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14" r:id="rId1"/>
  </p:sldMasterIdLst>
  <p:notesMasterIdLst>
    <p:notesMasterId r:id="rId16"/>
  </p:notesMasterIdLst>
  <p:sldIdLst>
    <p:sldId id="303" r:id="rId2"/>
    <p:sldId id="305" r:id="rId3"/>
    <p:sldId id="283" r:id="rId4"/>
    <p:sldId id="306" r:id="rId5"/>
    <p:sldId id="307" r:id="rId6"/>
    <p:sldId id="268" r:id="rId7"/>
    <p:sldId id="285" r:id="rId8"/>
    <p:sldId id="286" r:id="rId9"/>
    <p:sldId id="289" r:id="rId10"/>
    <p:sldId id="290" r:id="rId11"/>
    <p:sldId id="273" r:id="rId12"/>
    <p:sldId id="291" r:id="rId13"/>
    <p:sldId id="281" r:id="rId14"/>
    <p:sldId id="293" r:id="rId15"/>
  </p:sldIdLst>
  <p:sldSz cx="9144000" cy="6858000" type="screen4x3"/>
  <p:notesSz cx="6858000" cy="9144000"/>
  <p:custDataLst>
    <p:tags r:id="rId17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00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2040861-E08B-411F-A54A-EEBCE5F20104}" v="23" dt="2019-06-02T05:23:10.10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91" autoAdjust="0"/>
    <p:restoredTop sz="83818" autoAdjust="0"/>
  </p:normalViewPr>
  <p:slideViewPr>
    <p:cSldViewPr>
      <p:cViewPr varScale="1">
        <p:scale>
          <a:sx n="62" d="100"/>
          <a:sy n="62" d="100"/>
        </p:scale>
        <p:origin x="1626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gs" Target="tags/tag1.xml"/><Relationship Id="rId25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16/11/relationships/changesInfo" Target="changesInfos/changesInfo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ê Tâm" userId="a42b4c89f3d185cf" providerId="LiveId" clId="{72040861-E08B-411F-A54A-EEBCE5F20104}"/>
    <pc:docChg chg="undo custSel addSld modSld">
      <pc:chgData name="Lê Tâm" userId="a42b4c89f3d185cf" providerId="LiveId" clId="{72040861-E08B-411F-A54A-EEBCE5F20104}" dt="2019-06-02T05:23:10.103" v="358" actId="20577"/>
      <pc:docMkLst>
        <pc:docMk/>
      </pc:docMkLst>
      <pc:sldChg chg="modSp">
        <pc:chgData name="Lê Tâm" userId="a42b4c89f3d185cf" providerId="LiveId" clId="{72040861-E08B-411F-A54A-EEBCE5F20104}" dt="2019-06-02T05:22:58.062" v="357" actId="12"/>
        <pc:sldMkLst>
          <pc:docMk/>
          <pc:sldMk cId="2550538616" sldId="281"/>
        </pc:sldMkLst>
        <pc:spChg chg="mod">
          <ac:chgData name="Lê Tâm" userId="a42b4c89f3d185cf" providerId="LiveId" clId="{72040861-E08B-411F-A54A-EEBCE5F20104}" dt="2019-06-02T05:22:58.062" v="357" actId="12"/>
          <ac:spMkLst>
            <pc:docMk/>
            <pc:sldMk cId="2550538616" sldId="281"/>
            <ac:spMk id="3" creationId="{00000000-0000-0000-0000-000000000000}"/>
          </ac:spMkLst>
        </pc:spChg>
      </pc:sldChg>
      <pc:sldChg chg="addSp delSp modSp add modAnim">
        <pc:chgData name="Lê Tâm" userId="a42b4c89f3d185cf" providerId="LiveId" clId="{72040861-E08B-411F-A54A-EEBCE5F20104}" dt="2019-06-02T05:23:10.103" v="358" actId="20577"/>
        <pc:sldMkLst>
          <pc:docMk/>
          <pc:sldMk cId="2696881053" sldId="293"/>
        </pc:sldMkLst>
        <pc:spChg chg="mod">
          <ac:chgData name="Lê Tâm" userId="a42b4c89f3d185cf" providerId="LiveId" clId="{72040861-E08B-411F-A54A-EEBCE5F20104}" dt="2019-06-02T05:21:28.187" v="340" actId="255"/>
          <ac:spMkLst>
            <pc:docMk/>
            <pc:sldMk cId="2696881053" sldId="293"/>
            <ac:spMk id="2" creationId="{C2C50BFE-AE85-4755-9554-AD4501FE0DC1}"/>
          </ac:spMkLst>
        </pc:spChg>
        <pc:spChg chg="del">
          <ac:chgData name="Lê Tâm" userId="a42b4c89f3d185cf" providerId="LiveId" clId="{72040861-E08B-411F-A54A-EEBCE5F20104}" dt="2019-06-02T05:11:45.071" v="1" actId="478"/>
          <ac:spMkLst>
            <pc:docMk/>
            <pc:sldMk cId="2696881053" sldId="293"/>
            <ac:spMk id="3" creationId="{AB74B885-963B-4AF7-8D9D-B703CFEEFCC4}"/>
          </ac:spMkLst>
        </pc:spChg>
        <pc:spChg chg="add mod">
          <ac:chgData name="Lê Tâm" userId="a42b4c89f3d185cf" providerId="LiveId" clId="{72040861-E08B-411F-A54A-EEBCE5F20104}" dt="2019-06-02T05:21:58.810" v="348" actId="1076"/>
          <ac:spMkLst>
            <pc:docMk/>
            <pc:sldMk cId="2696881053" sldId="293"/>
            <ac:spMk id="4" creationId="{44C2DAA6-E0F0-46AC-85E7-00572149E993}"/>
          </ac:spMkLst>
        </pc:spChg>
        <pc:spChg chg="add mod">
          <ac:chgData name="Lê Tâm" userId="a42b4c89f3d185cf" providerId="LiveId" clId="{72040861-E08B-411F-A54A-EEBCE5F20104}" dt="2019-06-02T05:22:02.154" v="349" actId="1076"/>
          <ac:spMkLst>
            <pc:docMk/>
            <pc:sldMk cId="2696881053" sldId="293"/>
            <ac:spMk id="6" creationId="{C3028822-2755-44F3-AD4A-1449FD388308}"/>
          </ac:spMkLst>
        </pc:spChg>
        <pc:spChg chg="add del mod">
          <ac:chgData name="Lê Tâm" userId="a42b4c89f3d185cf" providerId="LiveId" clId="{72040861-E08B-411F-A54A-EEBCE5F20104}" dt="2019-06-02T05:17:32.208" v="286" actId="478"/>
          <ac:spMkLst>
            <pc:docMk/>
            <pc:sldMk cId="2696881053" sldId="293"/>
            <ac:spMk id="7" creationId="{03FEB2F3-9483-4F31-923E-1489E98DFE5F}"/>
          </ac:spMkLst>
        </pc:spChg>
        <pc:spChg chg="add mod">
          <ac:chgData name="Lê Tâm" userId="a42b4c89f3d185cf" providerId="LiveId" clId="{72040861-E08B-411F-A54A-EEBCE5F20104}" dt="2019-06-02T05:23:10.103" v="358" actId="20577"/>
          <ac:spMkLst>
            <pc:docMk/>
            <pc:sldMk cId="2696881053" sldId="293"/>
            <ac:spMk id="8" creationId="{6369CE35-820F-4CA3-9519-C569524B7C71}"/>
          </ac:spMkLst>
        </pc:spChg>
        <pc:picChg chg="add mod">
          <ac:chgData name="Lê Tâm" userId="a42b4c89f3d185cf" providerId="LiveId" clId="{72040861-E08B-411F-A54A-EEBCE5F20104}" dt="2019-06-02T05:21:52.913" v="347" actId="1076"/>
          <ac:picMkLst>
            <pc:docMk/>
            <pc:sldMk cId="2696881053" sldId="293"/>
            <ac:picMk id="2050" creationId="{2CB62293-688D-46FC-B5EE-BF2602C169CE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66DB4D9-CB78-4D56-B892-028D3778355C}" type="datetimeFigureOut">
              <a:rPr lang="en-US" smtClean="0"/>
              <a:t>9/6/2021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64A2CC9-6214-4A4F-A7F2-C474977A49D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9981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4A2CC9-6214-4A4F-A7F2-C474977A49D9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85553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0" y="0"/>
            <a:ext cx="9144677" cy="6858000"/>
            <a:chOff x="0" y="0"/>
            <a:chExt cx="9144677" cy="6858000"/>
          </a:xfrm>
        </p:grpSpPr>
        <p:pic>
          <p:nvPicPr>
            <p:cNvPr id="8" name="Picture 7" descr="SD-PanelTitle-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11" name="Rectangle 10"/>
            <p:cNvSpPr/>
            <p:nvPr/>
          </p:nvSpPr>
          <p:spPr>
            <a:xfrm>
              <a:off x="1515532" y="1520422"/>
              <a:ext cx="6112935" cy="3818468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2" name="Picture 11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0" y="3128434"/>
              <a:ext cx="1664208" cy="612648"/>
            </a:xfrm>
            <a:prstGeom prst="rect">
              <a:avLst/>
            </a:prstGeom>
          </p:spPr>
        </p:pic>
        <p:pic>
          <p:nvPicPr>
            <p:cNvPr id="13" name="Picture 12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7480469" y="3128434"/>
              <a:ext cx="1664208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21934" y="1811863"/>
            <a:ext cx="5308866" cy="1515533"/>
          </a:xfrm>
        </p:spPr>
        <p:txBody>
          <a:bodyPr anchor="b">
            <a:noAutofit/>
          </a:bodyPr>
          <a:lstStyle>
            <a:lvl1pPr algn="ctr">
              <a:defRPr sz="48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21934" y="3598327"/>
            <a:ext cx="5308866" cy="1377651"/>
          </a:xfrm>
        </p:spPr>
        <p:txBody>
          <a:bodyPr anchor="t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65417" y="5054602"/>
            <a:ext cx="673276" cy="279400"/>
          </a:xfrm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21934" y="5054602"/>
            <a:ext cx="4064860" cy="279400"/>
          </a:xfrm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17317" y="5054602"/>
            <a:ext cx="413483" cy="279400"/>
          </a:xfrm>
        </p:spPr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2FA27CD-3429-4B57-8EB1-75AF3B446B84}" type="slidenum">
              <a:rPr kumimoji="0" lang="en-US" altLang="en-US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2019825" y="3471329"/>
            <a:ext cx="511308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80766800"/>
      </p:ext>
    </p:extLst>
  </p:cSld>
  <p:clrMapOvr>
    <a:masterClrMapping/>
  </p:clrMapOvr>
  <p:transition spd="slow">
    <p:wheel spokes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4815415"/>
            <a:ext cx="6798734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26260" y="1032933"/>
            <a:ext cx="7091482" cy="33612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6" y="5382153"/>
            <a:ext cx="6798734" cy="49371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2FA27CD-3429-4B57-8EB1-75AF3B446B84}" type="slidenum">
              <a:rPr kumimoji="0" lang="en-US" altLang="en-US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6315921"/>
      </p:ext>
    </p:extLst>
  </p:cSld>
  <p:clrMapOvr>
    <a:masterClrMapping/>
  </p:clrMapOvr>
  <p:transition spd="slow">
    <p:wheel spokes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06873"/>
            <a:ext cx="6798734" cy="309786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275666"/>
            <a:ext cx="6798736" cy="160020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2FA27CD-3429-4B57-8EB1-75AF3B446B84}" type="slidenum">
              <a:rPr kumimoji="0" lang="en-US" altLang="en-US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5" y="4140199"/>
            <a:ext cx="660642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95319827"/>
      </p:ext>
    </p:extLst>
  </p:cSld>
  <p:clrMapOvr>
    <a:masterClrMapping/>
  </p:clrMapOvr>
  <p:transition spd="slow">
    <p:wheel spokes="1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34333" y="982132"/>
            <a:ext cx="6400250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00200" y="3352799"/>
            <a:ext cx="5892798" cy="651933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3" y="4343400"/>
            <a:ext cx="6798738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2FA27CD-3429-4B57-8EB1-75AF3B446B84}" type="slidenum">
              <a:rPr kumimoji="0" lang="en-US" altLang="en-US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849969" y="905362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33503" y="2827870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278466" y="4140199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09559474"/>
      </p:ext>
    </p:extLst>
  </p:cSld>
  <p:clrMapOvr>
    <a:masterClrMapping/>
  </p:clrMapOvr>
  <p:transition spd="slow">
    <p:wheel spokes="1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9" y="3308581"/>
            <a:ext cx="679872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4777381"/>
            <a:ext cx="679873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2FA27CD-3429-4B57-8EB1-75AF3B446B84}" type="slidenum">
              <a:rPr kumimoji="0" lang="en-US" altLang="en-US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5435339"/>
      </p:ext>
    </p:extLst>
  </p:cSld>
  <p:clrMapOvr>
    <a:masterClrMapping/>
  </p:clrMapOvr>
  <p:transition spd="slow">
    <p:wheel spokes="1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09416" y="982132"/>
            <a:ext cx="632516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8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639312"/>
            <a:ext cx="6798730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529667"/>
            <a:ext cx="6798736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2FA27CD-3429-4B57-8EB1-75AF3B446B84}" type="slidenum">
              <a:rPr kumimoji="0" lang="en-US" altLang="en-US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78060" y="89689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649796" y="260772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278466" y="342900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7038193"/>
      </p:ext>
    </p:extLst>
  </p:cSld>
  <p:clrMapOvr>
    <a:masterClrMapping/>
  </p:clrMapOvr>
  <p:transition spd="slow">
    <p:wheel spokes="1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82131"/>
            <a:ext cx="6798734" cy="2294467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3200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566160"/>
            <a:ext cx="6798730" cy="905256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6" y="4470400"/>
            <a:ext cx="6798734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2FA27CD-3429-4B57-8EB1-75AF3B446B84}" type="slidenum">
              <a:rPr kumimoji="0" lang="en-US" altLang="en-US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9" y="3429000"/>
            <a:ext cx="6606421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96729882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5" y="2490135"/>
            <a:ext cx="6798736" cy="3385733"/>
          </a:xfrm>
        </p:spPr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2FA27CD-3429-4B57-8EB1-75AF3B446B84}" type="slidenum">
              <a:rPr kumimoji="0" lang="en-US" altLang="en-US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60642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56477037"/>
      </p:ext>
    </p:extLst>
  </p:cSld>
  <p:clrMapOvr>
    <a:masterClrMapping/>
  </p:clrMapOvr>
  <p:transition spd="slow">
    <p:wheel spokes="1"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356667" y="906873"/>
            <a:ext cx="1618930" cy="496899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7" y="906873"/>
            <a:ext cx="4915509" cy="4968993"/>
          </a:xfrm>
        </p:spPr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2FA27CD-3429-4B57-8EB1-75AF3B446B84}" type="slidenum">
              <a:rPr kumimoji="0" lang="en-US" altLang="en-US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6245512" y="906873"/>
            <a:ext cx="0" cy="4968993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23699486"/>
      </p:ext>
    </p:extLst>
  </p:cSld>
  <p:clrMapOvr>
    <a:masterClrMapping/>
  </p:clrMapOvr>
  <p:transition spd="slow">
    <p:wheel spokes="1"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>
            <a:spLocks noChangeArrowheads="1"/>
          </p:cNvSpPr>
          <p:nvPr userDrawn="1"/>
        </p:nvSpPr>
        <p:spPr bwMode="auto">
          <a:xfrm>
            <a:off x="533400" y="609600"/>
            <a:ext cx="53340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1" i="0" u="sng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BT&amp;TH số 3: Thao tác trên bảng</a:t>
            </a:r>
            <a:endParaRPr kumimoji="0" lang="vi-VN" altLang="en-US" sz="2400" b="1" i="0" u="sng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D17EB14-D66A-4676-92A4-03881C61F091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160592"/>
      </p:ext>
    </p:extLst>
  </p:cSld>
  <p:clrMapOvr>
    <a:masterClrMapping/>
  </p:clrMapOvr>
  <p:transition spd="slow">
    <p:wheel spokes="1"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44DE8D5-FADB-4070-88E7-7B5CF0C5DCB3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5720811"/>
      </p:ext>
    </p:extLst>
  </p:cSld>
  <p:clrMapOvr>
    <a:masterClrMapping/>
  </p:clrMapOvr>
  <p:transition spd="slow">
    <p:wheel spokes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278465" y="235626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2FA27CD-3429-4B57-8EB1-75AF3B446B84}" type="slidenum">
              <a:rPr kumimoji="0" lang="en-US" altLang="en-US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6948966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667000" y="1981200"/>
            <a:ext cx="2819400" cy="411480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38800" y="1981200"/>
            <a:ext cx="2819400" cy="411480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A81D8597-DE7C-46D9-AA0A-98318070A285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9235886"/>
      </p:ext>
    </p:extLst>
  </p:cSld>
  <p:clrMapOvr>
    <a:masterClrMapping/>
  </p:clrMapOvr>
  <p:transition spd="slow">
    <p:wheel spokes="1"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1489075"/>
            <a:ext cx="3867150" cy="64135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3888" y="2193925"/>
            <a:ext cx="3867150" cy="3978275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1850" y="1489075"/>
            <a:ext cx="3868738" cy="64135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1850" y="2193925"/>
            <a:ext cx="3868738" cy="3978275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2EDA07B-E8E9-4AD7-9D49-812C4BDF930A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0613403"/>
      </p:ext>
    </p:extLst>
  </p:cSld>
  <p:clrMapOvr>
    <a:masterClrMapping/>
  </p:clrMapOvr>
  <p:transition spd="slow">
    <p:wheel spokes="1"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E1447C7-73A7-49A8-9072-0AB4175D801C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8648195"/>
      </p:ext>
    </p:extLst>
  </p:cSld>
  <p:clrMapOvr>
    <a:masterClrMapping/>
  </p:clrMapOvr>
  <p:transition spd="slow">
    <p:wheel spokes="1"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101850"/>
            <a:ext cx="2949575" cy="37592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5117518-C007-4C20-9FB3-A0C5308DF146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7334209"/>
      </p:ext>
    </p:extLst>
  </p:cSld>
  <p:clrMapOvr>
    <a:masterClrMapping/>
  </p:clrMapOvr>
  <p:transition spd="slow">
    <p:wheel spokes="1"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>
            <a:spLocks noChangeArrowheads="1"/>
          </p:cNvSpPr>
          <p:nvPr userDrawn="1"/>
        </p:nvSpPr>
        <p:spPr bwMode="auto">
          <a:xfrm>
            <a:off x="533400" y="609600"/>
            <a:ext cx="53340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1" i="0" u="sng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BT&amp;TH số 3: Thao tác trên bảng</a:t>
            </a:r>
            <a:endParaRPr kumimoji="0" lang="vi-VN" altLang="en-US" sz="2400" b="1" i="0" u="sng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D17EB14-D66A-4676-92A4-03881C61F091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241799"/>
      </p:ext>
    </p:extLst>
  </p:cSld>
  <p:clrMapOvr>
    <a:masterClrMapping/>
  </p:clrMapOvr>
  <p:transition spd="slow">
    <p:wheel spokes="1"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44DE8D5-FADB-4070-88E7-7B5CF0C5DCB3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9798171"/>
      </p:ext>
    </p:extLst>
  </p:cSld>
  <p:clrMapOvr>
    <a:masterClrMapping/>
  </p:clrMapOvr>
  <p:transition spd="slow">
    <p:wheel spokes="1"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667000" y="1981200"/>
            <a:ext cx="2819400" cy="411480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38800" y="1981200"/>
            <a:ext cx="2819400" cy="411480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A81D8597-DE7C-46D9-AA0A-98318070A285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9320319"/>
      </p:ext>
    </p:extLst>
  </p:cSld>
  <p:clrMapOvr>
    <a:masterClrMapping/>
  </p:clrMapOvr>
  <p:transition spd="slow">
    <p:wheel spokes="1"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1489075"/>
            <a:ext cx="3867150" cy="64135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3888" y="2193925"/>
            <a:ext cx="3867150" cy="3978275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1850" y="1489075"/>
            <a:ext cx="3868738" cy="64135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1850" y="2193925"/>
            <a:ext cx="3868738" cy="3978275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2EDA07B-E8E9-4AD7-9D49-812C4BDF930A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2124652"/>
      </p:ext>
    </p:extLst>
  </p:cSld>
  <p:clrMapOvr>
    <a:masterClrMapping/>
  </p:clrMapOvr>
  <p:transition spd="slow">
    <p:wheel spokes="1"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E1447C7-73A7-49A8-9072-0AB4175D801C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7671412"/>
      </p:ext>
    </p:extLst>
  </p:cSld>
  <p:clrMapOvr>
    <a:masterClrMapping/>
  </p:clrMapOvr>
  <p:transition spd="slow">
    <p:wheel spokes="1"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101850"/>
            <a:ext cx="2949575" cy="37592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5117518-C007-4C20-9FB3-A0C5308DF146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5924164"/>
      </p:ext>
    </p:extLst>
  </p:cSld>
  <p:clrMapOvr>
    <a:masterClrMapping/>
  </p:clrMapOvr>
  <p:transition spd="slow">
    <p:wheel spokes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78465" y="1641413"/>
            <a:ext cx="6595534" cy="1822514"/>
          </a:xfrm>
        </p:spPr>
        <p:txBody>
          <a:bodyPr anchor="b">
            <a:normAutofit/>
          </a:bodyPr>
          <a:lstStyle>
            <a:lvl1pPr algn="ctr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78465" y="3734859"/>
            <a:ext cx="6595534" cy="1090015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2FA27CD-3429-4B57-8EB1-75AF3B446B84}" type="slidenum">
              <a:rPr kumimoji="0" lang="en-US" altLang="en-US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31" name="Straight Connector 30"/>
          <p:cNvCxnSpPr/>
          <p:nvPr/>
        </p:nvCxnSpPr>
        <p:spPr>
          <a:xfrm>
            <a:off x="1278466" y="3599392"/>
            <a:ext cx="659553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18588833"/>
      </p:ext>
    </p:extLst>
  </p:cSld>
  <p:clrMapOvr>
    <a:masterClrMapping/>
  </p:clrMapOvr>
  <p:transition spd="slow">
    <p:wheel spokes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278465" y="235626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5152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2FA27CD-3429-4B57-8EB1-75AF3B446B84}" type="slidenum">
              <a:rPr kumimoji="0" lang="en-US" altLang="en-US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1947748"/>
      </p:ext>
    </p:extLst>
  </p:cSld>
  <p:clrMapOvr>
    <a:masterClrMapping/>
  </p:clrMapOvr>
  <p:transition spd="slow">
    <p:wheel spokes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76868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1832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1832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2FA27CD-3429-4B57-8EB1-75AF3B446B84}" type="slidenum">
              <a:rPr kumimoji="0" lang="en-US" altLang="en-US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41" name="Straight Connector 40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91297903"/>
      </p:ext>
    </p:extLst>
  </p:cSld>
  <p:clrMapOvr>
    <a:masterClrMapping/>
  </p:clrMapOvr>
  <p:transition spd="slow">
    <p:wheel spokes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15337"/>
            <a:ext cx="6798735" cy="130386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2FA27CD-3429-4B57-8EB1-75AF3B446B84}" type="slidenum">
              <a:rPr kumimoji="0" lang="en-US" altLang="en-US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01644088"/>
      </p:ext>
    </p:extLst>
  </p:cSld>
  <p:clrMapOvr>
    <a:masterClrMapping/>
  </p:clrMapOvr>
  <p:transition spd="slow">
    <p:wheel spokes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2FA27CD-3429-4B57-8EB1-75AF3B446B84}" type="slidenum">
              <a:rPr kumimoji="0" lang="en-US" altLang="en-US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8699687"/>
      </p:ext>
    </p:extLst>
  </p:cSld>
  <p:clrMapOvr>
    <a:masterClrMapping/>
  </p:clrMapOvr>
  <p:transition spd="slow">
    <p:wheel spokes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388534"/>
            <a:ext cx="2536798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20062" y="982132"/>
            <a:ext cx="3855539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031065"/>
            <a:ext cx="2536798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2FA27CD-3429-4B57-8EB1-75AF3B446B84}" type="slidenum">
              <a:rPr kumimoji="0" lang="en-US" altLang="en-US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>
            <a:off x="1278466" y="2912533"/>
            <a:ext cx="233359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54742751"/>
      </p:ext>
    </p:extLst>
  </p:cSld>
  <p:clrMapOvr>
    <a:masterClrMapping/>
  </p:clrMapOvr>
  <p:transition spd="slow">
    <p:wheel spokes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883832"/>
            <a:ext cx="3632202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069" y="1032933"/>
            <a:ext cx="2929463" cy="4792136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255432"/>
            <a:ext cx="3632201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2FA27CD-3429-4B57-8EB1-75AF3B446B84}" type="slidenum">
              <a:rPr kumimoji="0" lang="en-US" altLang="en-US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5961076"/>
      </p:ext>
    </p:extLst>
  </p:cSld>
  <p:clrMapOvr>
    <a:masterClrMapping/>
  </p:clrMapOvr>
  <p:transition spd="slow">
    <p:wheel spokes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image" Target="../media/image4.pn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6">
                <a:lumMod val="5000"/>
                <a:lumOff val="95000"/>
              </a:schemeClr>
            </a:gs>
            <a:gs pos="74000">
              <a:schemeClr val="accent6">
                <a:lumMod val="45000"/>
                <a:lumOff val="55000"/>
              </a:schemeClr>
            </a:gs>
            <a:gs pos="83000">
              <a:schemeClr val="accent6">
                <a:lumMod val="45000"/>
                <a:lumOff val="55000"/>
              </a:schemeClr>
            </a:gs>
            <a:gs pos="100000">
              <a:schemeClr val="accent6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9152467" cy="6858000"/>
            <a:chOff x="0" y="0"/>
            <a:chExt cx="9152467" cy="6858000"/>
          </a:xfrm>
        </p:grpSpPr>
        <p:pic>
          <p:nvPicPr>
            <p:cNvPr id="8" name="Picture 7" descr="SD-PanelContent.png"/>
            <p:cNvPicPr>
              <a:picLocks noChangeAspect="1"/>
            </p:cNvPicPr>
            <p:nvPr/>
          </p:nvPicPr>
          <p:blipFill>
            <a:blip r:embed="rId3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553888" y="542807"/>
              <a:ext cx="8039776" cy="5756392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3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0" y="3128434"/>
              <a:ext cx="68580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3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8466667" y="3128434"/>
              <a:ext cx="68580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2490135"/>
            <a:ext cx="6798736" cy="344499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56670" y="5960533"/>
            <a:ext cx="1148283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76865" y="5960533"/>
            <a:ext cx="510466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80091" y="5960533"/>
            <a:ext cx="39551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2FA27CD-3429-4B57-8EB1-75AF3B446B84}" type="slidenum">
              <a:rPr kumimoji="0" lang="en-US" altLang="en-US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2" name="Action Button: Home 1">
            <a:hlinkClick r:id="" action="ppaction://hlinkshowjump?jump=firstslide" highlightClick="1"/>
            <a:extLst>
              <a:ext uri="{FF2B5EF4-FFF2-40B4-BE49-F238E27FC236}">
                <a16:creationId xmlns="" xmlns:a16="http://schemas.microsoft.com/office/drawing/2014/main" id="{EB5D431C-0EEE-4856-8D34-00B0D6776D6F}"/>
              </a:ext>
            </a:extLst>
          </p:cNvPr>
          <p:cNvSpPr/>
          <p:nvPr userDrawn="1"/>
        </p:nvSpPr>
        <p:spPr>
          <a:xfrm>
            <a:off x="8001000" y="5715000"/>
            <a:ext cx="457200" cy="381000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/>
              <a:ea typeface="+mn-ea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6014017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15" r:id="rId1"/>
    <p:sldLayoutId id="2147483916" r:id="rId2"/>
    <p:sldLayoutId id="2147483917" r:id="rId3"/>
    <p:sldLayoutId id="2147483918" r:id="rId4"/>
    <p:sldLayoutId id="2147483919" r:id="rId5"/>
    <p:sldLayoutId id="2147483920" r:id="rId6"/>
    <p:sldLayoutId id="2147483921" r:id="rId7"/>
    <p:sldLayoutId id="2147483922" r:id="rId8"/>
    <p:sldLayoutId id="2147483923" r:id="rId9"/>
    <p:sldLayoutId id="2147483924" r:id="rId10"/>
    <p:sldLayoutId id="2147483925" r:id="rId11"/>
    <p:sldLayoutId id="2147483926" r:id="rId12"/>
    <p:sldLayoutId id="2147483927" r:id="rId13"/>
    <p:sldLayoutId id="2147483928" r:id="rId14"/>
    <p:sldLayoutId id="2147483929" r:id="rId15"/>
    <p:sldLayoutId id="2147483930" r:id="rId16"/>
    <p:sldLayoutId id="2147483931" r:id="rId17"/>
    <p:sldLayoutId id="2147483868" r:id="rId18"/>
    <p:sldLayoutId id="2147483869" r:id="rId19"/>
    <p:sldLayoutId id="2147483870" r:id="rId20"/>
    <p:sldLayoutId id="2147483871" r:id="rId21"/>
    <p:sldLayoutId id="2147483872" r:id="rId22"/>
    <p:sldLayoutId id="2147483874" r:id="rId23"/>
    <p:sldLayoutId id="2147483854" r:id="rId24"/>
    <p:sldLayoutId id="2147483855" r:id="rId25"/>
    <p:sldLayoutId id="2147483856" r:id="rId26"/>
    <p:sldLayoutId id="2147483857" r:id="rId27"/>
    <p:sldLayoutId id="2147483858" r:id="rId28"/>
    <p:sldLayoutId id="2147483860" r:id="rId29"/>
  </p:sldLayoutIdLst>
  <p:transition spd="slow">
    <p:wheel spokes="1"/>
  </p:transition>
  <p:timing>
    <p:tnLst>
      <p:par>
        <p:cTn id="1" dur="indefinite" restart="never" nodeType="tmRoot"/>
      </p:par>
    </p:tnLst>
  </p:timing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jpg"/><Relationship Id="rId4" Type="http://schemas.openxmlformats.org/officeDocument/2006/relationships/image" Target="../media/image9.jp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jpeg"/><Relationship Id="rId3" Type="http://schemas.openxmlformats.org/officeDocument/2006/relationships/image" Target="../media/image22.png"/><Relationship Id="rId7" Type="http://schemas.openxmlformats.org/officeDocument/2006/relationships/image" Target="../media/image26.jpe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openxmlformats.org/officeDocument/2006/relationships/image" Target="../media/image24.jpg"/><Relationship Id="rId4" Type="http://schemas.openxmlformats.org/officeDocument/2006/relationships/image" Target="../media/image23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jpeg"/><Relationship Id="rId4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85"/>
            <a:ext cx="9148156" cy="686111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3600" y="1318424"/>
            <a:ext cx="2056071" cy="290460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3706" y="1299028"/>
            <a:ext cx="2067839" cy="2921233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6800" y="4275679"/>
            <a:ext cx="2572438" cy="2549415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3414740" y="241206"/>
            <a:ext cx="45849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SÁCH GIÁO KHOA </a:t>
            </a:r>
            <a:endParaRPr lang="en-US" sz="3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3196538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802943" y="1233626"/>
            <a:ext cx="2168857" cy="1053604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Thân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máy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endParaRPr lang="en-US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839911" y="2436339"/>
            <a:ext cx="2168857" cy="111454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Màn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máy</a:t>
            </a:r>
            <a:r>
              <a:rPr lang="en-US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tính</a:t>
            </a:r>
            <a:endParaRPr lang="en-US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825487" y="3699988"/>
            <a:ext cx="2105865" cy="1284027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Bàn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phím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máy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endParaRPr lang="en-US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752192" y="5102075"/>
            <a:ext cx="2219608" cy="11430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Chuột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máy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endParaRPr lang="en-US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4229477" y="1153450"/>
            <a:ext cx="4114800" cy="11430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phím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gõ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phím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ta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gữi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tín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hiệu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máy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4257532" y="2407879"/>
            <a:ext cx="4134134" cy="11430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Dùng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điều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khiển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máy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thuận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tiện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dễ</a:t>
            </a:r>
            <a:r>
              <a:rPr lang="en-US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dàng</a:t>
            </a:r>
            <a:endParaRPr lang="en-US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4247865" y="3699989"/>
            <a:ext cx="4153469" cy="1284027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hộp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chứa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chi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tinh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vi,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bộ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xử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lý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máy</a:t>
            </a:r>
            <a:r>
              <a:rPr lang="en-US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tính</a:t>
            </a:r>
            <a:endParaRPr lang="en-US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4297980" y="5102075"/>
            <a:ext cx="4153469" cy="11430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nơi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hiển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thị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quả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máy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3" name="Straight Arrow Connector 12"/>
          <p:cNvCxnSpPr>
            <a:stCxn id="4" idx="3"/>
            <a:endCxn id="10" idx="1"/>
          </p:cNvCxnSpPr>
          <p:nvPr/>
        </p:nvCxnSpPr>
        <p:spPr>
          <a:xfrm>
            <a:off x="2971800" y="1760428"/>
            <a:ext cx="1276065" cy="2581575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>
            <a:stCxn id="5" idx="3"/>
            <a:endCxn id="11" idx="1"/>
          </p:cNvCxnSpPr>
          <p:nvPr/>
        </p:nvCxnSpPr>
        <p:spPr>
          <a:xfrm>
            <a:off x="3008768" y="2993609"/>
            <a:ext cx="1289212" cy="2679966"/>
          </a:xfrm>
          <a:prstGeom prst="straightConnector1">
            <a:avLst/>
          </a:prstGeom>
          <a:ln w="38100">
            <a:solidFill>
              <a:schemeClr val="accent6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>
            <a:stCxn id="6" idx="3"/>
            <a:endCxn id="8" idx="1"/>
          </p:cNvCxnSpPr>
          <p:nvPr/>
        </p:nvCxnSpPr>
        <p:spPr>
          <a:xfrm flipV="1">
            <a:off x="2931352" y="1724950"/>
            <a:ext cx="1298125" cy="2617052"/>
          </a:xfrm>
          <a:prstGeom prst="straightConnector1">
            <a:avLst/>
          </a:prstGeom>
          <a:ln w="38100">
            <a:solidFill>
              <a:schemeClr val="accent5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>
            <a:stCxn id="7" idx="3"/>
            <a:endCxn id="9" idx="1"/>
          </p:cNvCxnSpPr>
          <p:nvPr/>
        </p:nvCxnSpPr>
        <p:spPr>
          <a:xfrm flipV="1">
            <a:off x="2971800" y="2979379"/>
            <a:ext cx="1285732" cy="2694196"/>
          </a:xfrm>
          <a:prstGeom prst="straightConnector1">
            <a:avLst/>
          </a:prstGeom>
          <a:ln w="28575">
            <a:solidFill>
              <a:srgbClr val="FFFF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tangle 3"/>
          <p:cNvSpPr txBox="1">
            <a:spLocks noChangeArrowheads="1"/>
          </p:cNvSpPr>
          <p:nvPr/>
        </p:nvSpPr>
        <p:spPr bwMode="auto">
          <a:xfrm>
            <a:off x="457200" y="0"/>
            <a:ext cx="5029200" cy="327282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Times New Roman"/>
                <a:ea typeface="+mn-ea"/>
                <a:cs typeface="Arial"/>
              </a:rPr>
              <a:t>Bài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Times New Roman"/>
                <a:ea typeface="+mn-ea"/>
                <a:cs typeface="Arial"/>
              </a:rPr>
              <a:t> 1: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Times New Roman"/>
                <a:ea typeface="+mn-ea"/>
                <a:cs typeface="Arial"/>
              </a:rPr>
              <a:t>Người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Times New Roman"/>
                <a:ea typeface="+mn-ea"/>
                <a:cs typeface="Arial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Times New Roman"/>
                <a:ea typeface="+mn-ea"/>
                <a:cs typeface="Arial"/>
              </a:rPr>
              <a:t>bạn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Times New Roman"/>
                <a:ea typeface="+mn-ea"/>
                <a:cs typeface="Arial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Times New Roman"/>
                <a:ea typeface="+mn-ea"/>
                <a:cs typeface="Arial"/>
              </a:rPr>
              <a:t>mới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Times New Roman"/>
                <a:ea typeface="+mn-ea"/>
                <a:cs typeface="Arial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Times New Roman"/>
                <a:ea typeface="+mn-ea"/>
                <a:cs typeface="Arial"/>
              </a:rPr>
              <a:t>của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Times New Roman"/>
                <a:ea typeface="+mn-ea"/>
                <a:cs typeface="Arial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Times New Roman"/>
                <a:ea typeface="+mn-ea"/>
                <a:cs typeface="Arial"/>
              </a:rPr>
              <a:t>em</a:t>
            </a: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Arial" charset="0"/>
              <a:ea typeface="+mn-ea"/>
              <a:cs typeface="Arial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762000" y="467819"/>
            <a:ext cx="9144000" cy="6806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70000"/>
              </a:lnSpc>
            </a:pPr>
            <a:r>
              <a:rPr lang="en-US" sz="2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en-US" sz="26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Nối</a:t>
            </a:r>
            <a:r>
              <a:rPr lang="en-US" sz="2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ô ở </a:t>
            </a:r>
            <a:r>
              <a:rPr lang="en-US" sz="26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cột</a:t>
            </a:r>
            <a:r>
              <a:rPr lang="en-US" sz="2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trái</a:t>
            </a:r>
            <a:r>
              <a:rPr lang="en-US" sz="2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ô ở </a:t>
            </a:r>
            <a:r>
              <a:rPr lang="en-US" sz="26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cột</a:t>
            </a:r>
            <a:r>
              <a:rPr lang="en-US" sz="2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phải</a:t>
            </a:r>
            <a:r>
              <a:rPr lang="en-US" sz="2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đúng</a:t>
            </a:r>
            <a:r>
              <a:rPr lang="en-US" sz="2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716202393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0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6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381000" y="1317"/>
            <a:ext cx="5029200" cy="327282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Times New Roman"/>
                <a:ea typeface="+mn-ea"/>
                <a:cs typeface="Arial"/>
              </a:rPr>
              <a:t>Bài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Times New Roman"/>
                <a:ea typeface="+mn-ea"/>
                <a:cs typeface="Arial"/>
              </a:rPr>
              <a:t> 1: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Times New Roman"/>
                <a:ea typeface="+mn-ea"/>
                <a:cs typeface="Arial"/>
              </a:rPr>
              <a:t>Người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Times New Roman"/>
                <a:ea typeface="+mn-ea"/>
                <a:cs typeface="Arial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Times New Roman"/>
                <a:ea typeface="+mn-ea"/>
                <a:cs typeface="Arial"/>
              </a:rPr>
              <a:t>bạn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Times New Roman"/>
                <a:ea typeface="+mn-ea"/>
                <a:cs typeface="Arial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Times New Roman"/>
                <a:ea typeface="+mn-ea"/>
                <a:cs typeface="Arial"/>
              </a:rPr>
              <a:t>mới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Times New Roman"/>
                <a:ea typeface="+mn-ea"/>
                <a:cs typeface="Arial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Times New Roman"/>
                <a:ea typeface="+mn-ea"/>
                <a:cs typeface="Arial"/>
              </a:rPr>
              <a:t>của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Times New Roman"/>
                <a:ea typeface="+mn-ea"/>
                <a:cs typeface="Arial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Times New Roman"/>
                <a:ea typeface="+mn-ea"/>
                <a:cs typeface="Arial"/>
              </a:rPr>
              <a:t>em</a:t>
            </a: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Arial" charset="0"/>
              <a:ea typeface="+mn-ea"/>
              <a:cs typeface="Arial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1100" y="2480428"/>
            <a:ext cx="1752600" cy="1314450"/>
          </a:xfrm>
          <a:prstGeom prst="rect">
            <a:avLst/>
          </a:prstGeom>
        </p:spPr>
      </p:pic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4480" y="4769353"/>
            <a:ext cx="2154078" cy="14274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1100" y="4267878"/>
            <a:ext cx="1828800" cy="12533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0828" y="2421801"/>
            <a:ext cx="1805626" cy="1373077"/>
          </a:xfrm>
          <a:prstGeom prst="rect">
            <a:avLst/>
          </a:prstGeom>
        </p:spPr>
      </p:pic>
      <p:sp>
        <p:nvSpPr>
          <p:cNvPr id="10" name="12-Point Star 9"/>
          <p:cNvSpPr/>
          <p:nvPr/>
        </p:nvSpPr>
        <p:spPr>
          <a:xfrm>
            <a:off x="-499865" y="461928"/>
            <a:ext cx="3934921" cy="1959873"/>
          </a:xfrm>
          <a:prstGeom prst="star12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Máy</a:t>
            </a:r>
            <a:r>
              <a:rPr lang="en-US" sz="3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3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3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giúp</a:t>
            </a:r>
            <a:r>
              <a:rPr lang="en-US" sz="3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3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3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3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pic>
        <p:nvPicPr>
          <p:cNvPr id="11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3250" y="3056882"/>
            <a:ext cx="1716537" cy="1093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 descr="Káº¿t quáº£ hÃ¬nh áº£nh cho email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6064" y="874384"/>
            <a:ext cx="1950908" cy="1097386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Káº¿t quáº£ hÃ¬nh áº£nh cho contact with friends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4600" y="4215835"/>
            <a:ext cx="1809853" cy="13573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4" name="Straight Connector 3"/>
          <p:cNvCxnSpPr/>
          <p:nvPr/>
        </p:nvCxnSpPr>
        <p:spPr>
          <a:xfrm flipH="1" flipV="1">
            <a:off x="4501983" y="1971770"/>
            <a:ext cx="1" cy="1085112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5" name="Straight Connector 14"/>
          <p:cNvCxnSpPr>
            <a:stCxn id="5" idx="3"/>
            <a:endCxn id="11" idx="1"/>
          </p:cNvCxnSpPr>
          <p:nvPr/>
        </p:nvCxnSpPr>
        <p:spPr>
          <a:xfrm>
            <a:off x="2933700" y="3137653"/>
            <a:ext cx="749550" cy="46581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>
            <a:stCxn id="17" idx="3"/>
            <a:endCxn id="11" idx="1"/>
          </p:cNvCxnSpPr>
          <p:nvPr/>
        </p:nvCxnSpPr>
        <p:spPr>
          <a:xfrm flipV="1">
            <a:off x="3009900" y="3603470"/>
            <a:ext cx="673350" cy="129106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>
            <a:stCxn id="12" idx="0"/>
            <a:endCxn id="11" idx="2"/>
          </p:cNvCxnSpPr>
          <p:nvPr/>
        </p:nvCxnSpPr>
        <p:spPr>
          <a:xfrm flipV="1">
            <a:off x="4541519" y="4150057"/>
            <a:ext cx="0" cy="61929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>
            <a:stCxn id="2054" idx="1"/>
            <a:endCxn id="11" idx="3"/>
          </p:cNvCxnSpPr>
          <p:nvPr/>
        </p:nvCxnSpPr>
        <p:spPr>
          <a:xfrm flipH="1" flipV="1">
            <a:off x="5399787" y="3603470"/>
            <a:ext cx="924813" cy="129106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6021176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4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70238" y="1167454"/>
            <a:ext cx="4568019" cy="642580"/>
          </a:xfrm>
          <a:ln>
            <a:noFill/>
          </a:ln>
          <a:effectLst>
            <a:glow rad="139700">
              <a:schemeClr val="accent6">
                <a:satMod val="175000"/>
                <a:alpha val="40000"/>
              </a:schemeClr>
            </a:glow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3200" b="1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itchFamily="18" charset="0"/>
              </a:rPr>
              <a:t>ỨNG </a:t>
            </a:r>
            <a:r>
              <a:rPr lang="en-US" sz="3200" b="1" dirty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itchFamily="18" charset="0"/>
              </a:rPr>
              <a:t>DỤNG MỞ RỘNG</a:t>
            </a:r>
            <a:endParaRPr lang="en-US" sz="3200" dirty="0">
              <a:solidFill>
                <a:srgbClr val="FF0000"/>
              </a:solidFill>
              <a:latin typeface="Times New Roman" panose="02020603050405020304" pitchFamily="18" charset="0"/>
              <a:cs typeface="Times New Roman" pitchFamily="18" charset="0"/>
            </a:endParaRPr>
          </a:p>
        </p:txBody>
      </p:sp>
      <p:sp>
        <p:nvSpPr>
          <p:cNvPr id="5" name="Cube 4"/>
          <p:cNvSpPr/>
          <p:nvPr/>
        </p:nvSpPr>
        <p:spPr>
          <a:xfrm>
            <a:off x="914400" y="4191000"/>
            <a:ext cx="1524000" cy="1891352"/>
          </a:xfrm>
          <a:prstGeom prst="cube">
            <a:avLst>
              <a:gd name="adj" fmla="val 24918"/>
            </a:avLst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Đưa</a:t>
            </a:r>
            <a:r>
              <a:rPr lang="en-US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tín</a:t>
            </a:r>
            <a:r>
              <a:rPr lang="en-US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hiệu</a:t>
            </a:r>
            <a:r>
              <a:rPr lang="en-US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endParaRPr lang="en-US" sz="2000" b="1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Cube 5"/>
          <p:cNvSpPr/>
          <p:nvPr/>
        </p:nvSpPr>
        <p:spPr>
          <a:xfrm>
            <a:off x="3501219" y="4214884"/>
            <a:ext cx="1524000" cy="1891352"/>
          </a:xfrm>
          <a:prstGeom prst="cube">
            <a:avLst>
              <a:gd name="adj" fmla="val 24918"/>
            </a:avLst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Xử</a:t>
            </a:r>
            <a:r>
              <a:rPr lang="en-US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lí</a:t>
            </a:r>
            <a:r>
              <a:rPr lang="en-US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tín</a:t>
            </a:r>
            <a:r>
              <a:rPr lang="en-US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hiệu</a:t>
            </a:r>
            <a:endParaRPr lang="en-US" sz="2000" b="1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Cube 6"/>
          <p:cNvSpPr/>
          <p:nvPr/>
        </p:nvSpPr>
        <p:spPr>
          <a:xfrm>
            <a:off x="6019800" y="4191000"/>
            <a:ext cx="1524000" cy="1891352"/>
          </a:xfrm>
          <a:prstGeom prst="cube">
            <a:avLst>
              <a:gd name="adj" fmla="val 24918"/>
            </a:avLst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Đưa</a:t>
            </a:r>
            <a:r>
              <a:rPr lang="en-US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tín</a:t>
            </a:r>
            <a:r>
              <a:rPr lang="en-US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hiệu</a:t>
            </a:r>
            <a:r>
              <a:rPr lang="en-US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endParaRPr lang="en-US" sz="2000" b="1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628650" y="2590800"/>
            <a:ext cx="1828800" cy="681248"/>
          </a:xfrm>
          <a:prstGeom prst="roundRect">
            <a:avLst/>
          </a:prstGeom>
          <a:solidFill>
            <a:srgbClr val="FF00FF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Màn</a:t>
            </a:r>
            <a:r>
              <a:rPr lang="en-US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endParaRPr lang="en-US" sz="2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Oval 11"/>
          <p:cNvSpPr/>
          <p:nvPr/>
        </p:nvSpPr>
        <p:spPr>
          <a:xfrm>
            <a:off x="704850" y="2696001"/>
            <a:ext cx="152400" cy="205285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2552700" y="2596768"/>
            <a:ext cx="1981200" cy="700585"/>
          </a:xfrm>
          <a:prstGeom prst="roundRect">
            <a:avLst/>
          </a:prstGeom>
          <a:solidFill>
            <a:srgbClr val="FF6600"/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Thân</a:t>
            </a:r>
            <a:r>
              <a:rPr lang="en-US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máy</a:t>
            </a:r>
            <a:endParaRPr lang="en-US" sz="2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Oval 14"/>
          <p:cNvSpPr/>
          <p:nvPr/>
        </p:nvSpPr>
        <p:spPr>
          <a:xfrm>
            <a:off x="2591368" y="2660173"/>
            <a:ext cx="152400" cy="205285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Rounded Rectangle 18"/>
          <p:cNvSpPr/>
          <p:nvPr/>
        </p:nvSpPr>
        <p:spPr>
          <a:xfrm>
            <a:off x="4722978" y="2590800"/>
            <a:ext cx="1905000" cy="681248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en-US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Bàn</a:t>
            </a:r>
            <a:r>
              <a:rPr lang="en-US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phím</a:t>
            </a:r>
            <a:endParaRPr lang="en-US" sz="2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Oval 19"/>
          <p:cNvSpPr/>
          <p:nvPr/>
        </p:nvSpPr>
        <p:spPr>
          <a:xfrm>
            <a:off x="4820503" y="2640684"/>
            <a:ext cx="152400" cy="205285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Rounded Rectangle 20"/>
          <p:cNvSpPr/>
          <p:nvPr/>
        </p:nvSpPr>
        <p:spPr>
          <a:xfrm>
            <a:off x="6751271" y="2599019"/>
            <a:ext cx="1600200" cy="698334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en-US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Chuột</a:t>
            </a:r>
            <a:endParaRPr lang="en-US" sz="2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Oval 21"/>
          <p:cNvSpPr/>
          <p:nvPr/>
        </p:nvSpPr>
        <p:spPr>
          <a:xfrm>
            <a:off x="6842255" y="2638948"/>
            <a:ext cx="152400" cy="21570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8" name="Straight Arrow Connector 27"/>
          <p:cNvCxnSpPr>
            <a:stCxn id="13" idx="2"/>
            <a:endCxn id="6" idx="0"/>
          </p:cNvCxnSpPr>
          <p:nvPr/>
        </p:nvCxnSpPr>
        <p:spPr>
          <a:xfrm>
            <a:off x="3543300" y="3297353"/>
            <a:ext cx="909794" cy="917531"/>
          </a:xfrm>
          <a:prstGeom prst="straightConnector1">
            <a:avLst/>
          </a:prstGeom>
          <a:ln w="28575">
            <a:solidFill>
              <a:srgbClr val="FFFF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/>
          <p:cNvCxnSpPr>
            <a:stCxn id="8" idx="2"/>
            <a:endCxn id="7" idx="0"/>
          </p:cNvCxnSpPr>
          <p:nvPr/>
        </p:nvCxnSpPr>
        <p:spPr>
          <a:xfrm>
            <a:off x="1543050" y="3272048"/>
            <a:ext cx="5428625" cy="918952"/>
          </a:xfrm>
          <a:prstGeom prst="straightConnector1">
            <a:avLst/>
          </a:prstGeom>
          <a:ln w="28575">
            <a:solidFill>
              <a:schemeClr val="accent2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/>
          <p:cNvCxnSpPr>
            <a:stCxn id="19" idx="2"/>
            <a:endCxn id="5" idx="0"/>
          </p:cNvCxnSpPr>
          <p:nvPr/>
        </p:nvCxnSpPr>
        <p:spPr>
          <a:xfrm flipH="1">
            <a:off x="1866275" y="3272048"/>
            <a:ext cx="3809203" cy="918952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/>
          <p:cNvCxnSpPr>
            <a:stCxn id="21" idx="2"/>
            <a:endCxn id="5" idx="0"/>
          </p:cNvCxnSpPr>
          <p:nvPr/>
        </p:nvCxnSpPr>
        <p:spPr>
          <a:xfrm flipH="1">
            <a:off x="1866275" y="3297353"/>
            <a:ext cx="5685096" cy="893647"/>
          </a:xfrm>
          <a:prstGeom prst="straightConnector1">
            <a:avLst/>
          </a:prstGeom>
          <a:ln w="28575">
            <a:solidFill>
              <a:srgbClr val="FF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Rectangle 3"/>
          <p:cNvSpPr txBox="1">
            <a:spLocks noChangeArrowheads="1"/>
          </p:cNvSpPr>
          <p:nvPr/>
        </p:nvSpPr>
        <p:spPr bwMode="auto">
          <a:xfrm>
            <a:off x="533400" y="-30178"/>
            <a:ext cx="5029200" cy="327282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1: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mới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4520512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"/>
                            </p:stCondLst>
                            <p:childTnLst>
                              <p:par>
                                <p:cTn id="4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8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0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 animBg="1"/>
      <p:bldP spid="6" grpId="0" animBg="1"/>
      <p:bldP spid="7" grpId="0" animBg="1"/>
      <p:bldP spid="8" grpId="0" animBg="1"/>
      <p:bldP spid="12" grpId="0" animBg="1"/>
      <p:bldP spid="13" grpId="0" animBg="1"/>
      <p:bldP spid="15" grpId="0" animBg="1"/>
      <p:bldP spid="19" grpId="0" animBg="1"/>
      <p:bldP spid="20" grpId="0" animBg="1"/>
      <p:bldP spid="21" grpId="0" animBg="1"/>
      <p:bldP spid="2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38400" y="1059651"/>
            <a:ext cx="4038600" cy="666750"/>
          </a:xfrm>
          <a:ln>
            <a:solidFill>
              <a:srgbClr val="0070C0"/>
            </a:solidFill>
          </a:ln>
          <a:effectLst>
            <a:glow rad="139700">
              <a:schemeClr val="accent6">
                <a:satMod val="175000"/>
                <a:alpha val="40000"/>
              </a:schemeClr>
            </a:glow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lang="en-US" sz="3200" b="1" dirty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itchFamily="18" charset="0"/>
              </a:rPr>
              <a:t>EM CẦN GHI NHỚ</a:t>
            </a:r>
            <a:endParaRPr lang="en-US" sz="3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2514600"/>
            <a:ext cx="7696200" cy="4008437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Máy</a:t>
            </a:r>
            <a:r>
              <a:rPr lang="en-US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bàn</a:t>
            </a:r>
            <a:r>
              <a:rPr lang="en-US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4 </a:t>
            </a:r>
            <a:r>
              <a:rPr lang="en-US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bộ</a:t>
            </a:r>
            <a:r>
              <a:rPr lang="en-US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phận</a:t>
            </a:r>
            <a:r>
              <a:rPr lang="en-US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chính</a:t>
            </a:r>
            <a:r>
              <a:rPr lang="en-US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thân</a:t>
            </a:r>
            <a:r>
              <a:rPr lang="en-US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máy</a:t>
            </a:r>
            <a:r>
              <a:rPr lang="en-US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màn</a:t>
            </a:r>
            <a:r>
              <a:rPr lang="en-US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bàn</a:t>
            </a:r>
            <a:r>
              <a:rPr lang="en-US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phím</a:t>
            </a:r>
            <a:r>
              <a:rPr lang="en-US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chuột</a:t>
            </a:r>
            <a:endParaRPr lang="en-US" b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Ngoài</a:t>
            </a:r>
            <a:r>
              <a:rPr lang="en-US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máy</a:t>
            </a:r>
            <a:r>
              <a:rPr lang="en-US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bàn</a:t>
            </a:r>
            <a:r>
              <a:rPr lang="en-US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còn</a:t>
            </a:r>
            <a:r>
              <a:rPr lang="en-US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loại</a:t>
            </a:r>
            <a:r>
              <a:rPr lang="en-US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máy</a:t>
            </a:r>
            <a:r>
              <a:rPr lang="en-US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thường</a:t>
            </a:r>
            <a:r>
              <a:rPr lang="en-US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gặp</a:t>
            </a:r>
            <a:r>
              <a:rPr lang="en-US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máy</a:t>
            </a:r>
            <a:r>
              <a:rPr lang="en-US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xách</a:t>
            </a:r>
            <a:r>
              <a:rPr lang="en-US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tay</a:t>
            </a:r>
            <a:r>
              <a:rPr lang="en-US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máy</a:t>
            </a:r>
            <a:r>
              <a:rPr lang="en-US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bảng</a:t>
            </a:r>
            <a:endParaRPr lang="en-US" b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Máy</a:t>
            </a:r>
            <a:r>
              <a:rPr lang="en-US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giúp</a:t>
            </a:r>
            <a:r>
              <a:rPr lang="en-US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lang="en-US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giải</a:t>
            </a:r>
            <a:r>
              <a:rPr lang="en-US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trí,liên</a:t>
            </a:r>
            <a:r>
              <a:rPr lang="en-US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lạc</a:t>
            </a:r>
            <a:r>
              <a:rPr lang="en-US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mọi</a:t>
            </a:r>
            <a:r>
              <a:rPr lang="en-US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endParaRPr lang="en-US" b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457200" y="0"/>
            <a:ext cx="5029200" cy="327282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1: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mới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0538616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="" xmlns:a16="http://schemas.microsoft.com/office/drawing/2014/main" id="{C2C50BFE-AE85-4755-9554-AD4501FE0D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79169"/>
            <a:ext cx="4887398" cy="609600"/>
          </a:xfrm>
        </p:spPr>
        <p:txBody>
          <a:bodyPr>
            <a:noAutofit/>
          </a:bodyPr>
          <a:lstStyle/>
          <a:p>
            <a:r>
              <a:rPr lang="vi-VN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 Nhiệm vụ ở nhà:</a:t>
            </a:r>
          </a:p>
        </p:txBody>
      </p:sp>
      <p:pic>
        <p:nvPicPr>
          <p:cNvPr id="2050" name="Picture 2" descr="Kết quả hình ảnh cho doremon">
            <a:extLst>
              <a:ext uri="{FF2B5EF4-FFF2-40B4-BE49-F238E27FC236}">
                <a16:creationId xmlns="" xmlns:a16="http://schemas.microsoft.com/office/drawing/2014/main" id="{2CB62293-688D-46FC-B5EE-BF2602C169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43" y="38100"/>
            <a:ext cx="1482430" cy="20597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Hình chữ nhật 3">
            <a:extLst>
              <a:ext uri="{FF2B5EF4-FFF2-40B4-BE49-F238E27FC236}">
                <a16:creationId xmlns="" xmlns:a16="http://schemas.microsoft.com/office/drawing/2014/main" id="{44C2DAA6-E0F0-46AC-85E7-00572149E993}"/>
              </a:ext>
            </a:extLst>
          </p:cNvPr>
          <p:cNvSpPr/>
          <p:nvPr/>
        </p:nvSpPr>
        <p:spPr>
          <a:xfrm>
            <a:off x="1474787" y="2819400"/>
            <a:ext cx="5876925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vi-VN" sz="24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Học thuộc bài học hôm </a:t>
            </a:r>
            <a:r>
              <a:rPr lang="vi-VN" sz="2400" dirty="0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nay</a:t>
            </a:r>
            <a:endParaRPr lang="vi-VN" sz="2400" b="0" cap="none" spc="0" dirty="0">
              <a:ln w="0"/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Hình chữ nhật 7">
            <a:extLst>
              <a:ext uri="{FF2B5EF4-FFF2-40B4-BE49-F238E27FC236}">
                <a16:creationId xmlns="" xmlns:a16="http://schemas.microsoft.com/office/drawing/2014/main" id="{6369CE35-820F-4CA3-9519-C569524B7C71}"/>
              </a:ext>
            </a:extLst>
          </p:cNvPr>
          <p:cNvSpPr/>
          <p:nvPr/>
        </p:nvSpPr>
        <p:spPr>
          <a:xfrm>
            <a:off x="1474787" y="3550031"/>
            <a:ext cx="3785011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285750" indent="-285750" algn="ctr">
              <a:buFont typeface="Wingdings" panose="05000000000000000000" pitchFamily="2" charset="2"/>
              <a:buChar char="ü"/>
            </a:pPr>
            <a:r>
              <a:rPr lang="vi-VN" sz="24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Chuẩn bị bài học tiếp theo</a:t>
            </a:r>
            <a:endParaRPr lang="vi-VN" sz="2400" b="0" cap="none" spc="0" dirty="0">
              <a:ln w="0"/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6881053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8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istrator\Desktop\Hinh point\Hinh point\hinh bang 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1407194" y="5436888"/>
            <a:ext cx="6329618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600" b="1" cap="none" spc="0" dirty="0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  <a:effectLst/>
              </a:rPr>
              <a:t>Giáo </a:t>
            </a:r>
            <a:r>
              <a:rPr lang="en-US" sz="3600" b="1" cap="none" spc="0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  <a:effectLst/>
              </a:rPr>
              <a:t>viên: Bùi Văn Nam Trung</a:t>
            </a:r>
            <a:endParaRPr lang="en-US" sz="3600" b="1" cap="none" spc="0" dirty="0">
              <a:ln w="12700">
                <a:solidFill>
                  <a:schemeClr val="accent5"/>
                </a:solidFill>
                <a:prstDash val="solid"/>
              </a:ln>
              <a:pattFill prst="ltDnDiag">
                <a:fgClr>
                  <a:schemeClr val="accent5">
                    <a:lumMod val="60000"/>
                    <a:lumOff val="40000"/>
                  </a:schemeClr>
                </a:fgClr>
                <a:bgClr>
                  <a:schemeClr val="bg1"/>
                </a:bgClr>
              </a:pattFill>
              <a:effectLst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4204" y="1374567"/>
            <a:ext cx="2795587" cy="39430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05529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517"/>
            <a:ext cx="9144000" cy="6865034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3200" y="3328821"/>
            <a:ext cx="3649790" cy="2203194"/>
          </a:xfrm>
          <a:prstGeom prst="rect">
            <a:avLst/>
          </a:prstGeom>
        </p:spPr>
      </p:pic>
      <p:sp>
        <p:nvSpPr>
          <p:cNvPr id="8" name="Rectangle 3"/>
          <p:cNvSpPr txBox="1">
            <a:spLocks noChangeArrowheads="1"/>
          </p:cNvSpPr>
          <p:nvPr/>
        </p:nvSpPr>
        <p:spPr bwMode="auto">
          <a:xfrm>
            <a:off x="609600" y="1941763"/>
            <a:ext cx="8139906" cy="1013082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1: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kumimoji="0" lang="en-US" sz="48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48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kumimoji="0" lang="en-US" sz="48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48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mới</a:t>
            </a:r>
            <a:r>
              <a:rPr kumimoji="0" lang="en-US" sz="48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48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kumimoji="0" lang="en-US" sz="48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48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1143873" y="1105528"/>
            <a:ext cx="79248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lvl="0"/>
            <a:r>
              <a:rPr lang="en-US" sz="2800" b="1" dirty="0">
                <a:solidFill>
                  <a:srgbClr val="FF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CHỦ ĐỀ 1. LÀM QUEN VỚI MÁY TÍNH</a:t>
            </a:r>
            <a:endParaRPr kumimoji="0" lang="vi-VN" altLang="en-US" sz="3600" b="1" i="0" u="none" strike="noStrike" kern="1200" cap="none" spc="0" normalizeH="0" baseline="0" noProof="0" dirty="0">
              <a:ln>
                <a:noFill/>
              </a:ln>
              <a:solidFill>
                <a:srgbClr val="FF66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 Box 11"/>
          <p:cNvSpPr txBox="1">
            <a:spLocks noChangeArrowheads="1"/>
          </p:cNvSpPr>
          <p:nvPr/>
        </p:nvSpPr>
        <p:spPr bwMode="auto">
          <a:xfrm>
            <a:off x="3310795" y="257876"/>
            <a:ext cx="251460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000" b="1" i="0" u="sng" strike="noStrike" kern="1200" cap="none" spc="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Tin </a:t>
            </a:r>
            <a:r>
              <a:rPr kumimoji="0" lang="en-US" altLang="en-US" sz="4000" b="1" i="0" u="sng" strike="noStrike" kern="1200" cap="none" spc="0" normalizeH="0" baseline="0" noProof="0" dirty="0" err="1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endParaRPr kumimoji="0" lang="en-US" altLang="en-US" sz="4000" b="1" i="0" u="sng" strike="noStrike" kern="1200" cap="none" spc="0" normalizeH="0" baseline="0" noProof="0" dirty="0">
              <a:ln>
                <a:noFill/>
              </a:ln>
              <a:solidFill>
                <a:srgbClr val="92D05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878016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2490135"/>
            <a:ext cx="7772400" cy="3444997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Gọi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đúng tên các bộ phận của máy tính;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Biết chức năng cơ bản của các bộ phận máy tính;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Nhận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biết được một số loại máy tính thường gặp;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Biết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máy tính có thể giúp em học tập, giải trí, liên lạc với mọi người.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Rounded Rectangle 3"/>
          <p:cNvSpPr/>
          <p:nvPr/>
        </p:nvSpPr>
        <p:spPr>
          <a:xfrm>
            <a:off x="2328333" y="1082130"/>
            <a:ext cx="4495800" cy="838200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>
            <a:scene3d>
              <a:camera prst="perspectiveRelaxedModerately"/>
              <a:lightRig rig="threePt" dir="t"/>
            </a:scene3d>
          </a:bodyPr>
          <a:lstStyle/>
          <a:p>
            <a:pPr algn="ctr"/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MỤC TIÊU BÀI HỌC</a:t>
            </a:r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673729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Tin học lớp 3 bài 1 người bạn mới của em (convert-video-online.com)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891771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584200" y="557142"/>
            <a:ext cx="6096000" cy="666750"/>
          </a:xfr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just"/>
            <a:r>
              <a:rPr lang="en-US" sz="32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n-US" sz="32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32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bộ</a:t>
            </a:r>
            <a:r>
              <a:rPr lang="en-US" sz="32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phận</a:t>
            </a:r>
            <a:r>
              <a:rPr lang="en-US" sz="32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2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máy</a:t>
            </a:r>
            <a:r>
              <a:rPr lang="en-US" sz="32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tính</a:t>
            </a:r>
            <a:endParaRPr lang="en-US" sz="3200" dirty="0"/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7749" y="1937909"/>
            <a:ext cx="5803651" cy="38532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ctangular Callout 3"/>
          <p:cNvSpPr/>
          <p:nvPr/>
        </p:nvSpPr>
        <p:spPr>
          <a:xfrm>
            <a:off x="7391400" y="1595651"/>
            <a:ext cx="1312519" cy="842749"/>
          </a:xfrm>
          <a:prstGeom prst="wedgeRectCallout">
            <a:avLst>
              <a:gd name="adj1" fmla="val -80961"/>
              <a:gd name="adj2" fmla="val 160114"/>
            </a:avLst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solidFill>
                  <a:schemeClr val="tx1"/>
                </a:solidFill>
              </a:rPr>
              <a:t>Thân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</a:rPr>
              <a:t>máy</a:t>
            </a:r>
            <a:endParaRPr lang="en-US" sz="2400" b="1" dirty="0">
              <a:solidFill>
                <a:schemeClr val="tx1"/>
              </a:solidFill>
            </a:endParaRPr>
          </a:p>
        </p:txBody>
      </p:sp>
      <p:sp>
        <p:nvSpPr>
          <p:cNvPr id="6" name="Rectangular Callout 5"/>
          <p:cNvSpPr/>
          <p:nvPr/>
        </p:nvSpPr>
        <p:spPr>
          <a:xfrm>
            <a:off x="275230" y="3824785"/>
            <a:ext cx="1333500" cy="762000"/>
          </a:xfrm>
          <a:prstGeom prst="wedgeRectCallout">
            <a:avLst>
              <a:gd name="adj1" fmla="val 62323"/>
              <a:gd name="adj2" fmla="val 129666"/>
            </a:avLst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solidFill>
                  <a:schemeClr val="tx1"/>
                </a:solidFill>
              </a:rPr>
              <a:t>Bàn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</a:rPr>
              <a:t>phím</a:t>
            </a:r>
            <a:endParaRPr lang="en-US" sz="2400" b="1" dirty="0">
              <a:solidFill>
                <a:schemeClr val="tx1"/>
              </a:solidFill>
            </a:endParaRPr>
          </a:p>
        </p:txBody>
      </p:sp>
      <p:sp>
        <p:nvSpPr>
          <p:cNvPr id="7" name="Rectangular Callout 6"/>
          <p:cNvSpPr/>
          <p:nvPr/>
        </p:nvSpPr>
        <p:spPr>
          <a:xfrm>
            <a:off x="275230" y="1595651"/>
            <a:ext cx="1333500" cy="762000"/>
          </a:xfrm>
          <a:prstGeom prst="wedgeRectCallout">
            <a:avLst>
              <a:gd name="adj1" fmla="val 112472"/>
              <a:gd name="adj2" fmla="val 136830"/>
            </a:avLst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solidFill>
                  <a:schemeClr val="tx1"/>
                </a:solidFill>
              </a:rPr>
              <a:t>Màn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</a:rPr>
              <a:t>hình</a:t>
            </a:r>
            <a:endParaRPr lang="en-US" sz="2400" b="1" dirty="0">
              <a:solidFill>
                <a:schemeClr val="tx1"/>
              </a:solidFill>
            </a:endParaRPr>
          </a:p>
        </p:txBody>
      </p:sp>
      <p:sp>
        <p:nvSpPr>
          <p:cNvPr id="8" name="Rectangular Callout 7"/>
          <p:cNvSpPr/>
          <p:nvPr/>
        </p:nvSpPr>
        <p:spPr>
          <a:xfrm>
            <a:off x="7726054" y="4419600"/>
            <a:ext cx="1246780" cy="762000"/>
          </a:xfrm>
          <a:prstGeom prst="wedgeRectCallout">
            <a:avLst>
              <a:gd name="adj1" fmla="val -186331"/>
              <a:gd name="adj2" fmla="val 101009"/>
            </a:avLst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>
                <a:solidFill>
                  <a:schemeClr val="tx1"/>
                </a:solidFill>
              </a:rPr>
              <a:t>Chuột</a:t>
            </a:r>
            <a:endParaRPr lang="en-US" sz="2800" b="1" dirty="0">
              <a:solidFill>
                <a:schemeClr val="tx1"/>
              </a:solidFill>
            </a:endParaRPr>
          </a:p>
        </p:txBody>
      </p:sp>
      <p:sp>
        <p:nvSpPr>
          <p:cNvPr id="9" name="Rectangle 3"/>
          <p:cNvSpPr txBox="1">
            <a:spLocks noChangeArrowheads="1"/>
          </p:cNvSpPr>
          <p:nvPr/>
        </p:nvSpPr>
        <p:spPr bwMode="auto">
          <a:xfrm>
            <a:off x="381000" y="-25100"/>
            <a:ext cx="5029200" cy="327282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Times New Roman"/>
                <a:ea typeface="+mn-ea"/>
                <a:cs typeface="Arial"/>
              </a:rPr>
              <a:t>Bài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Times New Roman"/>
                <a:ea typeface="+mn-ea"/>
                <a:cs typeface="Arial"/>
              </a:rPr>
              <a:t> 1: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Times New Roman"/>
                <a:ea typeface="+mn-ea"/>
                <a:cs typeface="Arial"/>
              </a:rPr>
              <a:t>Người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Times New Roman"/>
                <a:ea typeface="+mn-ea"/>
                <a:cs typeface="Arial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Times New Roman"/>
                <a:ea typeface="+mn-ea"/>
                <a:cs typeface="Arial"/>
              </a:rPr>
              <a:t>bạn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Times New Roman"/>
                <a:ea typeface="+mn-ea"/>
                <a:cs typeface="Arial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Times New Roman"/>
                <a:ea typeface="+mn-ea"/>
                <a:cs typeface="Arial"/>
              </a:rPr>
              <a:t>mới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Times New Roman"/>
                <a:ea typeface="+mn-ea"/>
                <a:cs typeface="Arial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Times New Roman"/>
                <a:ea typeface="+mn-ea"/>
                <a:cs typeface="Arial"/>
              </a:rPr>
              <a:t>của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Times New Roman"/>
                <a:ea typeface="+mn-ea"/>
                <a:cs typeface="Arial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Times New Roman"/>
                <a:ea typeface="+mn-ea"/>
                <a:cs typeface="Arial"/>
              </a:rPr>
              <a:t>em</a:t>
            </a: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Arial" charset="0"/>
              <a:ea typeface="+mn-ea"/>
              <a:cs typeface="Arial"/>
            </a:endParaRPr>
          </a:p>
        </p:txBody>
      </p:sp>
      <p:sp>
        <p:nvSpPr>
          <p:cNvPr id="11" name="Rectangular Callout 10"/>
          <p:cNvSpPr/>
          <p:nvPr/>
        </p:nvSpPr>
        <p:spPr>
          <a:xfrm>
            <a:off x="48409" y="1371600"/>
            <a:ext cx="2057400" cy="1467134"/>
          </a:xfrm>
          <a:prstGeom prst="wedgeRectCallout">
            <a:avLst>
              <a:gd name="adj1" fmla="val 99554"/>
              <a:gd name="adj2" fmla="val 77837"/>
            </a:avLst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FF0000"/>
                </a:solidFill>
              </a:rPr>
              <a:t>Màn hình</a:t>
            </a:r>
          </a:p>
          <a:p>
            <a:pPr algn="just"/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Hiển thị kết quả làm việc của máy tính</a:t>
            </a:r>
          </a:p>
        </p:txBody>
      </p:sp>
      <p:sp>
        <p:nvSpPr>
          <p:cNvPr id="12" name="Rectangular Callout 11"/>
          <p:cNvSpPr/>
          <p:nvPr/>
        </p:nvSpPr>
        <p:spPr>
          <a:xfrm>
            <a:off x="6781800" y="-64006"/>
            <a:ext cx="2362200" cy="3721605"/>
          </a:xfrm>
          <a:prstGeom prst="wedgeRectCallout">
            <a:avLst>
              <a:gd name="adj1" fmla="val -70084"/>
              <a:gd name="adj2" fmla="val 48929"/>
            </a:avLst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solidFill>
                  <a:srgbClr val="FF0000"/>
                </a:solidFill>
              </a:rPr>
              <a:t>Thân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 err="1">
                <a:solidFill>
                  <a:srgbClr val="FF0000"/>
                </a:solidFill>
              </a:rPr>
              <a:t>máy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 err="1">
                <a:solidFill>
                  <a:srgbClr val="FF0000"/>
                </a:solidFill>
              </a:rPr>
              <a:t>tính</a:t>
            </a:r>
            <a:endParaRPr lang="en-US" sz="2400" b="1" dirty="0">
              <a:solidFill>
                <a:srgbClr val="FF0000"/>
              </a:solidFill>
            </a:endParaRPr>
          </a:p>
          <a:p>
            <a:pPr algn="just"/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 hộp chứa nhiều chi tiết tinh vi, trong đó có bộ xử lí được ví như bộ não, điều khiển mọi hoạt động của máy tính</a:t>
            </a:r>
          </a:p>
        </p:txBody>
      </p:sp>
      <p:sp>
        <p:nvSpPr>
          <p:cNvPr id="13" name="Rectangular Callout 12"/>
          <p:cNvSpPr/>
          <p:nvPr/>
        </p:nvSpPr>
        <p:spPr>
          <a:xfrm>
            <a:off x="0" y="4191000"/>
            <a:ext cx="2105809" cy="2586251"/>
          </a:xfrm>
          <a:prstGeom prst="wedgeRectCallout">
            <a:avLst>
              <a:gd name="adj1" fmla="val 64700"/>
              <a:gd name="adj2" fmla="val -13466"/>
            </a:avLst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rgbClr val="FF0000"/>
                </a:solidFill>
              </a:rPr>
              <a:t>Bàn phím</a:t>
            </a:r>
          </a:p>
          <a:p>
            <a:pPr algn="just"/>
            <a:endParaRPr lang="en-US" dirty="0">
              <a:solidFill>
                <a:srgbClr val="FF0000"/>
              </a:solidFill>
            </a:endParaRPr>
          </a:p>
          <a:p>
            <a:pPr algn="just"/>
            <a:r>
              <a:rPr lang="en-US" sz="2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Gồm</a:t>
            </a: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phím</a:t>
            </a: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gõ</a:t>
            </a: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phím</a:t>
            </a: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ta </a:t>
            </a:r>
            <a:r>
              <a:rPr lang="en-US" sz="2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gửi</a:t>
            </a: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tín</a:t>
            </a: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hiệu</a:t>
            </a: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máy</a:t>
            </a: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14" name="Rectangular Callout 13"/>
          <p:cNvSpPr/>
          <p:nvPr/>
        </p:nvSpPr>
        <p:spPr>
          <a:xfrm>
            <a:off x="4724400" y="5791200"/>
            <a:ext cx="4419600" cy="1066799"/>
          </a:xfrm>
          <a:prstGeom prst="wedgeRectCallout">
            <a:avLst>
              <a:gd name="adj1" fmla="val -26519"/>
              <a:gd name="adj2" fmla="val -64596"/>
            </a:avLst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solidFill>
                  <a:srgbClr val="FF0000"/>
                </a:solidFill>
              </a:rPr>
              <a:t>Chuột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 err="1">
                <a:solidFill>
                  <a:srgbClr val="FF0000"/>
                </a:solidFill>
              </a:rPr>
              <a:t>máy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 err="1">
                <a:solidFill>
                  <a:srgbClr val="FF0000"/>
                </a:solidFill>
              </a:rPr>
              <a:t>tính</a:t>
            </a:r>
            <a:endParaRPr lang="en-US" sz="2400" b="1" dirty="0">
              <a:solidFill>
                <a:srgbClr val="FF0000"/>
              </a:solidFill>
            </a:endParaRPr>
          </a:p>
          <a:p>
            <a:pPr algn="just"/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Giúp em điều khiển máy tính nhanh chóng  thuận tiện </a:t>
            </a:r>
            <a:r>
              <a:rPr lang="en-US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hơn.</a:t>
            </a:r>
            <a:endParaRPr lang="en-US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itle 1"/>
          <p:cNvSpPr txBox="1">
            <a:spLocks/>
          </p:cNvSpPr>
          <p:nvPr/>
        </p:nvSpPr>
        <p:spPr bwMode="auto">
          <a:xfrm>
            <a:off x="482600" y="1346173"/>
            <a:ext cx="6096000" cy="666750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 i="0" u="none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US" sz="3200" b="0" i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Các bộ phận của máy tính làm gì?</a:t>
            </a:r>
            <a:endParaRPr lang="en-US" sz="3200" b="0" i="1" dirty="0"/>
          </a:p>
        </p:txBody>
      </p:sp>
    </p:spTree>
    <p:extLst>
      <p:ext uri="{BB962C8B-B14F-4D97-AF65-F5344CB8AC3E}">
        <p14:creationId xmlns:p14="http://schemas.microsoft.com/office/powerpoint/2010/main" val="2963340680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8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6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3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6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35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6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38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6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41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6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53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4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5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6" grpId="0" animBg="1"/>
      <p:bldP spid="6" grpId="1" animBg="1"/>
      <p:bldP spid="7" grpId="0" animBg="1"/>
      <p:bldP spid="7" grpId="1" animBg="1"/>
      <p:bldP spid="8" grpId="0" animBg="1"/>
      <p:bldP spid="8" grpId="1" animBg="1"/>
      <p:bldP spid="11" grpId="0" animBg="1"/>
      <p:bldP spid="12" grpId="0" animBg="1"/>
      <p:bldP spid="13" grpId="0" animBg="1"/>
      <p:bldP spid="14" grpId="0" animBg="1"/>
      <p:bldP spid="15" grpId="0"/>
      <p:bldP spid="15" grpId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609600" y="530023"/>
            <a:ext cx="6553200" cy="666750"/>
          </a:xfr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just"/>
            <a:r>
              <a:rPr lang="en-US" sz="32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sz="32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32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32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loại</a:t>
            </a:r>
            <a:r>
              <a:rPr lang="en-US" sz="32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máy</a:t>
            </a:r>
            <a:r>
              <a:rPr lang="en-US" sz="32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sz="32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thường</a:t>
            </a:r>
            <a:r>
              <a:rPr lang="en-US" sz="32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gặp</a:t>
            </a:r>
            <a:endParaRPr lang="en-US" sz="3200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176338" y="3452538"/>
            <a:ext cx="3338512" cy="2288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Cloud Callout 6"/>
          <p:cNvSpPr/>
          <p:nvPr/>
        </p:nvSpPr>
        <p:spPr>
          <a:xfrm>
            <a:off x="639778" y="1196773"/>
            <a:ext cx="2667000" cy="2287893"/>
          </a:xfrm>
          <a:prstGeom prst="cloudCallout">
            <a:avLst>
              <a:gd name="adj1" fmla="val 55332"/>
              <a:gd name="adj2" fmla="val 62604"/>
            </a:avLst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Có</a:t>
            </a:r>
            <a:r>
              <a:rPr lang="en-US" sz="2400" b="1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mấy</a:t>
            </a:r>
            <a:r>
              <a:rPr lang="en-US" sz="2400" b="1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loại</a:t>
            </a:r>
            <a:r>
              <a:rPr lang="en-US" sz="2400" b="1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máy</a:t>
            </a:r>
            <a:r>
              <a:rPr lang="en-US" sz="2400" b="1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tính</a:t>
            </a:r>
            <a:r>
              <a:rPr lang="en-US" sz="2400" b="1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?</a:t>
            </a:r>
            <a:endParaRPr lang="en-US" sz="2400" dirty="0"/>
          </a:p>
        </p:txBody>
      </p:sp>
      <p:sp>
        <p:nvSpPr>
          <p:cNvPr id="8" name="Cloud Callout 7"/>
          <p:cNvSpPr/>
          <p:nvPr/>
        </p:nvSpPr>
        <p:spPr>
          <a:xfrm>
            <a:off x="5105400" y="2590800"/>
            <a:ext cx="3048000" cy="2438400"/>
          </a:xfrm>
          <a:prstGeom prst="cloudCallout">
            <a:avLst>
              <a:gd name="adj1" fmla="val -82890"/>
              <a:gd name="adj2" fmla="val -1255"/>
            </a:avLst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Kể</a:t>
            </a:r>
            <a:r>
              <a:rPr lang="en-US" sz="2400" b="1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tên</a:t>
            </a:r>
            <a:r>
              <a:rPr lang="en-US" sz="2400" b="1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các</a:t>
            </a:r>
            <a:r>
              <a:rPr lang="en-US" sz="2400" b="1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loại</a:t>
            </a:r>
            <a:r>
              <a:rPr lang="en-US" sz="2400" b="1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máy</a:t>
            </a:r>
            <a:r>
              <a:rPr lang="en-US" sz="2400" b="1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tính</a:t>
            </a:r>
            <a:r>
              <a:rPr lang="en-US" sz="2400" b="1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thường</a:t>
            </a:r>
            <a:r>
              <a:rPr lang="en-US" sz="2400" b="1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gặp</a:t>
            </a:r>
            <a:r>
              <a:rPr lang="en-US" sz="2400" b="1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? </a:t>
            </a:r>
          </a:p>
        </p:txBody>
      </p:sp>
      <p:sp>
        <p:nvSpPr>
          <p:cNvPr id="9" name="Rectangle 3"/>
          <p:cNvSpPr txBox="1">
            <a:spLocks noChangeArrowheads="1"/>
          </p:cNvSpPr>
          <p:nvPr/>
        </p:nvSpPr>
        <p:spPr bwMode="auto">
          <a:xfrm>
            <a:off x="466253" y="-21125"/>
            <a:ext cx="5029200" cy="327282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Times New Roman"/>
                <a:ea typeface="+mn-ea"/>
                <a:cs typeface="Arial"/>
              </a:rPr>
              <a:t>Bài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Times New Roman"/>
                <a:ea typeface="+mn-ea"/>
                <a:cs typeface="Arial"/>
              </a:rPr>
              <a:t> 1: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Times New Roman"/>
                <a:ea typeface="+mn-ea"/>
                <a:cs typeface="Arial"/>
              </a:rPr>
              <a:t>Người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Times New Roman"/>
                <a:ea typeface="+mn-ea"/>
                <a:cs typeface="Arial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Times New Roman"/>
                <a:ea typeface="+mn-ea"/>
                <a:cs typeface="Arial"/>
              </a:rPr>
              <a:t>bạn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Times New Roman"/>
                <a:ea typeface="+mn-ea"/>
                <a:cs typeface="Arial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Times New Roman"/>
                <a:ea typeface="+mn-ea"/>
                <a:cs typeface="Arial"/>
              </a:rPr>
              <a:t>mới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Times New Roman"/>
                <a:ea typeface="+mn-ea"/>
                <a:cs typeface="Arial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Times New Roman"/>
                <a:ea typeface="+mn-ea"/>
                <a:cs typeface="Arial"/>
              </a:rPr>
              <a:t>của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Times New Roman"/>
                <a:ea typeface="+mn-ea"/>
                <a:cs typeface="Arial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Times New Roman"/>
                <a:ea typeface="+mn-ea"/>
                <a:cs typeface="Arial"/>
              </a:rPr>
              <a:t>em</a:t>
            </a: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Arial" charset="0"/>
              <a:ea typeface="+mn-ea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435394099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612995" y="534023"/>
            <a:ext cx="6553200" cy="666750"/>
          </a:xfr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just"/>
            <a:r>
              <a:rPr lang="en-US" sz="32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sz="32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32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32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loại</a:t>
            </a:r>
            <a:r>
              <a:rPr lang="en-US" sz="32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máy</a:t>
            </a:r>
            <a:r>
              <a:rPr lang="en-US" sz="32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sz="32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thường</a:t>
            </a:r>
            <a:r>
              <a:rPr lang="en-US" sz="32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gặp</a:t>
            </a:r>
            <a:endParaRPr lang="en-US" sz="3200" dirty="0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0171" y="1721266"/>
            <a:ext cx="3733800" cy="23778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7071" y="2209801"/>
            <a:ext cx="3949741" cy="2743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 descr="E:\Tin cấp 1\ipad2-1493985111249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7171" y="4099133"/>
            <a:ext cx="3657600" cy="2286000"/>
          </a:xfrm>
          <a:prstGeom prst="rect">
            <a:avLst/>
          </a:prstGeom>
          <a:noFill/>
          <a:ln w="6350">
            <a:solidFill>
              <a:schemeClr val="accent2">
                <a:lumMod val="5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381000" y="-30178"/>
            <a:ext cx="5029200" cy="327282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Times New Roman"/>
                <a:ea typeface="+mn-ea"/>
                <a:cs typeface="Arial"/>
              </a:rPr>
              <a:t>Bài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Times New Roman"/>
                <a:ea typeface="+mn-ea"/>
                <a:cs typeface="Arial"/>
              </a:rPr>
              <a:t> 1: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Times New Roman"/>
                <a:ea typeface="+mn-ea"/>
                <a:cs typeface="Arial"/>
              </a:rPr>
              <a:t>Người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Times New Roman"/>
                <a:ea typeface="+mn-ea"/>
                <a:cs typeface="Arial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Times New Roman"/>
                <a:ea typeface="+mn-ea"/>
                <a:cs typeface="Arial"/>
              </a:rPr>
              <a:t>bạn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Times New Roman"/>
                <a:ea typeface="+mn-ea"/>
                <a:cs typeface="Arial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Times New Roman"/>
                <a:ea typeface="+mn-ea"/>
                <a:cs typeface="Arial"/>
              </a:rPr>
              <a:t>mới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Times New Roman"/>
                <a:ea typeface="+mn-ea"/>
                <a:cs typeface="Arial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Times New Roman"/>
                <a:ea typeface="+mn-ea"/>
                <a:cs typeface="Arial"/>
              </a:rPr>
              <a:t>của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Times New Roman"/>
                <a:ea typeface="+mn-ea"/>
                <a:cs typeface="Arial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Times New Roman"/>
                <a:ea typeface="+mn-ea"/>
                <a:cs typeface="Arial"/>
              </a:rPr>
              <a:t>em</a:t>
            </a: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Arial" charset="0"/>
              <a:ea typeface="+mn-ea"/>
              <a:cs typeface="Arial"/>
            </a:endParaRPr>
          </a:p>
        </p:txBody>
      </p:sp>
      <p:sp>
        <p:nvSpPr>
          <p:cNvPr id="7" name="Rectangular Callout 6"/>
          <p:cNvSpPr/>
          <p:nvPr/>
        </p:nvSpPr>
        <p:spPr>
          <a:xfrm>
            <a:off x="0" y="3809999"/>
            <a:ext cx="3124200" cy="3048001"/>
          </a:xfrm>
          <a:prstGeom prst="wedgeRectCallout">
            <a:avLst>
              <a:gd name="adj1" fmla="val 113660"/>
              <a:gd name="adj2" fmla="val -53861"/>
            </a:avLst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Máy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xách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tay</a:t>
            </a:r>
            <a:endParaRPr lang="en-US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Tx/>
              <a:buChar char="-"/>
            </a:pP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gấp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gọn</a:t>
            </a:r>
            <a:endParaRPr lang="en-US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Tx/>
              <a:buChar char="-"/>
            </a:pP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Bàn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phím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gắn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liền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thân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máy</a:t>
            </a:r>
            <a:endParaRPr lang="en-US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Tx/>
              <a:buChar char="-"/>
            </a:pP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điều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khiển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máy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ta di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chuyển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ngón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tay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vùng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ứng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chuột</a:t>
            </a:r>
            <a:endParaRPr lang="en-US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Rounded Rectangular Callout 8"/>
          <p:cNvSpPr/>
          <p:nvPr/>
        </p:nvSpPr>
        <p:spPr>
          <a:xfrm>
            <a:off x="5257800" y="1371600"/>
            <a:ext cx="3886200" cy="5013533"/>
          </a:xfrm>
          <a:prstGeom prst="wedgeRoundRectCallout">
            <a:avLst>
              <a:gd name="adj1" fmla="val -85353"/>
              <a:gd name="adj2" fmla="val 28417"/>
              <a:gd name="adj3" fmla="val 16667"/>
            </a:avLst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Máy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bảng</a:t>
            </a:r>
            <a:endParaRPr lang="en-US" sz="3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Tx/>
              <a:buChar char="-"/>
            </a:pP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màn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gắn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liền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thân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máy</a:t>
            </a:r>
            <a:endParaRPr lang="en-US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Tx/>
              <a:buChar char="-"/>
            </a:pP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bàn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phím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chuột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tách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rời</a:t>
            </a:r>
            <a:endParaRPr lang="en-US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Tx/>
              <a:buChar char="-"/>
            </a:pP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Thay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dùng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chuột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cần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chạm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nhẹ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ngón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tay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trực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tiếp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màn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ứng</a:t>
            </a:r>
            <a:endParaRPr lang="en-US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Tx/>
              <a:buChar char="-"/>
            </a:pP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cần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dùng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bàn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phím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dùng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điều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chỉnh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bàn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phím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hiển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thị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màn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endParaRPr lang="en-US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6994400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6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23" dur="2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6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26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5" dur="2000" fill="hold"/>
                                        <p:tgtEl>
                                          <p:spTgt spid="512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6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44" dur="20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6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4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1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5" dur="2000" fill="hold"/>
                                        <p:tgtEl>
                                          <p:spTgt spid="102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7" grpId="1" animBg="1"/>
      <p:bldP spid="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8598" y="196528"/>
            <a:ext cx="3200400" cy="457200"/>
          </a:xfrm>
          <a:ln>
            <a:solidFill>
              <a:schemeClr val="accent6">
                <a:lumMod val="60000"/>
                <a:lumOff val="40000"/>
              </a:schemeClr>
            </a:solidFill>
          </a:ln>
          <a:effectLst>
            <a:glow rad="139700">
              <a:schemeClr val="accent6">
                <a:satMod val="175000"/>
                <a:alpha val="40000"/>
              </a:schemeClr>
            </a:glow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en-US" sz="3200" b="1" dirty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THỰC HÀNH</a:t>
            </a:r>
            <a:endParaRPr lang="en-US" sz="3200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615067"/>
            <a:ext cx="8466651" cy="5635164"/>
          </a:xfrm>
        </p:spPr>
        <p:txBody>
          <a:bodyPr>
            <a:noAutofit/>
          </a:bodyPr>
          <a:lstStyle/>
          <a:p>
            <a:pPr marL="0" indent="0">
              <a:lnSpc>
                <a:spcPct val="170000"/>
              </a:lnSpc>
              <a:buNone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Đánh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dấu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	   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trước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đúng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70000"/>
              </a:lnSpc>
              <a:buNone/>
            </a:pPr>
            <a:r>
              <a:rPr lang="en-US"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4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Máy</a:t>
            </a:r>
            <a:r>
              <a:rPr lang="en-US"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xách</a:t>
            </a:r>
            <a:r>
              <a:rPr lang="en-US"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tay</a:t>
            </a:r>
            <a:endParaRPr lang="en-US" sz="2400" b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70000"/>
              </a:lnSpc>
              <a:buNone/>
            </a:pPr>
            <a:r>
              <a:rPr lang="en-US"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24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thân</a:t>
            </a:r>
            <a:r>
              <a:rPr lang="en-US"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máy</a:t>
            </a:r>
            <a:endParaRPr lang="en-US" sz="2400" b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70000"/>
              </a:lnSpc>
              <a:buNone/>
            </a:pPr>
            <a:r>
              <a:rPr lang="en-US"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24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thân</a:t>
            </a:r>
            <a:r>
              <a:rPr lang="en-US"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máy</a:t>
            </a:r>
            <a:r>
              <a:rPr lang="en-US"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thân</a:t>
            </a:r>
            <a:r>
              <a:rPr lang="en-US"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máy</a:t>
            </a:r>
            <a:r>
              <a:rPr lang="en-US"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gắn</a:t>
            </a:r>
            <a:r>
              <a:rPr lang="en-US"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phía</a:t>
            </a:r>
            <a:r>
              <a:rPr lang="en-US"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dưới</a:t>
            </a:r>
            <a:r>
              <a:rPr lang="en-US"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bàn</a:t>
            </a:r>
            <a:r>
              <a:rPr lang="en-US"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phím</a:t>
            </a:r>
            <a:endParaRPr lang="en-US" sz="2400" b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70000"/>
              </a:lnSpc>
              <a:buFontTx/>
              <a:buChar char="-"/>
            </a:pPr>
            <a:r>
              <a:rPr lang="en-US" sz="24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Máy</a:t>
            </a:r>
            <a:r>
              <a:rPr lang="en-US"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bảng</a:t>
            </a:r>
            <a:r>
              <a:rPr lang="en-US"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indent="0">
              <a:lnSpc>
                <a:spcPct val="170000"/>
              </a:lnSpc>
              <a:buNone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en-US" sz="24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bàn</a:t>
            </a:r>
            <a:r>
              <a:rPr lang="en-US"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phím</a:t>
            </a:r>
            <a:endParaRPr lang="en-US" sz="2400" b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3429000" y="838200"/>
            <a:ext cx="457200" cy="3810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790654" y="2395770"/>
            <a:ext cx="457200" cy="3810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795181" y="3150950"/>
            <a:ext cx="457200" cy="3810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62000" y="4700590"/>
            <a:ext cx="457200" cy="3810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762000" y="5242291"/>
            <a:ext cx="457200" cy="3810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</a:p>
        </p:txBody>
      </p:sp>
      <p:sp>
        <p:nvSpPr>
          <p:cNvPr id="4" name="Rectangle 3"/>
          <p:cNvSpPr/>
          <p:nvPr/>
        </p:nvSpPr>
        <p:spPr>
          <a:xfrm>
            <a:off x="1219200" y="4986999"/>
            <a:ext cx="7090229" cy="12632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70000"/>
              </a:lnSpc>
            </a:pP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phím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cần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dùng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phím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dùng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điều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chỉnh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phím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lên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màn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8724068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5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0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1" grpId="0" animBg="1"/>
      <p:bldP spid="4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9"/>
  <p:tag name="MMPROD_UIDATA" val="&lt;database version=&quot;10.0&quot;&gt;&lt;object type=&quot;1&quot; unique_id=&quot;10001&quot;&gt;&lt;object type=&quot;2&quot; unique_id=&quot;10002&quot;&gt;&lt;object type=&quot;3&quot; unique_id=&quot;10005&quot;&gt;&lt;property id=&quot;20148&quot; value=&quot;5&quot;/&gt;&lt;property id=&quot;20300&quot; value=&quot;Slide 3&quot;/&gt;&lt;property id=&quot;20307&quot; value=&quot;258&quot;/&gt;&lt;/object&gt;&lt;object type=&quot;3&quot; unique_id=&quot;10006&quot;&gt;&lt;property id=&quot;20148&quot; value=&quot;5&quot;/&gt;&lt;property id=&quot;20300&quot; value=&quot;Slide 4&quot;/&gt;&lt;property id=&quot;20307&quot; value=&quot;259&quot;/&gt;&lt;/object&gt;&lt;object type=&quot;3&quot; unique_id=&quot;10008&quot;&gt;&lt;property id=&quot;20148&quot; value=&quot;5&quot;/&gt;&lt;property id=&quot;20300&quot; value=&quot;Slide 5&quot;/&gt;&lt;property id=&quot;20307&quot; value=&quot;260&quot;/&gt;&lt;/object&gt;&lt;object type=&quot;3&quot; unique_id=&quot;10009&quot;&gt;&lt;property id=&quot;20148&quot; value=&quot;5&quot;/&gt;&lt;property id=&quot;20300&quot; value=&quot;Slide 6 - &amp;quot;1. Các bộ phận của máy tính&amp;quot;&quot;/&gt;&lt;property id=&quot;20307&quot; value=&quot;267&quot;/&gt;&lt;/object&gt;&lt;object type=&quot;3&quot; unique_id=&quot;10010&quot;&gt;&lt;property id=&quot;20148&quot; value=&quot;5&quot;/&gt;&lt;property id=&quot;20300&quot; value=&quot;Slide 7 - &amp;quot;1. Các bộ phận của máy tính&amp;quot;&quot;/&gt;&lt;property id=&quot;20307&quot; value=&quot;268&quot;/&gt;&lt;/object&gt;&lt;object type=&quot;3&quot; unique_id=&quot;10016&quot;&gt;&lt;property id=&quot;20148&quot; value=&quot;5&quot;/&gt;&lt;property id=&quot;20300&quot; value=&quot;Slide 12&quot;/&gt;&lt;property id=&quot;20307&quot; value=&quot;273&quot;/&gt;&lt;/object&gt;&lt;object type=&quot;3&quot; unique_id=&quot;10023&quot;&gt;&lt;property id=&quot;20148&quot; value=&quot;5&quot;/&gt;&lt;property id=&quot;20300&quot; value=&quot;Slide 14 - &amp;quot;EM CẦN GHI NHỚ&amp;quot;&quot;/&gt;&lt;property id=&quot;20307&quot; value=&quot;281&quot;/&gt;&lt;/object&gt;&lt;object type=&quot;3&quot; unique_id=&quot;67231&quot;&gt;&lt;property id=&quot;20148&quot; value=&quot;5&quot;/&gt;&lt;property id=&quot;20300&quot; value=&quot;Slide 1&quot;/&gt;&lt;property id=&quot;20307&quot; value=&quot;284&quot;/&gt;&lt;/object&gt;&lt;object type=&quot;3&quot; unique_id=&quot;67232&quot;&gt;&lt;property id=&quot;20148&quot; value=&quot;5&quot;/&gt;&lt;property id=&quot;20300&quot; value=&quot;Slide 2&quot;/&gt;&lt;property id=&quot;20307&quot; value=&quot;283&quot;/&gt;&lt;/object&gt;&lt;object type=&quot;3&quot; unique_id=&quot;67233&quot;&gt;&lt;property id=&quot;20148&quot; value=&quot;5&quot;/&gt;&lt;property id=&quot;20300&quot; value=&quot;Slide 8 - &amp;quot;2. Một số loại máy tính thường gặp&amp;quot;&quot;/&gt;&lt;property id=&quot;20307&quot; value=&quot;285&quot;/&gt;&lt;/object&gt;&lt;object type=&quot;3&quot; unique_id=&quot;67234&quot;&gt;&lt;property id=&quot;20148&quot; value=&quot;5&quot;/&gt;&lt;property id=&quot;20300&quot; value=&quot;Slide 9 - &amp;quot;2. Một số loại máy tính thường gặp&amp;quot;&quot;/&gt;&lt;property id=&quot;20307&quot; value=&quot;286&quot;/&gt;&lt;/object&gt;&lt;object type=&quot;3&quot; unique_id=&quot;67235&quot;&gt;&lt;property id=&quot;20148&quot; value=&quot;5&quot;/&gt;&lt;property id=&quot;20300&quot; value=&quot;Slide 10 - &amp;quot;THỰC HÀNH&amp;quot;&quot;/&gt;&lt;property id=&quot;20307&quot; value=&quot;289&quot;/&gt;&lt;/object&gt;&lt;object type=&quot;3&quot; unique_id=&quot;67236&quot;&gt;&lt;property id=&quot;20148&quot; value=&quot;5&quot;/&gt;&lt;property id=&quot;20300&quot; value=&quot;Slide 11&quot;/&gt;&lt;property id=&quot;20307&quot; value=&quot;290&quot;/&gt;&lt;/object&gt;&lt;object type=&quot;3&quot; unique_id=&quot;67237&quot;&gt;&lt;property id=&quot;20148&quot; value=&quot;5&quot;/&gt;&lt;property id=&quot;20300&quot; value=&quot;Slide 13 - &amp;quot;ỨNG DỤNG MỞ RỘNG&amp;quot;&quot;/&gt;&lt;property id=&quot;20307&quot; value=&quot;291&quot;/&gt;&lt;/object&gt;&lt;object type=&quot;3&quot; unique_id=&quot;67238&quot;&gt;&lt;property id=&quot;20148&quot; value=&quot;5&quot;/&gt;&lt;property id=&quot;20300&quot; value=&quot;Slide 15 - &amp;quot;BÀI HỌC KẾT THÚC&amp;quot;&quot;/&gt;&lt;property id=&quot;20307&quot; value=&quot;292&quot;/&gt;&lt;/object&gt;&lt;/object&gt;&lt;object type=&quot;8&quot; unique_id=&quot;10054&quot;&gt;&lt;/object&gt;&lt;/object&gt;&lt;/database&gt;"/>
  <p:tag name="SECTOMILLISECCONVERTED" val="1"/>
</p:tagLst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1196</TotalTime>
  <Words>611</Words>
  <Application>Microsoft Office PowerPoint</Application>
  <PresentationFormat>On-screen Show (4:3)</PresentationFormat>
  <Paragraphs>81</Paragraphs>
  <Slides>14</Slides>
  <Notes>1</Notes>
  <HiddenSlides>0</HiddenSlides>
  <MMClips>1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0" baseType="lpstr">
      <vt:lpstr>Arial</vt:lpstr>
      <vt:lpstr>Calibri</vt:lpstr>
      <vt:lpstr>Garamond</vt:lpstr>
      <vt:lpstr>Times New Roman</vt:lpstr>
      <vt:lpstr>Wingdings</vt:lpstr>
      <vt:lpstr>Organic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1. Các bộ phận của máy tính</vt:lpstr>
      <vt:lpstr>2. Một số loại máy tính thường gặp</vt:lpstr>
      <vt:lpstr>2. Một số loại máy tính thường gặp</vt:lpstr>
      <vt:lpstr>THỰC HÀNH</vt:lpstr>
      <vt:lpstr>PowerPoint Presentation</vt:lpstr>
      <vt:lpstr>PowerPoint Presentation</vt:lpstr>
      <vt:lpstr>ỨNG DỤNG MỞ RỘNG</vt:lpstr>
      <vt:lpstr>EM CẦN GHI NHỚ</vt:lpstr>
      <vt:lpstr>* Nhiệm vụ ở nhà: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WELCOME</dc:creator>
  <cp:lastModifiedBy>Windows User</cp:lastModifiedBy>
  <cp:revision>104</cp:revision>
  <dcterms:created xsi:type="dcterms:W3CDTF">2017-10-03T01:20:28Z</dcterms:created>
  <dcterms:modified xsi:type="dcterms:W3CDTF">2021-09-06T14:40:53Z</dcterms:modified>
</cp:coreProperties>
</file>