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84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72" y="-12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A0D6E1-B288-48BC-95D7-878F32FC4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7B5FC45-0DBB-4473-B0F7-6E5C71E0BD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D39346E-761D-4435-821E-F2095D1CB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1F96-151A-43C5-A10B-7AD89984D7E2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B39704D-0334-4E97-87C7-658167F37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B492F7-500E-41DB-9C47-0DC852D23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13BA-127A-450B-8D88-1CA91A30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86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87E73F-E2A8-46BA-BD44-E2C28BEB9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3ADFAF6-8EC9-4520-B174-A6C15ED7FB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EF87B96-74F7-4868-98B1-AE6A4CD7C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1F96-151A-43C5-A10B-7AD89984D7E2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E47A187-A943-43FF-A1F9-6336A8AB9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1C0E8C8-2BFA-4933-A0CB-39FD4CBD1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13BA-127A-450B-8D88-1CA91A30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622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AAD180F6-CF48-4479-9DDE-68C465C5E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463B069-65B0-459C-9F49-70C468CDD4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5C12F0B-B830-449D-8027-516C21884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1F96-151A-43C5-A10B-7AD89984D7E2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B5FC17-1A9B-4576-916E-F30C75F47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740F7D5-B0A6-402D-95C2-5D7CEAB7E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13BA-127A-450B-8D88-1CA91A30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173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6864B2-3900-4A9E-A656-7603DB665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1D8ABA1-22BB-4C8E-9678-29D90D2FB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1998CC2-20F5-4F7C-9126-E9693E3C5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1F96-151A-43C5-A10B-7AD89984D7E2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01F394E-A31F-4FB4-8D6B-A818885EC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A976997-9CB2-40E5-AD7E-C113338D4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13BA-127A-450B-8D88-1CA91A30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54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F11F5B-4B7C-4B8C-8A54-AC9D7C5CC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90ED3D9-872E-494D-AA6A-4D3C441708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BA6A08E-79C2-4BF2-B7AA-33E738218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1F96-151A-43C5-A10B-7AD89984D7E2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635DCBF-301B-459E-91FA-18599899B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C4F0318-A404-4B7D-8F87-3BB0CB940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13BA-127A-450B-8D88-1CA91A30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70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7F865C-6C65-4310-89CA-63A648B76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5B71B7-B5A7-4DB3-9F5E-A9AAA941A2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F584C9C-EC9C-46B3-B670-906E1EE17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0B5C8A5-81DC-4DB7-84B4-C9B742BC9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1F96-151A-43C5-A10B-7AD89984D7E2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C27FC3C-0E49-4C2E-B81E-FD2990058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CFF3967-AA46-406A-B3DC-E214B0C76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13BA-127A-450B-8D88-1CA91A30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096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C37079-E80C-4A8F-8BEA-867EDA7D8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0B7ED16-B1CA-4955-ACE7-C75A67D22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750327E-3F48-45BA-A565-042CA9346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38F6DBD-A79F-468E-A1B4-AF732731CF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4C703F0-367A-49FF-9179-E14F1D0FB2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99C03E8-1FAF-4278-B908-1D40EC6F5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1F96-151A-43C5-A10B-7AD89984D7E2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3B6B434-C51A-4613-A145-49281B85C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8B3A4C3-0D14-486E-861B-717585DA7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13BA-127A-450B-8D88-1CA91A30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424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A06484-4841-4909-98EB-5294574A7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8FCED39-0069-4FB1-9E4D-9393986B7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1F96-151A-43C5-A10B-7AD89984D7E2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79A8EBE-BD55-41FA-A4E5-EFFEE39FA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5902B5F-3367-459D-A7AE-8F558F4BE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13BA-127A-450B-8D88-1CA91A30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193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B884F84-442B-4AB2-AFA3-7FD7629ED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1F96-151A-43C5-A10B-7AD89984D7E2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CDCE80C-AE53-448E-AA8E-2C2C15BE8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18A90A6-82C6-45F3-8468-8F0632C00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13BA-127A-450B-8D88-1CA91A30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62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AFCFF8-E5E5-48F0-8860-E35072956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9792690-E682-4892-81BB-4C07B2A9A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10FFDF2-E8B0-448E-B7EF-03F9EBD8C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CA953B8-4792-456A-AF5D-54011D957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1F96-151A-43C5-A10B-7AD89984D7E2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1389588-EBF8-4548-8808-20B621DB7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59D80AD-C7F2-40E9-86D0-5D8A18D19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13BA-127A-450B-8D88-1CA91A30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8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E4A1BE-763C-4C3D-9D19-1024C487B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B6253594-30C0-4DAC-AAB3-08143B4BD2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18E5EBF-258F-45FB-8D6F-A8B2D7FC45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D16BC11-8954-4693-995C-0FD91ED30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41F96-151A-43C5-A10B-7AD89984D7E2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0F08C3D-9754-4A93-87A6-F74FC488C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EDC04E6-672D-4CF7-9AA8-9F50DD03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13BA-127A-450B-8D88-1CA91A30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1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C17545E-5FA0-4805-BCBF-94B7B6919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2FF8757-B5F2-4FE3-897D-7139C9D137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1ADFC2A-B73B-4F7F-9B1D-3A93CCC5CC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41F96-151A-43C5-A10B-7AD89984D7E2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49FCD7E-B338-484B-BFD2-449261C52F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DECD5B-2201-4E3E-ACCF-87848EBFC7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313BA-127A-450B-8D88-1CA91A30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46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WordArt 3"/>
          <p:cNvSpPr>
            <a:spLocks noChangeArrowheads="1" noChangeShapeType="1" noTextEdit="1"/>
          </p:cNvSpPr>
          <p:nvPr/>
        </p:nvSpPr>
        <p:spPr bwMode="auto">
          <a:xfrm>
            <a:off x="779802" y="1129511"/>
            <a:ext cx="7373597" cy="4506166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757699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kern="1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4400" b="1" i="0" u="none" strike="noStrike" kern="10" normalizeH="0" baseline="0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747" name="WordArt 4"/>
          <p:cNvSpPr>
            <a:spLocks noChangeArrowheads="1" noChangeShapeType="1" noTextEdit="1"/>
          </p:cNvSpPr>
          <p:nvPr/>
        </p:nvSpPr>
        <p:spPr bwMode="auto">
          <a:xfrm>
            <a:off x="2049122" y="3622873"/>
            <a:ext cx="5045756" cy="598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HƯỚNG DẪN HỌC TIN HỌC</a:t>
            </a:r>
          </a:p>
        </p:txBody>
      </p:sp>
      <p:pic>
        <p:nvPicPr>
          <p:cNvPr id="31748" name="Picture 6" descr="Vegitab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6416675"/>
            <a:ext cx="1863725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750" name="Object 1"/>
          <p:cNvGraphicFramePr>
            <a:graphicFrameLocks noChangeAspect="1"/>
          </p:cNvGraphicFramePr>
          <p:nvPr/>
        </p:nvGraphicFramePr>
        <p:xfrm>
          <a:off x="3562350" y="1698625"/>
          <a:ext cx="1390650" cy="12372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icture" r:id="rId4" imgW="2162556" imgH="1927860" progId="Word.Picture.8">
                  <p:embed/>
                </p:oleObj>
              </mc:Choice>
              <mc:Fallback>
                <p:oleObj name="Picture" r:id="rId4" imgW="2162556" imgH="1927860" progId="Word.Picture.8">
                  <p:embed/>
                  <p:pic>
                    <p:nvPicPr>
                      <p:cNvPr id="3175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-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2350" y="1698625"/>
                        <a:ext cx="1390650" cy="12372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1" name="WordArt 15"/>
          <p:cNvSpPr>
            <a:spLocks noChangeArrowheads="1" noChangeShapeType="1" noTextEdit="1"/>
          </p:cNvSpPr>
          <p:nvPr/>
        </p:nvSpPr>
        <p:spPr bwMode="auto">
          <a:xfrm>
            <a:off x="3804840" y="4384817"/>
            <a:ext cx="1318420" cy="36864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0" spc="50" normalizeH="0" baseline="0" noProof="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LỚP 3</a:t>
            </a:r>
          </a:p>
        </p:txBody>
      </p:sp>
    </p:spTree>
    <p:extLst>
      <p:ext uri="{BB962C8B-B14F-4D97-AF65-F5344CB8AC3E}">
        <p14:creationId xmlns:p14="http://schemas.microsoft.com/office/powerpoint/2010/main" val="382983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C:\Users\Duong\Desktop\hinh nen ppt tre em, giao vien\859be80d4539a791a445d9bce2424fe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90600" y="3886200"/>
            <a:ext cx="75438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4000" b="1" cap="all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Chúc các em học tập thật tốt</a:t>
            </a:r>
          </a:p>
        </p:txBody>
      </p:sp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520750"/>
            <a:ext cx="8763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1: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bàn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bộ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phận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cơ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bản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1790834"/>
            <a:ext cx="62484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>
                <a:latin typeface="Arial" pitchFamily="34" charset="0"/>
                <a:cs typeface="Arial" pitchFamily="34" charset="0"/>
              </a:rPr>
              <a:t>a. 3		b. 4		c. 5		d. 6</a:t>
            </a:r>
          </a:p>
        </p:txBody>
      </p:sp>
      <p:sp>
        <p:nvSpPr>
          <p:cNvPr id="7" name="Oval 6"/>
          <p:cNvSpPr/>
          <p:nvPr/>
        </p:nvSpPr>
        <p:spPr>
          <a:xfrm>
            <a:off x="2133600" y="1638434"/>
            <a:ext cx="12192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04800" y="3124200"/>
            <a:ext cx="7924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2: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chọn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trả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lời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đúng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dưới</a:t>
            </a:r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4114800"/>
            <a:ext cx="79248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>
                <a:latin typeface="Arial" pitchFamily="34" charset="0"/>
                <a:cs typeface="Arial" pitchFamily="34" charset="0"/>
              </a:rPr>
              <a:t>a.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Máy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tính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giúp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em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liên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lạc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với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bạn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bè</a:t>
            </a:r>
            <a:r>
              <a:rPr lang="en-US" sz="2300">
                <a:latin typeface="Arial" pitchFamily="34" charset="0"/>
                <a:cs typeface="Arial" pitchFamily="34" charset="0"/>
              </a:rPr>
              <a:t>,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gửi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thư</a:t>
            </a:r>
            <a:r>
              <a:rPr lang="en-US" sz="2300">
                <a:latin typeface="Arial" pitchFamily="34" charset="0"/>
                <a:cs typeface="Arial" pitchFamily="34" charset="0"/>
              </a:rPr>
              <a:t>,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trồng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cây</a:t>
            </a:r>
            <a:r>
              <a:rPr lang="en-US" sz="230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4648200"/>
            <a:ext cx="81534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>
                <a:latin typeface="Arial" pitchFamily="34" charset="0"/>
                <a:cs typeface="Arial" pitchFamily="34" charset="0"/>
              </a:rPr>
              <a:t>b.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Máy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tính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giúp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em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gửi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thư</a:t>
            </a:r>
            <a:r>
              <a:rPr lang="en-US" sz="2300">
                <a:latin typeface="Arial" pitchFamily="34" charset="0"/>
                <a:cs typeface="Arial" pitchFamily="34" charset="0"/>
              </a:rPr>
              <a:t>,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xem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phim</a:t>
            </a:r>
            <a:r>
              <a:rPr lang="en-US" sz="2300">
                <a:latin typeface="Arial" pitchFamily="34" charset="0"/>
                <a:cs typeface="Arial" pitchFamily="34" charset="0"/>
              </a:rPr>
              <a:t>,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chăm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sóc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cây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cảnh</a:t>
            </a:r>
            <a:r>
              <a:rPr lang="en-US" sz="230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800" y="5181600"/>
            <a:ext cx="81534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>
                <a:latin typeface="Arial" pitchFamily="34" charset="0"/>
                <a:cs typeface="Arial" pitchFamily="34" charset="0"/>
              </a:rPr>
              <a:t>c.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Máy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tính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giúp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em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tập</a:t>
            </a:r>
            <a:r>
              <a:rPr lang="en-US" sz="2300">
                <a:latin typeface="Arial" pitchFamily="34" charset="0"/>
                <a:cs typeface="Arial" pitchFamily="34" charset="0"/>
              </a:rPr>
              <a:t>,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giải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trí</a:t>
            </a:r>
            <a:r>
              <a:rPr lang="en-US" sz="2300">
                <a:latin typeface="Arial" pitchFamily="34" charset="0"/>
                <a:cs typeface="Arial" pitchFamily="34" charset="0"/>
              </a:rPr>
              <a:t>,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liên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lạc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với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bạn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bè</a:t>
            </a:r>
            <a:r>
              <a:rPr lang="en-US" sz="230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800" y="5725924"/>
            <a:ext cx="8382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>
                <a:latin typeface="Arial" pitchFamily="34" charset="0"/>
                <a:cs typeface="Arial" pitchFamily="34" charset="0"/>
              </a:rPr>
              <a:t>d.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Máy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tính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giúp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em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xem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phim</a:t>
            </a:r>
            <a:r>
              <a:rPr lang="en-US" sz="2300">
                <a:latin typeface="Arial" pitchFamily="34" charset="0"/>
                <a:cs typeface="Arial" pitchFamily="34" charset="0"/>
              </a:rPr>
              <a:t>,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nghe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nhạc</a:t>
            </a:r>
            <a:r>
              <a:rPr lang="en-US" sz="2300">
                <a:latin typeface="Arial" pitchFamily="34" charset="0"/>
                <a:cs typeface="Arial" pitchFamily="34" charset="0"/>
              </a:rPr>
              <a:t>,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chăm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sóc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thú</a:t>
            </a:r>
            <a:r>
              <a:rPr lang="en-US" sz="2300">
                <a:latin typeface="Arial" pitchFamily="34" charset="0"/>
                <a:cs typeface="Arial" pitchFamily="34" charset="0"/>
              </a:rPr>
              <a:t> </a:t>
            </a:r>
            <a:r>
              <a:rPr lang="en-US" sz="2300" err="1">
                <a:latin typeface="Arial" pitchFamily="34" charset="0"/>
                <a:cs typeface="Arial" pitchFamily="34" charset="0"/>
              </a:rPr>
              <a:t>cưng</a:t>
            </a:r>
            <a:endParaRPr lang="en-US" sz="23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692F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Kết quả hình ảnh cho may vi tin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0"/>
            <a:ext cx="6678826" cy="3953867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/>
        </p:nvCxnSpPr>
        <p:spPr>
          <a:xfrm>
            <a:off x="0" y="815924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57200" y="812982"/>
            <a:ext cx="7938968" cy="553998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en-US" sz="3000" b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BÀI 2: BẮT ĐẦU LÀM VIỆC VỚI MÁY TÍNH 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99087"/>
            <a:ext cx="7710368" cy="584775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US" sz="32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Thứ ba, ngày 14 tháng 9 năm 2021  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0" y="208747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– HOẠT ĐỘNG CƠ BẢN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1652" y="2488438"/>
            <a:ext cx="9036148" cy="2809930"/>
          </a:xfrm>
          <a:prstGeom prst="roundRect">
            <a:avLst/>
          </a:prstGeom>
          <a:solidFill>
            <a:schemeClr val="bg2">
              <a:lumMod val="9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Tư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ngồi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lưng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thẳng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vai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thả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lỏng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mắt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hướng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ngang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tầm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màn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Khoảng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cách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mắt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màn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50 cm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80 cm.</a:t>
            </a:r>
          </a:p>
          <a:p>
            <a:pPr>
              <a:lnSpc>
                <a:spcPct val="150000"/>
              </a:lnSpc>
            </a:pP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Tay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ngang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tầm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bàn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phím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chuột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tay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phải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652" y="1188998"/>
            <a:ext cx="5707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8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Tư</a:t>
            </a:r>
            <a:r>
              <a:rPr lang="en-US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việc</a:t>
            </a:r>
            <a:r>
              <a:rPr lang="en-US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1000" y="5903893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ngồi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đúng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tư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kiểm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tra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tư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ngồi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cạnh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1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152400" y="1792665"/>
            <a:ext cx="5181599" cy="2055215"/>
          </a:xfrm>
          <a:prstGeom prst="roundRect">
            <a:avLst/>
          </a:prstGeom>
          <a:solidFill>
            <a:schemeClr val="bg2">
              <a:lumMod val="9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nối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nguồn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điện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Nhấn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nút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công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tắc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thân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Nhấn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nút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công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tắc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màn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16694"/>
            <a:ext cx="655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Cách</a:t>
            </a:r>
            <a:r>
              <a:rPr lang="en-US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khởi</a:t>
            </a:r>
            <a:r>
              <a:rPr lang="en-US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tính</a:t>
            </a:r>
            <a:endParaRPr lang="en-US" sz="32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00" y="5410200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ngồi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chung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trao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đổi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chỉ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ra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nút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công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tắc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khởi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thân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màn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0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81600" y="384788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dạng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nút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công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tắc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5538" name="Picture 2" descr="Hình ảnh có liên qu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1866521"/>
            <a:ext cx="1746250" cy="1676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11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688" y="101025"/>
            <a:ext cx="6548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Giao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diện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màn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5642" y="1027837"/>
            <a:ext cx="4544957" cy="3019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Sau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khi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khởi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sẽ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thấy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màn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nền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(Desktop).</a:t>
            </a:r>
          </a:p>
          <a:p>
            <a:pPr>
              <a:lnSpc>
                <a:spcPct val="150000"/>
              </a:lnSpc>
            </a:pP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màn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nền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sẽ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biểu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tượng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7586" name="Picture 2" descr="Kết quả hình ảnh cho desktop window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68077" y="685800"/>
            <a:ext cx="3935357" cy="3800476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5168077" y="1296366"/>
            <a:ext cx="1295400" cy="2895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3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 animBg="1"/>
      <p:bldP spid="1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95828"/>
            <a:ext cx="510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32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Cách</a:t>
            </a:r>
            <a:r>
              <a:rPr lang="en-US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tắt</a:t>
            </a:r>
            <a:r>
              <a:rPr lang="en-US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9600" y="1270575"/>
            <a:ext cx="8001000" cy="2597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Bước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1: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nháy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chuột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nút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ở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góc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dưới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trái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màn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Bước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2: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nháy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lên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nút</a:t>
            </a:r>
            <a:endParaRPr lang="en-US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Bước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3: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tắt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công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tắc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màn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1200767"/>
            <a:ext cx="1207421" cy="874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3203" y="2803869"/>
            <a:ext cx="1524000" cy="4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457200" y="4633318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Lưu ý: Em cần thoát hết các chương trình đang mở trước khi tắt máy tính.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8100" y="381000"/>
            <a:ext cx="66675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 – HOẠT ĐỘNG THỰC HÀNH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5056" y="1099572"/>
            <a:ext cx="873034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mở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SGK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trang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13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thực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hành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1, 2. Sau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đó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so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sánh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" y="2386519"/>
            <a:ext cx="827689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 – HOẠT ĐỘNG ỨNG DỤNG, MỞ RỘNG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5056" y="3300919"/>
            <a:ext cx="9220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Kiểm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tra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tư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ngồi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kế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nếu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ngồi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sai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chỉnh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tư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giúp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6027" y="4392038"/>
            <a:ext cx="875937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chuyển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chuột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lên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biểu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tượng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màn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nền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sát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nhận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xét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thay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đổi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biểu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tượng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đó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so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ban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đầu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19100" y="2170331"/>
            <a:ext cx="8077200" cy="3505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600" y="356681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GHI NHỚ: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700" y="2286000"/>
            <a:ext cx="7848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Khi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việc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cần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ngồi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đúng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tư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sẽ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giúp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hiệu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giữ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gìn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sức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khỏe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700" y="3237131"/>
            <a:ext cx="7848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thao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tác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khởi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bật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công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tắc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thân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bật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công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tắc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màn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700" y="4151531"/>
            <a:ext cx="7848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sẽ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thấy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biểu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tượng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màn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khi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máy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khởi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26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7700" y="5029200"/>
            <a:ext cx="7848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Cần tắt máy tính khi không sử dụng.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  <p:bldP spid="13" grpId="0"/>
      <p:bldP spid="14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</TotalTime>
  <Words>550</Words>
  <Application>Microsoft Office PowerPoint</Application>
  <PresentationFormat>On-screen Show (4:3)</PresentationFormat>
  <Paragraphs>43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Picture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Duong</dc:creator>
  <cp:lastModifiedBy>Windows User</cp:lastModifiedBy>
  <cp:revision>37</cp:revision>
  <dcterms:created xsi:type="dcterms:W3CDTF">2017-08-20T13:11:05Z</dcterms:created>
  <dcterms:modified xsi:type="dcterms:W3CDTF">2021-09-13T14:41:15Z</dcterms:modified>
</cp:coreProperties>
</file>