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1"/>
  </p:notesMasterIdLst>
  <p:sldIdLst>
    <p:sldId id="258" r:id="rId2"/>
    <p:sldId id="261" r:id="rId3"/>
    <p:sldId id="257" r:id="rId4"/>
    <p:sldId id="259" r:id="rId5"/>
    <p:sldId id="260" r:id="rId6"/>
    <p:sldId id="262" r:id="rId7"/>
    <p:sldId id="263" r:id="rId8"/>
    <p:sldId id="264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319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B8009-27CD-49C9-908A-6588523264E5}" type="datetimeFigureOut">
              <a:rPr lang="en-US" smtClean="0"/>
              <a:pPr/>
              <a:t>9/17/2021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22A591-7298-49F1-B132-74E3B4366C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007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2A591-7298-49F1-B132-74E3B4366C6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179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2A591-7298-49F1-B132-74E3B4366C6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469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7193-FCE2-4479-BFFF-5FE0A56C1A6B}" type="datetime1">
              <a:rPr lang="en-US" smtClean="0"/>
              <a:pPr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7ACA1-B368-4BA8-90EB-FC66CBD50688}" type="datetime1">
              <a:rPr lang="en-US" smtClean="0"/>
              <a:pPr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D9986-4A69-47A4-89D2-9FB68BE97A59}" type="datetime1">
              <a:rPr lang="en-US" smtClean="0"/>
              <a:pPr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1E50-8030-4028-8028-AEF50EE3CAEF}" type="datetime1">
              <a:rPr lang="en-US" smtClean="0"/>
              <a:pPr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4ACA0-24B5-4275-9335-D188AC7D4A25}" type="datetime1">
              <a:rPr lang="en-US" smtClean="0"/>
              <a:pPr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E7434-ED64-43DF-8ECB-73149D252F9E}" type="datetime1">
              <a:rPr lang="en-US" smtClean="0"/>
              <a:pPr/>
              <a:t>9/17/2021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9F15-DFE8-4AA4-81CC-F16DEF209DEA}" type="datetime1">
              <a:rPr lang="en-US" smtClean="0"/>
              <a:pPr/>
              <a:t>9/17/2021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64D6-FB48-40D4-9FE3-9C8FC5EE5745}" type="datetime1">
              <a:rPr lang="en-US" smtClean="0"/>
              <a:pPr/>
              <a:t>9/17/2021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6179-1089-4CB8-9792-76890A6D475F}" type="datetime1">
              <a:rPr lang="en-US" smtClean="0"/>
              <a:pPr/>
              <a:t>9/17/2021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A7A16-F63E-4118-B435-9E6C30DB2647}" type="datetime1">
              <a:rPr lang="en-US" smtClean="0"/>
              <a:pPr/>
              <a:t>9/17/2021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F06A6-6E1D-44EA-AC87-AF54781D9D25}" type="datetime1">
              <a:rPr lang="en-US" smtClean="0"/>
              <a:pPr/>
              <a:t>9/17/2021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146ADFE5-7D16-4322-AC62-B13326B17906}" type="datetime1">
              <a:rPr lang="en-US" smtClean="0"/>
              <a:pPr/>
              <a:t>9/17/2021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r>
              <a:rPr lang="vi-VN" dirty="0" smtClean="0"/>
              <a:t>GV: Vũ Thị Thư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7FFCD6D7-6B64-4BAF-ACAA-B73C7B9D15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064524"/>
            <a:ext cx="9144000" cy="22098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smtClean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2: </a:t>
            </a:r>
            <a:r>
              <a:rPr lang="en-US" sz="4600" b="1" spc="50" dirty="0" smtClean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 THAO TÁC VỚI THƯ </a:t>
            </a:r>
            <a:r>
              <a:rPr lang="en-US" sz="4600" b="1" spc="50" smtClean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MỤC </a:t>
            </a:r>
            <a:endParaRPr lang="en-US" b="1" spc="50" dirty="0">
              <a:ln w="1143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81200" y="1"/>
            <a:ext cx="6934200" cy="685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cuu" pitchFamily="2" charset="0"/>
              <a:ea typeface="+mj-ea"/>
              <a:cs typeface="Times New Roman" pitchFamily="18" charset="0"/>
            </a:endParaRPr>
          </a:p>
        </p:txBody>
      </p:sp>
      <p:sp>
        <p:nvSpPr>
          <p:cNvPr id="9" name="Text Box 31"/>
          <p:cNvSpPr txBox="1">
            <a:spLocks noChangeArrowheads="1"/>
          </p:cNvSpPr>
          <p:nvPr/>
        </p:nvSpPr>
        <p:spPr bwMode="auto">
          <a:xfrm>
            <a:off x="457200" y="3810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spcBef>
                <a:spcPct val="50000"/>
              </a:spcBef>
            </a:pPr>
            <a:r>
              <a:rPr lang="en-US" altLang="vi-VN" sz="3600" b="1" err="1" smtClean="0">
                <a:solidFill>
                  <a:srgbClr val="0000FF"/>
                </a:solidFill>
                <a:latin typeface="Times New Roman" pitchFamily="18" charset="0"/>
              </a:rPr>
              <a:t>Thứ</a:t>
            </a:r>
            <a:r>
              <a:rPr lang="en-US" altLang="vi-VN" sz="3600" b="1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vi-VN" sz="3600" b="1" smtClean="0">
                <a:solidFill>
                  <a:srgbClr val="0000FF"/>
                </a:solidFill>
                <a:latin typeface="Times New Roman" pitchFamily="18" charset="0"/>
              </a:rPr>
              <a:t>sáu</a:t>
            </a:r>
            <a:r>
              <a:rPr lang="en-US" altLang="vi-VN" sz="3600" b="1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vi-VN" sz="3600" b="1" err="1" smtClean="0">
                <a:solidFill>
                  <a:srgbClr val="0000FF"/>
                </a:solidFill>
                <a:latin typeface="Times New Roman" pitchFamily="18" charset="0"/>
              </a:rPr>
              <a:t>ngày</a:t>
            </a:r>
            <a:r>
              <a:rPr lang="en-US" altLang="vi-VN" sz="3600" b="1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vi-VN" sz="3600" b="1" smtClean="0">
                <a:solidFill>
                  <a:srgbClr val="0000FF"/>
                </a:solidFill>
                <a:latin typeface="Times New Roman" pitchFamily="18" charset="0"/>
              </a:rPr>
              <a:t>17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Times New Roman" pitchFamily="18" charset="0"/>
              </a:rPr>
              <a:t>tháng</a:t>
            </a:r>
            <a:r>
              <a:rPr lang="en-US" altLang="vi-VN" sz="3600" b="1" dirty="0" smtClean="0">
                <a:solidFill>
                  <a:srgbClr val="0000FF"/>
                </a:solidFill>
                <a:latin typeface="Times New Roman" pitchFamily="18" charset="0"/>
              </a:rPr>
              <a:t> 9 </a:t>
            </a:r>
            <a:r>
              <a:rPr lang="en-US" altLang="vi-VN" sz="3600" b="1" err="1" smtClean="0">
                <a:solidFill>
                  <a:srgbClr val="0000FF"/>
                </a:solidFill>
                <a:latin typeface="Times New Roman" pitchFamily="18" charset="0"/>
              </a:rPr>
              <a:t>năm</a:t>
            </a:r>
            <a:r>
              <a:rPr lang="en-US" altLang="vi-VN" sz="3600" b="1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vi-VN" sz="3600" b="1" smtClean="0">
                <a:solidFill>
                  <a:srgbClr val="0000FF"/>
                </a:solidFill>
                <a:latin typeface="Times New Roman" pitchFamily="18" charset="0"/>
              </a:rPr>
              <a:t>2021  </a:t>
            </a:r>
            <a:endParaRPr lang="en-US" altLang="vi-VN" sz="36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8" name="Picture 7" descr="Capture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567" y="3352800"/>
            <a:ext cx="1905266" cy="2457793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CER\AppData\Local\Microsoft\Windows\Temporary Internet Files\Content.IE5\00WZCH5L\school_building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48200"/>
            <a:ext cx="1828800" cy="1700086"/>
          </a:xfrm>
          <a:prstGeom prst="rect">
            <a:avLst/>
          </a:prstGeom>
          <a:noFill/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228600" y="304800"/>
            <a:ext cx="8534400" cy="1143000"/>
          </a:xfrm>
        </p:spPr>
        <p:txBody>
          <a:bodyPr>
            <a:noAutofit/>
          </a:bodyPr>
          <a:lstStyle/>
          <a:p>
            <a:pPr algn="l"/>
            <a:r>
              <a:rPr lang="en-US" sz="3200" u="sng" smtClean="0">
                <a:solidFill>
                  <a:srgbClr val="FF0000"/>
                </a:solidFill>
              </a:rPr>
              <a:t>1- a. </a:t>
            </a:r>
            <a:r>
              <a:rPr lang="en-US" sz="3200" u="sng" smtClean="0">
                <a:solidFill>
                  <a:srgbClr val="FF0000"/>
                </a:solidFill>
              </a:rPr>
              <a:t>Nhắc lại </a:t>
            </a:r>
            <a:r>
              <a:rPr lang="en-US" sz="3200" u="sng" smtClean="0">
                <a:solidFill>
                  <a:srgbClr val="FF0000"/>
                </a:solidFill>
              </a:rPr>
              <a:t>thao tác tạo thư mục, mở thư mục.</a:t>
            </a:r>
            <a:endParaRPr lang="en-US" sz="3200" u="sng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162" y="1600200"/>
            <a:ext cx="2581275" cy="33405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CER\AppData\Local\Microsoft\Windows\Temporary Internet Files\Content.IE5\00WZCH5L\school_building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48200"/>
            <a:ext cx="1828800" cy="1700086"/>
          </a:xfrm>
          <a:prstGeom prst="rect">
            <a:avLst/>
          </a:prstGeom>
          <a:noFill/>
        </p:spPr>
      </p:pic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152400" y="2133600"/>
            <a:ext cx="6019800" cy="39925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40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sz="2800" smtClean="0">
                <a:solidFill>
                  <a:srgbClr val="0070C0"/>
                </a:solidFill>
              </a:rPr>
              <a:t>   </a:t>
            </a:r>
            <a:r>
              <a:rPr lang="en-US" sz="2800" err="1" smtClean="0">
                <a:solidFill>
                  <a:srgbClr val="0070C0"/>
                </a:solidFill>
              </a:rPr>
              <a:t>Thư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mục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smtClean="0">
                <a:solidFill>
                  <a:srgbClr val="0070C0"/>
                </a:solidFill>
              </a:rPr>
              <a:t>LOP4</a:t>
            </a:r>
            <a:r>
              <a:rPr lang="en-US" sz="2800" b="1" smtClean="0">
                <a:solidFill>
                  <a:srgbClr val="0070C0"/>
                </a:solidFill>
              </a:rPr>
              <a:t>B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có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các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thư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mục</a:t>
            </a:r>
            <a:r>
              <a:rPr lang="en-US" sz="2800" smtClean="0">
                <a:solidFill>
                  <a:srgbClr val="0070C0"/>
                </a:solidFill>
              </a:rPr>
              <a:t> con: …… ……  ….…</a:t>
            </a:r>
          </a:p>
          <a:p>
            <a:pPr>
              <a:buNone/>
            </a:pPr>
            <a:r>
              <a:rPr lang="en-US" sz="2800" smtClean="0">
                <a:solidFill>
                  <a:srgbClr val="0070C0"/>
                </a:solidFill>
              </a:rPr>
              <a:t>   </a:t>
            </a:r>
            <a:r>
              <a:rPr lang="en-US" sz="2800" err="1" smtClean="0">
                <a:solidFill>
                  <a:srgbClr val="0070C0"/>
                </a:solidFill>
              </a:rPr>
              <a:t>Thư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mục</a:t>
            </a:r>
            <a:r>
              <a:rPr lang="en-US" sz="2800" smtClean="0">
                <a:solidFill>
                  <a:srgbClr val="0070C0"/>
                </a:solidFill>
              </a:rPr>
              <a:t> TO1 </a:t>
            </a:r>
            <a:r>
              <a:rPr lang="en-US" sz="2800" err="1" smtClean="0">
                <a:solidFill>
                  <a:srgbClr val="0070C0"/>
                </a:solidFill>
              </a:rPr>
              <a:t>có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các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thư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mục</a:t>
            </a:r>
            <a:r>
              <a:rPr lang="en-US" sz="2800" smtClean="0">
                <a:solidFill>
                  <a:srgbClr val="0070C0"/>
                </a:solidFill>
              </a:rPr>
              <a:t> con: …….. …….. ………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71600" y="2971800"/>
            <a:ext cx="26465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TO1, TO2, TO3</a:t>
            </a:r>
            <a:endParaRPr lang="en-US" sz="28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5800" y="3962400"/>
            <a:ext cx="2778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AN,  BINH, KHIEM</a:t>
            </a:r>
            <a:endParaRPr lang="en-US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0" y="1447800"/>
            <a:ext cx="56749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b.Điền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từ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còn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thiếu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để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được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câu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đúng</a:t>
            </a:r>
            <a:endParaRPr lang="en-US" sz="2800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0762" y="1828800"/>
            <a:ext cx="2581275" cy="33405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838200"/>
            <a:ext cx="8458200" cy="914400"/>
          </a:xfrm>
        </p:spPr>
        <p:txBody>
          <a:bodyPr>
            <a:normAutofit/>
          </a:bodyPr>
          <a:lstStyle/>
          <a:p>
            <a:pPr algn="l"/>
            <a:r>
              <a:rPr lang="en-US" sz="2800" u="sng" smtClean="0">
                <a:solidFill>
                  <a:srgbClr val="FF0000"/>
                </a:solidFill>
              </a:rPr>
              <a:t>c. Đánh </a:t>
            </a:r>
            <a:r>
              <a:rPr lang="en-US" sz="2800" u="sng" err="1" smtClean="0">
                <a:solidFill>
                  <a:srgbClr val="FF0000"/>
                </a:solidFill>
              </a:rPr>
              <a:t>dấu</a:t>
            </a:r>
            <a:r>
              <a:rPr lang="en-US" sz="2800" u="sng" smtClean="0">
                <a:solidFill>
                  <a:srgbClr val="FF0000"/>
                </a:solidFill>
              </a:rPr>
              <a:t>     </a:t>
            </a:r>
            <a:r>
              <a:rPr lang="en-US" sz="2800" u="sng" smtClean="0">
                <a:solidFill>
                  <a:srgbClr val="FF0000"/>
                </a:solidFill>
              </a:rPr>
              <a:t> vào       ở </a:t>
            </a:r>
            <a:r>
              <a:rPr lang="en-US" sz="2800" u="sng" err="1" smtClean="0">
                <a:solidFill>
                  <a:srgbClr val="FF0000"/>
                </a:solidFill>
              </a:rPr>
              <a:t>sau</a:t>
            </a:r>
            <a:r>
              <a:rPr lang="en-US" sz="2800" u="sng" smtClean="0">
                <a:solidFill>
                  <a:srgbClr val="FF0000"/>
                </a:solidFill>
              </a:rPr>
              <a:t> </a:t>
            </a:r>
            <a:r>
              <a:rPr lang="en-US" sz="2800" u="sng" err="1" smtClean="0">
                <a:solidFill>
                  <a:srgbClr val="FF0000"/>
                </a:solidFill>
              </a:rPr>
              <a:t>câu</a:t>
            </a:r>
            <a:r>
              <a:rPr lang="en-US" sz="2800" u="sng" smtClean="0">
                <a:solidFill>
                  <a:srgbClr val="FF0000"/>
                </a:solidFill>
              </a:rPr>
              <a:t> </a:t>
            </a:r>
            <a:r>
              <a:rPr lang="en-US" sz="2800" u="sng" smtClean="0">
                <a:solidFill>
                  <a:srgbClr val="FF0000"/>
                </a:solidFill>
              </a:rPr>
              <a:t>đúng</a:t>
            </a:r>
            <a:r>
              <a:rPr lang="en-US" sz="2800" u="sng">
                <a:solidFill>
                  <a:srgbClr val="FF0000"/>
                </a:solidFill>
              </a:rPr>
              <a:t>.</a:t>
            </a:r>
            <a:endParaRPr lang="en-US" sz="2800" u="sng">
              <a:solidFill>
                <a:srgbClr val="FF0000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37356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n-US" sz="2800" smtClean="0">
                <a:solidFill>
                  <a:srgbClr val="0070C0"/>
                </a:solidFill>
              </a:rPr>
              <a:t>   </a:t>
            </a:r>
            <a:r>
              <a:rPr lang="en-US" sz="2800" err="1" smtClean="0">
                <a:solidFill>
                  <a:srgbClr val="0070C0"/>
                </a:solidFill>
              </a:rPr>
              <a:t>Để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mở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thư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mục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smtClean="0">
                <a:solidFill>
                  <a:srgbClr val="0070C0"/>
                </a:solidFill>
              </a:rPr>
              <a:t>LOP4B </a:t>
            </a:r>
            <a:r>
              <a:rPr lang="en-US" sz="2800" err="1" smtClean="0">
                <a:solidFill>
                  <a:srgbClr val="0070C0"/>
                </a:solidFill>
              </a:rPr>
              <a:t>em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phải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thực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hiện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thao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tác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nào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sau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đây</a:t>
            </a:r>
            <a:r>
              <a:rPr lang="en-US" sz="2800" smtClean="0">
                <a:solidFill>
                  <a:srgbClr val="0070C0"/>
                </a:solidFill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err="1" smtClean="0">
                <a:solidFill>
                  <a:srgbClr val="0070C0"/>
                </a:solidFill>
              </a:rPr>
              <a:t>Nháy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nút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phải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chuột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vào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thư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mục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smtClean="0">
                <a:solidFill>
                  <a:srgbClr val="0070C0"/>
                </a:solidFill>
              </a:rPr>
              <a:t>LOP4B, </a:t>
            </a:r>
            <a:r>
              <a:rPr lang="en-US" sz="2400" err="1" smtClean="0">
                <a:solidFill>
                  <a:srgbClr val="0070C0"/>
                </a:solidFill>
              </a:rPr>
              <a:t>chọn</a:t>
            </a:r>
            <a:r>
              <a:rPr lang="en-US" sz="2400" smtClean="0">
                <a:solidFill>
                  <a:srgbClr val="0070C0"/>
                </a:solidFill>
              </a:rPr>
              <a:t> Open</a:t>
            </a:r>
          </a:p>
          <a:p>
            <a:pPr>
              <a:spcAft>
                <a:spcPts val="600"/>
              </a:spcAft>
            </a:pPr>
            <a:r>
              <a:rPr lang="en-US" sz="2400" err="1" smtClean="0">
                <a:solidFill>
                  <a:srgbClr val="0070C0"/>
                </a:solidFill>
              </a:rPr>
              <a:t>Nháy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nút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phải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chuột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vào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thư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mục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smtClean="0">
                <a:solidFill>
                  <a:srgbClr val="0070C0"/>
                </a:solidFill>
              </a:rPr>
              <a:t>LOP4B, chọn </a:t>
            </a:r>
            <a:r>
              <a:rPr lang="en-US" sz="2400" smtClean="0">
                <a:solidFill>
                  <a:srgbClr val="0070C0"/>
                </a:solidFill>
              </a:rPr>
              <a:t>New</a:t>
            </a:r>
          </a:p>
          <a:p>
            <a:pPr>
              <a:spcAft>
                <a:spcPts val="600"/>
              </a:spcAft>
            </a:pPr>
            <a:r>
              <a:rPr lang="en-US" sz="2400" err="1" smtClean="0">
                <a:solidFill>
                  <a:srgbClr val="0070C0"/>
                </a:solidFill>
              </a:rPr>
              <a:t>Nháy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nút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phải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chuột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vào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thư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mục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smtClean="0">
                <a:solidFill>
                  <a:srgbClr val="0070C0"/>
                </a:solidFill>
              </a:rPr>
              <a:t>LOP4B</a:t>
            </a:r>
            <a:endParaRPr lang="en-US" sz="2400" smtClean="0">
              <a:solidFill>
                <a:srgbClr val="0070C0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2400" err="1" smtClean="0">
                <a:solidFill>
                  <a:srgbClr val="0070C0"/>
                </a:solidFill>
              </a:rPr>
              <a:t>Nháy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đúp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chuột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vào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thư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mục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smtClean="0">
                <a:solidFill>
                  <a:srgbClr val="0070C0"/>
                </a:solidFill>
              </a:rPr>
              <a:t>LOP4B</a:t>
            </a:r>
            <a:endParaRPr lang="en-US" sz="2400" smtClean="0">
              <a:solidFill>
                <a:srgbClr val="0070C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124200" y="1090684"/>
            <a:ext cx="457200" cy="381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133600" y="1143000"/>
            <a:ext cx="304800" cy="304800"/>
            <a:chOff x="2362200" y="3048000"/>
            <a:chExt cx="304800" cy="304800"/>
          </a:xfrm>
        </p:grpSpPr>
        <p:cxnSp>
          <p:nvCxnSpPr>
            <p:cNvPr id="15" name="Straight Connector 14"/>
            <p:cNvCxnSpPr/>
            <p:nvPr/>
          </p:nvCxnSpPr>
          <p:spPr>
            <a:xfrm rot="5400000" flipH="1" flipV="1">
              <a:off x="2362200" y="3048000"/>
              <a:ext cx="304800" cy="30480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2362200" y="3048000"/>
              <a:ext cx="304800" cy="30480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9" name="Rounded Rectangle 18"/>
          <p:cNvSpPr/>
          <p:nvPr/>
        </p:nvSpPr>
        <p:spPr>
          <a:xfrm>
            <a:off x="7924800" y="2743200"/>
            <a:ext cx="457200" cy="381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924800" y="3200400"/>
            <a:ext cx="457200" cy="381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924800" y="4343400"/>
            <a:ext cx="457200" cy="381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7924800" y="3810000"/>
            <a:ext cx="457200" cy="381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8001000" y="2819400"/>
            <a:ext cx="304800" cy="304800"/>
            <a:chOff x="2362200" y="3048000"/>
            <a:chExt cx="304800" cy="304800"/>
          </a:xfrm>
        </p:grpSpPr>
        <p:cxnSp>
          <p:nvCxnSpPr>
            <p:cNvPr id="27" name="Straight Connector 26"/>
            <p:cNvCxnSpPr/>
            <p:nvPr/>
          </p:nvCxnSpPr>
          <p:spPr>
            <a:xfrm rot="5400000" flipH="1" flipV="1">
              <a:off x="2362200" y="3048000"/>
              <a:ext cx="304800" cy="30480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2362200" y="3048000"/>
              <a:ext cx="304800" cy="30480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8001000" y="4419600"/>
            <a:ext cx="304800" cy="304800"/>
            <a:chOff x="2362200" y="3048000"/>
            <a:chExt cx="304800" cy="304800"/>
          </a:xfrm>
        </p:grpSpPr>
        <p:cxnSp>
          <p:nvCxnSpPr>
            <p:cNvPr id="33" name="Straight Connector 32"/>
            <p:cNvCxnSpPr/>
            <p:nvPr/>
          </p:nvCxnSpPr>
          <p:spPr>
            <a:xfrm rot="5400000" flipH="1" flipV="1">
              <a:off x="2362200" y="3048000"/>
              <a:ext cx="304800" cy="30480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16200000" flipH="1">
              <a:off x="2362200" y="3048000"/>
              <a:ext cx="304800" cy="30480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  <p:bldP spid="19" grpId="0" animBg="1"/>
      <p:bldP spid="20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838200"/>
            <a:ext cx="8458200" cy="685800"/>
          </a:xfrm>
        </p:spPr>
        <p:txBody>
          <a:bodyPr>
            <a:normAutofit/>
          </a:bodyPr>
          <a:lstStyle/>
          <a:p>
            <a:pPr algn="l"/>
            <a:r>
              <a:rPr lang="en-US" sz="3200" u="sng" smtClean="0">
                <a:solidFill>
                  <a:srgbClr val="FF0000"/>
                </a:solidFill>
              </a:rPr>
              <a:t>2. Sao chép (Copy) thư mục</a:t>
            </a:r>
            <a:endParaRPr lang="en-US" sz="3200" u="sng">
              <a:solidFill>
                <a:srgbClr val="FF0000"/>
              </a:solidFill>
            </a:endParaRPr>
          </a:p>
        </p:txBody>
      </p:sp>
      <p:sp>
        <p:nvSpPr>
          <p:cNvPr id="26" name="Content Placeholder 25"/>
          <p:cNvSpPr>
            <a:spLocks noGrp="1"/>
          </p:cNvSpPr>
          <p:nvPr>
            <p:ph idx="1"/>
          </p:nvPr>
        </p:nvSpPr>
        <p:spPr>
          <a:xfrm>
            <a:off x="228600" y="1524000"/>
            <a:ext cx="5105400" cy="4953000"/>
          </a:xfrm>
        </p:spPr>
        <p:txBody>
          <a:bodyPr/>
          <a:lstStyle/>
          <a:p>
            <a:pPr>
              <a:buNone/>
            </a:pPr>
            <a:r>
              <a:rPr lang="en-US" smtClean="0">
                <a:solidFill>
                  <a:srgbClr val="0070C0"/>
                </a:solidFill>
              </a:rPr>
              <a:t>   Các thao tác sao chép thư mục</a:t>
            </a:r>
          </a:p>
          <a:p>
            <a:r>
              <a:rPr lang="en-US" smtClean="0">
                <a:solidFill>
                  <a:srgbClr val="0070C0"/>
                </a:solidFill>
              </a:rPr>
              <a:t>Bước 1: Nháy phải chuột vào thư mục cần sao chép, chọn Copy</a:t>
            </a:r>
          </a:p>
          <a:p>
            <a:r>
              <a:rPr lang="en-US" smtClean="0">
                <a:solidFill>
                  <a:srgbClr val="0070C0"/>
                </a:solidFill>
              </a:rPr>
              <a:t>Bước 2: Mở thư mục sẽ chứa, nháy phải chuột, chọn Paste</a:t>
            </a:r>
            <a:endParaRPr lang="en-US">
              <a:solidFill>
                <a:srgbClr val="0070C0"/>
              </a:solidFill>
            </a:endParaRPr>
          </a:p>
        </p:txBody>
      </p:sp>
      <p:pic>
        <p:nvPicPr>
          <p:cNvPr id="30" name="Picture 29" descr="Untitled.png"/>
          <p:cNvPicPr>
            <a:picLocks noChangeAspect="1"/>
          </p:cNvPicPr>
          <p:nvPr/>
        </p:nvPicPr>
        <p:blipFill>
          <a:blip r:embed="rId3"/>
          <a:srcRect b="10438"/>
          <a:stretch>
            <a:fillRect/>
          </a:stretch>
        </p:blipFill>
        <p:spPr>
          <a:xfrm>
            <a:off x="5715000" y="1143000"/>
            <a:ext cx="3077005" cy="4419600"/>
          </a:xfrm>
          <a:prstGeom prst="rect">
            <a:avLst/>
          </a:prstGeom>
        </p:spPr>
      </p:pic>
      <p:pic>
        <p:nvPicPr>
          <p:cNvPr id="31" name="Picture 30" descr="Untitled 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2819400"/>
            <a:ext cx="2400635" cy="2810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1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838200"/>
            <a:ext cx="8458200" cy="685800"/>
          </a:xfrm>
        </p:spPr>
        <p:txBody>
          <a:bodyPr>
            <a:normAutofit/>
          </a:bodyPr>
          <a:lstStyle/>
          <a:p>
            <a:pPr algn="l"/>
            <a:r>
              <a:rPr lang="en-US" sz="3200" u="sng" smtClean="0">
                <a:solidFill>
                  <a:srgbClr val="FF0000"/>
                </a:solidFill>
              </a:rPr>
              <a:t>3. Đổi tên (Rename) thư mục</a:t>
            </a:r>
            <a:endParaRPr lang="en-US" sz="3200" u="sng">
              <a:solidFill>
                <a:srgbClr val="FF0000"/>
              </a:solidFill>
            </a:endParaRPr>
          </a:p>
        </p:txBody>
      </p:sp>
      <p:sp>
        <p:nvSpPr>
          <p:cNvPr id="9" name="Content Placeholder 25"/>
          <p:cNvSpPr>
            <a:spLocks noGrp="1"/>
          </p:cNvSpPr>
          <p:nvPr>
            <p:ph idx="1"/>
          </p:nvPr>
        </p:nvSpPr>
        <p:spPr>
          <a:xfrm>
            <a:off x="381000" y="1524000"/>
            <a:ext cx="5029200" cy="4800600"/>
          </a:xfrm>
        </p:spPr>
        <p:txBody>
          <a:bodyPr/>
          <a:lstStyle/>
          <a:p>
            <a:pPr>
              <a:buNone/>
            </a:pPr>
            <a:r>
              <a:rPr lang="en-US" smtClean="0">
                <a:solidFill>
                  <a:srgbClr val="0070C0"/>
                </a:solidFill>
              </a:rPr>
              <a:t>   Các thao tác đổi tên thư mục:</a:t>
            </a:r>
          </a:p>
          <a:p>
            <a:r>
              <a:rPr lang="en-US" smtClean="0">
                <a:solidFill>
                  <a:srgbClr val="0070C0"/>
                </a:solidFill>
              </a:rPr>
              <a:t>Bước 1: Nháy phải chuột vào thư mục cần đổi tên, chọn Rename</a:t>
            </a:r>
          </a:p>
          <a:p>
            <a:r>
              <a:rPr lang="en-US" smtClean="0">
                <a:solidFill>
                  <a:srgbClr val="0070C0"/>
                </a:solidFill>
              </a:rPr>
              <a:t>Bước 2: Gõ tên mới cho thư mục</a:t>
            </a:r>
          </a:p>
          <a:p>
            <a:r>
              <a:rPr lang="en-US" smtClean="0">
                <a:solidFill>
                  <a:srgbClr val="0070C0"/>
                </a:solidFill>
              </a:rPr>
              <a:t>Bước 3: Nhấn Enter</a:t>
            </a:r>
            <a:endParaRPr lang="en-US">
              <a:solidFill>
                <a:srgbClr val="0070C0"/>
              </a:solidFill>
            </a:endParaRPr>
          </a:p>
        </p:txBody>
      </p:sp>
      <p:pic>
        <p:nvPicPr>
          <p:cNvPr id="11" name="Picture 10" descr="Untitled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1219200"/>
            <a:ext cx="2991268" cy="48965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762000"/>
            <a:ext cx="5562600" cy="685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Xóa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(Delete)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ontent Placeholder 25"/>
          <p:cNvSpPr>
            <a:spLocks noGrp="1"/>
          </p:cNvSpPr>
          <p:nvPr>
            <p:ph idx="1"/>
          </p:nvPr>
        </p:nvSpPr>
        <p:spPr>
          <a:xfrm>
            <a:off x="381000" y="1905000"/>
            <a:ext cx="5334000" cy="3886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 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xóa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xóa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Delete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Enter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 descr="Untitled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080" y="990600"/>
            <a:ext cx="3010320" cy="49251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-76200"/>
            <a:ext cx="8458200" cy="685800"/>
          </a:xfrm>
        </p:spPr>
        <p:txBody>
          <a:bodyPr>
            <a:noAutofit/>
          </a:bodyPr>
          <a:lstStyle/>
          <a:p>
            <a:r>
              <a:rPr lang="en-US" sz="4000" b="1" u="sng" dirty="0" err="1" smtClean="0">
                <a:solidFill>
                  <a:srgbClr val="FF0000"/>
                </a:solidFill>
              </a:rPr>
              <a:t>Thực</a:t>
            </a:r>
            <a:r>
              <a:rPr lang="en-US" sz="4000" b="1" u="sng" dirty="0" smtClean="0">
                <a:solidFill>
                  <a:srgbClr val="FF0000"/>
                </a:solidFill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</a:rPr>
              <a:t>hành</a:t>
            </a:r>
            <a:r>
              <a:rPr lang="en-US" sz="4000" b="1" u="sng" dirty="0" smtClean="0">
                <a:solidFill>
                  <a:srgbClr val="FF0000"/>
                </a:solidFill>
              </a:rPr>
              <a:t>:</a:t>
            </a:r>
            <a:endParaRPr lang="en-US" sz="4000" b="1" u="sng" dirty="0">
              <a:solidFill>
                <a:srgbClr val="FF0000"/>
              </a:solidFill>
            </a:endParaRPr>
          </a:p>
        </p:txBody>
      </p:sp>
      <p:sp>
        <p:nvSpPr>
          <p:cNvPr id="26" name="Content Placeholder 25"/>
          <p:cNvSpPr>
            <a:spLocks noGrp="1"/>
          </p:cNvSpPr>
          <p:nvPr>
            <p:ph idx="1"/>
          </p:nvPr>
        </p:nvSpPr>
        <p:spPr>
          <a:xfrm>
            <a:off x="304800" y="914400"/>
            <a:ext cx="8839200" cy="4876800"/>
          </a:xfrm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Mở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err="1" smtClean="0"/>
              <a:t>mục</a:t>
            </a:r>
            <a:r>
              <a:rPr lang="en-US" smtClean="0"/>
              <a:t> </a:t>
            </a:r>
            <a:r>
              <a:rPr lang="en-US" b="1" smtClean="0"/>
              <a:t>LOP4B</a:t>
            </a:r>
            <a:r>
              <a:rPr lang="en-US" smtClean="0"/>
              <a:t> </a:t>
            </a:r>
            <a:r>
              <a:rPr lang="en-US" dirty="0" err="1" smtClean="0"/>
              <a:t>đã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r>
              <a:rPr lang="en-US" dirty="0" smtClean="0"/>
              <a:t>: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err="1" smtClean="0"/>
              <a:t>mục</a:t>
            </a:r>
            <a:r>
              <a:rPr lang="en-US" smtClean="0"/>
              <a:t> </a:t>
            </a:r>
            <a:r>
              <a:rPr lang="en-US" b="1" smtClean="0"/>
              <a:t>LOP4B</a:t>
            </a:r>
            <a:r>
              <a:rPr lang="en-US" smtClean="0"/>
              <a:t>, </a:t>
            </a:r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mực</a:t>
            </a:r>
            <a:r>
              <a:rPr lang="en-US" dirty="0" smtClean="0"/>
              <a:t> </a:t>
            </a:r>
            <a:r>
              <a:rPr lang="en-US" b="1" dirty="0" smtClean="0"/>
              <a:t>TO4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Copy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muc</a:t>
            </a:r>
            <a:r>
              <a:rPr lang="en-US" dirty="0" smtClean="0"/>
              <a:t>: </a:t>
            </a:r>
            <a:r>
              <a:rPr lang="en-US" b="1" dirty="0" smtClean="0"/>
              <a:t>AN, BINH, KHIEM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mục</a:t>
            </a:r>
            <a:r>
              <a:rPr lang="en-US" dirty="0" smtClean="0"/>
              <a:t> </a:t>
            </a:r>
            <a:r>
              <a:rPr lang="en-US" b="1" dirty="0" smtClean="0"/>
              <a:t>TO1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mục</a:t>
            </a:r>
            <a:r>
              <a:rPr lang="en-US" dirty="0" smtClean="0"/>
              <a:t> </a:t>
            </a:r>
            <a:r>
              <a:rPr lang="en-US" b="1" dirty="0" smtClean="0"/>
              <a:t>TO4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Đổi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tên</a:t>
            </a:r>
            <a:r>
              <a:rPr lang="en-US" dirty="0" smtClean="0"/>
              <a:t> </a:t>
            </a:r>
            <a:r>
              <a:rPr lang="en-US" b="1" dirty="0" smtClean="0"/>
              <a:t>AN, BINH, KHIEM </a:t>
            </a:r>
            <a:r>
              <a:rPr lang="en-US" dirty="0" err="1" smtClean="0"/>
              <a:t>thành</a:t>
            </a:r>
            <a:r>
              <a:rPr lang="en-US" dirty="0" smtClean="0"/>
              <a:t> </a:t>
            </a:r>
            <a:r>
              <a:rPr lang="en-US" b="1" dirty="0" smtClean="0"/>
              <a:t>LAN, NGỌC, TUAN</a:t>
            </a:r>
            <a:endParaRPr lang="en-US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09800" y="76200"/>
            <a:ext cx="3657600" cy="685800"/>
          </a:xfrm>
        </p:spPr>
        <p:txBody>
          <a:bodyPr>
            <a:noAutofit/>
          </a:bodyPr>
          <a:lstStyle/>
          <a:p>
            <a:r>
              <a:rPr lang="en-US" b="1" u="sng" dirty="0" err="1" smtClean="0">
                <a:solidFill>
                  <a:srgbClr val="FF0000"/>
                </a:solidFill>
              </a:rPr>
              <a:t>Ghi</a:t>
            </a:r>
            <a:r>
              <a:rPr lang="en-US" b="1" u="sng" dirty="0" smtClean="0">
                <a:solidFill>
                  <a:srgbClr val="FF0000"/>
                </a:solidFill>
              </a:rPr>
              <a:t> </a:t>
            </a:r>
            <a:r>
              <a:rPr lang="en-US" b="1" u="sng" dirty="0" err="1" smtClean="0">
                <a:solidFill>
                  <a:srgbClr val="FF0000"/>
                </a:solidFill>
              </a:rPr>
              <a:t>nhớ</a:t>
            </a:r>
            <a:r>
              <a:rPr lang="en-US" b="1" u="sng" dirty="0" smtClean="0">
                <a:solidFill>
                  <a:srgbClr val="FF0000"/>
                </a:solidFill>
              </a:rPr>
              <a:t>: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26" name="Content Placeholder 25"/>
          <p:cNvSpPr>
            <a:spLocks noGrp="1"/>
          </p:cNvSpPr>
          <p:nvPr>
            <p:ph idx="1"/>
          </p:nvPr>
        </p:nvSpPr>
        <p:spPr>
          <a:xfrm>
            <a:off x="304800" y="914400"/>
            <a:ext cx="8839200" cy="4191000"/>
          </a:xfrm>
        </p:spPr>
        <p:txBody>
          <a:bodyPr>
            <a:normAutofit/>
          </a:bodyPr>
          <a:lstStyle/>
          <a:p>
            <a:pPr marL="514350" indent="-514350"/>
            <a:r>
              <a:rPr lang="en-US" sz="2800" dirty="0" err="1" smtClean="0"/>
              <a:t>Khi</a:t>
            </a:r>
            <a:r>
              <a:rPr lang="en-US" sz="2800" dirty="0" smtClean="0"/>
              <a:t> </a:t>
            </a:r>
            <a:r>
              <a:rPr lang="en-US" sz="2800" dirty="0" err="1" smtClean="0"/>
              <a:t>sao</a:t>
            </a:r>
            <a:r>
              <a:rPr lang="en-US" sz="2800" dirty="0" smtClean="0"/>
              <a:t> </a:t>
            </a:r>
            <a:r>
              <a:rPr lang="en-US" sz="2800" dirty="0" err="1" smtClean="0"/>
              <a:t>chép</a:t>
            </a:r>
            <a:r>
              <a:rPr lang="en-US" sz="2800" dirty="0" smtClean="0"/>
              <a:t> </a:t>
            </a:r>
            <a:r>
              <a:rPr lang="en-US" sz="2800" dirty="0" err="1" smtClean="0"/>
              <a:t>một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mục</a:t>
            </a:r>
            <a:r>
              <a:rPr lang="en-US" sz="2800" dirty="0" smtClean="0"/>
              <a:t>, </a:t>
            </a:r>
            <a:r>
              <a:rPr lang="en-US" sz="2800" dirty="0" err="1" smtClean="0"/>
              <a:t>em</a:t>
            </a:r>
            <a:r>
              <a:rPr lang="en-US" sz="2800" dirty="0" smtClean="0"/>
              <a:t> </a:t>
            </a:r>
            <a:r>
              <a:rPr lang="en-US" sz="2800" dirty="0" err="1" smtClean="0"/>
              <a:t>đã</a:t>
            </a:r>
            <a:r>
              <a:rPr lang="en-US" sz="2800" dirty="0" smtClean="0"/>
              <a:t> </a:t>
            </a:r>
            <a:r>
              <a:rPr lang="en-US" sz="2800" dirty="0" err="1" smtClean="0"/>
              <a:t>đồng</a:t>
            </a:r>
            <a:r>
              <a:rPr lang="en-US" sz="2800" dirty="0" smtClean="0"/>
              <a:t> </a:t>
            </a:r>
            <a:r>
              <a:rPr lang="en-US" sz="2800" dirty="0" err="1" smtClean="0"/>
              <a:t>thời</a:t>
            </a:r>
            <a:r>
              <a:rPr lang="en-US" sz="2800" dirty="0" smtClean="0"/>
              <a:t> </a:t>
            </a:r>
            <a:r>
              <a:rPr lang="en-US" sz="2800" dirty="0" err="1" smtClean="0"/>
              <a:t>sao</a:t>
            </a:r>
            <a:r>
              <a:rPr lang="en-US" sz="2800" dirty="0" smtClean="0"/>
              <a:t> </a:t>
            </a:r>
            <a:r>
              <a:rPr lang="en-US" sz="2800" dirty="0" err="1" smtClean="0"/>
              <a:t>chép</a:t>
            </a:r>
            <a:r>
              <a:rPr lang="en-US" sz="2800" dirty="0" smtClean="0"/>
              <a:t> </a:t>
            </a:r>
            <a:r>
              <a:rPr lang="en-US" sz="2800" dirty="0" err="1" smtClean="0"/>
              <a:t>tất</a:t>
            </a:r>
            <a:r>
              <a:rPr lang="en-US" sz="2800" dirty="0" smtClean="0"/>
              <a:t> </a:t>
            </a:r>
            <a:r>
              <a:rPr lang="en-US" sz="2800" dirty="0" err="1" smtClean="0"/>
              <a:t>cả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mục</a:t>
            </a:r>
            <a:r>
              <a:rPr lang="en-US" sz="2800" dirty="0" smtClean="0"/>
              <a:t> con </a:t>
            </a:r>
            <a:r>
              <a:rPr lang="en-US" sz="2800" dirty="0" err="1" smtClean="0"/>
              <a:t>có</a:t>
            </a:r>
            <a:r>
              <a:rPr lang="en-US" sz="2800" dirty="0" smtClean="0"/>
              <a:t> </a:t>
            </a:r>
            <a:r>
              <a:rPr lang="en-US" sz="2800" dirty="0" err="1" smtClean="0"/>
              <a:t>trong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mục</a:t>
            </a:r>
            <a:r>
              <a:rPr lang="en-US" sz="2800" dirty="0" smtClean="0"/>
              <a:t> </a:t>
            </a:r>
            <a:r>
              <a:rPr lang="en-US" sz="2800" dirty="0" err="1" smtClean="0"/>
              <a:t>đó</a:t>
            </a:r>
            <a:endParaRPr lang="en-US" sz="2800" dirty="0" smtClean="0"/>
          </a:p>
          <a:p>
            <a:pPr marL="514350" indent="-514350"/>
            <a:r>
              <a:rPr lang="en-US" sz="2800" dirty="0" err="1" smtClean="0"/>
              <a:t>Khi</a:t>
            </a:r>
            <a:r>
              <a:rPr lang="en-US" sz="2800" dirty="0" smtClean="0"/>
              <a:t> </a:t>
            </a:r>
            <a:r>
              <a:rPr lang="en-US" sz="2800" dirty="0" err="1" smtClean="0"/>
              <a:t>xóa</a:t>
            </a:r>
            <a:r>
              <a:rPr lang="en-US" sz="2800" dirty="0" smtClean="0"/>
              <a:t> </a:t>
            </a:r>
            <a:r>
              <a:rPr lang="en-US" sz="2800" dirty="0" err="1" smtClean="0"/>
              <a:t>một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mục</a:t>
            </a:r>
            <a:r>
              <a:rPr lang="en-US" sz="2800" dirty="0" smtClean="0"/>
              <a:t>, </a:t>
            </a:r>
            <a:r>
              <a:rPr lang="en-US" sz="2800" dirty="0" err="1" smtClean="0"/>
              <a:t>em</a:t>
            </a:r>
            <a:r>
              <a:rPr lang="en-US" sz="2800" dirty="0" smtClean="0"/>
              <a:t> </a:t>
            </a:r>
            <a:r>
              <a:rPr lang="en-US" sz="2800" dirty="0" err="1" smtClean="0"/>
              <a:t>đã</a:t>
            </a:r>
            <a:r>
              <a:rPr lang="en-US" sz="2800" dirty="0" smtClean="0"/>
              <a:t> </a:t>
            </a:r>
            <a:r>
              <a:rPr lang="en-US" sz="2800" dirty="0" err="1" smtClean="0"/>
              <a:t>đồng</a:t>
            </a:r>
            <a:r>
              <a:rPr lang="en-US" sz="2800" dirty="0" smtClean="0"/>
              <a:t> </a:t>
            </a:r>
            <a:r>
              <a:rPr lang="en-US" sz="2800" dirty="0" err="1" smtClean="0"/>
              <a:t>thời</a:t>
            </a:r>
            <a:r>
              <a:rPr lang="en-US" sz="2800" dirty="0" smtClean="0"/>
              <a:t> </a:t>
            </a:r>
            <a:r>
              <a:rPr lang="en-US" sz="2800" dirty="0" err="1" smtClean="0"/>
              <a:t>xóa</a:t>
            </a:r>
            <a:r>
              <a:rPr lang="en-US" sz="2800" dirty="0" smtClean="0"/>
              <a:t> </a:t>
            </a:r>
            <a:r>
              <a:rPr lang="en-US" sz="2800" dirty="0" err="1" smtClean="0"/>
              <a:t>tất</a:t>
            </a:r>
            <a:r>
              <a:rPr lang="en-US" sz="2800" dirty="0" smtClean="0"/>
              <a:t> </a:t>
            </a:r>
            <a:r>
              <a:rPr lang="en-US" sz="2800" dirty="0" err="1" smtClean="0"/>
              <a:t>cả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mục</a:t>
            </a:r>
            <a:r>
              <a:rPr lang="en-US" sz="2800" dirty="0" smtClean="0"/>
              <a:t> con </a:t>
            </a:r>
            <a:r>
              <a:rPr lang="en-US" sz="2800" dirty="0" err="1" smtClean="0"/>
              <a:t>có</a:t>
            </a:r>
            <a:r>
              <a:rPr lang="en-US" sz="2800" dirty="0" smtClean="0"/>
              <a:t> </a:t>
            </a:r>
            <a:r>
              <a:rPr lang="en-US" sz="2800" dirty="0" err="1" smtClean="0"/>
              <a:t>trong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mục</a:t>
            </a:r>
            <a:r>
              <a:rPr lang="en-US" sz="2800" dirty="0" smtClean="0"/>
              <a:t> </a:t>
            </a:r>
            <a:r>
              <a:rPr lang="en-US" sz="2800" dirty="0" err="1" smtClean="0"/>
              <a:t>đó</a:t>
            </a:r>
            <a:endParaRPr lang="en-US" sz="2800" dirty="0" smtClean="0"/>
          </a:p>
          <a:p>
            <a:pPr marL="514350" indent="-514350" algn="ctr">
              <a:buNone/>
            </a:pPr>
            <a:r>
              <a:rPr lang="en-US" sz="3600" b="1" u="sng" dirty="0" err="1" smtClean="0"/>
              <a:t>Chú</a:t>
            </a:r>
            <a:r>
              <a:rPr lang="en-US" sz="3600" b="1" u="sng" dirty="0" smtClean="0"/>
              <a:t> ý:</a:t>
            </a:r>
          </a:p>
          <a:p>
            <a:pPr marL="514350" lvl="0" indent="-514350">
              <a:defRPr/>
            </a:pPr>
            <a:r>
              <a:rPr lang="en-US" sz="2800" dirty="0" err="1" smtClean="0"/>
              <a:t>Khi</a:t>
            </a:r>
            <a:r>
              <a:rPr lang="en-US" sz="2800" dirty="0" smtClean="0"/>
              <a:t> </a:t>
            </a:r>
            <a:r>
              <a:rPr lang="en-US" sz="2800" dirty="0" err="1" smtClean="0"/>
              <a:t>sao</a:t>
            </a:r>
            <a:r>
              <a:rPr lang="en-US" sz="2800" dirty="0" smtClean="0"/>
              <a:t> </a:t>
            </a:r>
            <a:r>
              <a:rPr lang="en-US" sz="2800" dirty="0" err="1" smtClean="0"/>
              <a:t>chép</a:t>
            </a:r>
            <a:r>
              <a:rPr lang="en-US" sz="2800" dirty="0" smtClean="0"/>
              <a:t>, </a:t>
            </a:r>
            <a:r>
              <a:rPr lang="en-US" sz="2800" dirty="0" err="1" smtClean="0"/>
              <a:t>xóa</a:t>
            </a:r>
            <a:r>
              <a:rPr lang="en-US" sz="2800" dirty="0" smtClean="0"/>
              <a:t>, </a:t>
            </a:r>
            <a:r>
              <a:rPr lang="en-US" sz="2800" dirty="0" err="1" smtClean="0"/>
              <a:t>đổi</a:t>
            </a:r>
            <a:r>
              <a:rPr lang="en-US" sz="2800" dirty="0" smtClean="0"/>
              <a:t> </a:t>
            </a:r>
            <a:r>
              <a:rPr lang="en-US" sz="2800" dirty="0" err="1" smtClean="0"/>
              <a:t>tên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mục</a:t>
            </a:r>
            <a:r>
              <a:rPr lang="en-US" sz="2800" dirty="0" smtClean="0"/>
              <a:t> </a:t>
            </a:r>
            <a:r>
              <a:rPr lang="en-US" sz="2800" dirty="0" err="1" smtClean="0"/>
              <a:t>phải</a:t>
            </a:r>
            <a:r>
              <a:rPr lang="en-US" sz="2800" dirty="0" smtClean="0"/>
              <a:t> </a:t>
            </a:r>
            <a:r>
              <a:rPr lang="en-US" sz="2800" dirty="0" err="1" smtClean="0"/>
              <a:t>chắc</a:t>
            </a:r>
            <a:r>
              <a:rPr lang="en-US" sz="2800" dirty="0" smtClean="0"/>
              <a:t> </a:t>
            </a:r>
            <a:r>
              <a:rPr lang="en-US" sz="2800" dirty="0" err="1" smtClean="0"/>
              <a:t>chắn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mục</a:t>
            </a:r>
            <a:r>
              <a:rPr lang="en-US" sz="2800" dirty="0" smtClean="0"/>
              <a:t> </a:t>
            </a:r>
            <a:r>
              <a:rPr lang="en-US" sz="2800" dirty="0" err="1" smtClean="0"/>
              <a:t>đó</a:t>
            </a:r>
            <a:r>
              <a:rPr lang="en-US" sz="2800" dirty="0" smtClean="0"/>
              <a:t> </a:t>
            </a:r>
            <a:r>
              <a:rPr lang="en-US" sz="2800" dirty="0" err="1" smtClean="0"/>
              <a:t>đang</a:t>
            </a:r>
            <a:r>
              <a:rPr lang="en-US" sz="2800" dirty="0" smtClean="0"/>
              <a:t>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</a:t>
            </a:r>
            <a:r>
              <a:rPr lang="en-US" sz="2800" dirty="0" err="1" smtClean="0"/>
              <a:t>đóng</a:t>
            </a:r>
            <a:endParaRPr lang="en-US" sz="2800" dirty="0" smtClean="0"/>
          </a:p>
          <a:p>
            <a:pPr marL="514350" lvl="0" indent="-514350">
              <a:defRPr/>
            </a:pPr>
            <a:r>
              <a:rPr lang="en-US" sz="2800" dirty="0" err="1" smtClean="0"/>
              <a:t>Không</a:t>
            </a:r>
            <a:r>
              <a:rPr lang="en-US" sz="2800" dirty="0" smtClean="0"/>
              <a:t> </a:t>
            </a:r>
            <a:r>
              <a:rPr lang="en-US" sz="2800" dirty="0" err="1" smtClean="0"/>
              <a:t>tự</a:t>
            </a:r>
            <a:r>
              <a:rPr lang="en-US" sz="2800" dirty="0" smtClean="0"/>
              <a:t> ý </a:t>
            </a:r>
            <a:r>
              <a:rPr lang="en-US" sz="2800" dirty="0" err="1" smtClean="0"/>
              <a:t>xóa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mục</a:t>
            </a:r>
            <a:r>
              <a:rPr lang="en-US" sz="2800" dirty="0" smtClean="0"/>
              <a:t> </a:t>
            </a:r>
            <a:r>
              <a:rPr lang="en-US" sz="2800" dirty="0" err="1" smtClean="0"/>
              <a:t>không</a:t>
            </a:r>
            <a:r>
              <a:rPr lang="en-US" sz="2800" dirty="0" smtClean="0"/>
              <a:t> </a:t>
            </a:r>
            <a:r>
              <a:rPr lang="en-US" sz="2800" dirty="0" err="1" smtClean="0"/>
              <a:t>phải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mình</a:t>
            </a:r>
            <a:endParaRPr lang="en-US" sz="2800" dirty="0" smtClean="0"/>
          </a:p>
          <a:p>
            <a:pPr marL="514350" indent="-514350"/>
            <a:endParaRPr lang="en-US" sz="2800" dirty="0" smtClean="0"/>
          </a:p>
        </p:txBody>
      </p:sp>
      <p:sp>
        <p:nvSpPr>
          <p:cNvPr id="11" name="Content Placeholder 25"/>
          <p:cNvSpPr txBox="1">
            <a:spLocks/>
          </p:cNvSpPr>
          <p:nvPr/>
        </p:nvSpPr>
        <p:spPr>
          <a:xfrm>
            <a:off x="304800" y="3810000"/>
            <a:ext cx="88392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629</TotalTime>
  <Words>394</Words>
  <Application>Microsoft Office PowerPoint</Application>
  <PresentationFormat>On-screen Show (4:3)</PresentationFormat>
  <Paragraphs>41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Ancuu</vt:lpstr>
      <vt:lpstr>Arial</vt:lpstr>
      <vt:lpstr>Calibri</vt:lpstr>
      <vt:lpstr>Times New Roman</vt:lpstr>
      <vt:lpstr>Office Theme</vt:lpstr>
      <vt:lpstr>BÀI 2: CÁC THAO TÁC VỚI THƯ MỤC </vt:lpstr>
      <vt:lpstr>1- a. Nhắc lại thao tác tạo thư mục, mở thư mục.</vt:lpstr>
      <vt:lpstr>PowerPoint Presentation</vt:lpstr>
      <vt:lpstr>c. Đánh dấu      vào       ở sau câu đúng.</vt:lpstr>
      <vt:lpstr>2. Sao chép (Copy) thư mục</vt:lpstr>
      <vt:lpstr>3. Đổi tên (Rename) thư mục</vt:lpstr>
      <vt:lpstr> 4. Nhắc lại thao tác Xóa(Delete) thư mục</vt:lpstr>
      <vt:lpstr>Thực hành:</vt:lpstr>
      <vt:lpstr>Ghi nhớ: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3: THƯ ĐIỆN TỬ</dc:title>
  <dc:creator>User</dc:creator>
  <cp:lastModifiedBy>Windows User</cp:lastModifiedBy>
  <cp:revision>74</cp:revision>
  <dcterms:created xsi:type="dcterms:W3CDTF">2017-09-12T01:40:07Z</dcterms:created>
  <dcterms:modified xsi:type="dcterms:W3CDTF">2021-09-17T01:53:27Z</dcterms:modified>
</cp:coreProperties>
</file>