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424" r:id="rId2"/>
    <p:sldId id="425" r:id="rId3"/>
    <p:sldId id="429" r:id="rId4"/>
    <p:sldId id="411" r:id="rId5"/>
    <p:sldId id="414" r:id="rId6"/>
    <p:sldId id="415" r:id="rId7"/>
    <p:sldId id="402" r:id="rId8"/>
    <p:sldId id="423" r:id="rId9"/>
    <p:sldId id="395" r:id="rId10"/>
    <p:sldId id="409" r:id="rId11"/>
    <p:sldId id="421" r:id="rId12"/>
    <p:sldId id="419" r:id="rId13"/>
  </p:sldIdLst>
  <p:sldSz cx="9144000" cy="6858000" type="screen4x3"/>
  <p:notesSz cx="6858000" cy="9144000"/>
  <p:custDataLst>
    <p:tags r:id="rId16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FF"/>
    <a:srgbClr val="FFCCFF"/>
    <a:srgbClr val="3366FF"/>
    <a:srgbClr val="00FF00"/>
    <a:srgbClr val="FFFF00"/>
    <a:srgbClr val="FFFF99"/>
    <a:srgbClr val="00FF99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3220" autoAdjust="0"/>
  </p:normalViewPr>
  <p:slideViewPr>
    <p:cSldViewPr>
      <p:cViewPr varScale="1">
        <p:scale>
          <a:sx n="69" d="100"/>
          <a:sy n="69" d="100"/>
        </p:scale>
        <p:origin x="142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.VnTime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.VnTime" pitchFamily="34" charset="0"/>
              </a:defRPr>
            </a:lvl1pPr>
          </a:lstStyle>
          <a:p>
            <a:pPr>
              <a:defRPr/>
            </a:pPr>
            <a:fld id="{B619ED08-C159-49CF-A37E-82F0D94E17E5}" type="datetimeFigureOut">
              <a:rPr lang="en-US"/>
              <a:pPr>
                <a:defRPr/>
              </a:pPr>
              <a:t>12/9/2021</a:t>
            </a:fld>
            <a:endParaRPr lang="en-US"/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.VnTime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.VnTime" pitchFamily="34" charset="0"/>
              </a:defRPr>
            </a:lvl1pPr>
          </a:lstStyle>
          <a:p>
            <a:pPr>
              <a:defRPr/>
            </a:pPr>
            <a:fld id="{BB13A632-02AF-4216-A1C0-9EE4050DD9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4620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34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034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4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/>
            </a:lvl1pPr>
          </a:lstStyle>
          <a:p>
            <a:pPr>
              <a:defRPr/>
            </a:pPr>
            <a:fld id="{1E8C00FD-E7E2-408F-A7FB-FFC8B2ABEF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1605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A835C6-99B7-4E8C-981A-9110B465E0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AAC95C-C427-46B3-A888-48DA33978D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A19766-C016-42EC-80AA-46CEDB3F84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B22205-AF4A-48B7-8E29-49A7828075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10F3FB-7F8A-4857-8179-C18CF52975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C73304-3D40-427A-A55B-C56A943BC5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11A546-163F-4752-9B44-6E14C09C28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C3E3E5-B35B-43B7-A53A-8E506F2EC6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23F22F-0EE5-4680-A685-B66EFA69DA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85E7A1-0FAA-4148-A244-EAC63DAA60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52F3CF-F9DA-4B0F-982A-F39BFE306F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>
              <a:defRPr/>
            </a:pPr>
            <a:fld id="{59676A7B-6F87-4310-971E-4C9D2400D3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0" i="0" u="none">
          <a:solidFill>
            <a:schemeClr val="tx2"/>
          </a:solidFill>
          <a:latin typeface="Times New Roman" pitchFamily="18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Times New Roman" pitchFamily="18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0" i="0" u="none">
          <a:solidFill>
            <a:schemeClr val="tx1"/>
          </a:solidFill>
          <a:latin typeface="Times New Roman" pitchFamily="18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Times New Roman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Paint.lnk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hyperlink" Target="Paint.lnk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wmf"/><Relationship Id="rId4" Type="http://schemas.openxmlformats.org/officeDocument/2006/relationships/image" Target="../media/image1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Vẽ</a:t>
            </a:r>
            <a:r>
              <a:rPr lang="en-US" dirty="0" smtClean="0"/>
              <a:t> hình </a:t>
            </a:r>
            <a:r>
              <a:rPr lang="en-US" dirty="0" err="1" smtClean="0"/>
              <a:t>theo</a:t>
            </a:r>
            <a:r>
              <a:rPr lang="en-US" dirty="0" smtClean="0"/>
              <a:t> </a:t>
            </a:r>
            <a:r>
              <a:rPr lang="en-US" dirty="0" err="1" smtClean="0"/>
              <a:t>mẫu</a:t>
            </a:r>
            <a:r>
              <a:rPr lang="en-US" dirty="0" smtClean="0"/>
              <a:t> </a:t>
            </a:r>
            <a:r>
              <a:rPr lang="en-US" dirty="0" err="1" smtClean="0"/>
              <a:t>sau</a:t>
            </a:r>
            <a:endParaRPr lang="en-US" dirty="0"/>
          </a:p>
        </p:txBody>
      </p:sp>
      <p:sp>
        <p:nvSpPr>
          <p:cNvPr id="5" name="WordArt 5"/>
          <p:cNvSpPr>
            <a:spLocks noChangeArrowheads="1" noChangeShapeType="1" noTextEdit="1"/>
          </p:cNvSpPr>
          <p:nvPr/>
        </p:nvSpPr>
        <p:spPr bwMode="auto">
          <a:xfrm>
            <a:off x="1979712" y="685800"/>
            <a:ext cx="4608512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200" kern="1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66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Khởi động</a:t>
            </a:r>
            <a:r>
              <a:rPr lang="vi-VN" sz="3200" b="1" kern="1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66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:</a:t>
            </a:r>
            <a:endParaRPr lang="en-US" sz="3200" b="1" kern="1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FF66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8629" y="2191522"/>
            <a:ext cx="6341703" cy="3865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043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628596" y="1285703"/>
            <a:ext cx="7886808" cy="1354124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defTabSz="457200">
              <a:lnSpc>
                <a:spcPct val="150000"/>
              </a:lnSpc>
              <a:defRPr/>
            </a:pPr>
            <a:r>
              <a:rPr lang="en-US" sz="28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28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Tô</a:t>
            </a:r>
            <a:r>
              <a:rPr lang="en-US" sz="28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8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cho </a:t>
            </a:r>
            <a:r>
              <a:rPr lang="en-US" sz="28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ngôi</a:t>
            </a:r>
            <a:r>
              <a:rPr lang="en-US" sz="28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nhà </a:t>
            </a:r>
            <a:r>
              <a:rPr lang="en-US" sz="28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28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dây</a:t>
            </a:r>
            <a:endParaRPr lang="en-US" sz="2800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4"/>
          <p:cNvSpPr txBox="1">
            <a:spLocks noChangeArrowheads="1"/>
          </p:cNvSpPr>
          <p:nvPr/>
        </p:nvSpPr>
        <p:spPr bwMode="auto">
          <a:xfrm>
            <a:off x="1176291" y="512676"/>
            <a:ext cx="68421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457200"/>
            <a:r>
              <a:rPr lang="vi-VN" altLang="en-US" sz="2800" dirty="0">
                <a:solidFill>
                  <a:srgbClr val="0000FF"/>
                </a:solidFill>
                <a:cs typeface="Times New Roman" pitchFamily="18" charset="0"/>
              </a:rPr>
              <a:t>Bài thực hành </a:t>
            </a:r>
            <a:endParaRPr lang="en-US" altLang="en-US" sz="2800" dirty="0">
              <a:solidFill>
                <a:srgbClr val="0000FF"/>
              </a:solidFill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015716" y="5805264"/>
            <a:ext cx="1800200" cy="4680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5836" y="2852936"/>
            <a:ext cx="3060340" cy="33378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628596" y="1285703"/>
            <a:ext cx="7886808" cy="1354124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defTabSz="457200">
              <a:lnSpc>
                <a:spcPct val="150000"/>
              </a:lnSpc>
              <a:defRPr/>
            </a:pPr>
            <a:r>
              <a:rPr lang="en-US" sz="28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8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tô</a:t>
            </a:r>
            <a:r>
              <a:rPr lang="en-US" sz="28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8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8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4"/>
          <p:cNvSpPr txBox="1">
            <a:spLocks noChangeArrowheads="1"/>
          </p:cNvSpPr>
          <p:nvPr/>
        </p:nvSpPr>
        <p:spPr bwMode="auto">
          <a:xfrm>
            <a:off x="1176291" y="512676"/>
            <a:ext cx="68421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457200"/>
            <a:r>
              <a:rPr lang="vi-VN" altLang="en-US" sz="2800" dirty="0">
                <a:solidFill>
                  <a:srgbClr val="0000FF"/>
                </a:solidFill>
                <a:cs typeface="Times New Roman" pitchFamily="18" charset="0"/>
              </a:rPr>
              <a:t>Bài thực hành </a:t>
            </a:r>
            <a:endParaRPr lang="en-US" altLang="en-US" sz="2800" dirty="0">
              <a:solidFill>
                <a:srgbClr val="0000FF"/>
              </a:solidFill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015716" y="5805264"/>
            <a:ext cx="1800200" cy="4680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3203848" y="2708920"/>
            <a:ext cx="2236081" cy="3672408"/>
            <a:chOff x="5010599" y="2744924"/>
            <a:chExt cx="2236081" cy="3672408"/>
          </a:xfrm>
        </p:grpSpPr>
        <p:grpSp>
          <p:nvGrpSpPr>
            <p:cNvPr id="4" name="Group 3"/>
            <p:cNvGrpSpPr/>
            <p:nvPr/>
          </p:nvGrpSpPr>
          <p:grpSpPr>
            <a:xfrm>
              <a:off x="5056989" y="2744924"/>
              <a:ext cx="2143303" cy="3153613"/>
              <a:chOff x="5313224" y="2780928"/>
              <a:chExt cx="2143303" cy="3153613"/>
            </a:xfrm>
          </p:grpSpPr>
          <p:pic>
            <p:nvPicPr>
              <p:cNvPr id="10" name="Picture 9" descr="343.PNG"/>
              <p:cNvPicPr>
                <a:picLocks noChangeAspect="1"/>
              </p:cNvPicPr>
              <p:nvPr/>
            </p:nvPicPr>
            <p:blipFill rotWithShape="1">
              <a:blip r:embed="rId2"/>
              <a:srcRect l="62940" b="14451"/>
              <a:stretch/>
            </p:blipFill>
            <p:spPr>
              <a:xfrm>
                <a:off x="5440303" y="2929386"/>
                <a:ext cx="2016224" cy="2983890"/>
              </a:xfrm>
              <a:prstGeom prst="rect">
                <a:avLst/>
              </a:prstGeom>
            </p:spPr>
          </p:pic>
          <p:pic>
            <p:nvPicPr>
              <p:cNvPr id="3" name="Picture 2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313224" y="2780928"/>
                <a:ext cx="2143303" cy="3153613"/>
              </a:xfrm>
              <a:prstGeom prst="rect">
                <a:avLst/>
              </a:prstGeom>
            </p:spPr>
          </p:pic>
        </p:grpSp>
        <p:sp>
          <p:nvSpPr>
            <p:cNvPr id="14" name="Rectangle 13"/>
            <p:cNvSpPr/>
            <p:nvPr/>
          </p:nvSpPr>
          <p:spPr>
            <a:xfrm>
              <a:off x="5010599" y="5949280"/>
              <a:ext cx="2236081" cy="4680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</a:t>
              </a:r>
              <a:r>
                <a:rPr lang="en-US" sz="28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4</a:t>
              </a:r>
              <a:endPara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38928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 4"/>
          <p:cNvSpPr/>
          <p:nvPr/>
        </p:nvSpPr>
        <p:spPr>
          <a:xfrm>
            <a:off x="719572" y="1922431"/>
            <a:ext cx="7704243" cy="3505247"/>
          </a:xfrm>
          <a:prstGeom prst="cloud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loud 5"/>
          <p:cNvSpPr/>
          <p:nvPr/>
        </p:nvSpPr>
        <p:spPr>
          <a:xfrm>
            <a:off x="1085816" y="2214535"/>
            <a:ext cx="7295167" cy="3030579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504908" y="2908282"/>
            <a:ext cx="69374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00FF"/>
                </a:solidFill>
              </a:rPr>
              <a:t>- </a:t>
            </a:r>
            <a:r>
              <a:rPr lang="en-US" sz="2800" dirty="0" err="1" smtClean="0">
                <a:solidFill>
                  <a:srgbClr val="0000FF"/>
                </a:solidFill>
              </a:rPr>
              <a:t>Sử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dụng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công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cụ</a:t>
            </a:r>
            <a:r>
              <a:rPr lang="en-US" sz="2800" dirty="0" smtClean="0">
                <a:solidFill>
                  <a:srgbClr val="0000FF"/>
                </a:solidFill>
              </a:rPr>
              <a:t>        </a:t>
            </a:r>
            <a:r>
              <a:rPr lang="en-US" sz="2800" dirty="0" err="1" smtClean="0">
                <a:solidFill>
                  <a:srgbClr val="0000FF"/>
                </a:solidFill>
              </a:rPr>
              <a:t>để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tô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màu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cho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bài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vẽ</a:t>
            </a:r>
            <a:endParaRPr lang="en-US" sz="2800" dirty="0">
              <a:solidFill>
                <a:srgbClr val="0000FF"/>
              </a:solidFill>
            </a:endParaRPr>
          </a:p>
        </p:txBody>
      </p:sp>
      <p:pic>
        <p:nvPicPr>
          <p:cNvPr id="10" name="Picture 9" descr="tô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2461" y="2871769"/>
            <a:ext cx="533415" cy="618759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358856" y="3748081"/>
            <a:ext cx="69374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rgbClr val="0000FF"/>
                </a:solidFill>
              </a:rPr>
              <a:t>- Vùng tô màu phải là một vùng khép kín</a:t>
            </a:r>
            <a:endParaRPr lang="en-US" sz="2800">
              <a:solidFill>
                <a:srgbClr val="0000FF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121525" y="872716"/>
            <a:ext cx="33226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err="1" smtClean="0">
                <a:solidFill>
                  <a:srgbClr val="FF0000"/>
                </a:solidFill>
              </a:rPr>
              <a:t>Em</a:t>
            </a:r>
            <a:r>
              <a:rPr lang="en-US" sz="2800" u="sng" dirty="0" smtClean="0">
                <a:solidFill>
                  <a:srgbClr val="FF0000"/>
                </a:solidFill>
              </a:rPr>
              <a:t> </a:t>
            </a:r>
            <a:r>
              <a:rPr lang="en-US" sz="2800" u="sng" dirty="0" err="1" smtClean="0">
                <a:solidFill>
                  <a:srgbClr val="FF0000"/>
                </a:solidFill>
              </a:rPr>
              <a:t>cần</a:t>
            </a:r>
            <a:r>
              <a:rPr lang="en-US" sz="2800" u="sng" dirty="0" smtClean="0">
                <a:solidFill>
                  <a:srgbClr val="FF0000"/>
                </a:solidFill>
              </a:rPr>
              <a:t> </a:t>
            </a:r>
            <a:r>
              <a:rPr lang="en-US" sz="2800" u="sng" dirty="0" err="1" smtClean="0">
                <a:solidFill>
                  <a:srgbClr val="FF0000"/>
                </a:solidFill>
              </a:rPr>
              <a:t>ghi</a:t>
            </a:r>
            <a:r>
              <a:rPr lang="en-US" sz="2800" u="sng" dirty="0" smtClean="0">
                <a:solidFill>
                  <a:srgbClr val="FF0000"/>
                </a:solidFill>
              </a:rPr>
              <a:t> </a:t>
            </a:r>
            <a:r>
              <a:rPr lang="en-US" sz="2800" u="sng" dirty="0" err="1" smtClean="0">
                <a:solidFill>
                  <a:srgbClr val="FF0000"/>
                </a:solidFill>
              </a:rPr>
              <a:t>nhớ</a:t>
            </a:r>
            <a:endParaRPr lang="en-US" sz="2800" u="sng" dirty="0">
              <a:solidFill>
                <a:srgbClr val="FF0000"/>
              </a:solidFill>
            </a:endParaRPr>
          </a:p>
        </p:txBody>
      </p:sp>
      <p:sp>
        <p:nvSpPr>
          <p:cNvPr id="2" name="5-Point Star 1">
            <a:hlinkClick r:id="" action="ppaction://noaction"/>
          </p:cNvPr>
          <p:cNvSpPr/>
          <p:nvPr/>
        </p:nvSpPr>
        <p:spPr>
          <a:xfrm>
            <a:off x="503548" y="5949280"/>
            <a:ext cx="582268" cy="50405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2124075" y="512508"/>
            <a:ext cx="5811206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err="1">
                <a:solidFill>
                  <a:srgbClr val="1D10CC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800">
                <a:solidFill>
                  <a:srgbClr val="1D1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smtClean="0">
                <a:solidFill>
                  <a:srgbClr val="1D10CC"/>
                </a:solidFill>
                <a:cs typeface="Times New Roman" pitchFamily="18" charset="0"/>
              </a:rPr>
              <a:t>sáu</a:t>
            </a:r>
            <a:r>
              <a:rPr lang="en-US" sz="2800" smtClean="0">
                <a:solidFill>
                  <a:srgbClr val="1D1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err="1">
                <a:solidFill>
                  <a:srgbClr val="1D10CC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800">
                <a:solidFill>
                  <a:srgbClr val="1D1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smtClean="0">
                <a:solidFill>
                  <a:srgbClr val="1D10CC"/>
                </a:solidFill>
                <a:cs typeface="Times New Roman" pitchFamily="18" charset="0"/>
              </a:rPr>
              <a:t>10</a:t>
            </a:r>
            <a:r>
              <a:rPr lang="en-US" sz="2800" smtClean="0">
                <a:solidFill>
                  <a:srgbClr val="1D1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1D10CC"/>
                </a:solidFill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2800" dirty="0">
                <a:solidFill>
                  <a:srgbClr val="1D1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1D10CC"/>
                </a:solidFill>
                <a:latin typeface="Times New Roman" pitchFamily="18" charset="0"/>
                <a:cs typeface="Times New Roman" pitchFamily="18" charset="0"/>
              </a:rPr>
              <a:t>12 </a:t>
            </a:r>
            <a:r>
              <a:rPr lang="en-US" sz="2800" err="1">
                <a:solidFill>
                  <a:srgbClr val="1D10CC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800">
                <a:solidFill>
                  <a:srgbClr val="1D1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smtClean="0">
                <a:solidFill>
                  <a:srgbClr val="1D10CC"/>
                </a:solidFill>
                <a:latin typeface="Times New Roman" pitchFamily="18" charset="0"/>
                <a:cs typeface="Times New Roman" pitchFamily="18" charset="0"/>
              </a:rPr>
              <a:t>2021</a:t>
            </a:r>
            <a:endParaRPr lang="en-US" sz="2800" dirty="0">
              <a:solidFill>
                <a:srgbClr val="1D1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 bwMode="auto">
          <a:xfrm>
            <a:off x="539552" y="1155445"/>
            <a:ext cx="79948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b="1" u="sng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b="1" u="sng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6</a:t>
            </a:r>
            <a:r>
              <a:rPr lang="en-US" sz="40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Tô</a:t>
            </a:r>
            <a:r>
              <a:rPr lang="en-US" sz="40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40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40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thiện</a:t>
            </a:r>
            <a:r>
              <a:rPr lang="en-US" sz="40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40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endParaRPr lang="en-US" sz="4000" b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7162800" y="1800109"/>
            <a:ext cx="191520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b="1" u="sng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SGK/52</a:t>
            </a:r>
            <a:endParaRPr lang="en-US" sz="3200" b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67"/>
          <p:cNvSpPr txBox="1">
            <a:spLocks noChangeArrowheads="1"/>
          </p:cNvSpPr>
          <p:nvPr/>
        </p:nvSpPr>
        <p:spPr bwMode="auto">
          <a:xfrm>
            <a:off x="838200" y="2724150"/>
            <a:ext cx="7848600" cy="289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en-US" sz="2800" dirty="0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* </a:t>
            </a:r>
            <a:r>
              <a:rPr lang="en-US" sz="2800" dirty="0" err="1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Mục</a:t>
            </a:r>
            <a:r>
              <a:rPr lang="en-US" sz="2800" dirty="0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tiêu</a:t>
            </a:r>
            <a:r>
              <a:rPr lang="en-US" sz="2800" dirty="0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:</a:t>
            </a:r>
          </a:p>
          <a:p>
            <a:pPr algn="just">
              <a:spcBef>
                <a:spcPct val="50000"/>
              </a:spcBef>
              <a:defRPr/>
            </a:pPr>
            <a:r>
              <a:rPr lang="en-US" sz="2800" dirty="0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	</a:t>
            </a:r>
            <a:r>
              <a:rPr lang="en-US" sz="2800" dirty="0" err="1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Biết</a:t>
            </a:r>
            <a:r>
              <a:rPr lang="en-US" sz="2800" dirty="0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sử</a:t>
            </a:r>
            <a:r>
              <a:rPr lang="en-US" sz="2800" dirty="0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dụng</a:t>
            </a:r>
            <a:r>
              <a:rPr lang="en-US" sz="2800" dirty="0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công</a:t>
            </a:r>
            <a:r>
              <a:rPr lang="en-US" sz="2800" dirty="0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cụ</a:t>
            </a:r>
            <a:r>
              <a:rPr lang="en-US" sz="2800" dirty="0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tô</a:t>
            </a:r>
            <a:r>
              <a:rPr lang="en-US" sz="2800" dirty="0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màu</a:t>
            </a:r>
            <a:r>
              <a:rPr lang="en-US" sz="2800" dirty="0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để</a:t>
            </a:r>
            <a:r>
              <a:rPr lang="en-US" sz="2800" dirty="0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tô</a:t>
            </a:r>
            <a:r>
              <a:rPr lang="en-US" sz="2800" dirty="0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màu</a:t>
            </a:r>
            <a:r>
              <a:rPr lang="en-US" sz="2800" dirty="0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các</a:t>
            </a:r>
            <a:r>
              <a:rPr lang="en-US" sz="2800" dirty="0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chi </a:t>
            </a:r>
            <a:r>
              <a:rPr lang="en-US" sz="2800" dirty="0" err="1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tiết</a:t>
            </a:r>
            <a:r>
              <a:rPr lang="en-US" sz="2800" dirty="0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tranh</a:t>
            </a:r>
            <a:r>
              <a:rPr lang="en-US" sz="2800" dirty="0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vẽ</a:t>
            </a:r>
            <a:r>
              <a:rPr lang="en-US" sz="2800" dirty="0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.</a:t>
            </a:r>
            <a:endParaRPr lang="en-US" sz="2800" dirty="0">
              <a:solidFill>
                <a:srgbClr val="1D1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algn="just">
              <a:spcBef>
                <a:spcPct val="50000"/>
              </a:spcBef>
              <a:defRPr/>
            </a:pPr>
            <a:r>
              <a:rPr lang="en-US" sz="2800" dirty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	</a:t>
            </a:r>
          </a:p>
          <a:p>
            <a:pPr>
              <a:spcBef>
                <a:spcPct val="50000"/>
              </a:spcBef>
              <a:defRPr/>
            </a:pPr>
            <a:endParaRPr lang="en-US" sz="2800" dirty="0">
              <a:solidFill>
                <a:srgbClr val="1D1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7148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4819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20"/>
          <p:cNvSpPr txBox="1">
            <a:spLocks noChangeArrowheads="1"/>
          </p:cNvSpPr>
          <p:nvPr/>
        </p:nvSpPr>
        <p:spPr bwMode="auto">
          <a:xfrm>
            <a:off x="601260" y="1124744"/>
            <a:ext cx="817290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</a:rPr>
              <a:t>Quan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</a:rPr>
              <a:t>sát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</a:rPr>
              <a:t>hai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</a:rPr>
              <a:t>hình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</a:rPr>
              <a:t>sau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</a:rPr>
              <a:t>,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</a:rPr>
              <a:t>em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</a:rPr>
              <a:t>hãy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</a:rPr>
              <a:t>cho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</a:rPr>
              <a:t>biết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</a:rPr>
              <a:t>hình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</a:rPr>
              <a:t>nào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</a:rPr>
              <a:t>chưa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</a:rPr>
              <a:t>được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</a:rPr>
              <a:t>tô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</a:rPr>
              <a:t>màu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</a:rPr>
              <a:t>?</a:t>
            </a:r>
            <a:endParaRPr lang="en-US" sz="2400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683568" y="2240868"/>
            <a:ext cx="7835975" cy="3166866"/>
            <a:chOff x="423838" y="2926430"/>
            <a:chExt cx="7835975" cy="3166866"/>
          </a:xfrm>
        </p:grpSpPr>
        <p:grpSp>
          <p:nvGrpSpPr>
            <p:cNvPr id="16" name="Group 15"/>
            <p:cNvGrpSpPr/>
            <p:nvPr/>
          </p:nvGrpSpPr>
          <p:grpSpPr>
            <a:xfrm>
              <a:off x="899592" y="2926430"/>
              <a:ext cx="7360221" cy="3166866"/>
              <a:chOff x="1139778" y="3016300"/>
              <a:chExt cx="7120035" cy="2822340"/>
            </a:xfrm>
          </p:grpSpPr>
          <p:pic>
            <p:nvPicPr>
              <p:cNvPr id="17" name="Picture 16" descr="Capture.PNG"/>
              <p:cNvPicPr>
                <a:picLocks noChangeAspect="1"/>
              </p:cNvPicPr>
              <p:nvPr/>
            </p:nvPicPr>
            <p:blipFill rotWithShape="1">
              <a:blip r:embed="rId2"/>
              <a:srcRect b="32231"/>
              <a:stretch/>
            </p:blipFill>
            <p:spPr>
              <a:xfrm>
                <a:off x="1139778" y="3016300"/>
                <a:ext cx="7120035" cy="1816856"/>
              </a:xfrm>
              <a:prstGeom prst="rect">
                <a:avLst/>
              </a:prstGeom>
            </p:spPr>
          </p:pic>
          <p:sp>
            <p:nvSpPr>
              <p:cNvPr id="18" name="Rectangle 17"/>
              <p:cNvSpPr/>
              <p:nvPr/>
            </p:nvSpPr>
            <p:spPr>
              <a:xfrm>
                <a:off x="1139778" y="5118560"/>
                <a:ext cx="2026608" cy="72008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Hình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</a:t>
                </a:r>
                <a:endParaRPr 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5508104" y="5118560"/>
                <a:ext cx="2026608" cy="72008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Hình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2</a:t>
                </a:r>
                <a:endParaRPr 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3838" y="3023983"/>
              <a:ext cx="7704856" cy="2529253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210533" y="2064458"/>
            <a:ext cx="8521700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en-US" sz="2600" dirty="0" err="1">
                <a:solidFill>
                  <a:srgbClr val="3333FF"/>
                </a:solidFill>
                <a:latin typeface="Times New Roman" pitchFamily="18" charset="0"/>
              </a:rPr>
              <a:t>Thảo</a:t>
            </a:r>
            <a:r>
              <a:rPr lang="en-US" sz="2600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600" dirty="0" err="1">
                <a:solidFill>
                  <a:srgbClr val="3333FF"/>
                </a:solidFill>
                <a:latin typeface="Times New Roman" pitchFamily="18" charset="0"/>
              </a:rPr>
              <a:t>luận</a:t>
            </a:r>
            <a:r>
              <a:rPr lang="en-US" sz="2600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600" dirty="0" err="1">
                <a:solidFill>
                  <a:srgbClr val="3333FF"/>
                </a:solidFill>
                <a:latin typeface="Times New Roman" pitchFamily="18" charset="0"/>
              </a:rPr>
              <a:t>nhóm</a:t>
            </a:r>
            <a:r>
              <a:rPr lang="en-US" sz="2600" dirty="0">
                <a:solidFill>
                  <a:srgbClr val="3333FF"/>
                </a:solidFill>
                <a:latin typeface="Times New Roman" pitchFamily="18" charset="0"/>
              </a:rPr>
              <a:t> 2 (</a:t>
            </a:r>
            <a:r>
              <a:rPr lang="en-US" sz="2600" dirty="0" err="1">
                <a:solidFill>
                  <a:srgbClr val="3333FF"/>
                </a:solidFill>
                <a:latin typeface="Times New Roman" pitchFamily="18" charset="0"/>
              </a:rPr>
              <a:t>Thời</a:t>
            </a:r>
            <a:r>
              <a:rPr lang="en-US" sz="2600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600" dirty="0" err="1">
                <a:solidFill>
                  <a:srgbClr val="3333FF"/>
                </a:solidFill>
                <a:latin typeface="Times New Roman" pitchFamily="18" charset="0"/>
              </a:rPr>
              <a:t>gian</a:t>
            </a:r>
            <a:r>
              <a:rPr lang="en-US" sz="2600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600" dirty="0" smtClean="0">
                <a:solidFill>
                  <a:srgbClr val="3333FF"/>
                </a:solidFill>
                <a:latin typeface="Times New Roman" pitchFamily="18" charset="0"/>
              </a:rPr>
              <a:t>3 </a:t>
            </a:r>
            <a:r>
              <a:rPr lang="en-US" sz="2600" dirty="0" err="1">
                <a:solidFill>
                  <a:srgbClr val="3333FF"/>
                </a:solidFill>
                <a:latin typeface="Times New Roman" pitchFamily="18" charset="0"/>
              </a:rPr>
              <a:t>phút</a:t>
            </a:r>
            <a:r>
              <a:rPr lang="en-US" sz="2600" dirty="0">
                <a:solidFill>
                  <a:srgbClr val="3333FF"/>
                </a:solidFill>
                <a:latin typeface="Times New Roman" pitchFamily="18" charset="0"/>
              </a:rPr>
              <a:t>) </a:t>
            </a:r>
            <a:r>
              <a:rPr lang="en-US" sz="2600" dirty="0" err="1">
                <a:solidFill>
                  <a:srgbClr val="3333FF"/>
                </a:solidFill>
                <a:latin typeface="Times New Roman" pitchFamily="18" charset="0"/>
              </a:rPr>
              <a:t>với</a:t>
            </a:r>
            <a:r>
              <a:rPr lang="en-US" sz="2600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600" dirty="0" err="1">
                <a:solidFill>
                  <a:srgbClr val="3333FF"/>
                </a:solidFill>
                <a:latin typeface="Times New Roman" pitchFamily="18" charset="0"/>
              </a:rPr>
              <a:t>nội</a:t>
            </a:r>
            <a:r>
              <a:rPr lang="en-US" sz="2600" dirty="0">
                <a:solidFill>
                  <a:srgbClr val="3333FF"/>
                </a:solidFill>
                <a:latin typeface="Times New Roman" pitchFamily="18" charset="0"/>
              </a:rPr>
              <a:t> dung: </a:t>
            </a:r>
          </a:p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en-US" sz="2600" i="1" dirty="0" smtClean="0">
                <a:solidFill>
                  <a:srgbClr val="FF0000"/>
                </a:solidFill>
                <a:latin typeface="Times New Roman" pitchFamily="18" charset="0"/>
              </a:rPr>
              <a:t>	</a:t>
            </a:r>
            <a:r>
              <a:rPr lang="en-US" sz="2600" i="1" dirty="0" err="1" smtClean="0">
                <a:solidFill>
                  <a:srgbClr val="FF0000"/>
                </a:solidFill>
                <a:latin typeface="Times New Roman" pitchFamily="18" charset="0"/>
              </a:rPr>
              <a:t>Nêu</a:t>
            </a:r>
            <a:r>
              <a:rPr lang="en-US" sz="2600" i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600" i="1" dirty="0" err="1" smtClean="0">
                <a:solidFill>
                  <a:srgbClr val="FF0000"/>
                </a:solidFill>
                <a:latin typeface="Times New Roman" pitchFamily="18" charset="0"/>
              </a:rPr>
              <a:t>các</a:t>
            </a:r>
            <a:r>
              <a:rPr lang="en-US" sz="2600" i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600" i="1" dirty="0" err="1" smtClean="0">
                <a:solidFill>
                  <a:srgbClr val="FF0000"/>
                </a:solidFill>
                <a:latin typeface="Times New Roman" pitchFamily="18" charset="0"/>
              </a:rPr>
              <a:t>bước</a:t>
            </a:r>
            <a:r>
              <a:rPr lang="en-US" sz="2600" i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600" i="1" dirty="0" err="1" smtClean="0">
                <a:solidFill>
                  <a:srgbClr val="FF0000"/>
                </a:solidFill>
                <a:latin typeface="Times New Roman" pitchFamily="18" charset="0"/>
              </a:rPr>
              <a:t>tô</a:t>
            </a:r>
            <a:r>
              <a:rPr lang="en-US" sz="2600" i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600" i="1" dirty="0" err="1" smtClean="0">
                <a:solidFill>
                  <a:srgbClr val="FF0000"/>
                </a:solidFill>
                <a:latin typeface="Times New Roman" pitchFamily="18" charset="0"/>
              </a:rPr>
              <a:t>màu</a:t>
            </a:r>
            <a:r>
              <a:rPr lang="en-US" sz="2600" i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600" i="1" dirty="0" err="1" smtClean="0">
                <a:solidFill>
                  <a:srgbClr val="FF0000"/>
                </a:solidFill>
                <a:latin typeface="Times New Roman" pitchFamily="18" charset="0"/>
              </a:rPr>
              <a:t>cho</a:t>
            </a:r>
            <a:r>
              <a:rPr lang="en-US" sz="2600" i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600" i="1" dirty="0" err="1" smtClean="0">
                <a:solidFill>
                  <a:srgbClr val="FF0000"/>
                </a:solidFill>
                <a:latin typeface="Times New Roman" pitchFamily="18" charset="0"/>
              </a:rPr>
              <a:t>tranh</a:t>
            </a:r>
            <a:r>
              <a:rPr lang="en-US" sz="2600" i="1" dirty="0" smtClean="0">
                <a:solidFill>
                  <a:srgbClr val="FF0000"/>
                </a:solidFill>
                <a:latin typeface="Times New Roman" pitchFamily="18" charset="0"/>
              </a:rPr>
              <a:t> “ </a:t>
            </a:r>
            <a:r>
              <a:rPr lang="en-US" sz="2600" i="1" dirty="0" err="1" smtClean="0">
                <a:solidFill>
                  <a:srgbClr val="FF0000"/>
                </a:solidFill>
                <a:latin typeface="Times New Roman" pitchFamily="18" charset="0"/>
              </a:rPr>
              <a:t>Lá</a:t>
            </a:r>
            <a:r>
              <a:rPr lang="en-US" sz="2600" i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600" i="1" dirty="0" err="1" smtClean="0">
                <a:solidFill>
                  <a:srgbClr val="FF0000"/>
                </a:solidFill>
                <a:latin typeface="Times New Roman" pitchFamily="18" charset="0"/>
              </a:rPr>
              <a:t>cờ</a:t>
            </a:r>
            <a:r>
              <a:rPr lang="en-US" sz="2600" i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600" i="1" dirty="0" err="1" smtClean="0">
                <a:solidFill>
                  <a:srgbClr val="FF0000"/>
                </a:solidFill>
                <a:latin typeface="Times New Roman" pitchFamily="18" charset="0"/>
              </a:rPr>
              <a:t>Việt</a:t>
            </a:r>
            <a:r>
              <a:rPr lang="en-US" sz="2600" i="1" dirty="0" smtClean="0">
                <a:solidFill>
                  <a:srgbClr val="FF0000"/>
                </a:solidFill>
                <a:latin typeface="Times New Roman" pitchFamily="18" charset="0"/>
              </a:rPr>
              <a:t> Nam”?</a:t>
            </a:r>
            <a:endParaRPr lang="en-US" sz="26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0212" y="601881"/>
            <a:ext cx="1752600" cy="128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WordArt 19"/>
          <p:cNvSpPr>
            <a:spLocks noChangeArrowheads="1" noChangeShapeType="1" noTextEdit="1"/>
          </p:cNvSpPr>
          <p:nvPr/>
        </p:nvSpPr>
        <p:spPr bwMode="auto">
          <a:xfrm>
            <a:off x="2555776" y="1033681"/>
            <a:ext cx="3165475" cy="4191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8000" kern="10" dirty="0" err="1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FF">
                    <a:alpha val="50195"/>
                  </a:srgbClr>
                </a:solidFill>
                <a:effectLst>
                  <a:outerShdw blurRad="60007" dist="310007" dir="7679996" sy="30000" kx="1300191" algn="ctr" rotWithShape="0">
                    <a:srgbClr val="000000">
                      <a:alpha val="31998"/>
                    </a:srgbClr>
                  </a:outerShdw>
                </a:effectLst>
                <a:latin typeface="Arial"/>
                <a:cs typeface="Arial"/>
              </a:rPr>
              <a:t>Thảo</a:t>
            </a:r>
            <a:r>
              <a:rPr lang="en-US" sz="8000" kern="10" dirty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FF">
                    <a:alpha val="50195"/>
                  </a:srgbClr>
                </a:solidFill>
                <a:effectLst>
                  <a:outerShdw blurRad="60007" dist="310007" dir="7679996" sy="30000" kx="1300191" algn="ctr" rotWithShape="0">
                    <a:srgbClr val="000000">
                      <a:alpha val="31998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en-US" sz="8000" kern="10" dirty="0" err="1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FF">
                    <a:alpha val="50195"/>
                  </a:srgbClr>
                </a:solidFill>
                <a:effectLst>
                  <a:outerShdw blurRad="60007" dist="310007" dir="7679996" sy="30000" kx="1300191" algn="ctr" rotWithShape="0">
                    <a:srgbClr val="000000">
                      <a:alpha val="31998"/>
                    </a:srgbClr>
                  </a:outerShdw>
                </a:effectLst>
                <a:latin typeface="Arial"/>
                <a:cs typeface="Arial"/>
              </a:rPr>
              <a:t>luận</a:t>
            </a:r>
            <a:r>
              <a:rPr lang="en-US" sz="8000" kern="10" dirty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FF">
                    <a:alpha val="50195"/>
                  </a:srgbClr>
                </a:solidFill>
                <a:effectLst>
                  <a:outerShdw blurRad="60007" dist="310007" dir="7679996" sy="30000" kx="1300191" algn="ctr" rotWithShape="0">
                    <a:srgbClr val="000000">
                      <a:alpha val="31998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en-US" sz="8000" kern="10" dirty="0" err="1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FF">
                    <a:alpha val="50195"/>
                  </a:srgbClr>
                </a:solidFill>
                <a:effectLst>
                  <a:outerShdw blurRad="60007" dist="310007" dir="7679996" sy="30000" kx="1300191" algn="ctr" rotWithShape="0">
                    <a:srgbClr val="000000">
                      <a:alpha val="31998"/>
                    </a:srgbClr>
                  </a:outerShdw>
                </a:effectLst>
                <a:latin typeface="Arial"/>
                <a:cs typeface="Arial"/>
              </a:rPr>
              <a:t>nhóm</a:t>
            </a:r>
            <a:endParaRPr lang="en-US" sz="8000" kern="10" dirty="0">
              <a:ln w="12700">
                <a:solidFill>
                  <a:srgbClr val="FF0000"/>
                </a:solidFill>
                <a:round/>
                <a:headEnd/>
                <a:tailEnd/>
              </a:ln>
              <a:solidFill>
                <a:srgbClr val="0000FF">
                  <a:alpha val="50195"/>
                </a:srgbClr>
              </a:solidFill>
              <a:effectLst>
                <a:outerShdw blurRad="60007" dist="310007" dir="7679996" sy="30000" kx="1300191" algn="ctr" rotWithShape="0">
                  <a:srgbClr val="000000">
                    <a:alpha val="31998"/>
                  </a:srgbClr>
                </a:outerShdw>
              </a:effectLst>
              <a:latin typeface="Arial"/>
              <a:cs typeface="Arial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863588" y="3335414"/>
            <a:ext cx="7236804" cy="2865894"/>
            <a:chOff x="575556" y="2926430"/>
            <a:chExt cx="7704856" cy="3166866"/>
          </a:xfrm>
        </p:grpSpPr>
        <p:grpSp>
          <p:nvGrpSpPr>
            <p:cNvPr id="17" name="Group 16"/>
            <p:cNvGrpSpPr/>
            <p:nvPr/>
          </p:nvGrpSpPr>
          <p:grpSpPr>
            <a:xfrm>
              <a:off x="899592" y="2926430"/>
              <a:ext cx="7360221" cy="3166866"/>
              <a:chOff x="1139778" y="3016300"/>
              <a:chExt cx="7120035" cy="2822340"/>
            </a:xfrm>
          </p:grpSpPr>
          <p:pic>
            <p:nvPicPr>
              <p:cNvPr id="19" name="Picture 18" descr="Capture.PNG"/>
              <p:cNvPicPr>
                <a:picLocks noChangeAspect="1"/>
              </p:cNvPicPr>
              <p:nvPr/>
            </p:nvPicPr>
            <p:blipFill rotWithShape="1">
              <a:blip r:embed="rId3"/>
              <a:srcRect b="32231"/>
              <a:stretch/>
            </p:blipFill>
            <p:spPr>
              <a:xfrm>
                <a:off x="1139778" y="3016300"/>
                <a:ext cx="7120035" cy="1816856"/>
              </a:xfrm>
              <a:prstGeom prst="rect">
                <a:avLst/>
              </a:prstGeom>
            </p:spPr>
          </p:pic>
          <p:sp>
            <p:nvSpPr>
              <p:cNvPr id="20" name="Rectangle 19"/>
              <p:cNvSpPr/>
              <p:nvPr/>
            </p:nvSpPr>
            <p:spPr>
              <a:xfrm>
                <a:off x="1555851" y="5109062"/>
                <a:ext cx="2026608" cy="72008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Hình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</a:t>
                </a:r>
                <a:endParaRPr 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5508104" y="5118560"/>
                <a:ext cx="2026608" cy="72008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Hình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2</a:t>
                </a:r>
                <a:endParaRPr 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75556" y="3023983"/>
              <a:ext cx="7704856" cy="2529253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5"/>
          <p:cNvSpPr txBox="1">
            <a:spLocks noChangeArrowheads="1"/>
          </p:cNvSpPr>
          <p:nvPr/>
        </p:nvSpPr>
        <p:spPr bwMode="auto">
          <a:xfrm>
            <a:off x="2819376" y="2898483"/>
            <a:ext cx="6044756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700" dirty="0" err="1">
                <a:solidFill>
                  <a:srgbClr val="3333FF"/>
                </a:solidFill>
                <a:latin typeface="Times New Roman" pitchFamily="18" charset="0"/>
              </a:rPr>
              <a:t>Trình</a:t>
            </a:r>
            <a:r>
              <a:rPr lang="en-US" sz="2700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700" dirty="0" err="1" smtClean="0">
                <a:solidFill>
                  <a:srgbClr val="3333FF"/>
                </a:solidFill>
                <a:latin typeface="Times New Roman" pitchFamily="18" charset="0"/>
              </a:rPr>
              <a:t>bày</a:t>
            </a:r>
            <a:r>
              <a:rPr lang="en-US" sz="2700" dirty="0" smtClean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700" dirty="0" err="1">
                <a:solidFill>
                  <a:srgbClr val="3333FF"/>
                </a:solidFill>
                <a:latin typeface="Times New Roman" pitchFamily="18" charset="0"/>
              </a:rPr>
              <a:t>các</a:t>
            </a:r>
            <a:r>
              <a:rPr lang="en-US" sz="2700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700" dirty="0" err="1">
                <a:solidFill>
                  <a:srgbClr val="3333FF"/>
                </a:solidFill>
                <a:latin typeface="Times New Roman" pitchFamily="18" charset="0"/>
              </a:rPr>
              <a:t>bước</a:t>
            </a:r>
            <a:r>
              <a:rPr lang="en-US" sz="2700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700" dirty="0" err="1" smtClean="0">
                <a:solidFill>
                  <a:srgbClr val="3333FF"/>
                </a:solidFill>
                <a:latin typeface="Times New Roman" pitchFamily="18" charset="0"/>
              </a:rPr>
              <a:t>tô</a:t>
            </a:r>
            <a:r>
              <a:rPr lang="en-US" sz="2700" dirty="0" smtClean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700" dirty="0" err="1" smtClean="0">
                <a:solidFill>
                  <a:srgbClr val="3333FF"/>
                </a:solidFill>
                <a:latin typeface="Times New Roman" pitchFamily="18" charset="0"/>
              </a:rPr>
              <a:t>màu</a:t>
            </a:r>
            <a:r>
              <a:rPr lang="en-US" sz="2700" dirty="0" smtClean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700" dirty="0" err="1" smtClean="0">
                <a:solidFill>
                  <a:srgbClr val="3333FF"/>
                </a:solidFill>
                <a:latin typeface="Times New Roman" pitchFamily="18" charset="0"/>
              </a:rPr>
              <a:t>cho</a:t>
            </a:r>
            <a:r>
              <a:rPr lang="en-US" sz="2700" dirty="0" smtClean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700" dirty="0" err="1" smtClean="0">
                <a:solidFill>
                  <a:srgbClr val="3333FF"/>
                </a:solidFill>
                <a:latin typeface="Times New Roman" pitchFamily="18" charset="0"/>
              </a:rPr>
              <a:t>tranh</a:t>
            </a:r>
            <a:r>
              <a:rPr lang="en-US" sz="2700" dirty="0" smtClean="0">
                <a:solidFill>
                  <a:srgbClr val="3333FF"/>
                </a:solidFill>
                <a:latin typeface="Times New Roman" pitchFamily="18" charset="0"/>
              </a:rPr>
              <a:t>.</a:t>
            </a:r>
            <a:endParaRPr lang="en-US" sz="2700" dirty="0">
              <a:solidFill>
                <a:srgbClr val="3333FF"/>
              </a:solidFill>
              <a:latin typeface="Times New Roman" pitchFamily="18" charset="0"/>
            </a:endParaRPr>
          </a:p>
        </p:txBody>
      </p:sp>
      <p:pic>
        <p:nvPicPr>
          <p:cNvPr id="3" name="Picture 13" descr="IMG (2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92014"/>
            <a:ext cx="1878565" cy="181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801043" y="584684"/>
            <a:ext cx="78835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</a:rPr>
              <a:t>Các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bước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thực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hiện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tô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màu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cho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tranh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720081" y="1574141"/>
            <a:ext cx="491031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srgbClr val="0000FF"/>
                </a:solidFill>
              </a:rPr>
              <a:t>Bước</a:t>
            </a:r>
            <a:r>
              <a:rPr lang="en-US" sz="2800" dirty="0">
                <a:solidFill>
                  <a:srgbClr val="0000FF"/>
                </a:solidFill>
              </a:rPr>
              <a:t> 1: </a:t>
            </a:r>
            <a:r>
              <a:rPr lang="en-US" sz="2800" dirty="0" err="1">
                <a:solidFill>
                  <a:srgbClr val="0000FF"/>
                </a:solidFill>
              </a:rPr>
              <a:t>Chọn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công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cụ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tô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màu</a:t>
            </a:r>
            <a:r>
              <a:rPr lang="en-US" sz="2800" dirty="0" smtClean="0">
                <a:solidFill>
                  <a:srgbClr val="0000FF"/>
                </a:solidFill>
              </a:rPr>
              <a:t>  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83568" y="2174128"/>
            <a:ext cx="609487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srgbClr val="0000FF"/>
                </a:solidFill>
              </a:rPr>
              <a:t>Bước</a:t>
            </a:r>
            <a:r>
              <a:rPr lang="en-US" sz="2800" dirty="0">
                <a:solidFill>
                  <a:srgbClr val="0000FF"/>
                </a:solidFill>
              </a:rPr>
              <a:t> 2: </a:t>
            </a:r>
            <a:r>
              <a:rPr lang="en-US" sz="2800" dirty="0" err="1" smtClean="0">
                <a:solidFill>
                  <a:srgbClr val="0000FF"/>
                </a:solidFill>
              </a:rPr>
              <a:t>Chọn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màu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đỏ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trong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hộp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màu</a:t>
            </a:r>
            <a:r>
              <a:rPr lang="en-US" sz="2800" dirty="0" smtClean="0">
                <a:solidFill>
                  <a:srgbClr val="0000FF"/>
                </a:solidFill>
              </a:rPr>
              <a:t>. 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83568" y="2905780"/>
            <a:ext cx="808182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rgbClr val="0000FF"/>
                </a:solidFill>
              </a:rPr>
              <a:t>Bước</a:t>
            </a:r>
            <a:r>
              <a:rPr lang="en-US" sz="2800" dirty="0">
                <a:solidFill>
                  <a:srgbClr val="0000FF"/>
                </a:solidFill>
              </a:rPr>
              <a:t> 3: </a:t>
            </a:r>
            <a:r>
              <a:rPr lang="en-US" sz="2800" dirty="0" err="1" smtClean="0">
                <a:solidFill>
                  <a:srgbClr val="0000FF"/>
                </a:solidFill>
              </a:rPr>
              <a:t>Chọn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vùng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muốn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tô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màu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đỏ.Nháy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chuột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để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tô</a:t>
            </a:r>
            <a:r>
              <a:rPr lang="en-US" sz="2800" dirty="0" smtClean="0">
                <a:solidFill>
                  <a:srgbClr val="0000FF"/>
                </a:solidFill>
              </a:rPr>
              <a:t>.</a:t>
            </a:r>
          </a:p>
        </p:txBody>
      </p:sp>
      <p:pic>
        <p:nvPicPr>
          <p:cNvPr id="12" name="Picture 11" descr="tô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3745" y="1537628"/>
            <a:ext cx="496902" cy="576404"/>
          </a:xfrm>
          <a:prstGeom prst="rect">
            <a:avLst/>
          </a:prstGeom>
        </p:spPr>
      </p:pic>
      <p:sp>
        <p:nvSpPr>
          <p:cNvPr id="17" name="5-Point Star 16">
            <a:hlinkClick r:id="rId3" action="ppaction://hlinkfile"/>
          </p:cNvPr>
          <p:cNvSpPr/>
          <p:nvPr/>
        </p:nvSpPr>
        <p:spPr>
          <a:xfrm>
            <a:off x="8460432" y="260648"/>
            <a:ext cx="540060" cy="4680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2984" y="2160393"/>
            <a:ext cx="2242412" cy="656672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3419872" y="4365104"/>
            <a:ext cx="3203005" cy="194421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5-Point Star 17"/>
          <p:cNvSpPr/>
          <p:nvPr/>
        </p:nvSpPr>
        <p:spPr>
          <a:xfrm>
            <a:off x="4301294" y="4707142"/>
            <a:ext cx="1440160" cy="1260140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3568" y="3717032"/>
            <a:ext cx="79208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Ta </a:t>
            </a:r>
            <a:r>
              <a:rPr lang="en-US" sz="2800" dirty="0" err="1">
                <a:solidFill>
                  <a:srgbClr val="0000FF"/>
                </a:solidFill>
              </a:rPr>
              <a:t>làm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tương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tự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tô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màu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vàng</a:t>
            </a:r>
            <a:r>
              <a:rPr lang="en-US" sz="2800" dirty="0">
                <a:solidFill>
                  <a:srgbClr val="0000FF"/>
                </a:solidFill>
              </a:rPr>
              <a:t> cho </a:t>
            </a:r>
            <a:r>
              <a:rPr lang="en-US" sz="2800" dirty="0" err="1">
                <a:solidFill>
                  <a:srgbClr val="0000FF"/>
                </a:solidFill>
              </a:rPr>
              <a:t>ngôi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sao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để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được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lá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cờ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Việt</a:t>
            </a:r>
            <a:r>
              <a:rPr lang="en-US" sz="2800" dirty="0">
                <a:solidFill>
                  <a:srgbClr val="0000FF"/>
                </a:solidFill>
              </a:rPr>
              <a:t> Nam.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  <p:bldP spid="15" grpId="0" animBg="1"/>
      <p:bldP spid="18" grpId="0" animBg="1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801043" y="584684"/>
            <a:ext cx="78835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</a:rPr>
              <a:t>Các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bước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thực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hiện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tô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màu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cho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tranh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683568" y="2172509"/>
            <a:ext cx="491031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srgbClr val="0000FF"/>
                </a:solidFill>
              </a:rPr>
              <a:t>Bước</a:t>
            </a:r>
            <a:r>
              <a:rPr lang="en-US" sz="2800" dirty="0">
                <a:solidFill>
                  <a:srgbClr val="0000FF"/>
                </a:solidFill>
              </a:rPr>
              <a:t> 1: </a:t>
            </a:r>
            <a:r>
              <a:rPr lang="en-US" sz="2800" dirty="0" err="1">
                <a:solidFill>
                  <a:srgbClr val="0000FF"/>
                </a:solidFill>
              </a:rPr>
              <a:t>Chọn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công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cụ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tô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màu</a:t>
            </a:r>
            <a:r>
              <a:rPr lang="en-US" sz="2800" dirty="0" smtClean="0">
                <a:solidFill>
                  <a:srgbClr val="0000FF"/>
                </a:solidFill>
              </a:rPr>
              <a:t>  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47055" y="2772496"/>
            <a:ext cx="601472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srgbClr val="0000FF"/>
                </a:solidFill>
              </a:rPr>
              <a:t>Bước</a:t>
            </a:r>
            <a:r>
              <a:rPr lang="en-US" sz="2800" dirty="0">
                <a:solidFill>
                  <a:srgbClr val="0000FF"/>
                </a:solidFill>
              </a:rPr>
              <a:t> 2: </a:t>
            </a:r>
            <a:r>
              <a:rPr lang="en-US" sz="2800" dirty="0" err="1" smtClean="0">
                <a:solidFill>
                  <a:srgbClr val="0000FF"/>
                </a:solidFill>
              </a:rPr>
              <a:t>Chọn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màu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tô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trong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hộp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màu</a:t>
            </a:r>
            <a:r>
              <a:rPr lang="en-US" sz="2800" dirty="0" smtClean="0">
                <a:solidFill>
                  <a:srgbClr val="0000FF"/>
                </a:solidFill>
              </a:rPr>
              <a:t>. 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647055" y="3410997"/>
            <a:ext cx="808182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rgbClr val="0000FF"/>
                </a:solidFill>
              </a:rPr>
              <a:t>Bước</a:t>
            </a:r>
            <a:r>
              <a:rPr lang="en-US" sz="2800" dirty="0">
                <a:solidFill>
                  <a:srgbClr val="0000FF"/>
                </a:solidFill>
              </a:rPr>
              <a:t> 3: </a:t>
            </a:r>
            <a:r>
              <a:rPr lang="en-US" sz="2800" dirty="0" err="1" smtClean="0">
                <a:solidFill>
                  <a:srgbClr val="0000FF"/>
                </a:solidFill>
              </a:rPr>
              <a:t>Chọn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vùng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muốn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tô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màu</a:t>
            </a:r>
            <a:r>
              <a:rPr lang="en-US" sz="2800" dirty="0" smtClean="0">
                <a:solidFill>
                  <a:srgbClr val="0000FF"/>
                </a:solidFill>
              </a:rPr>
              <a:t>, </a:t>
            </a:r>
            <a:r>
              <a:rPr lang="en-US" sz="2800" dirty="0" err="1" smtClean="0">
                <a:solidFill>
                  <a:srgbClr val="0000FF"/>
                </a:solidFill>
              </a:rPr>
              <a:t>nháy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chuột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phải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để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tô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màu</a:t>
            </a:r>
            <a:r>
              <a:rPr lang="en-US" sz="2800" dirty="0" smtClean="0">
                <a:solidFill>
                  <a:srgbClr val="0000FF"/>
                </a:solidFill>
              </a:rPr>
              <a:t> Color 2.</a:t>
            </a:r>
            <a:endParaRPr lang="en-US" sz="2800" dirty="0">
              <a:solidFill>
                <a:srgbClr val="0000FF"/>
              </a:solidFill>
            </a:endParaRPr>
          </a:p>
        </p:txBody>
      </p:sp>
      <p:pic>
        <p:nvPicPr>
          <p:cNvPr id="14" name="Picture 13" descr="tô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7232" y="2135996"/>
            <a:ext cx="496902" cy="576404"/>
          </a:xfrm>
          <a:prstGeom prst="rect">
            <a:avLst/>
          </a:prstGeom>
        </p:spPr>
      </p:pic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682276" y="1717180"/>
            <a:ext cx="137249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i="1" u="sng" dirty="0" err="1" smtClean="0">
                <a:solidFill>
                  <a:srgbClr val="0000FF"/>
                </a:solidFill>
              </a:rPr>
              <a:t>Cách</a:t>
            </a:r>
            <a:r>
              <a:rPr lang="en-US" sz="2800" i="1" u="sng" dirty="0" smtClean="0">
                <a:solidFill>
                  <a:srgbClr val="0000FF"/>
                </a:solidFill>
              </a:rPr>
              <a:t> 2:</a:t>
            </a:r>
            <a:endParaRPr lang="en-US" sz="2800" i="1" u="sng" dirty="0">
              <a:solidFill>
                <a:srgbClr val="0000FF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167" y="2438889"/>
            <a:ext cx="2247289" cy="928869"/>
          </a:xfrm>
          <a:prstGeom prst="rect">
            <a:avLst/>
          </a:prstGeom>
        </p:spPr>
      </p:pic>
      <p:sp>
        <p:nvSpPr>
          <p:cNvPr id="17" name="5-Point Star 16">
            <a:hlinkClick r:id="rId4" action="ppaction://hlinkfile"/>
          </p:cNvPr>
          <p:cNvSpPr/>
          <p:nvPr/>
        </p:nvSpPr>
        <p:spPr>
          <a:xfrm>
            <a:off x="8460432" y="260648"/>
            <a:ext cx="540060" cy="4680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4416" y="4185084"/>
            <a:ext cx="2483173" cy="1934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243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/>
      <p:bldP spid="11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4852" y="1579830"/>
            <a:ext cx="8534400" cy="132343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spc="50" dirty="0">
                <a:ln w="11430">
                  <a:solidFill>
                    <a:srgbClr val="0070C0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Times New Roman" pitchFamily="18" charset="0"/>
              </a:rPr>
              <a:t>THỰC HÀNH </a:t>
            </a:r>
          </a:p>
        </p:txBody>
      </p:sp>
      <p:pic>
        <p:nvPicPr>
          <p:cNvPr id="9219" name="Picture 5" descr="D6813819845B4220B39B42C244DE315A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7812088" y="549275"/>
            <a:ext cx="8636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10" descr="EF5A5FBE7C05422E9F0C3FC530992997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981075"/>
            <a:ext cx="857250" cy="179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15" descr="FF1E1E57665942E3A74FF221CEBC4268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1188" y="2241550"/>
            <a:ext cx="685800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5" descr="D6813819845B4220B39B42C244DE315A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6263" y="4545013"/>
            <a:ext cx="85725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15" descr="FF1E1E57665942E3A74FF221CEBC4268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56550" y="1989138"/>
            <a:ext cx="685800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4" name="Picture 2" descr="j019538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92721" y="4414851"/>
            <a:ext cx="1905000" cy="194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2&quot; unique_id=&quot;10037&quot;&gt;&lt;object type=&quot;3&quot; unique_id=&quot;10039&quot;&gt;&lt;property id=&quot;20148&quot; value=&quot;5&quot;/&gt;&lt;property id=&quot;20300&quot; value=&quot;Slide 2&quot;/&gt;&lt;property id=&quot;20307&quot; value=&quot;411&quot;/&gt;&lt;/object&gt;&lt;object type=&quot;3&quot; unique_id=&quot;10043&quot;&gt;&lt;property id=&quot;20148&quot; value=&quot;5&quot;/&gt;&lt;property id=&quot;20300&quot; value=&quot;Slide 3&quot;/&gt;&lt;property id=&quot;20307&quot; value=&quot;414&quot;/&gt;&lt;/object&gt;&lt;object type=&quot;3&quot; unique_id=&quot;10044&quot;&gt;&lt;property id=&quot;20148&quot; value=&quot;5&quot;/&gt;&lt;property id=&quot;20300&quot; value=&quot;Slide 4&quot;/&gt;&lt;property id=&quot;20307&quot; value=&quot;415&quot;/&gt;&lt;/object&gt;&lt;object type=&quot;3&quot; unique_id=&quot;10045&quot;&gt;&lt;property id=&quot;20148&quot; value=&quot;5&quot;/&gt;&lt;property id=&quot;20300&quot; value=&quot;Slide 5&quot;/&gt;&lt;property id=&quot;20307&quot; value=&quot;402&quot;/&gt;&lt;/object&gt;&lt;object type=&quot;3&quot; unique_id=&quot;10046&quot;&gt;&lt;property id=&quot;20148&quot; value=&quot;5&quot;/&gt;&lt;property id=&quot;20300&quot; value=&quot;Slide 6&quot;/&gt;&lt;property id=&quot;20307&quot; value=&quot;395&quot;/&gt;&lt;/object&gt;&lt;object type=&quot;3&quot; unique_id=&quot;10049&quot;&gt;&lt;property id=&quot;20148&quot; value=&quot;5&quot;/&gt;&lt;property id=&quot;20300&quot; value=&quot;Slide 7&quot;/&gt;&lt;property id=&quot;20307&quot; value=&quot;409&quot;/&gt;&lt;/object&gt;&lt;object type=&quot;3&quot; unique_id=&quot;10050&quot;&gt;&lt;property id=&quot;20148&quot; value=&quot;5&quot;/&gt;&lt;property id=&quot;20300&quot; value=&quot;Slide 9&quot;/&gt;&lt;property id=&quot;20307&quot; value=&quot;419&quot;/&gt;&lt;/object&gt;&lt;object type=&quot;3&quot; unique_id=&quot;10051&quot;&gt;&lt;property id=&quot;20148&quot; value=&quot;5&quot;/&gt;&lt;property id=&quot;20300&quot; value=&quot;Slide 10&quot;/&gt;&lt;property id=&quot;20307&quot; value=&quot;407&quot;/&gt;&lt;/object&gt;&lt;object type=&quot;3&quot; unique_id=&quot;10052&quot;&gt;&lt;property id=&quot;20148&quot; value=&quot;5&quot;/&gt;&lt;property id=&quot;20300&quot; value=&quot;Slide 11&quot;/&gt;&lt;property id=&quot;20307&quot; value=&quot;416&quot;/&gt;&lt;/object&gt;&lt;object type=&quot;3&quot; unique_id=&quot;10053&quot;&gt;&lt;property id=&quot;20148&quot; value=&quot;5&quot;/&gt;&lt;property id=&quot;20300&quot; value=&quot;Slide 12&quot;/&gt;&lt;property id=&quot;20307&quot; value=&quot;417&quot;/&gt;&lt;/object&gt;&lt;object type=&quot;3&quot; unique_id=&quot;10054&quot;&gt;&lt;property id=&quot;20148&quot; value=&quot;5&quot;/&gt;&lt;property id=&quot;20300&quot; value=&quot;Slide 13&quot;/&gt;&lt;property id=&quot;20307&quot; value=&quot;418&quot;/&gt;&lt;/object&gt;&lt;object type=&quot;3&quot; unique_id=&quot;10055&quot;&gt;&lt;property id=&quot;20148&quot; value=&quot;5&quot;/&gt;&lt;property id=&quot;20300&quot; value=&quot;Slide 14&quot;/&gt;&lt;property id=&quot;20307&quot; value=&quot;408&quot;/&gt;&lt;/object&gt;&lt;object type=&quot;3&quot; unique_id=&quot;14022&quot;&gt;&lt;property id=&quot;20148&quot; value=&quot;5&quot;/&gt;&lt;property id=&quot;20300&quot; value=&quot;Slide 1&quot;/&gt;&lt;property id=&quot;20307&quot; value=&quot;420&quot;/&gt;&lt;/object&gt;&lt;object type=&quot;3&quot; unique_id=&quot;15202&quot;&gt;&lt;property id=&quot;20148&quot; value=&quot;5&quot;/&gt;&lt;property id=&quot;20300&quot; value=&quot;Slide 8&quot;/&gt;&lt;property id=&quot;20307&quot; value=&quot;421&quot;/&gt;&lt;/object&gt;&lt;/object&gt;&lt;object type=&quot;8&quot; unique_id=&quot;10075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Slit</Template>
  <TotalTime>4631</TotalTime>
  <Words>242</Words>
  <Application>Microsoft Office PowerPoint</Application>
  <PresentationFormat>On-screen Show (4:3)</PresentationFormat>
  <Paragraphs>36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.VnTime</vt:lpstr>
      <vt:lpstr>Arial</vt:lpstr>
      <vt:lpstr>Times New Roman</vt:lpstr>
      <vt:lpstr>Wingdings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nguyen van phu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Quy ñoàng maãu soá caùc phaân soá</dc:title>
  <dc:creator>nguyen cao minh</dc:creator>
  <cp:lastModifiedBy>Windows User</cp:lastModifiedBy>
  <cp:revision>524</cp:revision>
  <dcterms:created xsi:type="dcterms:W3CDTF">2007-01-31T15:27:14Z</dcterms:created>
  <dcterms:modified xsi:type="dcterms:W3CDTF">2021-12-09T15:05:37Z</dcterms:modified>
</cp:coreProperties>
</file>