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6"/>
  </p:notesMasterIdLst>
  <p:sldIdLst>
    <p:sldId id="258" r:id="rId4"/>
    <p:sldId id="276" r:id="rId5"/>
    <p:sldId id="277" r:id="rId6"/>
    <p:sldId id="278" r:id="rId7"/>
    <p:sldId id="256" r:id="rId8"/>
    <p:sldId id="283" r:id="rId9"/>
    <p:sldId id="263" r:id="rId10"/>
    <p:sldId id="264" r:id="rId11"/>
    <p:sldId id="4411" r:id="rId12"/>
    <p:sldId id="4412" r:id="rId13"/>
    <p:sldId id="4413" r:id="rId14"/>
    <p:sldId id="267" r:id="rId15"/>
    <p:sldId id="268" r:id="rId16"/>
    <p:sldId id="285" r:id="rId17"/>
    <p:sldId id="4416" r:id="rId18"/>
    <p:sldId id="286" r:id="rId19"/>
    <p:sldId id="279" r:id="rId20"/>
    <p:sldId id="287" r:id="rId21"/>
    <p:sldId id="4415" r:id="rId22"/>
    <p:sldId id="281" r:id="rId23"/>
    <p:sldId id="282" r:id="rId24"/>
    <p:sldId id="441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E61"/>
    <a:srgbClr val="FE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17548-51C4-4AD6-A345-B6F436B0BEB3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52FD7-E0C5-4625-ABA8-9141CCFCC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9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7555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787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9165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0234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2991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1560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9" name="Google Shape;185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5331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2660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0661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375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5130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6453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4705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4550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20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787020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839899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093408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16065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1220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6140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22487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59531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89317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4334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1080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A3409C2-02A2-9BD0-5B92-E2E5645823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41403" y="-631596"/>
            <a:ext cx="13655179" cy="815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7248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7928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95092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38432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625874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751761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890308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710019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278200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02072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9004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6874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8423898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1761937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86715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8815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222183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493792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3102015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114921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241476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335010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302FCF8C-CF40-37A5-A9E1-16055EB100D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799" y="76790"/>
            <a:ext cx="1280670" cy="128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561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14B48-B84B-42A7-90FA-5B7FF663CF18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42686-5C07-45F4-8C4E-70557A2B8E9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0CD19748-63A6-FB6B-0184-B5B9C3B8D1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799" y="76790"/>
            <a:ext cx="1280670" cy="128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6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2024/4/19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2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7.png"/><Relationship Id="rId3" Type="http://schemas.openxmlformats.org/officeDocument/2006/relationships/image" Target="../media/image40.png"/><Relationship Id="rId7" Type="http://schemas.openxmlformats.org/officeDocument/2006/relationships/image" Target="../media/image6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41.png"/><Relationship Id="rId9" Type="http://schemas.openxmlformats.org/officeDocument/2006/relationships/image" Target="../media/image13.pn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0.png"/><Relationship Id="rId4" Type="http://schemas.openxmlformats.org/officeDocument/2006/relationships/image" Target="../media/image4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slide" Target="slide16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" Target="slide16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7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4"/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56" name="Google Shape;156;p14"/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57" name="Google Shape;157;p14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8" name="Google Shape;158;p14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9" name="Google Shape;159;p14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0" name="Google Shape;160;p14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1" name="Google Shape;161;p14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2" name="Google Shape;162;p14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3" name="Google Shape;163;p14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4" name="Google Shape;164;p14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5" name="Google Shape;165;p14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6" name="Google Shape;166;p14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7" name="Google Shape;167;p14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8" name="Google Shape;168;p14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69" name="Google Shape;169;p14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0" name="Google Shape;170;p14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1" name="Google Shape;171;p14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2" name="Google Shape;172;p14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3" name="Google Shape;173;p14"/>
              <p:cNvCxnSpPr/>
              <p:nvPr/>
            </p:nvCxnSpPr>
            <p:spPr>
              <a:xfrm>
                <a:off x="0" y="-825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4" name="Google Shape;174;p14"/>
              <p:cNvCxnSpPr/>
              <p:nvPr/>
            </p:nvCxnSpPr>
            <p:spPr>
              <a:xfrm>
                <a:off x="0" y="17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5" name="Google Shape;175;p14"/>
              <p:cNvCxnSpPr/>
              <p:nvPr/>
            </p:nvCxnSpPr>
            <p:spPr>
              <a:xfrm>
                <a:off x="0" y="42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6" name="Google Shape;176;p14"/>
              <p:cNvCxnSpPr/>
              <p:nvPr/>
            </p:nvCxnSpPr>
            <p:spPr>
              <a:xfrm>
                <a:off x="0" y="67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7" name="Google Shape;177;p14"/>
              <p:cNvCxnSpPr/>
              <p:nvPr/>
            </p:nvCxnSpPr>
            <p:spPr>
              <a:xfrm>
                <a:off x="0" y="93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8" name="Google Shape;178;p14"/>
              <p:cNvCxnSpPr/>
              <p:nvPr/>
            </p:nvCxnSpPr>
            <p:spPr>
              <a:xfrm>
                <a:off x="0" y="118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9" name="Google Shape;179;p14"/>
              <p:cNvCxnSpPr/>
              <p:nvPr/>
            </p:nvCxnSpPr>
            <p:spPr>
              <a:xfrm>
                <a:off x="0" y="144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0" name="Google Shape;180;p14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1" name="Google Shape;181;p14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2" name="Google Shape;182;p14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3" name="Google Shape;183;p14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4" name="Google Shape;184;p14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85" name="Google Shape;185;p14"/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86" name="Google Shape;186;p14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7" name="Google Shape;187;p14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8" name="Google Shape;188;p14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9" name="Google Shape;189;p14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0" name="Google Shape;190;p14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1" name="Google Shape;191;p14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2" name="Google Shape;192;p14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3" name="Google Shape;193;p14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4" name="Google Shape;194;p14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5" name="Google Shape;195;p14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6" name="Google Shape;196;p14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7" name="Google Shape;197;p14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8" name="Google Shape;198;p14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99" name="Google Shape;199;p14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0" name="Google Shape;200;p14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1" name="Google Shape;201;p14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2" name="Google Shape;202;p14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3" name="Google Shape;203;p14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4" name="Google Shape;204;p14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5" name="Google Shape;205;p14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06" name="Google Shape;206;p14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207" name="Google Shape;207;p14"/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208" name="Google Shape;208;p14"/>
            <p:cNvCxnSpPr/>
            <p:nvPr/>
          </p:nvCxnSpPr>
          <p:spPr>
            <a:xfrm>
              <a:off x="0" y="295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9" name="Google Shape;209;p14"/>
            <p:cNvCxnSpPr/>
            <p:nvPr/>
          </p:nvCxnSpPr>
          <p:spPr>
            <a:xfrm>
              <a:off x="0" y="320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0" name="Google Shape;210;p14"/>
            <p:cNvCxnSpPr/>
            <p:nvPr/>
          </p:nvCxnSpPr>
          <p:spPr>
            <a:xfrm>
              <a:off x="0" y="346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1" name="Google Shape;211;p14"/>
            <p:cNvCxnSpPr/>
            <p:nvPr/>
          </p:nvCxnSpPr>
          <p:spPr>
            <a:xfrm>
              <a:off x="0" y="371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2" name="Google Shape;212;p14"/>
            <p:cNvCxnSpPr/>
            <p:nvPr/>
          </p:nvCxnSpPr>
          <p:spPr>
            <a:xfrm>
              <a:off x="0" y="396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3" name="Google Shape;213;p14"/>
            <p:cNvCxnSpPr/>
            <p:nvPr/>
          </p:nvCxnSpPr>
          <p:spPr>
            <a:xfrm>
              <a:off x="0" y="422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4" name="Google Shape;214;p14"/>
            <p:cNvCxnSpPr/>
            <p:nvPr/>
          </p:nvCxnSpPr>
          <p:spPr>
            <a:xfrm>
              <a:off x="0" y="447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5" name="Google Shape;215;p14"/>
            <p:cNvCxnSpPr/>
            <p:nvPr/>
          </p:nvCxnSpPr>
          <p:spPr>
            <a:xfrm>
              <a:off x="0" y="473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6" name="Google Shape;216;p14"/>
            <p:cNvCxnSpPr/>
            <p:nvPr/>
          </p:nvCxnSpPr>
          <p:spPr>
            <a:xfrm>
              <a:off x="0" y="498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7" name="Google Shape;217;p14"/>
            <p:cNvCxnSpPr/>
            <p:nvPr/>
          </p:nvCxnSpPr>
          <p:spPr>
            <a:xfrm>
              <a:off x="0" y="523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8" name="Google Shape;218;p14"/>
            <p:cNvCxnSpPr/>
            <p:nvPr/>
          </p:nvCxnSpPr>
          <p:spPr>
            <a:xfrm>
              <a:off x="0" y="549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9" name="Google Shape;219;p14"/>
            <p:cNvCxnSpPr/>
            <p:nvPr/>
          </p:nvCxnSpPr>
          <p:spPr>
            <a:xfrm>
              <a:off x="0" y="574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0" name="Google Shape;220;p14"/>
            <p:cNvCxnSpPr/>
            <p:nvPr/>
          </p:nvCxnSpPr>
          <p:spPr>
            <a:xfrm>
              <a:off x="0" y="600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1" name="Google Shape;221;p14"/>
            <p:cNvCxnSpPr/>
            <p:nvPr/>
          </p:nvCxnSpPr>
          <p:spPr>
            <a:xfrm>
              <a:off x="0" y="625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2" name="Google Shape;222;p14"/>
            <p:cNvCxnSpPr/>
            <p:nvPr/>
          </p:nvCxnSpPr>
          <p:spPr>
            <a:xfrm>
              <a:off x="0" y="650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3" name="Google Shape;223;p14"/>
            <p:cNvCxnSpPr/>
            <p:nvPr/>
          </p:nvCxnSpPr>
          <p:spPr>
            <a:xfrm>
              <a:off x="0" y="676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4" name="Google Shape;224;p14"/>
            <p:cNvCxnSpPr/>
            <p:nvPr/>
          </p:nvCxnSpPr>
          <p:spPr>
            <a:xfrm>
              <a:off x="0" y="-825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5" name="Google Shape;225;p14"/>
            <p:cNvCxnSpPr/>
            <p:nvPr/>
          </p:nvCxnSpPr>
          <p:spPr>
            <a:xfrm>
              <a:off x="0" y="17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6" name="Google Shape;226;p14"/>
            <p:cNvCxnSpPr/>
            <p:nvPr/>
          </p:nvCxnSpPr>
          <p:spPr>
            <a:xfrm>
              <a:off x="0" y="42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7" name="Google Shape;227;p14"/>
            <p:cNvCxnSpPr/>
            <p:nvPr/>
          </p:nvCxnSpPr>
          <p:spPr>
            <a:xfrm>
              <a:off x="0" y="67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8" name="Google Shape;228;p14"/>
            <p:cNvCxnSpPr/>
            <p:nvPr/>
          </p:nvCxnSpPr>
          <p:spPr>
            <a:xfrm>
              <a:off x="0" y="93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9" name="Google Shape;229;p14"/>
            <p:cNvCxnSpPr/>
            <p:nvPr/>
          </p:nvCxnSpPr>
          <p:spPr>
            <a:xfrm>
              <a:off x="0" y="118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0" name="Google Shape;230;p14"/>
            <p:cNvCxnSpPr/>
            <p:nvPr/>
          </p:nvCxnSpPr>
          <p:spPr>
            <a:xfrm>
              <a:off x="0" y="144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1" name="Google Shape;231;p14"/>
            <p:cNvCxnSpPr/>
            <p:nvPr/>
          </p:nvCxnSpPr>
          <p:spPr>
            <a:xfrm>
              <a:off x="0" y="169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2" name="Google Shape;232;p14"/>
            <p:cNvCxnSpPr/>
            <p:nvPr/>
          </p:nvCxnSpPr>
          <p:spPr>
            <a:xfrm>
              <a:off x="0" y="194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3" name="Google Shape;233;p14"/>
            <p:cNvCxnSpPr/>
            <p:nvPr/>
          </p:nvCxnSpPr>
          <p:spPr>
            <a:xfrm>
              <a:off x="0" y="220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4" name="Google Shape;234;p14"/>
            <p:cNvCxnSpPr/>
            <p:nvPr/>
          </p:nvCxnSpPr>
          <p:spPr>
            <a:xfrm>
              <a:off x="0" y="245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35" name="Google Shape;235;p14"/>
            <p:cNvCxnSpPr/>
            <p:nvPr/>
          </p:nvCxnSpPr>
          <p:spPr>
            <a:xfrm>
              <a:off x="0" y="271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236" name="Google Shape;236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344" t="75059"/>
          <a:stretch/>
        </p:blipFill>
        <p:spPr>
          <a:xfrm rot="1977503">
            <a:off x="9964893" y="409576"/>
            <a:ext cx="899801" cy="83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r="73980" b="71766"/>
          <a:stretch/>
        </p:blipFill>
        <p:spPr>
          <a:xfrm rot="-912010">
            <a:off x="10152193" y="4824116"/>
            <a:ext cx="876219" cy="90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4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93405">
            <a:off x="9868435" y="3395141"/>
            <a:ext cx="1149750" cy="11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4" descr="Basic math Vector Icons free download in SVG, PNG Forma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833334">
            <a:off x="1014077" y="1350847"/>
            <a:ext cx="751089" cy="751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4" descr="Math - Bank Transaction Icon Clipart - Large Size Png Image - PikPng"/>
          <p:cNvPicPr preferRelativeResize="0"/>
          <p:nvPr/>
        </p:nvPicPr>
        <p:blipFill rotWithShape="1">
          <a:blip r:embed="rId6">
            <a:alphaModFix/>
          </a:blip>
          <a:srcRect t="71262" r="72772"/>
          <a:stretch/>
        </p:blipFill>
        <p:spPr>
          <a:xfrm>
            <a:off x="10790762" y="922890"/>
            <a:ext cx="373108" cy="37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4" descr="Math Symbols Icons - Download Free Vector Icons | Noun Projec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5881" y="916393"/>
            <a:ext cx="534180" cy="5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4" descr="Math Icon from Education Pack | Free Downloa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7453" y="45508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1811" b="65694"/>
          <a:stretch/>
        </p:blipFill>
        <p:spPr>
          <a:xfrm>
            <a:off x="1296537" y="5023951"/>
            <a:ext cx="656487" cy="7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35476" t="73595" r="36393"/>
          <a:stretch/>
        </p:blipFill>
        <p:spPr>
          <a:xfrm rot="2593627">
            <a:off x="313899" y="4271749"/>
            <a:ext cx="655092" cy="58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4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155" t="34306" b="33772"/>
          <a:stretch/>
        </p:blipFill>
        <p:spPr>
          <a:xfrm>
            <a:off x="10276765" y="1173708"/>
            <a:ext cx="601895" cy="709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6" name="Google Shape;246;p14"/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</p:grpSpPr>
        <p:grpSp>
          <p:nvGrpSpPr>
            <p:cNvPr id="247" name="Google Shape;247;p14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248" name="Google Shape;248;p14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5" name="Google Shape;255;p14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8" name="Google Shape;258;p14"/>
          <p:cNvPicPr preferRelativeResize="0"/>
          <p:nvPr/>
        </p:nvPicPr>
        <p:blipFill rotWithShape="1">
          <a:blip r:embed="rId9">
            <a:alphaModFix/>
          </a:blip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81692" y="4265256"/>
            <a:ext cx="2274005" cy="15911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p14"/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261" name="Google Shape;261;p14"/>
            <p:cNvGrpSpPr/>
            <p:nvPr/>
          </p:nvGrpSpPr>
          <p:grpSpPr>
            <a:xfrm>
              <a:off x="2353339" y="5846164"/>
              <a:ext cx="7315206" cy="1231194"/>
              <a:chOff x="929285" y="5051507"/>
              <a:chExt cx="7315206" cy="1231194"/>
            </a:xfrm>
          </p:grpSpPr>
          <p:sp>
            <p:nvSpPr>
              <p:cNvPr id="262" name="Google Shape;262;p14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14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14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4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4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68" name="Google Shape;268;p14"/>
            <p:cNvPicPr preferRelativeResize="0"/>
            <p:nvPr/>
          </p:nvPicPr>
          <p:blipFill rotWithShape="1">
            <a:blip r:embed="rId9">
              <a:alphaModFix/>
            </a:blip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A8B64D-FB7B-DA00-AE0A-517722D142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29874" y="1637420"/>
            <a:ext cx="6846401" cy="270685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75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75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7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75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75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75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75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4;p20">
            <a:extLst>
              <a:ext uri="{FF2B5EF4-FFF2-40B4-BE49-F238E27FC236}">
                <a16:creationId xmlns:a16="http://schemas.microsoft.com/office/drawing/2014/main" xmlns="" id="{A3549072-EB98-51AE-2CC9-0FB434E218BA}"/>
              </a:ext>
            </a:extLst>
          </p:cNvPr>
          <p:cNvSpPr/>
          <p:nvPr/>
        </p:nvSpPr>
        <p:spPr>
          <a:xfrm>
            <a:off x="294494" y="-259387"/>
            <a:ext cx="12697941" cy="711738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723448" y="108978"/>
            <a:ext cx="5456951" cy="2263838"/>
          </a:xfrm>
          <a:prstGeom prst="wedgeEllipseCallout">
            <a:avLst>
              <a:gd name="adj1" fmla="val -15468"/>
              <a:gd name="adj2" fmla="val 78211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3150058"/>
            <a:ext cx="2888974" cy="347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Callout 7"/>
          <p:cNvSpPr/>
          <p:nvPr/>
        </p:nvSpPr>
        <p:spPr>
          <a:xfrm>
            <a:off x="6302987" y="0"/>
            <a:ext cx="5574279" cy="2557670"/>
          </a:xfrm>
          <a:prstGeom prst="wedgeEllipseCallout">
            <a:avLst>
              <a:gd name="adj1" fmla="val 14128"/>
              <a:gd name="adj2" fmla="val 89190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Muốn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endParaRPr lang="en-US" sz="1000" b="1" kern="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lvl="0" algn="ctr">
              <a:buClr>
                <a:srgbClr val="000000"/>
              </a:buClr>
              <a:defRPr/>
            </a:pP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ta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lấy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đó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nhân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với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cần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  <a:endParaRPr lang="en-US" sz="1000" b="1" kern="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9" name="Picture 2" descr="A picture containing doll, toy, clipart&#10;&#10;Description automatically gener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56" y="2372816"/>
            <a:ext cx="2215029" cy="427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6535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4;p20">
            <a:extLst>
              <a:ext uri="{FF2B5EF4-FFF2-40B4-BE49-F238E27FC236}">
                <a16:creationId xmlns:a16="http://schemas.microsoft.com/office/drawing/2014/main" xmlns="" id="{A3549072-EB98-51AE-2CC9-0FB434E218BA}"/>
              </a:ext>
            </a:extLst>
          </p:cNvPr>
          <p:cNvSpPr/>
          <p:nvPr/>
        </p:nvSpPr>
        <p:spPr>
          <a:xfrm>
            <a:off x="273900" y="-510970"/>
            <a:ext cx="12697941" cy="711738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8" descr="https://lh7-us.googleusercontent.com/C5KSfiPAC3VB4P-GtyASn-uFTbc3oiuDZiLtariPisqgRghdFJ_XG-NL0fpApMvVNfKq9CcN_HUctZAPPlwWZLm007LN6921cjqRN9ms-yTQclgSJ6Q71umqorqo68VsT3Wjco2ms_LE7spyvRoZh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00" y="332597"/>
            <a:ext cx="3319542" cy="602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105;p22"/>
          <p:cNvSpPr txBox="1"/>
          <p:nvPr/>
        </p:nvSpPr>
        <p:spPr>
          <a:xfrm>
            <a:off x="2875146" y="-118315"/>
            <a:ext cx="243570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kumimoji="0" lang="en-US" sz="32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     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" name="Google Shape;1106;p22"/>
          <p:cNvGrpSpPr/>
          <p:nvPr/>
        </p:nvGrpSpPr>
        <p:grpSpPr>
          <a:xfrm>
            <a:off x="3698903" y="382580"/>
            <a:ext cx="8014456" cy="1501614"/>
            <a:chOff x="1197" y="2097"/>
            <a:chExt cx="2008" cy="709"/>
          </a:xfrm>
        </p:grpSpPr>
        <p:sp>
          <p:nvSpPr>
            <p:cNvPr id="6" name="Google Shape;1107;p22"/>
            <p:cNvSpPr txBox="1"/>
            <p:nvPr/>
          </p:nvSpPr>
          <p:spPr>
            <a:xfrm>
              <a:off x="1197" y="2239"/>
              <a:ext cx="2008" cy="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  <a:tabLst/>
                <a:defRPr/>
              </a:pPr>
              <a:r>
                <a:rPr lang="en-US" sz="3600" b="1" kern="0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a, </a:t>
              </a:r>
              <a:r>
                <a:rPr kumimoji="0" lang="en-US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    </a:t>
              </a:r>
              <a:r>
                <a:rPr kumimoji="0" lang="en-US" sz="3600" b="1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cuả</a:t>
              </a:r>
              <a:r>
                <a:rPr kumimoji="0" lang="en-US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15 </a:t>
              </a:r>
              <a:r>
                <a:rPr kumimoji="0" lang="en-US" sz="3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3600" b="1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cam = ? </a:t>
              </a:r>
              <a:r>
                <a:rPr kumimoji="0" lang="en-US" sz="36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3600" b="1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cam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" name="Google Shape;1108;p22"/>
            <p:cNvGrpSpPr/>
            <p:nvPr/>
          </p:nvGrpSpPr>
          <p:grpSpPr>
            <a:xfrm>
              <a:off x="1344" y="2097"/>
              <a:ext cx="243" cy="533"/>
              <a:chOff x="1776" y="2160"/>
              <a:chExt cx="243" cy="533"/>
            </a:xfrm>
          </p:grpSpPr>
          <p:sp>
            <p:nvSpPr>
              <p:cNvPr id="8" name="Google Shape;1109;p22"/>
              <p:cNvSpPr txBox="1"/>
              <p:nvPr/>
            </p:nvSpPr>
            <p:spPr>
              <a:xfrm>
                <a:off x="1776" y="2160"/>
                <a:ext cx="192" cy="3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1110;p22"/>
              <p:cNvSpPr txBox="1"/>
              <p:nvPr/>
            </p:nvSpPr>
            <p:spPr>
              <a:xfrm>
                <a:off x="1779" y="2388"/>
                <a:ext cx="240" cy="3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cxnSp>
            <p:nvCxnSpPr>
              <p:cNvPr id="10" name="Google Shape;1111;p22"/>
              <p:cNvCxnSpPr/>
              <p:nvPr/>
            </p:nvCxnSpPr>
            <p:spPr>
              <a:xfrm>
                <a:off x="1779" y="2413"/>
                <a:ext cx="144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" name="Google Shape;1112;p22"/>
          <p:cNvGrpSpPr/>
          <p:nvPr/>
        </p:nvGrpSpPr>
        <p:grpSpPr>
          <a:xfrm>
            <a:off x="3938749" y="1500792"/>
            <a:ext cx="3233454" cy="1188558"/>
            <a:chOff x="2496" y="2112"/>
            <a:chExt cx="1632" cy="500"/>
          </a:xfrm>
        </p:grpSpPr>
        <p:sp>
          <p:nvSpPr>
            <p:cNvPr id="21" name="Google Shape;1113;p22"/>
            <p:cNvSpPr txBox="1"/>
            <p:nvPr/>
          </p:nvSpPr>
          <p:spPr>
            <a:xfrm>
              <a:off x="2496" y="2208"/>
              <a:ext cx="1632" cy="2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3600"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15          =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" name="Google Shape;1114;p22"/>
            <p:cNvGrpSpPr/>
            <p:nvPr/>
          </p:nvGrpSpPr>
          <p:grpSpPr>
            <a:xfrm>
              <a:off x="3072" y="2112"/>
              <a:ext cx="243" cy="500"/>
              <a:chOff x="1776" y="2160"/>
              <a:chExt cx="243" cy="500"/>
            </a:xfrm>
          </p:grpSpPr>
          <p:sp>
            <p:nvSpPr>
              <p:cNvPr id="24" name="Google Shape;1115;p22"/>
              <p:cNvSpPr txBox="1"/>
              <p:nvPr/>
            </p:nvSpPr>
            <p:spPr>
              <a:xfrm>
                <a:off x="1776" y="2160"/>
                <a:ext cx="192" cy="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B05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1116;p22"/>
              <p:cNvSpPr txBox="1"/>
              <p:nvPr/>
            </p:nvSpPr>
            <p:spPr>
              <a:xfrm>
                <a:off x="1779" y="2388"/>
                <a:ext cx="240" cy="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B05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cxnSp>
            <p:nvCxnSpPr>
              <p:cNvPr id="26" name="Google Shape;1117;p22"/>
              <p:cNvCxnSpPr/>
              <p:nvPr/>
            </p:nvCxnSpPr>
            <p:spPr>
              <a:xfrm>
                <a:off x="1834" y="2413"/>
                <a:ext cx="144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99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3" name="Google Shape;1118;p22"/>
            <p:cNvSpPr txBox="1"/>
            <p:nvPr/>
          </p:nvSpPr>
          <p:spPr>
            <a:xfrm>
              <a:off x="2826" y="2181"/>
              <a:ext cx="240" cy="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3600"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×      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  <a:tabLst/>
                <a:defRPr/>
              </a:pPr>
              <a:endPara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1134;p22"/>
          <p:cNvSpPr txBox="1"/>
          <p:nvPr/>
        </p:nvSpPr>
        <p:spPr>
          <a:xfrm>
            <a:off x="6163992" y="1638720"/>
            <a:ext cx="266156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B8A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9(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cam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FF3B8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105;p22"/>
          <p:cNvSpPr txBox="1"/>
          <p:nvPr/>
        </p:nvSpPr>
        <p:spPr>
          <a:xfrm>
            <a:off x="8386169" y="1410771"/>
            <a:ext cx="11430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lang="en-US" sz="3200" b="1" kern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     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1138;p22"/>
          <p:cNvSpPr txBox="1"/>
          <p:nvPr/>
        </p:nvSpPr>
        <p:spPr>
          <a:xfrm>
            <a:off x="9105205" y="1992910"/>
            <a:ext cx="3124200" cy="584200"/>
          </a:xfrm>
          <a:prstGeom prst="rect">
            <a:avLst/>
          </a:prstGeom>
          <a:solidFill>
            <a:srgbClr val="FCD8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365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15 x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 : 5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=  9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1136;p22"/>
          <p:cNvSpPr txBox="1"/>
          <p:nvPr/>
        </p:nvSpPr>
        <p:spPr>
          <a:xfrm>
            <a:off x="9090933" y="2622432"/>
            <a:ext cx="3124200" cy="584200"/>
          </a:xfrm>
          <a:prstGeom prst="rect">
            <a:avLst/>
          </a:prstGeom>
          <a:solidFill>
            <a:srgbClr val="FCD8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365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15 :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 x 3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=  9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" name="Google Shape;1120;p22"/>
          <p:cNvGrpSpPr/>
          <p:nvPr/>
        </p:nvGrpSpPr>
        <p:grpSpPr>
          <a:xfrm>
            <a:off x="3850871" y="3105311"/>
            <a:ext cx="7863281" cy="1551563"/>
            <a:chOff x="1230" y="2097"/>
            <a:chExt cx="1344" cy="724"/>
          </a:xfrm>
        </p:grpSpPr>
        <p:sp>
          <p:nvSpPr>
            <p:cNvPr id="32" name="Google Shape;1121;p22"/>
            <p:cNvSpPr txBox="1"/>
            <p:nvPr/>
          </p:nvSpPr>
          <p:spPr>
            <a:xfrm>
              <a:off x="1230" y="2261"/>
              <a:ext cx="1344" cy="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b)   </a:t>
              </a:r>
              <a:r>
                <a:rPr kumimoji="0" lang="en-US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20 </a:t>
              </a:r>
              <a:r>
                <a:rPr kumimoji="0" lang="en-US" sz="3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viên</a:t>
              </a:r>
              <a:r>
                <a:rPr kumimoji="0" lang="en-US" sz="3600" b="1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bi = ? </a:t>
              </a:r>
              <a:r>
                <a:rPr kumimoji="0" lang="en-US" sz="36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Viên</a:t>
              </a:r>
              <a:r>
                <a:rPr kumimoji="0" lang="en-US" sz="3600" b="1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bi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3" name="Google Shape;1122;p22"/>
            <p:cNvGrpSpPr/>
            <p:nvPr/>
          </p:nvGrpSpPr>
          <p:grpSpPr>
            <a:xfrm>
              <a:off x="1323" y="2097"/>
              <a:ext cx="264" cy="530"/>
              <a:chOff x="1755" y="2160"/>
              <a:chExt cx="264" cy="530"/>
            </a:xfrm>
          </p:grpSpPr>
          <p:sp>
            <p:nvSpPr>
              <p:cNvPr id="34" name="Google Shape;1123;p22"/>
              <p:cNvSpPr txBox="1"/>
              <p:nvPr/>
            </p:nvSpPr>
            <p:spPr>
              <a:xfrm>
                <a:off x="1776" y="2160"/>
                <a:ext cx="192" cy="3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124;p22"/>
              <p:cNvSpPr txBox="1"/>
              <p:nvPr/>
            </p:nvSpPr>
            <p:spPr>
              <a:xfrm>
                <a:off x="1779" y="2388"/>
                <a:ext cx="240" cy="3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lang="en-US" sz="3600" b="1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rPr>
                  <a:t>4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cxnSp>
            <p:nvCxnSpPr>
              <p:cNvPr id="36" name="Google Shape;1125;p22"/>
              <p:cNvCxnSpPr/>
              <p:nvPr/>
            </p:nvCxnSpPr>
            <p:spPr>
              <a:xfrm>
                <a:off x="1755" y="2456"/>
                <a:ext cx="144" cy="0"/>
              </a:xfrm>
              <a:prstGeom prst="straightConnector1">
                <a:avLst/>
              </a:prstGeom>
              <a:noFill/>
              <a:ln w="12700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9" name="Google Shape;1127;p22"/>
          <p:cNvGrpSpPr/>
          <p:nvPr/>
        </p:nvGrpSpPr>
        <p:grpSpPr>
          <a:xfrm>
            <a:off x="4093000" y="4270014"/>
            <a:ext cx="3278255" cy="1198071"/>
            <a:chOff x="2503" y="2112"/>
            <a:chExt cx="1632" cy="496"/>
          </a:xfrm>
        </p:grpSpPr>
        <p:sp>
          <p:nvSpPr>
            <p:cNvPr id="40" name="Google Shape;1128;p22"/>
            <p:cNvSpPr txBox="1"/>
            <p:nvPr/>
          </p:nvSpPr>
          <p:spPr>
            <a:xfrm>
              <a:off x="2503" y="2185"/>
              <a:ext cx="1632" cy="2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3600"/>
                <a:buFont typeface="Arial"/>
                <a:buNone/>
                <a:tabLst/>
                <a:defRPr/>
              </a:pPr>
              <a:r>
                <a:rPr lang="en-US" sz="3600" b="1" kern="0" dirty="0">
                  <a:solidFill>
                    <a:srgbClr val="00B05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kumimoji="0" lang="en-US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0         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= 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41" name="Google Shape;1129;p22"/>
            <p:cNvGrpSpPr/>
            <p:nvPr/>
          </p:nvGrpSpPr>
          <p:grpSpPr>
            <a:xfrm>
              <a:off x="3072" y="2112"/>
              <a:ext cx="243" cy="496"/>
              <a:chOff x="1776" y="2160"/>
              <a:chExt cx="243" cy="496"/>
            </a:xfrm>
          </p:grpSpPr>
          <p:sp>
            <p:nvSpPr>
              <p:cNvPr id="43" name="Google Shape;1130;p22"/>
              <p:cNvSpPr txBox="1"/>
              <p:nvPr/>
            </p:nvSpPr>
            <p:spPr>
              <a:xfrm>
                <a:off x="1776" y="2160"/>
                <a:ext cx="192" cy="2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B05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131;p22"/>
              <p:cNvSpPr txBox="1"/>
              <p:nvPr/>
            </p:nvSpPr>
            <p:spPr>
              <a:xfrm>
                <a:off x="1779" y="2388"/>
                <a:ext cx="240" cy="2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B050"/>
                  </a:buClr>
                  <a:buSzPts val="3600"/>
                  <a:buFont typeface="Arial"/>
                  <a:buNone/>
                  <a:tabLst/>
                  <a:defRPr/>
                </a:pPr>
                <a:r>
                  <a:rPr lang="en-US" sz="3600" b="1" kern="0" dirty="0">
                    <a:solidFill>
                      <a:srgbClr val="00B050"/>
                    </a:solidFill>
                    <a:latin typeface="Arial"/>
                    <a:cs typeface="Arial"/>
                    <a:sym typeface="Arial"/>
                  </a:rPr>
                  <a:t>4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cxnSp>
            <p:nvCxnSpPr>
              <p:cNvPr id="45" name="Google Shape;1132;p22"/>
              <p:cNvCxnSpPr/>
              <p:nvPr/>
            </p:nvCxnSpPr>
            <p:spPr>
              <a:xfrm>
                <a:off x="1816" y="2401"/>
                <a:ext cx="144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99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2" name="Google Shape;1133;p22"/>
            <p:cNvSpPr txBox="1"/>
            <p:nvPr/>
          </p:nvSpPr>
          <p:spPr>
            <a:xfrm>
              <a:off x="2784" y="2181"/>
              <a:ext cx="240" cy="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3600"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×      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  <a:tabLst/>
                <a:defRPr/>
              </a:pPr>
              <a:endParaRPr kumimoji="0" sz="3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1135;p22"/>
          <p:cNvSpPr txBox="1"/>
          <p:nvPr/>
        </p:nvSpPr>
        <p:spPr>
          <a:xfrm>
            <a:off x="6047865" y="4403923"/>
            <a:ext cx="287372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B8A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15 (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viên</a:t>
            </a:r>
            <a:r>
              <a:rPr kumimoji="0" lang="en-US" sz="2800" b="1" i="0" u="none" strike="noStrike" kern="0" cap="none" spc="0" normalizeH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bi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1105;p22"/>
          <p:cNvSpPr txBox="1"/>
          <p:nvPr/>
        </p:nvSpPr>
        <p:spPr>
          <a:xfrm>
            <a:off x="8482306" y="4162402"/>
            <a:ext cx="11430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lang="en-US" sz="3200" b="1" kern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     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1137;p22"/>
          <p:cNvSpPr txBox="1"/>
          <p:nvPr/>
        </p:nvSpPr>
        <p:spPr>
          <a:xfrm>
            <a:off x="9104246" y="4727068"/>
            <a:ext cx="3053140" cy="584200"/>
          </a:xfrm>
          <a:prstGeom prst="rect">
            <a:avLst/>
          </a:prstGeom>
          <a:solidFill>
            <a:srgbClr val="FCD8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365"/>
              </a:buClr>
              <a:buSzPts val="3200"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110365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0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 :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= 15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1139;p22"/>
          <p:cNvSpPr txBox="1"/>
          <p:nvPr/>
        </p:nvSpPr>
        <p:spPr>
          <a:xfrm>
            <a:off x="9097670" y="5438102"/>
            <a:ext cx="3009786" cy="584200"/>
          </a:xfrm>
          <a:prstGeom prst="rect">
            <a:avLst/>
          </a:prstGeom>
          <a:solidFill>
            <a:srgbClr val="FCD8E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365"/>
              </a:buClr>
              <a:buSzPts val="3200"/>
              <a:buFont typeface="Arial"/>
              <a:buNone/>
              <a:tabLst/>
              <a:defRPr/>
            </a:pPr>
            <a:r>
              <a:rPr lang="en-US" sz="3200" b="1" kern="0" dirty="0">
                <a:solidFill>
                  <a:srgbClr val="110365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0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 b="1" kern="0" dirty="0">
                <a:solidFill>
                  <a:srgbClr val="FF3B8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3B8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x 3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1036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= 15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9193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5" name="Google Shape;1155;p23"/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1156" name="Google Shape;1156;p23"/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1157" name="Google Shape;1157;p23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58" name="Google Shape;1158;p23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59" name="Google Shape;1159;p23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0" name="Google Shape;1160;p23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1" name="Google Shape;1161;p23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2" name="Google Shape;1162;p23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3" name="Google Shape;1163;p23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4" name="Google Shape;1164;p23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5" name="Google Shape;1165;p23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6" name="Google Shape;1166;p23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7" name="Google Shape;1167;p23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8" name="Google Shape;1168;p23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69" name="Google Shape;1169;p23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0" name="Google Shape;1170;p23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1" name="Google Shape;1171;p23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2" name="Google Shape;1172;p23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3" name="Google Shape;1173;p23"/>
              <p:cNvCxnSpPr/>
              <p:nvPr/>
            </p:nvCxnSpPr>
            <p:spPr>
              <a:xfrm>
                <a:off x="0" y="-825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4" name="Google Shape;1174;p23"/>
              <p:cNvCxnSpPr/>
              <p:nvPr/>
            </p:nvCxnSpPr>
            <p:spPr>
              <a:xfrm>
                <a:off x="0" y="17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5" name="Google Shape;1175;p23"/>
              <p:cNvCxnSpPr/>
              <p:nvPr/>
            </p:nvCxnSpPr>
            <p:spPr>
              <a:xfrm>
                <a:off x="0" y="42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6" name="Google Shape;1176;p23"/>
              <p:cNvCxnSpPr/>
              <p:nvPr/>
            </p:nvCxnSpPr>
            <p:spPr>
              <a:xfrm>
                <a:off x="0" y="67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7" name="Google Shape;1177;p23"/>
              <p:cNvCxnSpPr/>
              <p:nvPr/>
            </p:nvCxnSpPr>
            <p:spPr>
              <a:xfrm>
                <a:off x="0" y="93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8" name="Google Shape;1178;p23"/>
              <p:cNvCxnSpPr/>
              <p:nvPr/>
            </p:nvCxnSpPr>
            <p:spPr>
              <a:xfrm>
                <a:off x="0" y="118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79" name="Google Shape;1179;p23"/>
              <p:cNvCxnSpPr/>
              <p:nvPr/>
            </p:nvCxnSpPr>
            <p:spPr>
              <a:xfrm>
                <a:off x="0" y="144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0" name="Google Shape;1180;p23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1" name="Google Shape;1181;p23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2" name="Google Shape;1182;p23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3" name="Google Shape;1183;p23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4" name="Google Shape;1184;p23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185" name="Google Shape;1185;p23"/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1186" name="Google Shape;1186;p23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7" name="Google Shape;1187;p23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8" name="Google Shape;1188;p23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89" name="Google Shape;1189;p23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0" name="Google Shape;1190;p23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1" name="Google Shape;1191;p23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2" name="Google Shape;1192;p23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3" name="Google Shape;1193;p23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4" name="Google Shape;1194;p23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5" name="Google Shape;1195;p23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6" name="Google Shape;1196;p23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7" name="Google Shape;1197;p23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8" name="Google Shape;1198;p23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199" name="Google Shape;1199;p23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0" name="Google Shape;1200;p23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1" name="Google Shape;1201;p23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2" name="Google Shape;1202;p23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3" name="Google Shape;1203;p23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4" name="Google Shape;1204;p23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5" name="Google Shape;1205;p23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206" name="Google Shape;1206;p23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1207" name="Google Shape;1207;p23"/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1208" name="Google Shape;1208;p23"/>
            <p:cNvCxnSpPr/>
            <p:nvPr/>
          </p:nvCxnSpPr>
          <p:spPr>
            <a:xfrm>
              <a:off x="0" y="295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9" name="Google Shape;1209;p23"/>
            <p:cNvCxnSpPr/>
            <p:nvPr/>
          </p:nvCxnSpPr>
          <p:spPr>
            <a:xfrm>
              <a:off x="0" y="320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0" name="Google Shape;1210;p23"/>
            <p:cNvCxnSpPr/>
            <p:nvPr/>
          </p:nvCxnSpPr>
          <p:spPr>
            <a:xfrm>
              <a:off x="0" y="346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1" name="Google Shape;1211;p23"/>
            <p:cNvCxnSpPr/>
            <p:nvPr/>
          </p:nvCxnSpPr>
          <p:spPr>
            <a:xfrm>
              <a:off x="0" y="371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2" name="Google Shape;1212;p23"/>
            <p:cNvCxnSpPr/>
            <p:nvPr/>
          </p:nvCxnSpPr>
          <p:spPr>
            <a:xfrm>
              <a:off x="0" y="396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3" name="Google Shape;1213;p23"/>
            <p:cNvCxnSpPr/>
            <p:nvPr/>
          </p:nvCxnSpPr>
          <p:spPr>
            <a:xfrm>
              <a:off x="0" y="422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4" name="Google Shape;1214;p23"/>
            <p:cNvCxnSpPr/>
            <p:nvPr/>
          </p:nvCxnSpPr>
          <p:spPr>
            <a:xfrm>
              <a:off x="0" y="447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5" name="Google Shape;1215;p23"/>
            <p:cNvCxnSpPr/>
            <p:nvPr/>
          </p:nvCxnSpPr>
          <p:spPr>
            <a:xfrm>
              <a:off x="0" y="473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6" name="Google Shape;1216;p23"/>
            <p:cNvCxnSpPr/>
            <p:nvPr/>
          </p:nvCxnSpPr>
          <p:spPr>
            <a:xfrm>
              <a:off x="0" y="498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7" name="Google Shape;1217;p23"/>
            <p:cNvCxnSpPr/>
            <p:nvPr/>
          </p:nvCxnSpPr>
          <p:spPr>
            <a:xfrm>
              <a:off x="0" y="523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8" name="Google Shape;1218;p23"/>
            <p:cNvCxnSpPr/>
            <p:nvPr/>
          </p:nvCxnSpPr>
          <p:spPr>
            <a:xfrm>
              <a:off x="0" y="549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9" name="Google Shape;1219;p23"/>
            <p:cNvCxnSpPr/>
            <p:nvPr/>
          </p:nvCxnSpPr>
          <p:spPr>
            <a:xfrm>
              <a:off x="0" y="574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0" name="Google Shape;1220;p23"/>
            <p:cNvCxnSpPr/>
            <p:nvPr/>
          </p:nvCxnSpPr>
          <p:spPr>
            <a:xfrm>
              <a:off x="0" y="600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1" name="Google Shape;1221;p23"/>
            <p:cNvCxnSpPr/>
            <p:nvPr/>
          </p:nvCxnSpPr>
          <p:spPr>
            <a:xfrm>
              <a:off x="0" y="625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2" name="Google Shape;1222;p23"/>
            <p:cNvCxnSpPr/>
            <p:nvPr/>
          </p:nvCxnSpPr>
          <p:spPr>
            <a:xfrm>
              <a:off x="0" y="650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3" name="Google Shape;1223;p23"/>
            <p:cNvCxnSpPr/>
            <p:nvPr/>
          </p:nvCxnSpPr>
          <p:spPr>
            <a:xfrm>
              <a:off x="0" y="676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4" name="Google Shape;1224;p23"/>
            <p:cNvCxnSpPr/>
            <p:nvPr/>
          </p:nvCxnSpPr>
          <p:spPr>
            <a:xfrm>
              <a:off x="0" y="-825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5" name="Google Shape;1225;p23"/>
            <p:cNvCxnSpPr/>
            <p:nvPr/>
          </p:nvCxnSpPr>
          <p:spPr>
            <a:xfrm>
              <a:off x="0" y="17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6" name="Google Shape;1226;p23"/>
            <p:cNvCxnSpPr/>
            <p:nvPr/>
          </p:nvCxnSpPr>
          <p:spPr>
            <a:xfrm>
              <a:off x="0" y="42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7" name="Google Shape;1227;p23"/>
            <p:cNvCxnSpPr/>
            <p:nvPr/>
          </p:nvCxnSpPr>
          <p:spPr>
            <a:xfrm>
              <a:off x="0" y="67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8" name="Google Shape;1228;p23"/>
            <p:cNvCxnSpPr/>
            <p:nvPr/>
          </p:nvCxnSpPr>
          <p:spPr>
            <a:xfrm>
              <a:off x="0" y="93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9" name="Google Shape;1229;p23"/>
            <p:cNvCxnSpPr/>
            <p:nvPr/>
          </p:nvCxnSpPr>
          <p:spPr>
            <a:xfrm>
              <a:off x="0" y="118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0" name="Google Shape;1230;p23"/>
            <p:cNvCxnSpPr/>
            <p:nvPr/>
          </p:nvCxnSpPr>
          <p:spPr>
            <a:xfrm>
              <a:off x="0" y="144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1" name="Google Shape;1231;p23"/>
            <p:cNvCxnSpPr/>
            <p:nvPr/>
          </p:nvCxnSpPr>
          <p:spPr>
            <a:xfrm>
              <a:off x="0" y="169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2" name="Google Shape;1232;p23"/>
            <p:cNvCxnSpPr/>
            <p:nvPr/>
          </p:nvCxnSpPr>
          <p:spPr>
            <a:xfrm>
              <a:off x="0" y="194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3" name="Google Shape;1233;p23"/>
            <p:cNvCxnSpPr/>
            <p:nvPr/>
          </p:nvCxnSpPr>
          <p:spPr>
            <a:xfrm>
              <a:off x="0" y="220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4" name="Google Shape;1234;p23"/>
            <p:cNvCxnSpPr/>
            <p:nvPr/>
          </p:nvCxnSpPr>
          <p:spPr>
            <a:xfrm>
              <a:off x="0" y="245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5" name="Google Shape;1235;p23"/>
            <p:cNvCxnSpPr/>
            <p:nvPr/>
          </p:nvCxnSpPr>
          <p:spPr>
            <a:xfrm>
              <a:off x="0" y="271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1236" name="Google Shape;1236;p23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344" t="75059"/>
          <a:stretch/>
        </p:blipFill>
        <p:spPr>
          <a:xfrm rot="1977503">
            <a:off x="9964893" y="409576"/>
            <a:ext cx="899801" cy="83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7" name="Google Shape;1237;p23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r="73980" b="71766"/>
          <a:stretch/>
        </p:blipFill>
        <p:spPr>
          <a:xfrm rot="-912010">
            <a:off x="10152193" y="4824116"/>
            <a:ext cx="876219" cy="90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8" name="Google Shape;1238;p23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93405">
            <a:off x="11030763" y="3247803"/>
            <a:ext cx="1149750" cy="11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23" descr="Basic math Vector Icons free download in SVG, PNG Forma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833334">
            <a:off x="203405" y="2536250"/>
            <a:ext cx="751089" cy="751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23" descr="Math - Bank Transaction Icon Clipart - Large Size Png Image - PikPng"/>
          <p:cNvPicPr preferRelativeResize="0"/>
          <p:nvPr/>
        </p:nvPicPr>
        <p:blipFill rotWithShape="1">
          <a:blip r:embed="rId6">
            <a:alphaModFix/>
          </a:blip>
          <a:srcRect t="71262" r="72772"/>
          <a:stretch/>
        </p:blipFill>
        <p:spPr>
          <a:xfrm>
            <a:off x="10790762" y="922890"/>
            <a:ext cx="373108" cy="37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1" name="Google Shape;1241;p23" descr="Math Symbols Icons - Download Free Vector Icons | Noun Projec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5881" y="916393"/>
            <a:ext cx="534180" cy="5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23" descr="Math Icon from Education Pack | Free Downloa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7453" y="45508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" name="Google Shape;1243;p23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1811" b="65694"/>
          <a:stretch/>
        </p:blipFill>
        <p:spPr>
          <a:xfrm>
            <a:off x="1296537" y="5023951"/>
            <a:ext cx="656487" cy="7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4" name="Google Shape;1244;p23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35476" t="73595" r="36393"/>
          <a:stretch/>
        </p:blipFill>
        <p:spPr>
          <a:xfrm rot="2593627">
            <a:off x="313899" y="4271749"/>
            <a:ext cx="655092" cy="58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5" name="Google Shape;1245;p23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155" t="34306" b="33772"/>
          <a:stretch/>
        </p:blipFill>
        <p:spPr>
          <a:xfrm>
            <a:off x="10897971" y="1338900"/>
            <a:ext cx="966798" cy="709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6" name="Google Shape;1246;p23"/>
          <p:cNvGrpSpPr/>
          <p:nvPr/>
        </p:nvGrpSpPr>
        <p:grpSpPr>
          <a:xfrm>
            <a:off x="840009" y="655529"/>
            <a:ext cx="10817958" cy="4069594"/>
            <a:chOff x="906767" y="966581"/>
            <a:chExt cx="9685033" cy="3465265"/>
          </a:xfrm>
        </p:grpSpPr>
        <p:grpSp>
          <p:nvGrpSpPr>
            <p:cNvPr id="1247" name="Google Shape;1247;p23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1248" name="Google Shape;1248;p23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23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23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23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23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23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23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5" name="Google Shape;1255;p23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rgbClr val="FB705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6" name="Google Shape;1256;p23"/>
          <p:cNvSpPr txBox="1"/>
          <p:nvPr/>
        </p:nvSpPr>
        <p:spPr>
          <a:xfrm>
            <a:off x="1101242" y="1816783"/>
            <a:ext cx="1036931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Muốn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ta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lấy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đó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nhân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với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cần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257" name="Google Shape;1257;p23"/>
          <p:cNvPicPr preferRelativeResize="0"/>
          <p:nvPr/>
        </p:nvPicPr>
        <p:blipFill rotWithShape="1">
          <a:blip r:embed="rId9">
            <a:alphaModFix/>
          </a:blip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8" name="Google Shape;1258;p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81692" y="4265256"/>
            <a:ext cx="2274005" cy="15911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59" name="Google Shape;1259;p23"/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1260" name="Google Shape;1260;p23"/>
            <p:cNvGrpSpPr/>
            <p:nvPr/>
          </p:nvGrpSpPr>
          <p:grpSpPr>
            <a:xfrm>
              <a:off x="2353339" y="5846164"/>
              <a:ext cx="7315206" cy="1231194"/>
              <a:chOff x="929285" y="5051507"/>
              <a:chExt cx="7315206" cy="1231194"/>
            </a:xfrm>
          </p:grpSpPr>
          <p:sp>
            <p:nvSpPr>
              <p:cNvPr id="1261" name="Google Shape;1261;p23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23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3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3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3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23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267" name="Google Shape;1267;p23"/>
            <p:cNvPicPr preferRelativeResize="0"/>
            <p:nvPr/>
          </p:nvPicPr>
          <p:blipFill rotWithShape="1">
            <a:blip r:embed="rId9">
              <a:alphaModFix/>
            </a:blip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1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750"/>
                                        <p:tgtEl>
                                          <p:spTgt spid="1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750"/>
                                        <p:tgtEl>
                                          <p:spTgt spid="1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750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750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75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75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750"/>
                                        <p:tgtEl>
                                          <p:spTgt spid="1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750"/>
                                        <p:tgtEl>
                                          <p:spTgt spid="1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0E8"/>
        </a:solidFill>
        <a:effectLst/>
      </p:bgPr>
    </p:bg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3" name="Google Shape;1273;p24"/>
          <p:cNvGrpSpPr/>
          <p:nvPr/>
        </p:nvGrpSpPr>
        <p:grpSpPr>
          <a:xfrm>
            <a:off x="8520593" y="3402780"/>
            <a:ext cx="4354847" cy="4921490"/>
            <a:chOff x="8672760" y="3741413"/>
            <a:chExt cx="4354847" cy="4921490"/>
          </a:xfrm>
        </p:grpSpPr>
        <p:sp>
          <p:nvSpPr>
            <p:cNvPr id="1274" name="Google Shape;1274;p24"/>
            <p:cNvSpPr/>
            <p:nvPr/>
          </p:nvSpPr>
          <p:spPr>
            <a:xfrm rot="3090814">
              <a:off x="8230290" y="6011207"/>
              <a:ext cx="4527790" cy="1054062"/>
            </a:xfrm>
            <a:custGeom>
              <a:avLst/>
              <a:gdLst/>
              <a:ahLst/>
              <a:cxnLst/>
              <a:rect l="l" t="t" r="r" b="b"/>
              <a:pathLst>
                <a:path w="5716527" h="1054062" extrusionOk="0">
                  <a:moveTo>
                    <a:pt x="0" y="122033"/>
                  </a:moveTo>
                  <a:lnTo>
                    <a:pt x="5262036" y="0"/>
                  </a:lnTo>
                  <a:lnTo>
                    <a:pt x="5716527" y="925456"/>
                  </a:lnTo>
                  <a:lnTo>
                    <a:pt x="1047025" y="1054062"/>
                  </a:lnTo>
                  <a:lnTo>
                    <a:pt x="0" y="12203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24"/>
            <p:cNvSpPr/>
            <p:nvPr/>
          </p:nvSpPr>
          <p:spPr>
            <a:xfrm rot="3090814">
              <a:off x="9458106" y="5362997"/>
              <a:ext cx="3144324" cy="1576943"/>
            </a:xfrm>
            <a:custGeom>
              <a:avLst/>
              <a:gdLst/>
              <a:ahLst/>
              <a:cxnLst/>
              <a:rect l="l" t="t" r="r" b="b"/>
              <a:pathLst>
                <a:path w="6218310" h="1576943" extrusionOk="0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24"/>
            <p:cNvSpPr/>
            <p:nvPr/>
          </p:nvSpPr>
          <p:spPr>
            <a:xfrm rot="3090814">
              <a:off x="8415256" y="5456118"/>
              <a:ext cx="4925228" cy="1576943"/>
            </a:xfrm>
            <a:custGeom>
              <a:avLst/>
              <a:gdLst/>
              <a:ahLst/>
              <a:cxnLst/>
              <a:rect l="l" t="t" r="r" b="b"/>
              <a:pathLst>
                <a:path w="6218310" h="1576943" extrusionOk="0">
                  <a:moveTo>
                    <a:pt x="0" y="0"/>
                  </a:moveTo>
                  <a:lnTo>
                    <a:pt x="6170012" y="1936"/>
                  </a:lnTo>
                  <a:lnTo>
                    <a:pt x="6218310" y="1576943"/>
                  </a:lnTo>
                  <a:lnTo>
                    <a:pt x="1570839" y="1573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77" name="Google Shape;1277;p24" descr="Build, design, geometry, math, tool icon - Download on Iconfinde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24687" y="3741413"/>
              <a:ext cx="2249714" cy="224971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8" name="Google Shape;1278;p24"/>
          <p:cNvGrpSpPr/>
          <p:nvPr/>
        </p:nvGrpSpPr>
        <p:grpSpPr>
          <a:xfrm>
            <a:off x="4038662" y="3080390"/>
            <a:ext cx="6194345" cy="6877871"/>
            <a:chOff x="403897" y="2087513"/>
            <a:chExt cx="6194345" cy="6877871"/>
          </a:xfrm>
        </p:grpSpPr>
        <p:sp>
          <p:nvSpPr>
            <p:cNvPr id="1279" name="Google Shape;1279;p24"/>
            <p:cNvSpPr/>
            <p:nvPr/>
          </p:nvSpPr>
          <p:spPr>
            <a:xfrm rot="3090814">
              <a:off x="101769" y="4282017"/>
              <a:ext cx="6807973" cy="2488863"/>
            </a:xfrm>
            <a:custGeom>
              <a:avLst/>
              <a:gdLst/>
              <a:ahLst/>
              <a:cxnLst/>
              <a:rect l="l" t="t" r="r" b="b"/>
              <a:pathLst>
                <a:path w="6807973" h="2488863" extrusionOk="0">
                  <a:moveTo>
                    <a:pt x="0" y="342272"/>
                  </a:moveTo>
                  <a:lnTo>
                    <a:pt x="6722741" y="0"/>
                  </a:lnTo>
                  <a:lnTo>
                    <a:pt x="6807973" y="2047769"/>
                  </a:lnTo>
                  <a:lnTo>
                    <a:pt x="1731468" y="2488863"/>
                  </a:lnTo>
                  <a:lnTo>
                    <a:pt x="0" y="34227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0" name="Google Shape;1280;p24" descr="2,173 Protractor Compass Stock Photos, Pictures &amp;amp; Royalty-Free Images -  iStock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3897" y="2568869"/>
              <a:ext cx="3313957" cy="33139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1" name="Google Shape;1281;p24"/>
          <p:cNvGrpSpPr/>
          <p:nvPr/>
        </p:nvGrpSpPr>
        <p:grpSpPr>
          <a:xfrm>
            <a:off x="199068" y="3408808"/>
            <a:ext cx="5401389" cy="5644589"/>
            <a:chOff x="760715" y="3741413"/>
            <a:chExt cx="5401389" cy="5644589"/>
          </a:xfrm>
        </p:grpSpPr>
        <p:sp>
          <p:nvSpPr>
            <p:cNvPr id="1282" name="Google Shape;1282;p24"/>
            <p:cNvSpPr/>
            <p:nvPr/>
          </p:nvSpPr>
          <p:spPr>
            <a:xfrm rot="3090814">
              <a:off x="1265440" y="5949290"/>
              <a:ext cx="5203819" cy="1725979"/>
            </a:xfrm>
            <a:custGeom>
              <a:avLst/>
              <a:gdLst/>
              <a:ahLst/>
              <a:cxnLst/>
              <a:rect l="l" t="t" r="r" b="b"/>
              <a:pathLst>
                <a:path w="5203819" h="1725979" extrusionOk="0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24"/>
            <p:cNvSpPr/>
            <p:nvPr/>
          </p:nvSpPr>
          <p:spPr>
            <a:xfrm rot="3090814">
              <a:off x="542168" y="5605085"/>
              <a:ext cx="5203819" cy="1725979"/>
            </a:xfrm>
            <a:custGeom>
              <a:avLst/>
              <a:gdLst/>
              <a:ahLst/>
              <a:cxnLst/>
              <a:rect l="l" t="t" r="r" b="b"/>
              <a:pathLst>
                <a:path w="5203819" h="1725979" extrusionOk="0">
                  <a:moveTo>
                    <a:pt x="0" y="169942"/>
                  </a:moveTo>
                  <a:lnTo>
                    <a:pt x="5203819" y="0"/>
                  </a:lnTo>
                  <a:lnTo>
                    <a:pt x="5169239" y="1535850"/>
                  </a:lnTo>
                  <a:lnTo>
                    <a:pt x="254021" y="1725979"/>
                  </a:lnTo>
                  <a:lnTo>
                    <a:pt x="0" y="16994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4" name="Google Shape;1284;p24" descr="Mathematical theory Icon - Download in Colored Outline Styl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60715" y="3741413"/>
              <a:ext cx="2059337" cy="20593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5" name="Google Shape;1285;p24"/>
          <p:cNvGrpSpPr/>
          <p:nvPr/>
        </p:nvGrpSpPr>
        <p:grpSpPr>
          <a:xfrm>
            <a:off x="1876648" y="4194541"/>
            <a:ext cx="6380064" cy="7064547"/>
            <a:chOff x="2444623" y="4328271"/>
            <a:chExt cx="6380064" cy="7064547"/>
          </a:xfrm>
        </p:grpSpPr>
        <p:sp>
          <p:nvSpPr>
            <p:cNvPr id="1286" name="Google Shape;1286;p24"/>
            <p:cNvSpPr/>
            <p:nvPr/>
          </p:nvSpPr>
          <p:spPr>
            <a:xfrm rot="3090814">
              <a:off x="2265207" y="6489765"/>
              <a:ext cx="6738896" cy="2793020"/>
            </a:xfrm>
            <a:custGeom>
              <a:avLst/>
              <a:gdLst/>
              <a:ahLst/>
              <a:cxnLst/>
              <a:rect l="l" t="t" r="r" b="b"/>
              <a:pathLst>
                <a:path w="6738896" h="2793020" extrusionOk="0">
                  <a:moveTo>
                    <a:pt x="0" y="509523"/>
                  </a:moveTo>
                  <a:lnTo>
                    <a:pt x="6738896" y="0"/>
                  </a:lnTo>
                  <a:lnTo>
                    <a:pt x="6738896" y="2656114"/>
                  </a:lnTo>
                  <a:lnTo>
                    <a:pt x="685064" y="2793020"/>
                  </a:lnTo>
                  <a:lnTo>
                    <a:pt x="0" y="509523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87" name="Google Shape;1287;p24" descr="Theory Icon - Download in Colored Outline Style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626215" y="4328271"/>
              <a:ext cx="2438400" cy="24384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88" name="Google Shape;1288;p24"/>
          <p:cNvGrpSpPr/>
          <p:nvPr/>
        </p:nvGrpSpPr>
        <p:grpSpPr>
          <a:xfrm>
            <a:off x="1197428" y="1001486"/>
            <a:ext cx="532879" cy="508000"/>
            <a:chOff x="1197429" y="1001486"/>
            <a:chExt cx="508000" cy="508000"/>
          </a:xfrm>
        </p:grpSpPr>
        <p:cxnSp>
          <p:nvCxnSpPr>
            <p:cNvPr id="1289" name="Google Shape;1289;p24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0" name="Google Shape;1290;p24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91" name="Google Shape;1291;p24"/>
          <p:cNvGrpSpPr/>
          <p:nvPr/>
        </p:nvGrpSpPr>
        <p:grpSpPr>
          <a:xfrm rot="2160911">
            <a:off x="10382464" y="436543"/>
            <a:ext cx="287562" cy="274136"/>
            <a:chOff x="1197429" y="1001486"/>
            <a:chExt cx="508000" cy="508000"/>
          </a:xfrm>
        </p:grpSpPr>
        <p:cxnSp>
          <p:nvCxnSpPr>
            <p:cNvPr id="1292" name="Google Shape;1292;p24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3" name="Google Shape;1293;p24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94" name="Google Shape;1294;p24"/>
          <p:cNvGrpSpPr/>
          <p:nvPr/>
        </p:nvGrpSpPr>
        <p:grpSpPr>
          <a:xfrm rot="-855425">
            <a:off x="199510" y="4533925"/>
            <a:ext cx="414328" cy="414328"/>
            <a:chOff x="1197429" y="1001486"/>
            <a:chExt cx="508000" cy="508000"/>
          </a:xfrm>
        </p:grpSpPr>
        <p:cxnSp>
          <p:nvCxnSpPr>
            <p:cNvPr id="1295" name="Google Shape;1295;p24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6" name="Google Shape;1296;p24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297" name="Google Shape;1297;p24"/>
          <p:cNvCxnSpPr/>
          <p:nvPr/>
        </p:nvCxnSpPr>
        <p:spPr>
          <a:xfrm>
            <a:off x="9413885" y="2541572"/>
            <a:ext cx="2483548" cy="276254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8" name="Google Shape;1298;p24"/>
          <p:cNvCxnSpPr/>
          <p:nvPr/>
        </p:nvCxnSpPr>
        <p:spPr>
          <a:xfrm>
            <a:off x="10411188" y="344915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99" name="Google Shape;1299;p24"/>
          <p:cNvCxnSpPr/>
          <p:nvPr/>
        </p:nvCxnSpPr>
        <p:spPr>
          <a:xfrm>
            <a:off x="10695387" y="411982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00" name="Google Shape;1300;p24"/>
          <p:cNvSpPr/>
          <p:nvPr/>
        </p:nvSpPr>
        <p:spPr>
          <a:xfrm rot="-939714">
            <a:off x="10424697" y="416936"/>
            <a:ext cx="370064" cy="352786"/>
          </a:xfrm>
          <a:prstGeom prst="rect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24"/>
          <p:cNvSpPr/>
          <p:nvPr/>
        </p:nvSpPr>
        <p:spPr>
          <a:xfrm>
            <a:off x="1672435" y="1360985"/>
            <a:ext cx="301044" cy="286989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302" name="Google Shape;1302;p24"/>
          <p:cNvCxnSpPr/>
          <p:nvPr/>
        </p:nvCxnSpPr>
        <p:spPr>
          <a:xfrm>
            <a:off x="256135" y="4430161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3" name="Google Shape;1303;p24"/>
          <p:cNvCxnSpPr/>
          <p:nvPr/>
        </p:nvCxnSpPr>
        <p:spPr>
          <a:xfrm>
            <a:off x="690001" y="508177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4" name="Google Shape;1304;p24"/>
          <p:cNvCxnSpPr/>
          <p:nvPr/>
        </p:nvCxnSpPr>
        <p:spPr>
          <a:xfrm>
            <a:off x="7657618" y="415309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5" name="Google Shape;1305;p24"/>
          <p:cNvCxnSpPr/>
          <p:nvPr/>
        </p:nvCxnSpPr>
        <p:spPr>
          <a:xfrm>
            <a:off x="7770724" y="4369820"/>
            <a:ext cx="732547" cy="81484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6" name="Google Shape;1306;p24"/>
          <p:cNvCxnSpPr/>
          <p:nvPr/>
        </p:nvCxnSpPr>
        <p:spPr>
          <a:xfrm>
            <a:off x="533628" y="772256"/>
            <a:ext cx="1790896" cy="199208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7" name="Google Shape;1307;p24"/>
          <p:cNvCxnSpPr>
            <a:cxnSpLocks/>
          </p:cNvCxnSpPr>
          <p:nvPr/>
        </p:nvCxnSpPr>
        <p:spPr>
          <a:xfrm>
            <a:off x="1509329" y="167960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08" name="Google Shape;1308;p24"/>
          <p:cNvSpPr/>
          <p:nvPr/>
        </p:nvSpPr>
        <p:spPr>
          <a:xfrm>
            <a:off x="1061644" y="2050682"/>
            <a:ext cx="142435" cy="135785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Calibri"/>
              <a:cs typeface="Calibri"/>
              <a:sym typeface="Calibri"/>
            </a:endParaRPr>
          </a:p>
        </p:txBody>
      </p:sp>
      <p:grpSp>
        <p:nvGrpSpPr>
          <p:cNvPr id="1309" name="Google Shape;1309;p24"/>
          <p:cNvGrpSpPr/>
          <p:nvPr/>
        </p:nvGrpSpPr>
        <p:grpSpPr>
          <a:xfrm rot="-2700000">
            <a:off x="853363" y="1698609"/>
            <a:ext cx="303191" cy="318040"/>
            <a:chOff x="1197429" y="1001486"/>
            <a:chExt cx="508000" cy="508000"/>
          </a:xfrm>
        </p:grpSpPr>
        <p:cxnSp>
          <p:nvCxnSpPr>
            <p:cNvPr id="1310" name="Google Shape;1310;p24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11" name="Google Shape;1311;p24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312" name="Google Shape;1312;p24"/>
          <p:cNvCxnSpPr/>
          <p:nvPr/>
        </p:nvCxnSpPr>
        <p:spPr>
          <a:xfrm>
            <a:off x="9762276" y="195654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3" name="Google Shape;1313;p24"/>
          <p:cNvCxnSpPr>
            <a:cxnSpLocks/>
          </p:cNvCxnSpPr>
          <p:nvPr/>
        </p:nvCxnSpPr>
        <p:spPr>
          <a:xfrm>
            <a:off x="9932738" y="462401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14" name="Google Shape;1314;p24" descr="Math - Bank Transaction Icon Clipart - Large Size Png Image - PikPng"/>
          <p:cNvPicPr preferRelativeResize="0"/>
          <p:nvPr/>
        </p:nvPicPr>
        <p:blipFill rotWithShape="1">
          <a:blip r:embed="rId7">
            <a:alphaModFix/>
          </a:blip>
          <a:srcRect r="73980" b="71766"/>
          <a:stretch/>
        </p:blipFill>
        <p:spPr>
          <a:xfrm rot="-912010">
            <a:off x="10198120" y="5040865"/>
            <a:ext cx="876219" cy="90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5" name="Google Shape;1315;p24" descr="Math Icon from Education Pack | Free Downloa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25292" y="514007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6" name="Google Shape;1316;p24" descr="Math - Bank Transaction Icon Clipart - Large Size Png Image - PikPng"/>
          <p:cNvPicPr preferRelativeResize="0"/>
          <p:nvPr/>
        </p:nvPicPr>
        <p:blipFill rotWithShape="1">
          <a:blip r:embed="rId7">
            <a:alphaModFix/>
          </a:blip>
          <a:srcRect l="71811" b="65694"/>
          <a:stretch/>
        </p:blipFill>
        <p:spPr>
          <a:xfrm>
            <a:off x="1296537" y="5023951"/>
            <a:ext cx="656487" cy="7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7" name="Google Shape;1317;p24" descr="Math - Bank Transaction Icon Clipart - Large Size Png Image - PikPng"/>
          <p:cNvPicPr preferRelativeResize="0"/>
          <p:nvPr/>
        </p:nvPicPr>
        <p:blipFill rotWithShape="1">
          <a:blip r:embed="rId7">
            <a:alphaModFix/>
          </a:blip>
          <a:srcRect l="35476" t="73595" r="36393"/>
          <a:stretch/>
        </p:blipFill>
        <p:spPr>
          <a:xfrm rot="2593627">
            <a:off x="313899" y="4271749"/>
            <a:ext cx="655092" cy="58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" name="Google Shape;1318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11678" y="5184660"/>
            <a:ext cx="2274005" cy="1591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p24" descr="Bow Compass School Illustration Transparent PNG &amp;amp; SVG Vector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043836" y="200640"/>
            <a:ext cx="2738938" cy="273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" name="Google Shape;1320;p24" descr="Design, drawing, geometry, math, ruler, stationery, tools icon - Download  on Iconfinder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77428" y="-8967"/>
            <a:ext cx="1376202" cy="137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p24" descr="Calculator Card - Assistive Cards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72302" y="250131"/>
            <a:ext cx="909006" cy="909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2" name="Google Shape;1322;p24" descr="Gray calculator illustration, brand logo font, Calculator, rectangle,  computer, logo png | PNGWi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-22818" y="1875973"/>
            <a:ext cx="1358126" cy="135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3" name="Google Shape;1323;p24" descr="Free Icon | Math book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rot="-1981428">
            <a:off x="10520382" y="3017434"/>
            <a:ext cx="1498963" cy="1498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24" descr="图片包含 物体&#10;&#10;描述已自动生成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884344" y="3830696"/>
            <a:ext cx="2185699" cy="1542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43C3FB9-29E7-2714-56EF-C30141F6638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99269" y="1528850"/>
            <a:ext cx="8583912" cy="23715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22"/>
          <p:cNvSpPr/>
          <p:nvPr/>
        </p:nvSpPr>
        <p:spPr>
          <a:xfrm rot="-6455144">
            <a:off x="939486" y="-4672623"/>
            <a:ext cx="11415630" cy="15428847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0" name="Google Shape;1030;p22"/>
          <p:cNvGrpSpPr/>
          <p:nvPr/>
        </p:nvGrpSpPr>
        <p:grpSpPr>
          <a:xfrm rot="-3600000">
            <a:off x="-2469350" y="1001487"/>
            <a:ext cx="508000" cy="508000"/>
            <a:chOff x="1197429" y="1001486"/>
            <a:chExt cx="508000" cy="508000"/>
          </a:xfrm>
        </p:grpSpPr>
        <p:cxnSp>
          <p:nvCxnSpPr>
            <p:cNvPr id="1031" name="Google Shape;1031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2" name="Google Shape;1032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33" name="Google Shape;1033;p22"/>
          <p:cNvGrpSpPr/>
          <p:nvPr/>
        </p:nvGrpSpPr>
        <p:grpSpPr>
          <a:xfrm rot="6300000">
            <a:off x="13444073" y="432596"/>
            <a:ext cx="274136" cy="274136"/>
            <a:chOff x="1197429" y="1001486"/>
            <a:chExt cx="508000" cy="508000"/>
          </a:xfrm>
        </p:grpSpPr>
        <p:cxnSp>
          <p:nvCxnSpPr>
            <p:cNvPr id="1034" name="Google Shape;1034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5" name="Google Shape;1035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36" name="Google Shape;1036;p22"/>
          <p:cNvGrpSpPr/>
          <p:nvPr/>
        </p:nvGrpSpPr>
        <p:grpSpPr>
          <a:xfrm rot="-4455425">
            <a:off x="-2897824" y="4533925"/>
            <a:ext cx="414328" cy="414328"/>
            <a:chOff x="1197429" y="1001486"/>
            <a:chExt cx="508000" cy="508000"/>
          </a:xfrm>
        </p:grpSpPr>
        <p:cxnSp>
          <p:nvCxnSpPr>
            <p:cNvPr id="1037" name="Google Shape;1037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8" name="Google Shape;1038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39" name="Google Shape;1039;p22"/>
          <p:cNvCxnSpPr/>
          <p:nvPr/>
        </p:nvCxnSpPr>
        <p:spPr>
          <a:xfrm rot="4139089">
            <a:off x="12474211" y="2541572"/>
            <a:ext cx="2483548" cy="276254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0" name="Google Shape;1040;p22"/>
          <p:cNvCxnSpPr/>
          <p:nvPr/>
        </p:nvCxnSpPr>
        <p:spPr>
          <a:xfrm rot="4139089">
            <a:off x="13471514" y="344915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1" name="Google Shape;1041;p22"/>
          <p:cNvCxnSpPr/>
          <p:nvPr/>
        </p:nvCxnSpPr>
        <p:spPr>
          <a:xfrm rot="4139089">
            <a:off x="13755713" y="411982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2" name="Google Shape;1042;p22"/>
          <p:cNvSpPr/>
          <p:nvPr/>
        </p:nvSpPr>
        <p:spPr>
          <a:xfrm rot="3199375">
            <a:off x="13485344" y="419268"/>
            <a:ext cx="352786" cy="352786"/>
          </a:xfrm>
          <a:prstGeom prst="rect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2"/>
          <p:cNvSpPr/>
          <p:nvPr/>
        </p:nvSpPr>
        <p:spPr>
          <a:xfrm rot="-3600000">
            <a:off x="-1994344" y="1360986"/>
            <a:ext cx="286989" cy="286989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4" name="Google Shape;1044;p22"/>
          <p:cNvCxnSpPr/>
          <p:nvPr/>
        </p:nvCxnSpPr>
        <p:spPr>
          <a:xfrm rot="-3600000">
            <a:off x="-2407333" y="508177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5" name="Google Shape;1045;p22"/>
          <p:cNvCxnSpPr/>
          <p:nvPr/>
        </p:nvCxnSpPr>
        <p:spPr>
          <a:xfrm rot="-3600000">
            <a:off x="-3133151" y="772257"/>
            <a:ext cx="1790896" cy="199208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6" name="Google Shape;1046;p22"/>
          <p:cNvCxnSpPr/>
          <p:nvPr/>
        </p:nvCxnSpPr>
        <p:spPr>
          <a:xfrm rot="-3600000">
            <a:off x="-2157450" y="1679604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7" name="Google Shape;1047;p22"/>
          <p:cNvSpPr/>
          <p:nvPr/>
        </p:nvSpPr>
        <p:spPr>
          <a:xfrm rot="-3600000">
            <a:off x="-2605135" y="2050683"/>
            <a:ext cx="135785" cy="135785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22"/>
          <p:cNvGrpSpPr/>
          <p:nvPr/>
        </p:nvGrpSpPr>
        <p:grpSpPr>
          <a:xfrm rot="-6300000">
            <a:off x="-2818666" y="1700785"/>
            <a:ext cx="303191" cy="303191"/>
            <a:chOff x="1197429" y="1001486"/>
            <a:chExt cx="508000" cy="508000"/>
          </a:xfrm>
        </p:grpSpPr>
        <p:cxnSp>
          <p:nvCxnSpPr>
            <p:cNvPr id="1049" name="Google Shape;1049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0" name="Google Shape;1050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51" name="Google Shape;1051;p22"/>
          <p:cNvCxnSpPr/>
          <p:nvPr/>
        </p:nvCxnSpPr>
        <p:spPr>
          <a:xfrm rot="4139089">
            <a:off x="12822602" y="195654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2" name="Google Shape;1052;p22"/>
          <p:cNvCxnSpPr/>
          <p:nvPr/>
        </p:nvCxnSpPr>
        <p:spPr>
          <a:xfrm rot="4139089">
            <a:off x="12993064" y="462401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3" name="Google Shape;1053;p22"/>
          <p:cNvCxnSpPr/>
          <p:nvPr/>
        </p:nvCxnSpPr>
        <p:spPr>
          <a:xfrm rot="-3600000">
            <a:off x="-2841199" y="4430161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5" name="Google Shape;1055;p22"/>
          <p:cNvSpPr/>
          <p:nvPr/>
        </p:nvSpPr>
        <p:spPr>
          <a:xfrm>
            <a:off x="1455494" y="1397024"/>
            <a:ext cx="184271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2"/>
          <p:cNvSpPr/>
          <p:nvPr/>
        </p:nvSpPr>
        <p:spPr>
          <a:xfrm rot="10800000" flipH="1">
            <a:off x="2780405" y="6055022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2"/>
          <p:cNvSpPr/>
          <p:nvPr/>
        </p:nvSpPr>
        <p:spPr>
          <a:xfrm rot="10800000" flipH="1">
            <a:off x="3007723" y="6341763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8" name="Google Shape;1068;p22"/>
          <p:cNvPicPr preferRelativeResize="0"/>
          <p:nvPr/>
        </p:nvPicPr>
        <p:blipFill rotWithShape="1">
          <a:blip r:embed="rId3">
            <a:alphaModFix/>
          </a:blip>
          <a:srcRect l="82311" t="94381" r="16526" b="1750"/>
          <a:stretch/>
        </p:blipFill>
        <p:spPr>
          <a:xfrm>
            <a:off x="8770605" y="966581"/>
            <a:ext cx="82661" cy="190751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1070" name="Google Shape;1070;p22"/>
          <p:cNvSpPr/>
          <p:nvPr/>
        </p:nvSpPr>
        <p:spPr>
          <a:xfrm rot="10800000" flipH="1">
            <a:off x="6471998" y="6055022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2"/>
          <p:cNvSpPr/>
          <p:nvPr/>
        </p:nvSpPr>
        <p:spPr>
          <a:xfrm rot="10800000" flipH="1">
            <a:off x="6731121" y="6359204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7" name="Google Shape;1077;p22"/>
          <p:cNvPicPr preferRelativeResize="0"/>
          <p:nvPr/>
        </p:nvPicPr>
        <p:blipFill rotWithShape="1">
          <a:blip r:embed="rId3">
            <a:alphaModFix/>
          </a:blip>
          <a:srcRect l="1440" t="-39110" r="94553" b="133012"/>
          <a:stretch/>
        </p:blipFill>
        <p:spPr>
          <a:xfrm>
            <a:off x="1387328" y="566115"/>
            <a:ext cx="285107" cy="30071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grpSp>
        <p:nvGrpSpPr>
          <p:cNvPr id="1140" name="Google Shape;1140;p22"/>
          <p:cNvGrpSpPr/>
          <p:nvPr/>
        </p:nvGrpSpPr>
        <p:grpSpPr>
          <a:xfrm>
            <a:off x="436276" y="16965"/>
            <a:ext cx="2741479" cy="1255962"/>
            <a:chOff x="906767" y="966581"/>
            <a:chExt cx="9685033" cy="3465265"/>
          </a:xfrm>
        </p:grpSpPr>
        <p:grpSp>
          <p:nvGrpSpPr>
            <p:cNvPr id="1141" name="Google Shape;1141;p22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1142" name="Google Shape;1142;p22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2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22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22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22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2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2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9" name="Google Shape;1149;p22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22"/>
          <p:cNvSpPr txBox="1"/>
          <p:nvPr/>
        </p:nvSpPr>
        <p:spPr>
          <a:xfrm>
            <a:off x="787396" y="321801"/>
            <a:ext cx="198898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FF0BF9EF-F63A-98A8-3D00-9256363E7114}"/>
                  </a:ext>
                </a:extLst>
              </p:cNvPr>
              <p:cNvSpPr txBox="1"/>
              <p:nvPr/>
            </p:nvSpPr>
            <p:spPr>
              <a:xfrm>
                <a:off x="3150637" y="-176209"/>
                <a:ext cx="9163665" cy="1785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Một lớp học có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35</a:t>
                </a:r>
                <a:r>
                  <a:rPr lang="vi-VN" sz="3200" b="1" dirty="0" smtClean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học sinh, trong đó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num>
                      <m:den>
                        <m:r>
                          <a:rPr lang="vi-VN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den>
                    </m:f>
                    <m:r>
                      <a:rPr lang="vi-VN" sz="3200" b="1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vi-VN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 học sinh là nữ tính. </a:t>
                </a:r>
                <a:r>
                  <a:rPr lang="en-US" sz="32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Tính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s</a:t>
                </a:r>
                <a:r>
                  <a:rPr lang="vi-VN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ố học sinh nữ của lớp học đó.</a:t>
                </a:r>
                <a:endPara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F0BF9EF-F63A-98A8-3D00-9256363E7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637" y="-176209"/>
                <a:ext cx="9163665" cy="1785361"/>
              </a:xfrm>
              <a:prstGeom prst="rect">
                <a:avLst/>
              </a:prstGeom>
              <a:blipFill rotWithShape="0">
                <a:blip r:embed="rId4"/>
                <a:stretch>
                  <a:fillRect l="-1730" r="-1663" b="-102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323" y="1885950"/>
            <a:ext cx="10019944" cy="441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610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0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844;p20">
            <a:extLst>
              <a:ext uri="{FF2B5EF4-FFF2-40B4-BE49-F238E27FC236}">
                <a16:creationId xmlns:a16="http://schemas.microsoft.com/office/drawing/2014/main" xmlns="" id="{A3549072-EB98-51AE-2CC9-0FB434E218BA}"/>
              </a:ext>
            </a:extLst>
          </p:cNvPr>
          <p:cNvSpPr/>
          <p:nvPr/>
        </p:nvSpPr>
        <p:spPr>
          <a:xfrm>
            <a:off x="0" y="-259387"/>
            <a:ext cx="12697941" cy="711738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CE61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ts val="1800"/>
            </a:pPr>
            <a:endParaRPr sz="60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38193" y="485541"/>
            <a:ext cx="7165301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vi-VN" sz="54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Bài giải</a:t>
            </a:r>
            <a:r>
              <a:rPr lang="en-US" sz="5400" b="1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:</a:t>
            </a:r>
          </a:p>
          <a:p>
            <a:pPr algn="ctr">
              <a:lnSpc>
                <a:spcPct val="110000"/>
              </a:lnSpc>
            </a:pPr>
            <a:r>
              <a:rPr lang="vi-VN" sz="540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Số học sinh nữ </a:t>
            </a:r>
            <a:r>
              <a:rPr lang="vi-VN" sz="5400" dirty="0" smtClean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là:</a:t>
            </a:r>
          </a:p>
          <a:p>
            <a:pPr>
              <a:lnSpc>
                <a:spcPct val="110000"/>
              </a:lnSpc>
            </a:pPr>
            <a:r>
              <a:rPr lang="en-US" sz="5400" dirty="0" smtClean="0">
                <a:solidFill>
                  <a:srgbClr val="FF0000"/>
                </a:solidFill>
                <a:latin typeface="+mj-lt"/>
                <a:ea typeface="Cambria" panose="02040503050406030204" pitchFamily="18" charset="0"/>
              </a:rPr>
              <a:t>                       </a:t>
            </a:r>
          </a:p>
          <a:p>
            <a:pPr>
              <a:lnSpc>
                <a:spcPct val="110000"/>
              </a:lnSpc>
            </a:pPr>
            <a:endParaRPr lang="en-US" sz="5400" dirty="0">
              <a:solidFill>
                <a:srgbClr val="FF0000"/>
              </a:solidFill>
              <a:latin typeface="+mj-lt"/>
              <a:ea typeface="Cambria" panose="0204050305040603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35745" y="2558529"/>
            <a:ext cx="947728" cy="8816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258113" y="2465704"/>
            <a:ext cx="844943" cy="6974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5400" dirty="0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155454" y="3254868"/>
            <a:ext cx="1034244" cy="44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276723" y="3456844"/>
            <a:ext cx="858261" cy="6552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370012" y="2676453"/>
            <a:ext cx="79701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6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17086" y="2376213"/>
            <a:ext cx="7425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97925" y="2667829"/>
            <a:ext cx="973206" cy="9319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095917" y="2676471"/>
            <a:ext cx="29418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5400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33881" y="4224800"/>
            <a:ext cx="68243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Đáp</a:t>
            </a:r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     </a:t>
            </a:r>
            <a:r>
              <a:rPr lang="en-US" sz="5400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sinhnữ</a:t>
            </a:r>
            <a:r>
              <a:rPr lang="en-US" sz="5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09321" y="4232993"/>
            <a:ext cx="921382" cy="8127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906897" y="2514930"/>
            <a:ext cx="10374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42</a:t>
            </a:r>
            <a:endParaRPr lang="en-US" sz="6000" dirty="0"/>
          </a:p>
        </p:txBody>
      </p:sp>
      <p:sp>
        <p:nvSpPr>
          <p:cNvPr id="30" name="Rectangle 29"/>
          <p:cNvSpPr/>
          <p:nvPr/>
        </p:nvSpPr>
        <p:spPr>
          <a:xfrm>
            <a:off x="5426568" y="3304914"/>
            <a:ext cx="6110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ambria" panose="02040503050406030204" pitchFamily="18" charset="0"/>
              </a:rPr>
              <a:t>7</a:t>
            </a:r>
            <a:endParaRPr lang="en-US" sz="6000" dirty="0"/>
          </a:p>
        </p:txBody>
      </p:sp>
      <p:sp>
        <p:nvSpPr>
          <p:cNvPr id="31" name="Rectangle 30"/>
          <p:cNvSpPr/>
          <p:nvPr/>
        </p:nvSpPr>
        <p:spPr>
          <a:xfrm>
            <a:off x="7112740" y="2625983"/>
            <a:ext cx="10374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  <a:endParaRPr lang="en-US" sz="6000" dirty="0"/>
          </a:p>
        </p:txBody>
      </p:sp>
      <p:sp>
        <p:nvSpPr>
          <p:cNvPr id="32" name="Rectangle 31"/>
          <p:cNvSpPr/>
          <p:nvPr/>
        </p:nvSpPr>
        <p:spPr>
          <a:xfrm>
            <a:off x="5851280" y="4140205"/>
            <a:ext cx="10374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  <a:endParaRPr lang="en-US" sz="6000" dirty="0"/>
          </a:p>
        </p:txBody>
      </p:sp>
      <p:sp>
        <p:nvSpPr>
          <p:cNvPr id="33" name="Rectangle 32"/>
          <p:cNvSpPr/>
          <p:nvPr/>
        </p:nvSpPr>
        <p:spPr>
          <a:xfrm>
            <a:off x="5352234" y="2326128"/>
            <a:ext cx="6110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007234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22"/>
          <p:cNvSpPr/>
          <p:nvPr/>
        </p:nvSpPr>
        <p:spPr>
          <a:xfrm rot="-6455144">
            <a:off x="1613841" y="-4504830"/>
            <a:ext cx="9764768" cy="14863596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0" name="Google Shape;1030;p22"/>
          <p:cNvGrpSpPr/>
          <p:nvPr/>
        </p:nvGrpSpPr>
        <p:grpSpPr>
          <a:xfrm rot="-3600000">
            <a:off x="-2469350" y="1001487"/>
            <a:ext cx="508000" cy="508000"/>
            <a:chOff x="1197429" y="1001486"/>
            <a:chExt cx="508000" cy="508000"/>
          </a:xfrm>
        </p:grpSpPr>
        <p:cxnSp>
          <p:nvCxnSpPr>
            <p:cNvPr id="1031" name="Google Shape;1031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2" name="Google Shape;1032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33" name="Google Shape;1033;p22"/>
          <p:cNvGrpSpPr/>
          <p:nvPr/>
        </p:nvGrpSpPr>
        <p:grpSpPr>
          <a:xfrm rot="6300000">
            <a:off x="13444073" y="432596"/>
            <a:ext cx="274136" cy="274136"/>
            <a:chOff x="1197429" y="1001486"/>
            <a:chExt cx="508000" cy="508000"/>
          </a:xfrm>
        </p:grpSpPr>
        <p:cxnSp>
          <p:nvCxnSpPr>
            <p:cNvPr id="1034" name="Google Shape;1034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5" name="Google Shape;1035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36" name="Google Shape;1036;p22"/>
          <p:cNvGrpSpPr/>
          <p:nvPr/>
        </p:nvGrpSpPr>
        <p:grpSpPr>
          <a:xfrm rot="-4455425">
            <a:off x="-2897824" y="4533925"/>
            <a:ext cx="414328" cy="414328"/>
            <a:chOff x="1197429" y="1001486"/>
            <a:chExt cx="508000" cy="508000"/>
          </a:xfrm>
        </p:grpSpPr>
        <p:cxnSp>
          <p:nvCxnSpPr>
            <p:cNvPr id="1037" name="Google Shape;1037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8" name="Google Shape;1038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39" name="Google Shape;1039;p22"/>
          <p:cNvCxnSpPr/>
          <p:nvPr/>
        </p:nvCxnSpPr>
        <p:spPr>
          <a:xfrm rot="4139089">
            <a:off x="12474211" y="2541572"/>
            <a:ext cx="2483548" cy="276254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0" name="Google Shape;1040;p22"/>
          <p:cNvCxnSpPr/>
          <p:nvPr/>
        </p:nvCxnSpPr>
        <p:spPr>
          <a:xfrm rot="4139089">
            <a:off x="13471514" y="344915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1" name="Google Shape;1041;p22"/>
          <p:cNvCxnSpPr/>
          <p:nvPr/>
        </p:nvCxnSpPr>
        <p:spPr>
          <a:xfrm rot="4139089">
            <a:off x="13755713" y="411982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2" name="Google Shape;1042;p22"/>
          <p:cNvSpPr/>
          <p:nvPr/>
        </p:nvSpPr>
        <p:spPr>
          <a:xfrm rot="3199375">
            <a:off x="13485344" y="419268"/>
            <a:ext cx="352786" cy="352786"/>
          </a:xfrm>
          <a:prstGeom prst="rect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2"/>
          <p:cNvSpPr/>
          <p:nvPr/>
        </p:nvSpPr>
        <p:spPr>
          <a:xfrm rot="-3600000">
            <a:off x="-1994344" y="1360986"/>
            <a:ext cx="286989" cy="286989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4" name="Google Shape;1044;p22"/>
          <p:cNvCxnSpPr/>
          <p:nvPr/>
        </p:nvCxnSpPr>
        <p:spPr>
          <a:xfrm rot="-3600000">
            <a:off x="-2407333" y="508177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5" name="Google Shape;1045;p22"/>
          <p:cNvCxnSpPr/>
          <p:nvPr/>
        </p:nvCxnSpPr>
        <p:spPr>
          <a:xfrm rot="-3600000">
            <a:off x="-3133151" y="772257"/>
            <a:ext cx="1790896" cy="199208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6" name="Google Shape;1046;p22"/>
          <p:cNvCxnSpPr/>
          <p:nvPr/>
        </p:nvCxnSpPr>
        <p:spPr>
          <a:xfrm rot="-3600000">
            <a:off x="-2157450" y="1679604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7" name="Google Shape;1047;p22"/>
          <p:cNvSpPr/>
          <p:nvPr/>
        </p:nvSpPr>
        <p:spPr>
          <a:xfrm rot="-3600000">
            <a:off x="-2605135" y="2050683"/>
            <a:ext cx="135785" cy="135785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22"/>
          <p:cNvGrpSpPr/>
          <p:nvPr/>
        </p:nvGrpSpPr>
        <p:grpSpPr>
          <a:xfrm rot="-6300000">
            <a:off x="-2818666" y="1700785"/>
            <a:ext cx="303191" cy="303191"/>
            <a:chOff x="1197429" y="1001486"/>
            <a:chExt cx="508000" cy="508000"/>
          </a:xfrm>
        </p:grpSpPr>
        <p:cxnSp>
          <p:nvCxnSpPr>
            <p:cNvPr id="1049" name="Google Shape;1049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0" name="Google Shape;1050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51" name="Google Shape;1051;p22"/>
          <p:cNvCxnSpPr/>
          <p:nvPr/>
        </p:nvCxnSpPr>
        <p:spPr>
          <a:xfrm rot="4139089">
            <a:off x="12822602" y="195654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2" name="Google Shape;1052;p22"/>
          <p:cNvCxnSpPr/>
          <p:nvPr/>
        </p:nvCxnSpPr>
        <p:spPr>
          <a:xfrm rot="4139089">
            <a:off x="12993064" y="462401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3" name="Google Shape;1053;p22"/>
          <p:cNvCxnSpPr/>
          <p:nvPr/>
        </p:nvCxnSpPr>
        <p:spPr>
          <a:xfrm rot="-3600000">
            <a:off x="-2841199" y="4430161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5" name="Google Shape;1055;p22"/>
          <p:cNvSpPr/>
          <p:nvPr/>
        </p:nvSpPr>
        <p:spPr>
          <a:xfrm>
            <a:off x="1455494" y="1397024"/>
            <a:ext cx="184271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2"/>
          <p:cNvSpPr/>
          <p:nvPr/>
        </p:nvSpPr>
        <p:spPr>
          <a:xfrm rot="10800000" flipH="1">
            <a:off x="2780405" y="6055022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2"/>
          <p:cNvSpPr/>
          <p:nvPr/>
        </p:nvSpPr>
        <p:spPr>
          <a:xfrm rot="10800000" flipH="1">
            <a:off x="3007723" y="6341763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8" name="Google Shape;1068;p22"/>
          <p:cNvPicPr preferRelativeResize="0"/>
          <p:nvPr/>
        </p:nvPicPr>
        <p:blipFill rotWithShape="1">
          <a:blip r:embed="rId3">
            <a:alphaModFix/>
          </a:blip>
          <a:srcRect l="82311" t="94381" r="16526" b="1750"/>
          <a:stretch/>
        </p:blipFill>
        <p:spPr>
          <a:xfrm>
            <a:off x="8770605" y="966581"/>
            <a:ext cx="82661" cy="190751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1070" name="Google Shape;1070;p22"/>
          <p:cNvSpPr/>
          <p:nvPr/>
        </p:nvSpPr>
        <p:spPr>
          <a:xfrm rot="10800000" flipH="1">
            <a:off x="6471998" y="6055022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2"/>
          <p:cNvSpPr/>
          <p:nvPr/>
        </p:nvSpPr>
        <p:spPr>
          <a:xfrm rot="10800000" flipH="1">
            <a:off x="6731121" y="6359204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7" name="Google Shape;1077;p22"/>
          <p:cNvPicPr preferRelativeResize="0"/>
          <p:nvPr/>
        </p:nvPicPr>
        <p:blipFill rotWithShape="1">
          <a:blip r:embed="rId3">
            <a:alphaModFix/>
          </a:blip>
          <a:srcRect l="1440" t="-39110" r="94553" b="133012"/>
          <a:stretch/>
        </p:blipFill>
        <p:spPr>
          <a:xfrm>
            <a:off x="1387328" y="566115"/>
            <a:ext cx="285107" cy="30071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grpSp>
        <p:nvGrpSpPr>
          <p:cNvPr id="1087" name="Google Shape;1087;p22"/>
          <p:cNvGrpSpPr/>
          <p:nvPr/>
        </p:nvGrpSpPr>
        <p:grpSpPr>
          <a:xfrm rot="1393766">
            <a:off x="-355154" y="4581792"/>
            <a:ext cx="957458" cy="4380446"/>
            <a:chOff x="8286350" y="2240498"/>
            <a:chExt cx="957492" cy="4380603"/>
          </a:xfrm>
        </p:grpSpPr>
        <p:sp>
          <p:nvSpPr>
            <p:cNvPr id="1088" name="Google Shape;1088;p2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2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2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2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6" name="Google Shape;1096;p22"/>
          <p:cNvGrpSpPr/>
          <p:nvPr/>
        </p:nvGrpSpPr>
        <p:grpSpPr>
          <a:xfrm rot="-2700000">
            <a:off x="11659962" y="4229390"/>
            <a:ext cx="957483" cy="4380561"/>
            <a:chOff x="8286350" y="2240498"/>
            <a:chExt cx="957492" cy="4380603"/>
          </a:xfrm>
        </p:grpSpPr>
        <p:sp>
          <p:nvSpPr>
            <p:cNvPr id="1097" name="Google Shape;1097;p2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2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2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2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2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2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2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2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0" name="Google Shape;1140;p22"/>
          <p:cNvGrpSpPr/>
          <p:nvPr/>
        </p:nvGrpSpPr>
        <p:grpSpPr>
          <a:xfrm>
            <a:off x="371102" y="-68376"/>
            <a:ext cx="2741479" cy="1255962"/>
            <a:chOff x="906767" y="966581"/>
            <a:chExt cx="9685033" cy="3465265"/>
          </a:xfrm>
        </p:grpSpPr>
        <p:grpSp>
          <p:nvGrpSpPr>
            <p:cNvPr id="1141" name="Google Shape;1141;p22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1142" name="Google Shape;1142;p22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2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22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22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22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2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2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9" name="Google Shape;1149;p22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22"/>
          <p:cNvSpPr txBox="1"/>
          <p:nvPr/>
        </p:nvSpPr>
        <p:spPr>
          <a:xfrm>
            <a:off x="1014403" y="229302"/>
            <a:ext cx="198898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FF0BF9EF-F63A-98A8-3D00-9256363E7114}"/>
                  </a:ext>
                </a:extLst>
              </p:cNvPr>
              <p:cNvSpPr txBox="1"/>
              <p:nvPr/>
            </p:nvSpPr>
            <p:spPr>
              <a:xfrm>
                <a:off x="1602658" y="1769807"/>
                <a:ext cx="9163665" cy="1355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Bạn 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ai rót nước vào l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i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để làm bộ gõ nhạc. L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i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thứ nhất, 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ai r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ó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 150 ml. Li thứ hai có lượng nước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vi-VN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lượng nước trong li thứ nhất. Tính lượng nước trong ly thứ hai? 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F0BF9EF-F63A-98A8-3D00-9256363E7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658" y="1769807"/>
                <a:ext cx="9163665" cy="1355628"/>
              </a:xfrm>
              <a:prstGeom prst="rect">
                <a:avLst/>
              </a:prstGeom>
              <a:blipFill>
                <a:blip r:embed="rId4"/>
                <a:stretch>
                  <a:fillRect l="-1065" t="-3587" r="-998" b="-9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DEB4F8B1-DA3D-C87A-B860-06A647C1BB47}"/>
                  </a:ext>
                </a:extLst>
              </p:cNvPr>
              <p:cNvSpPr txBox="1"/>
              <p:nvPr/>
            </p:nvSpPr>
            <p:spPr>
              <a:xfrm>
                <a:off x="1995949" y="3392129"/>
                <a:ext cx="7649497" cy="2541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</a:t>
                </a:r>
                <a:r>
                  <a:rPr lang="vi-VN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ượng nước trong ly thứ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150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=240 (</m:t>
                    </m:r>
                    <m:r>
                      <a:rPr lang="en-US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𝑚𝑙</m:t>
                    </m:r>
                  </m:oMath>
                </a14:m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240 ml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EB4F8B1-DA3D-C87A-B860-06A647C1B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949" y="3392129"/>
                <a:ext cx="7649497" cy="2541208"/>
              </a:xfrm>
              <a:prstGeom prst="rect">
                <a:avLst/>
              </a:prstGeom>
              <a:blipFill>
                <a:blip r:embed="rId5"/>
                <a:stretch>
                  <a:fillRect t="-3597" r="-2470" b="-8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25513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0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35"/>
          <p:cNvSpPr/>
          <p:nvPr/>
        </p:nvSpPr>
        <p:spPr>
          <a:xfrm>
            <a:off x="4349632" y="2870410"/>
            <a:ext cx="7393378" cy="1002154"/>
          </a:xfrm>
          <a:custGeom>
            <a:avLst/>
            <a:gdLst/>
            <a:ahLst/>
            <a:cxnLst/>
            <a:rect l="l" t="t" r="r" b="b"/>
            <a:pathLst>
              <a:path w="6952355" h="920836" extrusionOk="0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35"/>
          <p:cNvSpPr/>
          <p:nvPr/>
        </p:nvSpPr>
        <p:spPr>
          <a:xfrm>
            <a:off x="5683521" y="3872564"/>
            <a:ext cx="3772330" cy="456111"/>
          </a:xfrm>
          <a:custGeom>
            <a:avLst/>
            <a:gdLst/>
            <a:ahLst/>
            <a:cxnLst/>
            <a:rect l="l" t="t" r="r" b="b"/>
            <a:pathLst>
              <a:path w="3547305" h="419100" extrusionOk="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35"/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p35"/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35"/>
          <p:cNvSpPr/>
          <p:nvPr/>
        </p:nvSpPr>
        <p:spPr>
          <a:xfrm>
            <a:off x="3894073" y="1972012"/>
            <a:ext cx="6208334" cy="456111"/>
          </a:xfrm>
          <a:custGeom>
            <a:avLst/>
            <a:gdLst/>
            <a:ahLst/>
            <a:cxnLst/>
            <a:rect l="l" t="t" r="r" b="b"/>
            <a:pathLst>
              <a:path w="5838000" h="419100" extrusionOk="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8" name="Google Shape;1738;p35"/>
          <p:cNvSpPr/>
          <p:nvPr/>
        </p:nvSpPr>
        <p:spPr>
          <a:xfrm>
            <a:off x="4365476" y="2414302"/>
            <a:ext cx="6629176" cy="456111"/>
          </a:xfrm>
          <a:custGeom>
            <a:avLst/>
            <a:gdLst/>
            <a:ahLst/>
            <a:cxnLst/>
            <a:rect l="l" t="t" r="r" b="b"/>
            <a:pathLst>
              <a:path w="6233739" h="419100" extrusionOk="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9" name="Google Shape;1739;p35"/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0" name="Google Shape;1740;p35"/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1" name="Google Shape;1741;p35"/>
          <p:cNvSpPr/>
          <p:nvPr/>
        </p:nvSpPr>
        <p:spPr>
          <a:xfrm>
            <a:off x="949436" y="1691500"/>
            <a:ext cx="2786947" cy="2654469"/>
          </a:xfrm>
          <a:custGeom>
            <a:avLst/>
            <a:gdLst/>
            <a:ahLst/>
            <a:cxnLst/>
            <a:rect l="l" t="t" r="r" b="b"/>
            <a:pathLst>
              <a:path w="880994" h="848653" extrusionOk="0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42" name="Google Shape;1742;p35"/>
          <p:cNvGrpSpPr/>
          <p:nvPr/>
        </p:nvGrpSpPr>
        <p:grpSpPr>
          <a:xfrm>
            <a:off x="150268" y="1519771"/>
            <a:ext cx="3428424" cy="3732250"/>
            <a:chOff x="3304862" y="1038225"/>
            <a:chExt cx="4652571" cy="5064879"/>
          </a:xfrm>
        </p:grpSpPr>
        <p:sp>
          <p:nvSpPr>
            <p:cNvPr id="1743" name="Google Shape;1743;p35"/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/>
              <a:ahLst/>
              <a:cxnLst/>
              <a:rect l="l" t="t" r="r" b="b"/>
              <a:pathLst>
                <a:path w="880994" h="848653" extrusionOk="0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44" name="Google Shape;1744;p35" descr="Bow Compass School Illustration Transparent PNG &amp;amp; SVG Vector"/>
            <p:cNvPicPr preferRelativeResize="0"/>
            <p:nvPr/>
          </p:nvPicPr>
          <p:blipFill rotWithShape="1">
            <a:blip r:embed="rId3">
              <a:alphaModFix/>
            </a:blip>
            <a:srcRect l="20501" t="2824" r="21091" b="15778"/>
            <a:stretch/>
          </p:blipFill>
          <p:spPr>
            <a:xfrm>
              <a:off x="4781550" y="1038225"/>
              <a:ext cx="2686050" cy="374332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745" name="Google Shape;1745;p35" descr="Calculator Card - Assistive Cards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46703" y="1955800"/>
              <a:ext cx="2176298" cy="3110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46" name="Google Shape;1746;p35"/>
            <p:cNvSpPr/>
            <p:nvPr/>
          </p:nvSpPr>
          <p:spPr>
            <a:xfrm rot="-1423866">
              <a:off x="5792805" y="4410564"/>
              <a:ext cx="1930179" cy="1353967"/>
            </a:xfrm>
            <a:custGeom>
              <a:avLst/>
              <a:gdLst/>
              <a:ahLst/>
              <a:cxnLst/>
              <a:rect l="l" t="t" r="r" b="b"/>
              <a:pathLst>
                <a:path w="1930179" h="1353967" extrusionOk="0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5"/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/>
              <a:ahLst/>
              <a:cxnLst/>
              <a:rect l="l" t="t" r="r" b="b"/>
              <a:pathLst>
                <a:path w="2647950" h="1602666" extrusionOk="0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8" name="Google Shape;1748;p35"/>
          <p:cNvSpPr/>
          <p:nvPr/>
        </p:nvSpPr>
        <p:spPr>
          <a:xfrm>
            <a:off x="655598" y="1740868"/>
            <a:ext cx="3154085" cy="2959586"/>
          </a:xfrm>
          <a:custGeom>
            <a:avLst/>
            <a:gdLst/>
            <a:ahLst/>
            <a:cxnLst/>
            <a:rect l="l" t="t" r="r" b="b"/>
            <a:pathLst>
              <a:path w="880994" h="848653" extrusionOk="0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 cmpd="sng">
            <a:solidFill>
              <a:srgbClr val="15C2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9" name="Google Shape;1749;p35"/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/>
            <a:ahLst/>
            <a:cxnLst/>
            <a:rect l="l" t="t" r="r" b="b"/>
            <a:pathLst>
              <a:path w="1318350" h="1224550" extrusionOk="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0" name="Google Shape;1750;p35"/>
          <p:cNvSpPr/>
          <p:nvPr/>
        </p:nvSpPr>
        <p:spPr>
          <a:xfrm rot="-8592066">
            <a:off x="3457047" y="3363116"/>
            <a:ext cx="342778" cy="307922"/>
          </a:xfrm>
          <a:custGeom>
            <a:avLst/>
            <a:gdLst/>
            <a:ahLst/>
            <a:cxnLst/>
            <a:rect l="l" t="t" r="r" b="b"/>
            <a:pathLst>
              <a:path w="1326725" h="1299085" extrusionOk="0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1" name="Google Shape;1751;p35"/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/>
            <a:ahLst/>
            <a:cxnLst/>
            <a:rect l="l" t="t" r="r" b="b"/>
            <a:pathLst>
              <a:path w="1326725" h="1299085" extrusionOk="0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2" name="Google Shape;1752;p35"/>
          <p:cNvSpPr/>
          <p:nvPr/>
        </p:nvSpPr>
        <p:spPr>
          <a:xfrm>
            <a:off x="7216939" y="1438383"/>
            <a:ext cx="442252" cy="867451"/>
          </a:xfrm>
          <a:custGeom>
            <a:avLst/>
            <a:gdLst/>
            <a:ahLst/>
            <a:cxnLst/>
            <a:rect l="l" t="t" r="r" b="b"/>
            <a:pathLst>
              <a:path w="556403" h="1091351" extrusionOk="0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lt1"/>
          </a:solidFill>
          <a:ln w="730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3" name="Google Shape;1753;p35"/>
          <p:cNvSpPr/>
          <p:nvPr/>
        </p:nvSpPr>
        <p:spPr>
          <a:xfrm>
            <a:off x="7874932" y="1443790"/>
            <a:ext cx="442252" cy="867451"/>
          </a:xfrm>
          <a:custGeom>
            <a:avLst/>
            <a:gdLst/>
            <a:ahLst/>
            <a:cxnLst/>
            <a:rect l="l" t="t" r="r" b="b"/>
            <a:pathLst>
              <a:path w="556403" h="1091351" extrusionOk="0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lt1"/>
          </a:solidFill>
          <a:ln w="730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4" name="Google Shape;1754;p35"/>
          <p:cNvSpPr/>
          <p:nvPr/>
        </p:nvSpPr>
        <p:spPr>
          <a:xfrm>
            <a:off x="9804313" y="-10858031"/>
            <a:ext cx="514965" cy="5428343"/>
          </a:xfrm>
          <a:prstGeom prst="roundRect">
            <a:avLst>
              <a:gd name="adj" fmla="val 16667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5" name="Google Shape;1755;p35"/>
          <p:cNvSpPr/>
          <p:nvPr/>
        </p:nvSpPr>
        <p:spPr>
          <a:xfrm>
            <a:off x="5838517" y="-9291573"/>
            <a:ext cx="514965" cy="5428343"/>
          </a:xfrm>
          <a:prstGeom prst="roundRect">
            <a:avLst>
              <a:gd name="adj" fmla="val 16667"/>
            </a:avLst>
          </a:prstGeom>
          <a:solidFill>
            <a:srgbClr val="F58F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6" name="Google Shape;1756;p35"/>
          <p:cNvSpPr/>
          <p:nvPr/>
        </p:nvSpPr>
        <p:spPr>
          <a:xfrm>
            <a:off x="1872721" y="-5977547"/>
            <a:ext cx="514965" cy="5428343"/>
          </a:xfrm>
          <a:prstGeom prst="roundRect">
            <a:avLst>
              <a:gd name="adj" fmla="val 16667"/>
            </a:avLst>
          </a:prstGeom>
          <a:solidFill>
            <a:srgbClr val="54FA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7" name="Google Shape;1757;p35"/>
          <p:cNvSpPr/>
          <p:nvPr/>
        </p:nvSpPr>
        <p:spPr>
          <a:xfrm rot="5400000">
            <a:off x="1557641" y="-6292630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58" name="Google Shape;1758;p35"/>
          <p:cNvGrpSpPr/>
          <p:nvPr/>
        </p:nvGrpSpPr>
        <p:grpSpPr>
          <a:xfrm rot="-1095593">
            <a:off x="5438775" y="-9596458"/>
            <a:ext cx="685196" cy="660272"/>
            <a:chOff x="4266406" y="336614"/>
            <a:chExt cx="685196" cy="660272"/>
          </a:xfrm>
        </p:grpSpPr>
        <p:sp>
          <p:nvSpPr>
            <p:cNvPr id="1759" name="Google Shape;1759;p35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0" name="Google Shape;1760;p35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35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2" name="Google Shape;1762;p35"/>
          <p:cNvSpPr/>
          <p:nvPr/>
        </p:nvSpPr>
        <p:spPr>
          <a:xfrm rot="2700000">
            <a:off x="9489234" y="-11302509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3" name="Google Shape;1763;p35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 rot="10800000">
            <a:off x="4207430" y="8979791"/>
            <a:ext cx="959147" cy="85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Google Shape;1764;p35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74804" t="73836" r="-4611" b="-1768"/>
          <a:stretch/>
        </p:blipFill>
        <p:spPr>
          <a:xfrm rot="-9900000">
            <a:off x="7639896" y="-1785822"/>
            <a:ext cx="959147" cy="85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5" name="Google Shape;1765;p35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4113" t="37144" r="36079" b="34923"/>
          <a:stretch/>
        </p:blipFill>
        <p:spPr>
          <a:xfrm rot="9258396">
            <a:off x="2810650" y="-2286543"/>
            <a:ext cx="658469" cy="589056"/>
          </a:xfrm>
          <a:prstGeom prst="rect">
            <a:avLst/>
          </a:prstGeom>
          <a:noFill/>
          <a:ln>
            <a:noFill/>
          </a:ln>
        </p:spPr>
      </p:pic>
      <p:sp>
        <p:nvSpPr>
          <p:cNvPr id="1766" name="Google Shape;1766;p35"/>
          <p:cNvSpPr txBox="1"/>
          <p:nvPr/>
        </p:nvSpPr>
        <p:spPr>
          <a:xfrm>
            <a:off x="2458299" y="2467057"/>
            <a:ext cx="10369315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Vận</a:t>
            </a:r>
            <a:r>
              <a:rPr kumimoji="0" lang="en-US" sz="8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8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dụng</a:t>
            </a: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22"/>
          <p:cNvSpPr/>
          <p:nvPr/>
        </p:nvSpPr>
        <p:spPr>
          <a:xfrm rot="-6455144">
            <a:off x="1444008" y="-4394586"/>
            <a:ext cx="10327336" cy="14711840"/>
          </a:xfrm>
          <a:custGeom>
            <a:avLst/>
            <a:gdLst/>
            <a:ahLst/>
            <a:cxnLst/>
            <a:rect l="l" t="t" r="r" b="b"/>
            <a:pathLst>
              <a:path w="1634490" h="1925002" extrusionOk="0">
                <a:moveTo>
                  <a:pt x="444818" y="0"/>
                </a:moveTo>
                <a:lnTo>
                  <a:pt x="1634490" y="338138"/>
                </a:lnTo>
                <a:lnTo>
                  <a:pt x="1612582" y="414338"/>
                </a:lnTo>
                <a:lnTo>
                  <a:pt x="1563053" y="400050"/>
                </a:lnTo>
                <a:cubicBezTo>
                  <a:pt x="1559243" y="384810"/>
                  <a:pt x="1546860" y="372428"/>
                  <a:pt x="1530668" y="367665"/>
                </a:cubicBezTo>
                <a:cubicBezTo>
                  <a:pt x="1505903" y="360997"/>
                  <a:pt x="1480185" y="375285"/>
                  <a:pt x="1472565" y="400050"/>
                </a:cubicBezTo>
                <a:cubicBezTo>
                  <a:pt x="1465898" y="424815"/>
                  <a:pt x="1480185" y="450533"/>
                  <a:pt x="1504950" y="458153"/>
                </a:cubicBezTo>
                <a:cubicBezTo>
                  <a:pt x="1521143" y="462915"/>
                  <a:pt x="1538288" y="458153"/>
                  <a:pt x="1550670" y="446722"/>
                </a:cubicBezTo>
                <a:lnTo>
                  <a:pt x="1600200" y="461010"/>
                </a:lnTo>
                <a:lnTo>
                  <a:pt x="1564005" y="587693"/>
                </a:lnTo>
                <a:lnTo>
                  <a:pt x="1514475" y="573405"/>
                </a:lnTo>
                <a:cubicBezTo>
                  <a:pt x="1510665" y="558165"/>
                  <a:pt x="1498282" y="545783"/>
                  <a:pt x="1482090" y="541020"/>
                </a:cubicBezTo>
                <a:cubicBezTo>
                  <a:pt x="1457325" y="534353"/>
                  <a:pt x="1431607" y="548640"/>
                  <a:pt x="1423988" y="573405"/>
                </a:cubicBezTo>
                <a:cubicBezTo>
                  <a:pt x="1417320" y="598170"/>
                  <a:pt x="1431607" y="623888"/>
                  <a:pt x="1456373" y="631508"/>
                </a:cubicBezTo>
                <a:cubicBezTo>
                  <a:pt x="1472565" y="636270"/>
                  <a:pt x="1489710" y="631508"/>
                  <a:pt x="1502093" y="620078"/>
                </a:cubicBezTo>
                <a:lnTo>
                  <a:pt x="1551623" y="634365"/>
                </a:lnTo>
                <a:lnTo>
                  <a:pt x="1515428" y="761048"/>
                </a:lnTo>
                <a:lnTo>
                  <a:pt x="1465898" y="746760"/>
                </a:lnTo>
                <a:cubicBezTo>
                  <a:pt x="1462088" y="731520"/>
                  <a:pt x="1449705" y="719138"/>
                  <a:pt x="1433513" y="714375"/>
                </a:cubicBezTo>
                <a:cubicBezTo>
                  <a:pt x="1408748" y="707708"/>
                  <a:pt x="1383030" y="721995"/>
                  <a:pt x="1375410" y="746760"/>
                </a:cubicBezTo>
                <a:cubicBezTo>
                  <a:pt x="1368743" y="771525"/>
                  <a:pt x="1383030" y="797243"/>
                  <a:pt x="1407795" y="804863"/>
                </a:cubicBezTo>
                <a:cubicBezTo>
                  <a:pt x="1423988" y="809625"/>
                  <a:pt x="1441132" y="804863"/>
                  <a:pt x="1453515" y="793433"/>
                </a:cubicBezTo>
                <a:lnTo>
                  <a:pt x="1503045" y="807720"/>
                </a:lnTo>
                <a:lnTo>
                  <a:pt x="1466850" y="934402"/>
                </a:lnTo>
                <a:lnTo>
                  <a:pt x="1417320" y="920115"/>
                </a:lnTo>
                <a:cubicBezTo>
                  <a:pt x="1413510" y="904875"/>
                  <a:pt x="1401128" y="892493"/>
                  <a:pt x="1384935" y="887730"/>
                </a:cubicBezTo>
                <a:cubicBezTo>
                  <a:pt x="1360170" y="881063"/>
                  <a:pt x="1334453" y="895350"/>
                  <a:pt x="1326832" y="920115"/>
                </a:cubicBezTo>
                <a:cubicBezTo>
                  <a:pt x="1320165" y="944880"/>
                  <a:pt x="1334453" y="970598"/>
                  <a:pt x="1359218" y="978218"/>
                </a:cubicBezTo>
                <a:cubicBezTo>
                  <a:pt x="1375410" y="982980"/>
                  <a:pt x="1392555" y="978218"/>
                  <a:pt x="1404938" y="966788"/>
                </a:cubicBezTo>
                <a:lnTo>
                  <a:pt x="1454468" y="981075"/>
                </a:lnTo>
                <a:lnTo>
                  <a:pt x="1418273" y="1107758"/>
                </a:lnTo>
                <a:lnTo>
                  <a:pt x="1368743" y="1093470"/>
                </a:lnTo>
                <a:cubicBezTo>
                  <a:pt x="1364932" y="1078230"/>
                  <a:pt x="1352550" y="1065848"/>
                  <a:pt x="1336357" y="1061085"/>
                </a:cubicBezTo>
                <a:cubicBezTo>
                  <a:pt x="1311593" y="1054418"/>
                  <a:pt x="1285875" y="1068705"/>
                  <a:pt x="1278255" y="1093470"/>
                </a:cubicBezTo>
                <a:cubicBezTo>
                  <a:pt x="1271588" y="1118235"/>
                  <a:pt x="1285875" y="1143953"/>
                  <a:pt x="1310640" y="1151573"/>
                </a:cubicBezTo>
                <a:cubicBezTo>
                  <a:pt x="1326832" y="1156335"/>
                  <a:pt x="1343978" y="1151573"/>
                  <a:pt x="1356360" y="1140143"/>
                </a:cubicBezTo>
                <a:lnTo>
                  <a:pt x="1405890" y="1154430"/>
                </a:lnTo>
                <a:lnTo>
                  <a:pt x="1369695" y="1281113"/>
                </a:lnTo>
                <a:lnTo>
                  <a:pt x="1320165" y="1266825"/>
                </a:lnTo>
                <a:cubicBezTo>
                  <a:pt x="1316355" y="1251585"/>
                  <a:pt x="1303973" y="1239203"/>
                  <a:pt x="1287780" y="1234440"/>
                </a:cubicBezTo>
                <a:cubicBezTo>
                  <a:pt x="1263015" y="1227773"/>
                  <a:pt x="1237298" y="1242060"/>
                  <a:pt x="1229678" y="1266825"/>
                </a:cubicBezTo>
                <a:cubicBezTo>
                  <a:pt x="1223010" y="1291590"/>
                  <a:pt x="1237298" y="1317308"/>
                  <a:pt x="1262063" y="1324928"/>
                </a:cubicBezTo>
                <a:cubicBezTo>
                  <a:pt x="1278255" y="1329690"/>
                  <a:pt x="1295400" y="1324928"/>
                  <a:pt x="1307782" y="1313498"/>
                </a:cubicBezTo>
                <a:lnTo>
                  <a:pt x="1357313" y="1327785"/>
                </a:lnTo>
                <a:lnTo>
                  <a:pt x="1321118" y="1454468"/>
                </a:lnTo>
                <a:lnTo>
                  <a:pt x="1271588" y="1440180"/>
                </a:lnTo>
                <a:cubicBezTo>
                  <a:pt x="1267778" y="1424940"/>
                  <a:pt x="1255395" y="1412558"/>
                  <a:pt x="1239203" y="1407795"/>
                </a:cubicBezTo>
                <a:cubicBezTo>
                  <a:pt x="1214438" y="1401128"/>
                  <a:pt x="1188720" y="1415415"/>
                  <a:pt x="1181100" y="1440180"/>
                </a:cubicBezTo>
                <a:cubicBezTo>
                  <a:pt x="1174432" y="1464945"/>
                  <a:pt x="1188720" y="1490663"/>
                  <a:pt x="1213485" y="1498283"/>
                </a:cubicBezTo>
                <a:cubicBezTo>
                  <a:pt x="1229678" y="1503045"/>
                  <a:pt x="1246823" y="1498283"/>
                  <a:pt x="1259205" y="1486853"/>
                </a:cubicBezTo>
                <a:lnTo>
                  <a:pt x="1308735" y="1501140"/>
                </a:lnTo>
                <a:lnTo>
                  <a:pt x="1272540" y="1627823"/>
                </a:lnTo>
                <a:lnTo>
                  <a:pt x="1223010" y="1613535"/>
                </a:lnTo>
                <a:cubicBezTo>
                  <a:pt x="1219200" y="1598295"/>
                  <a:pt x="1206818" y="1585913"/>
                  <a:pt x="1190625" y="1581150"/>
                </a:cubicBezTo>
                <a:cubicBezTo>
                  <a:pt x="1165860" y="1574483"/>
                  <a:pt x="1140143" y="1588770"/>
                  <a:pt x="1132523" y="1613535"/>
                </a:cubicBezTo>
                <a:cubicBezTo>
                  <a:pt x="1125855" y="1638300"/>
                  <a:pt x="1140143" y="1664018"/>
                  <a:pt x="1164907" y="1671638"/>
                </a:cubicBezTo>
                <a:cubicBezTo>
                  <a:pt x="1181100" y="1676400"/>
                  <a:pt x="1198245" y="1671638"/>
                  <a:pt x="1210628" y="1660208"/>
                </a:cubicBezTo>
                <a:lnTo>
                  <a:pt x="1260157" y="1674495"/>
                </a:lnTo>
                <a:lnTo>
                  <a:pt x="1223963" y="1801178"/>
                </a:lnTo>
                <a:lnTo>
                  <a:pt x="1174432" y="1786890"/>
                </a:lnTo>
                <a:cubicBezTo>
                  <a:pt x="1170623" y="1771650"/>
                  <a:pt x="1158240" y="1759268"/>
                  <a:pt x="1142048" y="1754505"/>
                </a:cubicBezTo>
                <a:cubicBezTo>
                  <a:pt x="1117282" y="1747838"/>
                  <a:pt x="1091565" y="1762125"/>
                  <a:pt x="1083945" y="1786890"/>
                </a:cubicBezTo>
                <a:cubicBezTo>
                  <a:pt x="1077278" y="1811655"/>
                  <a:pt x="1091565" y="1837373"/>
                  <a:pt x="1116330" y="1844993"/>
                </a:cubicBezTo>
                <a:cubicBezTo>
                  <a:pt x="1132523" y="1849755"/>
                  <a:pt x="1149668" y="1844993"/>
                  <a:pt x="1162050" y="1833563"/>
                </a:cubicBezTo>
                <a:lnTo>
                  <a:pt x="1211580" y="1847850"/>
                </a:lnTo>
                <a:lnTo>
                  <a:pt x="1189673" y="1925003"/>
                </a:lnTo>
                <a:lnTo>
                  <a:pt x="0" y="1586865"/>
                </a:lnTo>
                <a:lnTo>
                  <a:pt x="444818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F9BC6E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0" name="Google Shape;1030;p22"/>
          <p:cNvGrpSpPr/>
          <p:nvPr/>
        </p:nvGrpSpPr>
        <p:grpSpPr>
          <a:xfrm rot="-3600000">
            <a:off x="-2469350" y="1001487"/>
            <a:ext cx="508000" cy="508000"/>
            <a:chOff x="1197429" y="1001486"/>
            <a:chExt cx="508000" cy="508000"/>
          </a:xfrm>
        </p:grpSpPr>
        <p:cxnSp>
          <p:nvCxnSpPr>
            <p:cNvPr id="1031" name="Google Shape;1031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2" name="Google Shape;1032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33" name="Google Shape;1033;p22"/>
          <p:cNvGrpSpPr/>
          <p:nvPr/>
        </p:nvGrpSpPr>
        <p:grpSpPr>
          <a:xfrm rot="6300000">
            <a:off x="13444073" y="432596"/>
            <a:ext cx="274136" cy="274136"/>
            <a:chOff x="1197429" y="1001486"/>
            <a:chExt cx="508000" cy="508000"/>
          </a:xfrm>
        </p:grpSpPr>
        <p:cxnSp>
          <p:nvCxnSpPr>
            <p:cNvPr id="1034" name="Google Shape;1034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5" name="Google Shape;1035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36" name="Google Shape;1036;p22"/>
          <p:cNvGrpSpPr/>
          <p:nvPr/>
        </p:nvGrpSpPr>
        <p:grpSpPr>
          <a:xfrm rot="-4455425">
            <a:off x="-2897824" y="4533925"/>
            <a:ext cx="414328" cy="414328"/>
            <a:chOff x="1197429" y="1001486"/>
            <a:chExt cx="508000" cy="508000"/>
          </a:xfrm>
        </p:grpSpPr>
        <p:cxnSp>
          <p:nvCxnSpPr>
            <p:cNvPr id="1037" name="Google Shape;1037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8" name="Google Shape;1038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39" name="Google Shape;1039;p22"/>
          <p:cNvCxnSpPr/>
          <p:nvPr/>
        </p:nvCxnSpPr>
        <p:spPr>
          <a:xfrm rot="4139089">
            <a:off x="12474211" y="2541572"/>
            <a:ext cx="2483548" cy="276254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0" name="Google Shape;1040;p22"/>
          <p:cNvCxnSpPr/>
          <p:nvPr/>
        </p:nvCxnSpPr>
        <p:spPr>
          <a:xfrm rot="4139089">
            <a:off x="13471514" y="344915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1" name="Google Shape;1041;p22"/>
          <p:cNvCxnSpPr/>
          <p:nvPr/>
        </p:nvCxnSpPr>
        <p:spPr>
          <a:xfrm rot="4139089">
            <a:off x="13755713" y="411982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2" name="Google Shape;1042;p22"/>
          <p:cNvSpPr/>
          <p:nvPr/>
        </p:nvSpPr>
        <p:spPr>
          <a:xfrm rot="3199375">
            <a:off x="13485344" y="419268"/>
            <a:ext cx="352786" cy="352786"/>
          </a:xfrm>
          <a:prstGeom prst="rect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2"/>
          <p:cNvSpPr/>
          <p:nvPr/>
        </p:nvSpPr>
        <p:spPr>
          <a:xfrm rot="-3600000">
            <a:off x="-1994344" y="1360986"/>
            <a:ext cx="286989" cy="286989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4" name="Google Shape;1044;p22"/>
          <p:cNvCxnSpPr/>
          <p:nvPr/>
        </p:nvCxnSpPr>
        <p:spPr>
          <a:xfrm rot="-3600000">
            <a:off x="-2407333" y="508177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5" name="Google Shape;1045;p22"/>
          <p:cNvCxnSpPr/>
          <p:nvPr/>
        </p:nvCxnSpPr>
        <p:spPr>
          <a:xfrm rot="-3600000">
            <a:off x="-3133151" y="772257"/>
            <a:ext cx="1790896" cy="199208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6" name="Google Shape;1046;p22"/>
          <p:cNvCxnSpPr/>
          <p:nvPr/>
        </p:nvCxnSpPr>
        <p:spPr>
          <a:xfrm rot="-3600000">
            <a:off x="-2157450" y="1679604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7" name="Google Shape;1047;p22"/>
          <p:cNvSpPr/>
          <p:nvPr/>
        </p:nvSpPr>
        <p:spPr>
          <a:xfrm rot="-3600000">
            <a:off x="-2605135" y="2050683"/>
            <a:ext cx="135785" cy="135785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8" name="Google Shape;1048;p22"/>
          <p:cNvGrpSpPr/>
          <p:nvPr/>
        </p:nvGrpSpPr>
        <p:grpSpPr>
          <a:xfrm rot="-6300000">
            <a:off x="-2818666" y="1700785"/>
            <a:ext cx="303191" cy="303191"/>
            <a:chOff x="1197429" y="1001486"/>
            <a:chExt cx="508000" cy="508000"/>
          </a:xfrm>
        </p:grpSpPr>
        <p:cxnSp>
          <p:nvCxnSpPr>
            <p:cNvPr id="1049" name="Google Shape;1049;p22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0" name="Google Shape;1050;p22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051" name="Google Shape;1051;p22"/>
          <p:cNvCxnSpPr/>
          <p:nvPr/>
        </p:nvCxnSpPr>
        <p:spPr>
          <a:xfrm rot="4139089">
            <a:off x="12822602" y="195654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2" name="Google Shape;1052;p22"/>
          <p:cNvCxnSpPr/>
          <p:nvPr/>
        </p:nvCxnSpPr>
        <p:spPr>
          <a:xfrm rot="4139089">
            <a:off x="12993064" y="462401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3" name="Google Shape;1053;p22"/>
          <p:cNvCxnSpPr/>
          <p:nvPr/>
        </p:nvCxnSpPr>
        <p:spPr>
          <a:xfrm rot="-3600000">
            <a:off x="-2841199" y="4430161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5" name="Google Shape;1055;p22"/>
          <p:cNvSpPr/>
          <p:nvPr/>
        </p:nvSpPr>
        <p:spPr>
          <a:xfrm>
            <a:off x="1455494" y="1397024"/>
            <a:ext cx="184271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2"/>
          <p:cNvSpPr/>
          <p:nvPr/>
        </p:nvSpPr>
        <p:spPr>
          <a:xfrm rot="10800000" flipH="1">
            <a:off x="2780405" y="6055022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2"/>
          <p:cNvSpPr/>
          <p:nvPr/>
        </p:nvSpPr>
        <p:spPr>
          <a:xfrm rot="10800000" flipH="1">
            <a:off x="3007723" y="6341763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8" name="Google Shape;1068;p22"/>
          <p:cNvPicPr preferRelativeResize="0"/>
          <p:nvPr/>
        </p:nvPicPr>
        <p:blipFill rotWithShape="1">
          <a:blip r:embed="rId3">
            <a:alphaModFix/>
          </a:blip>
          <a:srcRect l="82311" t="94381" r="16526" b="1750"/>
          <a:stretch/>
        </p:blipFill>
        <p:spPr>
          <a:xfrm>
            <a:off x="8770605" y="966581"/>
            <a:ext cx="82661" cy="190751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1070" name="Google Shape;1070;p22"/>
          <p:cNvSpPr/>
          <p:nvPr/>
        </p:nvSpPr>
        <p:spPr>
          <a:xfrm rot="10800000" flipH="1">
            <a:off x="6471998" y="6055022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2"/>
          <p:cNvSpPr/>
          <p:nvPr/>
        </p:nvSpPr>
        <p:spPr>
          <a:xfrm rot="10800000" flipH="1">
            <a:off x="6731121" y="6359204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7" name="Google Shape;1077;p22"/>
          <p:cNvPicPr preferRelativeResize="0"/>
          <p:nvPr/>
        </p:nvPicPr>
        <p:blipFill rotWithShape="1">
          <a:blip r:embed="rId3">
            <a:alphaModFix/>
          </a:blip>
          <a:srcRect l="1440" t="-39110" r="94553" b="133012"/>
          <a:stretch/>
        </p:blipFill>
        <p:spPr>
          <a:xfrm>
            <a:off x="1387328" y="566115"/>
            <a:ext cx="285107" cy="30071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grpSp>
        <p:nvGrpSpPr>
          <p:cNvPr id="1078" name="Google Shape;1078;p22"/>
          <p:cNvGrpSpPr/>
          <p:nvPr/>
        </p:nvGrpSpPr>
        <p:grpSpPr>
          <a:xfrm rot="9385741">
            <a:off x="59116" y="-1163774"/>
            <a:ext cx="957528" cy="4380768"/>
            <a:chOff x="8286350" y="2240498"/>
            <a:chExt cx="957492" cy="4380603"/>
          </a:xfrm>
        </p:grpSpPr>
        <p:sp>
          <p:nvSpPr>
            <p:cNvPr id="1079" name="Google Shape;1079;p2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2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2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2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22"/>
          <p:cNvGrpSpPr/>
          <p:nvPr/>
        </p:nvGrpSpPr>
        <p:grpSpPr>
          <a:xfrm rot="1393766">
            <a:off x="-355154" y="4581792"/>
            <a:ext cx="957458" cy="4380446"/>
            <a:chOff x="8286350" y="2240498"/>
            <a:chExt cx="957492" cy="4380603"/>
          </a:xfrm>
        </p:grpSpPr>
        <p:sp>
          <p:nvSpPr>
            <p:cNvPr id="1088" name="Google Shape;1088;p2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2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2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2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6" name="Google Shape;1096;p22"/>
          <p:cNvGrpSpPr/>
          <p:nvPr/>
        </p:nvGrpSpPr>
        <p:grpSpPr>
          <a:xfrm rot="-2700000">
            <a:off x="11659962" y="4229390"/>
            <a:ext cx="957483" cy="4380561"/>
            <a:chOff x="8286350" y="2240498"/>
            <a:chExt cx="957492" cy="4380603"/>
          </a:xfrm>
        </p:grpSpPr>
        <p:sp>
          <p:nvSpPr>
            <p:cNvPr id="1097" name="Google Shape;1097;p22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22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22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22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22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22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22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22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0" name="Google Shape;1140;p22"/>
          <p:cNvGrpSpPr/>
          <p:nvPr/>
        </p:nvGrpSpPr>
        <p:grpSpPr>
          <a:xfrm>
            <a:off x="1176767" y="490481"/>
            <a:ext cx="2741479" cy="1255962"/>
            <a:chOff x="906767" y="966581"/>
            <a:chExt cx="9685033" cy="3465265"/>
          </a:xfrm>
        </p:grpSpPr>
        <p:grpSp>
          <p:nvGrpSpPr>
            <p:cNvPr id="1141" name="Google Shape;1141;p22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1142" name="Google Shape;1142;p22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2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22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22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22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2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2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9" name="Google Shape;1149;p22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0" name="Google Shape;1150;p22"/>
          <p:cNvSpPr txBox="1"/>
          <p:nvPr/>
        </p:nvSpPr>
        <p:spPr>
          <a:xfrm>
            <a:off x="1835768" y="840027"/>
            <a:ext cx="198898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3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FF0BF9EF-F63A-98A8-3D00-9256363E7114}"/>
                  </a:ext>
                </a:extLst>
              </p:cNvPr>
              <p:cNvSpPr txBox="1"/>
              <p:nvPr/>
            </p:nvSpPr>
            <p:spPr>
              <a:xfrm>
                <a:off x="1918161" y="1943590"/>
                <a:ext cx="9163665" cy="1733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Trong tháng Một, một công ty sản xuất được 4500 đôi giày số đôi giày. Công ty đó sản xuất được trong tháng Hai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số đôi giày sản xuất trong tháng Một.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Tính  số đôi giày công ty sản xuất được trong tháng Hai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F0BF9EF-F63A-98A8-3D00-9256363E71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161" y="1943590"/>
                <a:ext cx="9163665" cy="1733873"/>
              </a:xfrm>
              <a:prstGeom prst="rect">
                <a:avLst/>
              </a:prstGeom>
              <a:blipFill rotWithShape="0">
                <a:blip r:embed="rId4"/>
                <a:stretch>
                  <a:fillRect l="-1065" t="-2817" r="-998" b="-7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D69DE6-7E8D-15E9-85B4-1958BF2FA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5589" y="2961334"/>
            <a:ext cx="1962150" cy="17907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1DBCDE6A-4206-B569-841D-FE095A859844}"/>
                  </a:ext>
                </a:extLst>
              </p:cNvPr>
              <p:cNvSpPr txBox="1"/>
              <p:nvPr/>
            </p:nvSpPr>
            <p:spPr>
              <a:xfrm>
                <a:off x="1285140" y="3774413"/>
                <a:ext cx="8288593" cy="2007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giải</a:t>
                </a:r>
                <a:r>
                  <a:rPr lang="en-US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</a:t>
                </a:r>
                <a:r>
                  <a:rPr lang="vi-VN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ố đôi giày công ty sản xuất được trong tháng 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</a:t>
                </a:r>
                <a:r>
                  <a:rPr lang="vi-VN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ctr"/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4500 </a:t>
                </a:r>
                <a14:m>
                  <m:oMath xmlns:m="http://schemas.openxmlformats.org/officeDocument/2006/math"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800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700</m:t>
                    </m:r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(đô</m:t>
                    </m:r>
                    <m:r>
                      <m:rPr>
                        <m:sty m:val="p"/>
                      </m:rP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gi</m:t>
                    </m:r>
                    <m: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à</m:t>
                    </m:r>
                    <m:r>
                      <m:rPr>
                        <m:sty m:val="p"/>
                      </m:rPr>
                      <a:rPr lang="en-US" sz="2800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</a:p>
              <a:p>
                <a:pPr algn="r"/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2 700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đôi</a:t>
                </a:r>
                <a:r>
                  <a:rPr lang="en-US" sz="28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giày</a:t>
                </a:r>
                <a:endParaRPr lang="en-US" sz="28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DBCDE6A-4206-B569-841D-FE095A859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140" y="3774413"/>
                <a:ext cx="8288593" cy="2007344"/>
              </a:xfrm>
              <a:prstGeom prst="rect">
                <a:avLst/>
              </a:prstGeom>
              <a:blipFill rotWithShape="0">
                <a:blip r:embed="rId6"/>
                <a:stretch>
                  <a:fillRect l="-221" t="-3040" r="-1472" b="-69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9707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0" grpId="0"/>
      <p:bldP spid="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4;p20">
            <a:extLst>
              <a:ext uri="{FF2B5EF4-FFF2-40B4-BE49-F238E27FC236}">
                <a16:creationId xmlns:a16="http://schemas.microsoft.com/office/drawing/2014/main" xmlns="" id="{A3549072-EB98-51AE-2CC9-0FB434E218BA}"/>
              </a:ext>
            </a:extLst>
          </p:cNvPr>
          <p:cNvSpPr/>
          <p:nvPr/>
        </p:nvSpPr>
        <p:spPr>
          <a:xfrm>
            <a:off x="273900" y="-510970"/>
            <a:ext cx="12697941" cy="711738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4" descr="A picture containing text, doll, toy, clipart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87" y="1484243"/>
            <a:ext cx="2887147" cy="499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4679" y="895456"/>
            <a:ext cx="642258" cy="922216"/>
          </a:xfrm>
          <a:prstGeom prst="rect">
            <a:avLst/>
          </a:prstGeom>
        </p:spPr>
      </p:pic>
      <p:sp>
        <p:nvSpPr>
          <p:cNvPr id="6" name="Google Shape;1107;p22"/>
          <p:cNvSpPr txBox="1"/>
          <p:nvPr/>
        </p:nvSpPr>
        <p:spPr>
          <a:xfrm>
            <a:off x="3564835" y="1518161"/>
            <a:ext cx="8796370" cy="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Oval Callout 31"/>
          <p:cNvSpPr/>
          <p:nvPr/>
        </p:nvSpPr>
        <p:spPr>
          <a:xfrm>
            <a:off x="4699100" y="-236463"/>
            <a:ext cx="7784448" cy="2263838"/>
          </a:xfrm>
          <a:prstGeom prst="wedgeEllipseCallout">
            <a:avLst>
              <a:gd name="adj1" fmla="val -64524"/>
              <a:gd name="adj2" fmla="val 61235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thế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Callout 32"/>
          <p:cNvSpPr/>
          <p:nvPr/>
        </p:nvSpPr>
        <p:spPr>
          <a:xfrm>
            <a:off x="5205473" y="2575557"/>
            <a:ext cx="6986527" cy="2557670"/>
          </a:xfrm>
          <a:prstGeom prst="wedgeEllipseCallout">
            <a:avLst>
              <a:gd name="adj1" fmla="val -72895"/>
              <a:gd name="adj2" fmla="val -41898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Muốn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của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một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endParaRPr lang="en-US" sz="1000" b="1" kern="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  <a:p>
            <a:pPr lvl="0" algn="ctr">
              <a:buClr>
                <a:srgbClr val="000000"/>
              </a:buClr>
              <a:defRPr/>
            </a:pP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ta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lấy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đó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nhân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với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phân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số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cần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tìm</a:t>
            </a:r>
            <a:r>
              <a:rPr lang="en-US" sz="3200" b="1" kern="0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.</a:t>
            </a:r>
            <a:endParaRPr lang="en-US" sz="1000" b="1" kern="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429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32"/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 rot="2700000">
            <a:off x="9435636" y="101960"/>
            <a:ext cx="1069483" cy="1069483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 rot="-72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2" name="Google Shape;1592;p32"/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1593" name="Google Shape;1593;p32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2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2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6" name="Google Shape;1596;p32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98" name="Google Shape;1598;p32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99" name="Google Shape;1599;p32"/>
          <p:cNvSpPr txBox="1"/>
          <p:nvPr/>
        </p:nvSpPr>
        <p:spPr>
          <a:xfrm>
            <a:off x="3760250" y="1040333"/>
            <a:ext cx="482182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65A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AI NHANH HƠN?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00" name="Google Shape;1600;p32">
            <a:hlinkClick r:id="rId3" action="ppaction://hlinksldjump"/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/>
            <a:ahLst/>
            <a:cxnLst/>
            <a:rect l="l" t="t" r="r" b="b"/>
            <a:pathLst>
              <a:path w="501102" h="2601542" extrusionOk="0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32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12" name="Google Shape;1612;p32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85129">
            <a:off x="10677860" y="5266221"/>
            <a:ext cx="1568468" cy="1568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Google Shape;1613;p32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>
            <a:off x="477916" y="5190858"/>
            <a:ext cx="959147" cy="85803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14" name="Google Shape;1614;p32"/>
              <p:cNvSpPr txBox="1"/>
              <p:nvPr/>
            </p:nvSpPr>
            <p:spPr>
              <a:xfrm>
                <a:off x="1205846" y="3036921"/>
                <a:ext cx="2772034" cy="12928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/>
                  <a:t>?</a:t>
                </a:r>
              </a:p>
            </p:txBody>
          </p:sp>
        </mc:Choice>
        <mc:Fallback xmlns="">
          <p:sp>
            <p:nvSpPr>
              <p:cNvPr id="1614" name="Google Shape;1614;p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846" y="3036921"/>
                <a:ext cx="2772034" cy="1292878"/>
              </a:xfrm>
              <a:prstGeom prst="rect">
                <a:avLst/>
              </a:prstGeom>
              <a:blipFill>
                <a:blip r:embed="rId6"/>
                <a:stretch>
                  <a:fillRect b="-13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18" name="Google Shape;1618;p32" descr="Vector Orange Orenge - Orange Vector Png Clipart - Full Size Clipart  (#5247572) - PinClipar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0355" y="2937981"/>
            <a:ext cx="3761619" cy="3071289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19" name="Google Shape;1619;p32"/>
              <p:cNvSpPr txBox="1"/>
              <p:nvPr/>
            </p:nvSpPr>
            <p:spPr>
              <a:xfrm>
                <a:off x="8131220" y="3004395"/>
                <a:ext cx="3349854" cy="1017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en-US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sz="8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619" name="Google Shape;1619;p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1220" y="3004395"/>
                <a:ext cx="3349854" cy="10176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7" name="Google Shape;1817;p37"/>
          <p:cNvSpPr/>
          <p:nvPr/>
        </p:nvSpPr>
        <p:spPr>
          <a:xfrm>
            <a:off x="2915633" y="1743711"/>
            <a:ext cx="356060" cy="3370575"/>
          </a:xfrm>
          <a:prstGeom prst="roundRect">
            <a:avLst>
              <a:gd name="adj" fmla="val 2496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8" name="Google Shape;1818;p37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9" name="Google Shape;1819;p37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0" name="Google Shape;1820;p37"/>
          <p:cNvSpPr/>
          <p:nvPr/>
        </p:nvSpPr>
        <p:spPr>
          <a:xfrm rot="-8100000">
            <a:off x="9756089" y="324341"/>
            <a:ext cx="649184" cy="649184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1" name="Google Shape;1821;p37"/>
          <p:cNvSpPr/>
          <p:nvPr/>
        </p:nvSpPr>
        <p:spPr>
          <a:xfrm rot="54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2" name="Google Shape;1822;p37"/>
          <p:cNvGrpSpPr/>
          <p:nvPr/>
        </p:nvGrpSpPr>
        <p:grpSpPr>
          <a:xfrm>
            <a:off x="5753400" y="384691"/>
            <a:ext cx="685196" cy="660272"/>
            <a:chOff x="4266406" y="336614"/>
            <a:chExt cx="685196" cy="660272"/>
          </a:xfrm>
        </p:grpSpPr>
        <p:sp>
          <p:nvSpPr>
            <p:cNvPr id="1823" name="Google Shape;1823;p37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6" name="Google Shape;1826;p37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8" name="Google Shape;1828;p37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29" name="Google Shape;1829;p37"/>
          <p:cNvSpPr/>
          <p:nvPr/>
        </p:nvSpPr>
        <p:spPr>
          <a:xfrm>
            <a:off x="3859909" y="1130687"/>
            <a:ext cx="4687340" cy="5098209"/>
          </a:xfrm>
          <a:prstGeom prst="roundRect">
            <a:avLst>
              <a:gd name="adj" fmla="val 6515"/>
            </a:avLst>
          </a:prstGeom>
          <a:solidFill>
            <a:srgbClr val="F9B3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0" name="Google Shape;1830;p37"/>
          <p:cNvSpPr/>
          <p:nvPr/>
        </p:nvSpPr>
        <p:spPr>
          <a:xfrm>
            <a:off x="9097327" y="1851270"/>
            <a:ext cx="324716" cy="315546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1" name="Google Shape;1831;p37"/>
          <p:cNvSpPr/>
          <p:nvPr/>
        </p:nvSpPr>
        <p:spPr>
          <a:xfrm>
            <a:off x="10181344" y="2577032"/>
            <a:ext cx="324716" cy="170393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2" name="Google Shape;1832;p37"/>
          <p:cNvSpPr/>
          <p:nvPr/>
        </p:nvSpPr>
        <p:spPr>
          <a:xfrm flipH="1">
            <a:off x="1704052" y="2428342"/>
            <a:ext cx="357188" cy="200131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3" name="Google Shape;1833;p37"/>
          <p:cNvSpPr/>
          <p:nvPr/>
        </p:nvSpPr>
        <p:spPr>
          <a:xfrm flipH="1">
            <a:off x="714212" y="3145232"/>
            <a:ext cx="268360" cy="567537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4" name="Google Shape;1834;p37"/>
          <p:cNvSpPr/>
          <p:nvPr/>
        </p:nvSpPr>
        <p:spPr>
          <a:xfrm flipH="1">
            <a:off x="-849183" y="3289697"/>
            <a:ext cx="268360" cy="27860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5" name="Google Shape;1835;p37"/>
          <p:cNvSpPr/>
          <p:nvPr/>
        </p:nvSpPr>
        <p:spPr>
          <a:xfrm>
            <a:off x="11172074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6" name="Google Shape;1836;p37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7" name="Google Shape;1837;p37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8" name="Google Shape;1838;p37"/>
          <p:cNvSpPr txBox="1"/>
          <p:nvPr/>
        </p:nvSpPr>
        <p:spPr>
          <a:xfrm>
            <a:off x="3943856" y="2272520"/>
            <a:ext cx="396964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tập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chuẩn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sau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839" name="Google Shape;1839;p37"/>
          <p:cNvGrpSpPr/>
          <p:nvPr/>
        </p:nvGrpSpPr>
        <p:grpSpPr>
          <a:xfrm rot="-10661423">
            <a:off x="8034607" y="964465"/>
            <a:ext cx="601652" cy="2663784"/>
            <a:chOff x="8286350" y="2240498"/>
            <a:chExt cx="957492" cy="4380603"/>
          </a:xfrm>
        </p:grpSpPr>
        <p:sp>
          <p:nvSpPr>
            <p:cNvPr id="1840" name="Google Shape;1840;p37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1" name="Google Shape;1841;p37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2" name="Google Shape;1842;p37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3" name="Google Shape;1843;p37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4" name="Google Shape;1844;p37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37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8" name="Google Shape;1848;p37"/>
          <p:cNvGrpSpPr/>
          <p:nvPr/>
        </p:nvGrpSpPr>
        <p:grpSpPr>
          <a:xfrm rot="-1341854">
            <a:off x="7817139" y="3355125"/>
            <a:ext cx="749280" cy="3069422"/>
            <a:chOff x="8286350" y="2240498"/>
            <a:chExt cx="957492" cy="4380603"/>
          </a:xfrm>
        </p:grpSpPr>
        <p:sp>
          <p:nvSpPr>
            <p:cNvPr id="1849" name="Google Shape;1849;p37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7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37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37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3" name="Google Shape;1853;p37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4" name="Google Shape;1854;p37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5" name="Google Shape;1855;p37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6" name="Google Shape;1856;p37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38"/>
          <p:cNvSpPr/>
          <p:nvPr/>
        </p:nvSpPr>
        <p:spPr>
          <a:xfrm>
            <a:off x="4349632" y="2870410"/>
            <a:ext cx="7393378" cy="1002154"/>
          </a:xfrm>
          <a:custGeom>
            <a:avLst/>
            <a:gdLst/>
            <a:ahLst/>
            <a:cxnLst/>
            <a:rect l="l" t="t" r="r" b="b"/>
            <a:pathLst>
              <a:path w="6952355" h="920836" extrusionOk="0">
                <a:moveTo>
                  <a:pt x="460418" y="0"/>
                </a:moveTo>
                <a:lnTo>
                  <a:pt x="6045263" y="0"/>
                </a:lnTo>
                <a:cubicBezTo>
                  <a:pt x="6204189" y="0"/>
                  <a:pt x="6344308" y="80522"/>
                  <a:pt x="6427049" y="202994"/>
                </a:cubicBezTo>
                <a:lnTo>
                  <a:pt x="6448821" y="243106"/>
                </a:lnTo>
                <a:lnTo>
                  <a:pt x="6884789" y="243106"/>
                </a:lnTo>
                <a:cubicBezTo>
                  <a:pt x="6922105" y="243106"/>
                  <a:pt x="6952355" y="273356"/>
                  <a:pt x="6952355" y="310672"/>
                </a:cubicBezTo>
                <a:cubicBezTo>
                  <a:pt x="6952355" y="329330"/>
                  <a:pt x="6944793" y="346222"/>
                  <a:pt x="6932566" y="358449"/>
                </a:cubicBezTo>
                <a:lnTo>
                  <a:pt x="6920899" y="366314"/>
                </a:lnTo>
                <a:lnTo>
                  <a:pt x="6404565" y="366314"/>
                </a:lnTo>
                <a:cubicBezTo>
                  <a:pt x="6387603" y="366314"/>
                  <a:pt x="6372247" y="373189"/>
                  <a:pt x="6361132" y="384305"/>
                </a:cubicBezTo>
                <a:lnTo>
                  <a:pt x="6343141" y="427738"/>
                </a:lnTo>
                <a:lnTo>
                  <a:pt x="6343141" y="427737"/>
                </a:lnTo>
                <a:lnTo>
                  <a:pt x="6343141" y="427738"/>
                </a:lnTo>
                <a:lnTo>
                  <a:pt x="6343141" y="427738"/>
                </a:lnTo>
                <a:lnTo>
                  <a:pt x="6361132" y="471171"/>
                </a:lnTo>
                <a:cubicBezTo>
                  <a:pt x="6372247" y="482286"/>
                  <a:pt x="6387603" y="489161"/>
                  <a:pt x="6404565" y="489161"/>
                </a:cubicBezTo>
                <a:lnTo>
                  <a:pt x="6599830" y="489161"/>
                </a:lnTo>
                <a:lnTo>
                  <a:pt x="6608907" y="490994"/>
                </a:lnTo>
                <a:cubicBezTo>
                  <a:pt x="6633157" y="501251"/>
                  <a:pt x="6650173" y="525263"/>
                  <a:pt x="6650173" y="553250"/>
                </a:cubicBezTo>
                <a:cubicBezTo>
                  <a:pt x="6650173" y="571908"/>
                  <a:pt x="6642611" y="588800"/>
                  <a:pt x="6630384" y="601027"/>
                </a:cubicBezTo>
                <a:lnTo>
                  <a:pt x="6608994" y="615448"/>
                </a:lnTo>
                <a:lnTo>
                  <a:pt x="6727099" y="615448"/>
                </a:lnTo>
                <a:cubicBezTo>
                  <a:pt x="6764415" y="615448"/>
                  <a:pt x="6794665" y="645698"/>
                  <a:pt x="6794665" y="683014"/>
                </a:cubicBezTo>
                <a:cubicBezTo>
                  <a:pt x="6794665" y="720330"/>
                  <a:pt x="6764415" y="750580"/>
                  <a:pt x="6727099" y="750580"/>
                </a:cubicBezTo>
                <a:lnTo>
                  <a:pt x="6402185" y="750580"/>
                </a:lnTo>
                <a:lnTo>
                  <a:pt x="6400543" y="753287"/>
                </a:lnTo>
                <a:cubicBezTo>
                  <a:pt x="6316095" y="855613"/>
                  <a:pt x="6188295" y="920836"/>
                  <a:pt x="6045262" y="920836"/>
                </a:cubicBezTo>
                <a:lnTo>
                  <a:pt x="460418" y="920835"/>
                </a:lnTo>
                <a:cubicBezTo>
                  <a:pt x="237922" y="920835"/>
                  <a:pt x="52287" y="763012"/>
                  <a:pt x="9354" y="553207"/>
                </a:cubicBezTo>
                <a:lnTo>
                  <a:pt x="0" y="460418"/>
                </a:lnTo>
                <a:lnTo>
                  <a:pt x="9354" y="367628"/>
                </a:lnTo>
                <a:cubicBezTo>
                  <a:pt x="52287" y="157823"/>
                  <a:pt x="237922" y="0"/>
                  <a:pt x="46041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2" name="Google Shape;1862;p38"/>
          <p:cNvSpPr/>
          <p:nvPr/>
        </p:nvSpPr>
        <p:spPr>
          <a:xfrm>
            <a:off x="5683521" y="3872564"/>
            <a:ext cx="3772330" cy="456111"/>
          </a:xfrm>
          <a:custGeom>
            <a:avLst/>
            <a:gdLst/>
            <a:ahLst/>
            <a:cxnLst/>
            <a:rect l="l" t="t" r="r" b="b"/>
            <a:pathLst>
              <a:path w="3547305" h="419100" extrusionOk="0">
                <a:moveTo>
                  <a:pt x="0" y="0"/>
                </a:moveTo>
                <a:lnTo>
                  <a:pt x="3531846" y="0"/>
                </a:lnTo>
                <a:lnTo>
                  <a:pt x="3547305" y="1558"/>
                </a:lnTo>
                <a:lnTo>
                  <a:pt x="3520531" y="4257"/>
                </a:lnTo>
                <a:cubicBezTo>
                  <a:pt x="3425043" y="23797"/>
                  <a:pt x="3353213" y="108286"/>
                  <a:pt x="3353213" y="209550"/>
                </a:cubicBezTo>
                <a:cubicBezTo>
                  <a:pt x="3353213" y="310815"/>
                  <a:pt x="3425043" y="395303"/>
                  <a:pt x="3520531" y="414843"/>
                </a:cubicBezTo>
                <a:lnTo>
                  <a:pt x="3547305" y="417542"/>
                </a:lnTo>
                <a:lnTo>
                  <a:pt x="3531846" y="419100"/>
                </a:lnTo>
                <a:lnTo>
                  <a:pt x="0" y="419100"/>
                </a:lnTo>
                <a:cubicBezTo>
                  <a:pt x="115731" y="419100"/>
                  <a:pt x="209550" y="325281"/>
                  <a:pt x="209550" y="209550"/>
                </a:cubicBezTo>
                <a:cubicBezTo>
                  <a:pt x="209550" y="93819"/>
                  <a:pt x="115731" y="0"/>
                  <a:pt x="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3" name="Google Shape;1863;p38"/>
          <p:cNvSpPr/>
          <p:nvPr/>
        </p:nvSpPr>
        <p:spPr>
          <a:xfrm>
            <a:off x="4507822" y="4328674"/>
            <a:ext cx="5898808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4" name="Google Shape;1864;p38"/>
          <p:cNvSpPr/>
          <p:nvPr/>
        </p:nvSpPr>
        <p:spPr>
          <a:xfrm>
            <a:off x="7075387" y="4476251"/>
            <a:ext cx="302702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5" name="Google Shape;1865;p38"/>
          <p:cNvSpPr/>
          <p:nvPr/>
        </p:nvSpPr>
        <p:spPr>
          <a:xfrm>
            <a:off x="3894073" y="1972012"/>
            <a:ext cx="6208334" cy="456111"/>
          </a:xfrm>
          <a:custGeom>
            <a:avLst/>
            <a:gdLst/>
            <a:ahLst/>
            <a:cxnLst/>
            <a:rect l="l" t="t" r="r" b="b"/>
            <a:pathLst>
              <a:path w="5838000" h="419100" extrusionOk="0">
                <a:moveTo>
                  <a:pt x="209550" y="0"/>
                </a:moveTo>
                <a:lnTo>
                  <a:pt x="5403850" y="0"/>
                </a:lnTo>
                <a:cubicBezTo>
                  <a:pt x="5447249" y="0"/>
                  <a:pt x="5487567" y="13193"/>
                  <a:pt x="5521011" y="35788"/>
                </a:cubicBezTo>
                <a:lnTo>
                  <a:pt x="5528791" y="42857"/>
                </a:lnTo>
                <a:lnTo>
                  <a:pt x="5659841" y="42857"/>
                </a:lnTo>
                <a:cubicBezTo>
                  <a:pt x="5687218" y="42857"/>
                  <a:pt x="5709412" y="65051"/>
                  <a:pt x="5709412" y="92428"/>
                </a:cubicBezTo>
                <a:cubicBezTo>
                  <a:pt x="5709412" y="106116"/>
                  <a:pt x="5703864" y="118509"/>
                  <a:pt x="5694893" y="127480"/>
                </a:cubicBezTo>
                <a:lnTo>
                  <a:pt x="5681367" y="136599"/>
                </a:lnTo>
                <a:lnTo>
                  <a:pt x="5788429" y="136599"/>
                </a:lnTo>
                <a:cubicBezTo>
                  <a:pt x="5815806" y="136599"/>
                  <a:pt x="5838000" y="158793"/>
                  <a:pt x="5838000" y="186170"/>
                </a:cubicBezTo>
                <a:cubicBezTo>
                  <a:pt x="5838000" y="213547"/>
                  <a:pt x="5815806" y="235741"/>
                  <a:pt x="5788429" y="235741"/>
                </a:cubicBezTo>
                <a:lnTo>
                  <a:pt x="5608112" y="235741"/>
                </a:lnTo>
                <a:lnTo>
                  <a:pt x="5596932" y="291116"/>
                </a:lnTo>
                <a:cubicBezTo>
                  <a:pt x="5565121" y="366327"/>
                  <a:pt x="5490648" y="419100"/>
                  <a:pt x="5403850" y="419100"/>
                </a:cubicBezTo>
                <a:lnTo>
                  <a:pt x="209550" y="419100"/>
                </a:lnTo>
                <a:cubicBezTo>
                  <a:pt x="93819" y="419100"/>
                  <a:pt x="0" y="325281"/>
                  <a:pt x="0" y="209550"/>
                </a:cubicBezTo>
                <a:cubicBezTo>
                  <a:pt x="0" y="93819"/>
                  <a:pt x="93819" y="0"/>
                  <a:pt x="209550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6" name="Google Shape;1866;p38"/>
          <p:cNvSpPr/>
          <p:nvPr/>
        </p:nvSpPr>
        <p:spPr>
          <a:xfrm>
            <a:off x="4365476" y="2414302"/>
            <a:ext cx="6629176" cy="456111"/>
          </a:xfrm>
          <a:custGeom>
            <a:avLst/>
            <a:gdLst/>
            <a:ahLst/>
            <a:cxnLst/>
            <a:rect l="l" t="t" r="r" b="b"/>
            <a:pathLst>
              <a:path w="6233739" h="419100" extrusionOk="0">
                <a:moveTo>
                  <a:pt x="527608" y="0"/>
                </a:moveTo>
                <a:lnTo>
                  <a:pt x="5721908" y="0"/>
                </a:lnTo>
                <a:cubicBezTo>
                  <a:pt x="5779773" y="0"/>
                  <a:pt x="5832161" y="23455"/>
                  <a:pt x="5870082" y="61376"/>
                </a:cubicBezTo>
                <a:lnTo>
                  <a:pt x="5905527" y="113947"/>
                </a:lnTo>
                <a:lnTo>
                  <a:pt x="6184168" y="113947"/>
                </a:lnTo>
                <a:cubicBezTo>
                  <a:pt x="6211545" y="113947"/>
                  <a:pt x="6233739" y="136141"/>
                  <a:pt x="6233739" y="163518"/>
                </a:cubicBezTo>
                <a:cubicBezTo>
                  <a:pt x="6233739" y="190895"/>
                  <a:pt x="6211545" y="213089"/>
                  <a:pt x="6184168" y="213089"/>
                </a:cubicBezTo>
                <a:lnTo>
                  <a:pt x="6033028" y="213089"/>
                </a:lnTo>
                <a:cubicBezTo>
                  <a:pt x="6060405" y="213089"/>
                  <a:pt x="6082599" y="235283"/>
                  <a:pt x="6082599" y="262660"/>
                </a:cubicBezTo>
                <a:cubicBezTo>
                  <a:pt x="6082599" y="290037"/>
                  <a:pt x="6060405" y="312231"/>
                  <a:pt x="6033028" y="312231"/>
                </a:cubicBezTo>
                <a:lnTo>
                  <a:pt x="5900754" y="312231"/>
                </a:lnTo>
                <a:lnTo>
                  <a:pt x="5870082" y="357724"/>
                </a:lnTo>
                <a:cubicBezTo>
                  <a:pt x="5832161" y="395645"/>
                  <a:pt x="5779774" y="419100"/>
                  <a:pt x="5721908" y="419100"/>
                </a:cubicBezTo>
                <a:lnTo>
                  <a:pt x="527608" y="419100"/>
                </a:lnTo>
                <a:cubicBezTo>
                  <a:pt x="513142" y="419100"/>
                  <a:pt x="499018" y="417634"/>
                  <a:pt x="485377" y="414843"/>
                </a:cubicBezTo>
                <a:lnTo>
                  <a:pt x="481469" y="413630"/>
                </a:lnTo>
                <a:lnTo>
                  <a:pt x="836350" y="413630"/>
                </a:lnTo>
                <a:cubicBezTo>
                  <a:pt x="909062" y="413630"/>
                  <a:pt x="968006" y="354686"/>
                  <a:pt x="968006" y="281974"/>
                </a:cubicBezTo>
                <a:lnTo>
                  <a:pt x="968007" y="281974"/>
                </a:lnTo>
                <a:cubicBezTo>
                  <a:pt x="968007" y="209262"/>
                  <a:pt x="909063" y="150318"/>
                  <a:pt x="836351" y="150318"/>
                </a:cubicBezTo>
                <a:lnTo>
                  <a:pt x="330017" y="150318"/>
                </a:lnTo>
                <a:lnTo>
                  <a:pt x="330017" y="150317"/>
                </a:lnTo>
                <a:lnTo>
                  <a:pt x="69027" y="150317"/>
                </a:lnTo>
                <a:cubicBezTo>
                  <a:pt x="30904" y="150317"/>
                  <a:pt x="0" y="119413"/>
                  <a:pt x="0" y="81290"/>
                </a:cubicBezTo>
                <a:cubicBezTo>
                  <a:pt x="0" y="43167"/>
                  <a:pt x="30904" y="12263"/>
                  <a:pt x="69027" y="12263"/>
                </a:cubicBezTo>
                <a:lnTo>
                  <a:pt x="459587" y="12263"/>
                </a:lnTo>
                <a:lnTo>
                  <a:pt x="485377" y="4257"/>
                </a:lnTo>
                <a:cubicBezTo>
                  <a:pt x="499018" y="1466"/>
                  <a:pt x="513142" y="0"/>
                  <a:pt x="527608" y="0"/>
                </a:cubicBezTo>
                <a:close/>
              </a:path>
            </a:pathLst>
          </a:cu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7" name="Google Shape;1867;p38"/>
          <p:cNvSpPr/>
          <p:nvPr/>
        </p:nvSpPr>
        <p:spPr>
          <a:xfrm>
            <a:off x="5683521" y="1753053"/>
            <a:ext cx="2501670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8" name="Google Shape;1868;p38"/>
          <p:cNvSpPr/>
          <p:nvPr/>
        </p:nvSpPr>
        <p:spPr>
          <a:xfrm>
            <a:off x="6353482" y="1548322"/>
            <a:ext cx="1038742" cy="224203"/>
          </a:xfrm>
          <a:prstGeom prst="roundRect">
            <a:avLst>
              <a:gd name="adj" fmla="val 50000"/>
            </a:avLst>
          </a:prstGeom>
          <a:solidFill>
            <a:srgbClr val="0075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9" name="Google Shape;1869;p38"/>
          <p:cNvSpPr/>
          <p:nvPr/>
        </p:nvSpPr>
        <p:spPr>
          <a:xfrm>
            <a:off x="949436" y="1691500"/>
            <a:ext cx="2786947" cy="2654469"/>
          </a:xfrm>
          <a:custGeom>
            <a:avLst/>
            <a:gdLst/>
            <a:ahLst/>
            <a:cxnLst/>
            <a:rect l="l" t="t" r="r" b="b"/>
            <a:pathLst>
              <a:path w="880994" h="848653" extrusionOk="0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solidFill>
            <a:srgbClr val="FF65A3">
              <a:alpha val="4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70" name="Google Shape;1870;p38"/>
          <p:cNvGrpSpPr/>
          <p:nvPr/>
        </p:nvGrpSpPr>
        <p:grpSpPr>
          <a:xfrm>
            <a:off x="150268" y="1519771"/>
            <a:ext cx="3428424" cy="3732250"/>
            <a:chOff x="3304862" y="1038225"/>
            <a:chExt cx="4652571" cy="5064879"/>
          </a:xfrm>
        </p:grpSpPr>
        <p:sp>
          <p:nvSpPr>
            <p:cNvPr id="1871" name="Google Shape;1871;p38"/>
            <p:cNvSpPr/>
            <p:nvPr/>
          </p:nvSpPr>
          <p:spPr>
            <a:xfrm>
              <a:off x="4175385" y="1433831"/>
              <a:ext cx="3782048" cy="3602268"/>
            </a:xfrm>
            <a:custGeom>
              <a:avLst/>
              <a:gdLst/>
              <a:ahLst/>
              <a:cxnLst/>
              <a:rect l="l" t="t" r="r" b="b"/>
              <a:pathLst>
                <a:path w="880994" h="848653" extrusionOk="0">
                  <a:moveTo>
                    <a:pt x="862943" y="209257"/>
                  </a:moveTo>
                  <a:cubicBezTo>
                    <a:pt x="909615" y="332129"/>
                    <a:pt x="868657" y="503579"/>
                    <a:pt x="712448" y="648359"/>
                  </a:cubicBezTo>
                  <a:cubicBezTo>
                    <a:pt x="556238" y="793139"/>
                    <a:pt x="284775" y="910297"/>
                    <a:pt x="136185" y="813142"/>
                  </a:cubicBezTo>
                  <a:cubicBezTo>
                    <a:pt x="-12405" y="715987"/>
                    <a:pt x="-37170" y="404519"/>
                    <a:pt x="51412" y="222592"/>
                  </a:cubicBezTo>
                  <a:cubicBezTo>
                    <a:pt x="140947" y="41617"/>
                    <a:pt x="344782" y="-9818"/>
                    <a:pt x="513375" y="1612"/>
                  </a:cubicBezTo>
                  <a:cubicBezTo>
                    <a:pt x="681968" y="13042"/>
                    <a:pt x="816270" y="86384"/>
                    <a:pt x="862943" y="209257"/>
                  </a:cubicBezTo>
                  <a:close/>
                </a:path>
              </a:pathLst>
            </a:custGeom>
            <a:solidFill>
              <a:srgbClr val="FF3B8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72" name="Google Shape;1872;p38" descr="Bow Compass School Illustration Transparent PNG &amp;amp; SVG Vector"/>
            <p:cNvPicPr preferRelativeResize="0"/>
            <p:nvPr/>
          </p:nvPicPr>
          <p:blipFill rotWithShape="1">
            <a:blip r:embed="rId3">
              <a:alphaModFix/>
            </a:blip>
            <a:srcRect l="20501" t="2824" r="21091" b="15778"/>
            <a:stretch/>
          </p:blipFill>
          <p:spPr>
            <a:xfrm>
              <a:off x="4781550" y="1038225"/>
              <a:ext cx="2686050" cy="374332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873" name="Google Shape;1873;p38" descr="Calculator Card - Assistive Cards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46703" y="1955800"/>
              <a:ext cx="2176298" cy="31108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4" name="Google Shape;1874;p38"/>
            <p:cNvSpPr/>
            <p:nvPr/>
          </p:nvSpPr>
          <p:spPr>
            <a:xfrm rot="-1423866">
              <a:off x="5792805" y="4410564"/>
              <a:ext cx="1930179" cy="1353967"/>
            </a:xfrm>
            <a:custGeom>
              <a:avLst/>
              <a:gdLst/>
              <a:ahLst/>
              <a:cxnLst/>
              <a:rect l="l" t="t" r="r" b="b"/>
              <a:pathLst>
                <a:path w="1930179" h="1353967" extrusionOk="0">
                  <a:moveTo>
                    <a:pt x="1930179" y="0"/>
                  </a:moveTo>
                  <a:lnTo>
                    <a:pt x="1930179" y="1353967"/>
                  </a:lnTo>
                  <a:lnTo>
                    <a:pt x="0" y="1353967"/>
                  </a:lnTo>
                  <a:lnTo>
                    <a:pt x="0" y="178344"/>
                  </a:lnTo>
                  <a:lnTo>
                    <a:pt x="150803" y="208833"/>
                  </a:lnTo>
                  <a:cubicBezTo>
                    <a:pt x="668686" y="294006"/>
                    <a:pt x="1281503" y="226323"/>
                    <a:pt x="1765938" y="61677"/>
                  </a:cubicBezTo>
                  <a:cubicBezTo>
                    <a:pt x="1819763" y="43383"/>
                    <a:pt x="1871998" y="23907"/>
                    <a:pt x="1922636" y="3330"/>
                  </a:cubicBez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8"/>
            <p:cNvSpPr/>
            <p:nvPr/>
          </p:nvSpPr>
          <p:spPr>
            <a:xfrm rot="2009711">
              <a:off x="3527222" y="3902856"/>
              <a:ext cx="2647950" cy="1602666"/>
            </a:xfrm>
            <a:custGeom>
              <a:avLst/>
              <a:gdLst/>
              <a:ahLst/>
              <a:cxnLst/>
              <a:rect l="l" t="t" r="r" b="b"/>
              <a:pathLst>
                <a:path w="2647950" h="1602666" extrusionOk="0">
                  <a:moveTo>
                    <a:pt x="0" y="543"/>
                  </a:moveTo>
                  <a:lnTo>
                    <a:pt x="56435" y="93996"/>
                  </a:lnTo>
                  <a:cubicBezTo>
                    <a:pt x="389541" y="607558"/>
                    <a:pt x="887196" y="1013411"/>
                    <a:pt x="1361909" y="1008336"/>
                  </a:cubicBezTo>
                  <a:cubicBezTo>
                    <a:pt x="1836622" y="1003260"/>
                    <a:pt x="2287060" y="588136"/>
                    <a:pt x="2611865" y="62035"/>
                  </a:cubicBezTo>
                  <a:lnTo>
                    <a:pt x="2647950" y="0"/>
                  </a:lnTo>
                  <a:lnTo>
                    <a:pt x="2647950" y="1602666"/>
                  </a:lnTo>
                  <a:lnTo>
                    <a:pt x="0" y="1602666"/>
                  </a:lnTo>
                  <a:close/>
                </a:path>
              </a:pathLst>
            </a:custGeom>
            <a:solidFill>
              <a:srgbClr val="0042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6" name="Google Shape;1876;p38"/>
          <p:cNvSpPr/>
          <p:nvPr/>
        </p:nvSpPr>
        <p:spPr>
          <a:xfrm>
            <a:off x="655598" y="1740868"/>
            <a:ext cx="3154085" cy="2959586"/>
          </a:xfrm>
          <a:custGeom>
            <a:avLst/>
            <a:gdLst/>
            <a:ahLst/>
            <a:cxnLst/>
            <a:rect l="l" t="t" r="r" b="b"/>
            <a:pathLst>
              <a:path w="880994" h="848653" extrusionOk="0">
                <a:moveTo>
                  <a:pt x="862943" y="209257"/>
                </a:moveTo>
                <a:cubicBezTo>
                  <a:pt x="909615" y="332129"/>
                  <a:pt x="868657" y="503579"/>
                  <a:pt x="712448" y="648359"/>
                </a:cubicBezTo>
                <a:cubicBezTo>
                  <a:pt x="556238" y="793139"/>
                  <a:pt x="284775" y="910297"/>
                  <a:pt x="136185" y="813142"/>
                </a:cubicBezTo>
                <a:cubicBezTo>
                  <a:pt x="-12405" y="715987"/>
                  <a:pt x="-37170" y="404519"/>
                  <a:pt x="51412" y="222592"/>
                </a:cubicBezTo>
                <a:cubicBezTo>
                  <a:pt x="140947" y="41617"/>
                  <a:pt x="344782" y="-9818"/>
                  <a:pt x="513375" y="1612"/>
                </a:cubicBezTo>
                <a:cubicBezTo>
                  <a:pt x="681968" y="13042"/>
                  <a:pt x="816270" y="86384"/>
                  <a:pt x="862943" y="209257"/>
                </a:cubicBezTo>
                <a:close/>
              </a:path>
            </a:pathLst>
          </a:custGeom>
          <a:noFill/>
          <a:ln w="28575" cap="flat" cmpd="sng">
            <a:solidFill>
              <a:srgbClr val="15C2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7" name="Google Shape;1877;p38"/>
          <p:cNvSpPr/>
          <p:nvPr/>
        </p:nvSpPr>
        <p:spPr>
          <a:xfrm rot="2700000">
            <a:off x="603671" y="3081711"/>
            <a:ext cx="254848" cy="236716"/>
          </a:xfrm>
          <a:custGeom>
            <a:avLst/>
            <a:gdLst/>
            <a:ahLst/>
            <a:cxnLst/>
            <a:rect l="l" t="t" r="r" b="b"/>
            <a:pathLst>
              <a:path w="1318350" h="1224550" extrusionOk="0">
                <a:moveTo>
                  <a:pt x="15212" y="1103660"/>
                </a:moveTo>
                <a:cubicBezTo>
                  <a:pt x="-91468" y="951260"/>
                  <a:pt x="388592" y="-9648"/>
                  <a:pt x="655292" y="74"/>
                </a:cubicBezTo>
                <a:cubicBezTo>
                  <a:pt x="921992" y="9796"/>
                  <a:pt x="1432532" y="933918"/>
                  <a:pt x="1295372" y="1103660"/>
                </a:cubicBezTo>
                <a:cubicBezTo>
                  <a:pt x="1158212" y="1273402"/>
                  <a:pt x="121892" y="1256060"/>
                  <a:pt x="15212" y="110366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8" name="Google Shape;1878;p38"/>
          <p:cNvSpPr/>
          <p:nvPr/>
        </p:nvSpPr>
        <p:spPr>
          <a:xfrm rot="-8592066">
            <a:off x="3457047" y="3363116"/>
            <a:ext cx="342778" cy="307922"/>
          </a:xfrm>
          <a:custGeom>
            <a:avLst/>
            <a:gdLst/>
            <a:ahLst/>
            <a:cxnLst/>
            <a:rect l="l" t="t" r="r" b="b"/>
            <a:pathLst>
              <a:path w="1326725" h="1299085" extrusionOk="0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15C2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9" name="Google Shape;1879;p38"/>
          <p:cNvSpPr/>
          <p:nvPr/>
        </p:nvSpPr>
        <p:spPr>
          <a:xfrm rot="6206713">
            <a:off x="809117" y="2534761"/>
            <a:ext cx="219581" cy="183222"/>
          </a:xfrm>
          <a:custGeom>
            <a:avLst/>
            <a:gdLst/>
            <a:ahLst/>
            <a:cxnLst/>
            <a:rect l="l" t="t" r="r" b="b"/>
            <a:pathLst>
              <a:path w="1326725" h="1299085" extrusionOk="0">
                <a:moveTo>
                  <a:pt x="26976" y="1103668"/>
                </a:moveTo>
                <a:cubicBezTo>
                  <a:pt x="-124635" y="842155"/>
                  <a:pt x="400356" y="-9640"/>
                  <a:pt x="667056" y="82"/>
                </a:cubicBezTo>
                <a:cubicBezTo>
                  <a:pt x="933756" y="9804"/>
                  <a:pt x="1431456" y="844063"/>
                  <a:pt x="1307136" y="1103668"/>
                </a:cubicBezTo>
                <a:cubicBezTo>
                  <a:pt x="1182816" y="1363273"/>
                  <a:pt x="178587" y="1365181"/>
                  <a:pt x="26976" y="1103668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0" name="Google Shape;1880;p38"/>
          <p:cNvSpPr/>
          <p:nvPr/>
        </p:nvSpPr>
        <p:spPr>
          <a:xfrm>
            <a:off x="7216939" y="1438383"/>
            <a:ext cx="442252" cy="867451"/>
          </a:xfrm>
          <a:custGeom>
            <a:avLst/>
            <a:gdLst/>
            <a:ahLst/>
            <a:cxnLst/>
            <a:rect l="l" t="t" r="r" b="b"/>
            <a:pathLst>
              <a:path w="556403" h="1091351" extrusionOk="0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lt1"/>
          </a:solidFill>
          <a:ln w="730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1" name="Google Shape;1881;p38"/>
          <p:cNvSpPr/>
          <p:nvPr/>
        </p:nvSpPr>
        <p:spPr>
          <a:xfrm>
            <a:off x="7874932" y="1443790"/>
            <a:ext cx="442252" cy="867451"/>
          </a:xfrm>
          <a:custGeom>
            <a:avLst/>
            <a:gdLst/>
            <a:ahLst/>
            <a:cxnLst/>
            <a:rect l="l" t="t" r="r" b="b"/>
            <a:pathLst>
              <a:path w="556403" h="1091351" extrusionOk="0">
                <a:moveTo>
                  <a:pt x="556403" y="0"/>
                </a:moveTo>
                <a:lnTo>
                  <a:pt x="556403" y="246018"/>
                </a:lnTo>
                <a:cubicBezTo>
                  <a:pt x="468675" y="265090"/>
                  <a:pt x="405740" y="296558"/>
                  <a:pt x="367598" y="340421"/>
                </a:cubicBezTo>
                <a:cubicBezTo>
                  <a:pt x="329456" y="384285"/>
                  <a:pt x="310385" y="447220"/>
                  <a:pt x="310385" y="529226"/>
                </a:cubicBezTo>
                <a:lnTo>
                  <a:pt x="556403" y="529226"/>
                </a:lnTo>
                <a:lnTo>
                  <a:pt x="556403" y="1091351"/>
                </a:lnTo>
                <a:lnTo>
                  <a:pt x="0" y="1091351"/>
                </a:lnTo>
                <a:lnTo>
                  <a:pt x="0" y="550681"/>
                </a:lnTo>
                <a:cubicBezTo>
                  <a:pt x="0" y="397158"/>
                  <a:pt x="48155" y="272719"/>
                  <a:pt x="144465" y="177362"/>
                </a:cubicBezTo>
                <a:cubicBezTo>
                  <a:pt x="240775" y="82006"/>
                  <a:pt x="378087" y="22885"/>
                  <a:pt x="556403" y="0"/>
                </a:cubicBezTo>
                <a:close/>
              </a:path>
            </a:pathLst>
          </a:custGeom>
          <a:solidFill>
            <a:schemeClr val="lt1"/>
          </a:solidFill>
          <a:ln w="730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2" name="Google Shape;1882;p38"/>
          <p:cNvSpPr/>
          <p:nvPr/>
        </p:nvSpPr>
        <p:spPr>
          <a:xfrm>
            <a:off x="9804313" y="-10858031"/>
            <a:ext cx="514965" cy="5428343"/>
          </a:xfrm>
          <a:prstGeom prst="roundRect">
            <a:avLst>
              <a:gd name="adj" fmla="val 16667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3" name="Google Shape;1883;p38"/>
          <p:cNvSpPr/>
          <p:nvPr/>
        </p:nvSpPr>
        <p:spPr>
          <a:xfrm>
            <a:off x="5838517" y="-9291573"/>
            <a:ext cx="514965" cy="5428343"/>
          </a:xfrm>
          <a:prstGeom prst="roundRect">
            <a:avLst>
              <a:gd name="adj" fmla="val 16667"/>
            </a:avLst>
          </a:prstGeom>
          <a:solidFill>
            <a:srgbClr val="F58F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4" name="Google Shape;1884;p38"/>
          <p:cNvSpPr/>
          <p:nvPr/>
        </p:nvSpPr>
        <p:spPr>
          <a:xfrm>
            <a:off x="1872721" y="-5977547"/>
            <a:ext cx="514965" cy="5428343"/>
          </a:xfrm>
          <a:prstGeom prst="roundRect">
            <a:avLst>
              <a:gd name="adj" fmla="val 16667"/>
            </a:avLst>
          </a:prstGeom>
          <a:solidFill>
            <a:srgbClr val="54FA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5" name="Google Shape;1885;p38"/>
          <p:cNvSpPr/>
          <p:nvPr/>
        </p:nvSpPr>
        <p:spPr>
          <a:xfrm rot="5400000">
            <a:off x="1557641" y="-6292630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86" name="Google Shape;1886;p38"/>
          <p:cNvGrpSpPr/>
          <p:nvPr/>
        </p:nvGrpSpPr>
        <p:grpSpPr>
          <a:xfrm rot="-1095593">
            <a:off x="5438775" y="-9596458"/>
            <a:ext cx="685196" cy="660272"/>
            <a:chOff x="4266406" y="336614"/>
            <a:chExt cx="685196" cy="660272"/>
          </a:xfrm>
        </p:grpSpPr>
        <p:sp>
          <p:nvSpPr>
            <p:cNvPr id="1887" name="Google Shape;1887;p38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8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0" name="Google Shape;1890;p38"/>
          <p:cNvSpPr/>
          <p:nvPr/>
        </p:nvSpPr>
        <p:spPr>
          <a:xfrm rot="2700000">
            <a:off x="9489234" y="-11302509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1" name="Google Shape;1891;p38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 rot="10800000">
            <a:off x="4207430" y="8979791"/>
            <a:ext cx="959147" cy="85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2" name="Google Shape;1892;p38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74804" t="73836" r="-4611" b="-1768"/>
          <a:stretch/>
        </p:blipFill>
        <p:spPr>
          <a:xfrm rot="-9900000">
            <a:off x="7639896" y="-1785822"/>
            <a:ext cx="959147" cy="85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3" name="Google Shape;1893;p38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4113" t="37144" r="36079" b="34923"/>
          <a:stretch/>
        </p:blipFill>
        <p:spPr>
          <a:xfrm rot="9258396">
            <a:off x="2810650" y="-2286543"/>
            <a:ext cx="658469" cy="589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5" name="Google Shape;1895;p38"/>
          <p:cNvPicPr preferRelativeResize="0"/>
          <p:nvPr/>
        </p:nvPicPr>
        <p:blipFill rotWithShape="1">
          <a:blip r:embed="rId6">
            <a:alphaModFix/>
          </a:blip>
          <a:srcRect b="35542"/>
          <a:stretch/>
        </p:blipFill>
        <p:spPr>
          <a:xfrm>
            <a:off x="3925077" y="3879267"/>
            <a:ext cx="2206943" cy="209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6" name="Google Shape;1896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08014" y="4265977"/>
            <a:ext cx="2274005" cy="15911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97" name="Google Shape;1897;p38"/>
          <p:cNvGrpSpPr/>
          <p:nvPr/>
        </p:nvGrpSpPr>
        <p:grpSpPr>
          <a:xfrm>
            <a:off x="3799623" y="5857171"/>
            <a:ext cx="7315206" cy="1553372"/>
            <a:chOff x="2353339" y="5846164"/>
            <a:chExt cx="7315206" cy="1553372"/>
          </a:xfrm>
        </p:grpSpPr>
        <p:grpSp>
          <p:nvGrpSpPr>
            <p:cNvPr id="1898" name="Google Shape;1898;p38"/>
            <p:cNvGrpSpPr/>
            <p:nvPr/>
          </p:nvGrpSpPr>
          <p:grpSpPr>
            <a:xfrm>
              <a:off x="2353339" y="5846164"/>
              <a:ext cx="7315206" cy="1231194"/>
              <a:chOff x="929285" y="5051507"/>
              <a:chExt cx="7315206" cy="1231194"/>
            </a:xfrm>
          </p:grpSpPr>
          <p:sp>
            <p:nvSpPr>
              <p:cNvPr id="1899" name="Google Shape;1899;p38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38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38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38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38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38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905" name="Google Shape;1905;p38"/>
            <p:cNvPicPr preferRelativeResize="0"/>
            <p:nvPr/>
          </p:nvPicPr>
          <p:blipFill rotWithShape="1">
            <a:blip r:embed="rId6">
              <a:alphaModFix/>
            </a:blip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BF2C396-B42C-1F7D-C312-21F097BB01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7302" y="2360567"/>
            <a:ext cx="10370195" cy="251786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1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33"/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33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33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33"/>
          <p:cNvSpPr/>
          <p:nvPr/>
        </p:nvSpPr>
        <p:spPr>
          <a:xfrm rot="2700000">
            <a:off x="9435636" y="101960"/>
            <a:ext cx="1069483" cy="1069483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33"/>
          <p:cNvSpPr/>
          <p:nvPr/>
        </p:nvSpPr>
        <p:spPr>
          <a:xfrm rot="-72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9" name="Google Shape;1629;p33"/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1630" name="Google Shape;1630;p33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3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3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3" name="Google Shape;1633;p33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33"/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5" name="Google Shape;1635;p33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6" name="Google Shape;1636;p33"/>
          <p:cNvSpPr txBox="1"/>
          <p:nvPr/>
        </p:nvSpPr>
        <p:spPr>
          <a:xfrm>
            <a:off x="3911060" y="1077255"/>
            <a:ext cx="45282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FF65A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AI NHANH HƠN?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7" name="Google Shape;1637;p33">
            <a:hlinkClick r:id="rId3" action="ppaction://hlinksldjump"/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/>
            <a:ahLst/>
            <a:cxnLst/>
            <a:rect l="l" t="t" r="r" b="b"/>
            <a:pathLst>
              <a:path w="501102" h="2601542" extrusionOk="0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33"/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33"/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33"/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33"/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33"/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33"/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3"/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33"/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33"/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33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33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9" name="Google Shape;1649;p33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85129">
            <a:off x="10677860" y="5266221"/>
            <a:ext cx="1568468" cy="1568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0" name="Google Shape;1650;p33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>
            <a:off x="477916" y="5190858"/>
            <a:ext cx="959147" cy="85803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51" name="Google Shape;1651;p33"/>
              <p:cNvSpPr txBox="1"/>
              <p:nvPr/>
            </p:nvSpPr>
            <p:spPr>
              <a:xfrm>
                <a:off x="1038973" y="2977607"/>
                <a:ext cx="2748273" cy="11704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?</a:t>
                </a:r>
              </a:p>
            </p:txBody>
          </p:sp>
        </mc:Choice>
        <mc:Fallback xmlns="">
          <p:sp>
            <p:nvSpPr>
              <p:cNvPr id="1651" name="Google Shape;165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973" y="2977607"/>
                <a:ext cx="2748273" cy="1170408"/>
              </a:xfrm>
              <a:prstGeom prst="rect">
                <a:avLst/>
              </a:prstGeom>
              <a:blipFill>
                <a:blip r:embed="rId6"/>
                <a:stretch>
                  <a:fillRect r="-443" b="-114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5" name="Google Shape;1655;p33"/>
              <p:cNvSpPr txBox="1"/>
              <p:nvPr/>
            </p:nvSpPr>
            <p:spPr>
              <a:xfrm>
                <a:off x="8661815" y="2829074"/>
                <a:ext cx="2332020" cy="21737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 algn="ctr"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kumimoji="0" sz="8800" b="0" i="0" u="none" strike="noStrike" kern="0" cap="none" spc="0" normalizeH="0" baseline="0" noProof="0" dirty="0">
                  <a:ln>
                    <a:noFill/>
                  </a:ln>
                  <a:solidFill>
                    <a:srgbClr val="D3145A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655" name="Google Shape;1655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815" y="2829074"/>
                <a:ext cx="2332020" cy="21737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56" name="Google Shape;1656;p33"/>
          <p:cNvGrpSpPr/>
          <p:nvPr/>
        </p:nvGrpSpPr>
        <p:grpSpPr>
          <a:xfrm>
            <a:off x="4598318" y="2067972"/>
            <a:ext cx="987610" cy="4012926"/>
            <a:chOff x="8286350" y="2240498"/>
            <a:chExt cx="957492" cy="4380603"/>
          </a:xfrm>
        </p:grpSpPr>
        <p:sp>
          <p:nvSpPr>
            <p:cNvPr id="1657" name="Google Shape;1657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5" name="Google Shape;1665;p33"/>
          <p:cNvGrpSpPr/>
          <p:nvPr/>
        </p:nvGrpSpPr>
        <p:grpSpPr>
          <a:xfrm rot="1692155">
            <a:off x="5867897" y="1805887"/>
            <a:ext cx="957511" cy="4380691"/>
            <a:chOff x="8286350" y="2240498"/>
            <a:chExt cx="957492" cy="4380603"/>
          </a:xfrm>
        </p:grpSpPr>
        <p:sp>
          <p:nvSpPr>
            <p:cNvPr id="1666" name="Google Shape;1666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4" name="Google Shape;1674;p33"/>
          <p:cNvGrpSpPr/>
          <p:nvPr/>
        </p:nvGrpSpPr>
        <p:grpSpPr>
          <a:xfrm rot="-10661423">
            <a:off x="7273962" y="3218250"/>
            <a:ext cx="601652" cy="2663784"/>
            <a:chOff x="8286350" y="2240498"/>
            <a:chExt cx="957492" cy="4380603"/>
          </a:xfrm>
        </p:grpSpPr>
        <p:sp>
          <p:nvSpPr>
            <p:cNvPr id="1675" name="Google Shape;1675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3" name="Google Shape;1683;p33"/>
          <p:cNvGrpSpPr/>
          <p:nvPr/>
        </p:nvGrpSpPr>
        <p:grpSpPr>
          <a:xfrm rot="-1341854">
            <a:off x="5970575" y="2536260"/>
            <a:ext cx="810100" cy="3457820"/>
            <a:chOff x="8286350" y="2240498"/>
            <a:chExt cx="957492" cy="4380603"/>
          </a:xfrm>
        </p:grpSpPr>
        <p:sp>
          <p:nvSpPr>
            <p:cNvPr id="1684" name="Google Shape;1684;p33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3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3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3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3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3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3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3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34"/>
          <p:cNvSpPr/>
          <p:nvPr/>
        </p:nvSpPr>
        <p:spPr>
          <a:xfrm>
            <a:off x="461119" y="714827"/>
            <a:ext cx="11327172" cy="5428343"/>
          </a:xfrm>
          <a:prstGeom prst="roundRect">
            <a:avLst>
              <a:gd name="adj" fmla="val 4902"/>
            </a:avLst>
          </a:prstGeom>
          <a:solidFill>
            <a:srgbClr val="FFE3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7" name="Google Shape;1697;p34"/>
          <p:cNvSpPr/>
          <p:nvPr/>
        </p:nvSpPr>
        <p:spPr>
          <a:xfrm>
            <a:off x="5838517" y="714828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8" name="Google Shape;1698;p34"/>
          <p:cNvSpPr/>
          <p:nvPr/>
        </p:nvSpPr>
        <p:spPr>
          <a:xfrm>
            <a:off x="1872721" y="714829"/>
            <a:ext cx="514965" cy="542834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34"/>
          <p:cNvSpPr/>
          <p:nvPr/>
        </p:nvSpPr>
        <p:spPr>
          <a:xfrm rot="2700000">
            <a:off x="9435636" y="101960"/>
            <a:ext cx="1069483" cy="1069483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p34"/>
          <p:cNvSpPr/>
          <p:nvPr/>
        </p:nvSpPr>
        <p:spPr>
          <a:xfrm rot="-7200000">
            <a:off x="1557641" y="399746"/>
            <a:ext cx="630159" cy="630159"/>
          </a:xfrm>
          <a:custGeom>
            <a:avLst/>
            <a:gdLst/>
            <a:ahLst/>
            <a:cxnLst/>
            <a:rect l="l" t="t" r="r" b="b"/>
            <a:pathLst>
              <a:path w="1508849" h="1508850" extrusionOk="0">
                <a:moveTo>
                  <a:pt x="754425" y="1508850"/>
                </a:moveTo>
                <a:lnTo>
                  <a:pt x="754425" y="1508850"/>
                </a:lnTo>
                <a:lnTo>
                  <a:pt x="754426" y="1508850"/>
                </a:lnTo>
                <a:close/>
                <a:moveTo>
                  <a:pt x="0" y="754426"/>
                </a:moveTo>
                <a:lnTo>
                  <a:pt x="4742" y="707384"/>
                </a:lnTo>
                <a:cubicBezTo>
                  <a:pt x="26507" y="601020"/>
                  <a:pt x="120618" y="521009"/>
                  <a:pt x="233417" y="521009"/>
                </a:cubicBezTo>
                <a:lnTo>
                  <a:pt x="521009" y="521009"/>
                </a:lnTo>
                <a:lnTo>
                  <a:pt x="521009" y="233417"/>
                </a:lnTo>
                <a:cubicBezTo>
                  <a:pt x="521009" y="104504"/>
                  <a:pt x="625513" y="0"/>
                  <a:pt x="754426" y="0"/>
                </a:cubicBezTo>
                <a:lnTo>
                  <a:pt x="754426" y="1"/>
                </a:lnTo>
                <a:cubicBezTo>
                  <a:pt x="883339" y="1"/>
                  <a:pt x="987843" y="104505"/>
                  <a:pt x="987843" y="233418"/>
                </a:cubicBezTo>
                <a:lnTo>
                  <a:pt x="987842" y="521009"/>
                </a:lnTo>
                <a:lnTo>
                  <a:pt x="1275432" y="521009"/>
                </a:lnTo>
                <a:cubicBezTo>
                  <a:pt x="1404345" y="521009"/>
                  <a:pt x="1508849" y="625513"/>
                  <a:pt x="1508849" y="754426"/>
                </a:cubicBezTo>
                <a:lnTo>
                  <a:pt x="1508848" y="754426"/>
                </a:lnTo>
                <a:cubicBezTo>
                  <a:pt x="1508848" y="883339"/>
                  <a:pt x="1404344" y="987843"/>
                  <a:pt x="1275431" y="987843"/>
                </a:cubicBezTo>
                <a:lnTo>
                  <a:pt x="987842" y="987843"/>
                </a:lnTo>
                <a:lnTo>
                  <a:pt x="987842" y="1275433"/>
                </a:lnTo>
                <a:cubicBezTo>
                  <a:pt x="987842" y="1388232"/>
                  <a:pt x="907831" y="1482342"/>
                  <a:pt x="801466" y="1504107"/>
                </a:cubicBezTo>
                <a:lnTo>
                  <a:pt x="754425" y="1508850"/>
                </a:lnTo>
                <a:lnTo>
                  <a:pt x="707384" y="1504107"/>
                </a:lnTo>
                <a:cubicBezTo>
                  <a:pt x="601019" y="1482342"/>
                  <a:pt x="521008" y="1388232"/>
                  <a:pt x="521008" y="1275433"/>
                </a:cubicBezTo>
                <a:lnTo>
                  <a:pt x="521008" y="987842"/>
                </a:lnTo>
                <a:lnTo>
                  <a:pt x="233417" y="987842"/>
                </a:lnTo>
                <a:cubicBezTo>
                  <a:pt x="120618" y="987842"/>
                  <a:pt x="26507" y="907831"/>
                  <a:pt x="4742" y="801467"/>
                </a:cubicBezTo>
                <a:close/>
                <a:moveTo>
                  <a:pt x="0" y="754426"/>
                </a:moveTo>
                <a:lnTo>
                  <a:pt x="0" y="754425"/>
                </a:lnTo>
                <a:lnTo>
                  <a:pt x="0" y="754426"/>
                </a:lnTo>
                <a:close/>
              </a:path>
            </a:pathLst>
          </a:custGeom>
          <a:solidFill>
            <a:srgbClr val="04A0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1" name="Google Shape;1701;p34"/>
          <p:cNvGrpSpPr/>
          <p:nvPr/>
        </p:nvGrpSpPr>
        <p:grpSpPr>
          <a:xfrm rot="7904407">
            <a:off x="5438775" y="409943"/>
            <a:ext cx="685196" cy="660272"/>
            <a:chOff x="4266406" y="336614"/>
            <a:chExt cx="685196" cy="660272"/>
          </a:xfrm>
        </p:grpSpPr>
        <p:sp>
          <p:nvSpPr>
            <p:cNvPr id="1702" name="Google Shape;1702;p34"/>
            <p:cNvSpPr/>
            <p:nvPr/>
          </p:nvSpPr>
          <p:spPr>
            <a:xfrm>
              <a:off x="4266406" y="581025"/>
              <a:ext cx="685196" cy="17145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34"/>
            <p:cNvSpPr/>
            <p:nvPr/>
          </p:nvSpPr>
          <p:spPr>
            <a:xfrm>
              <a:off x="4490186" y="336614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34"/>
            <p:cNvSpPr/>
            <p:nvPr/>
          </p:nvSpPr>
          <p:spPr>
            <a:xfrm>
              <a:off x="4501421" y="781722"/>
              <a:ext cx="215164" cy="2151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5" name="Google Shape;1705;p34"/>
          <p:cNvSpPr/>
          <p:nvPr/>
        </p:nvSpPr>
        <p:spPr>
          <a:xfrm>
            <a:off x="7243781" y="3336282"/>
            <a:ext cx="4154121" cy="92718"/>
          </a:xfrm>
          <a:prstGeom prst="roundRect">
            <a:avLst>
              <a:gd name="adj" fmla="val 11053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6" name="Google Shape;1706;p34"/>
          <p:cNvSpPr txBox="1"/>
          <p:nvPr/>
        </p:nvSpPr>
        <p:spPr>
          <a:xfrm rot="900000">
            <a:off x="1062790" y="305926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4274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Content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7" name="Google Shape;1707;p34"/>
          <p:cNvSpPr txBox="1"/>
          <p:nvPr/>
        </p:nvSpPr>
        <p:spPr>
          <a:xfrm rot="900000">
            <a:off x="5043650" y="3058704"/>
            <a:ext cx="21087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8" name="Google Shape;1708;p34"/>
          <p:cNvSpPr txBox="1"/>
          <p:nvPr/>
        </p:nvSpPr>
        <p:spPr>
          <a:xfrm>
            <a:off x="3634303" y="1064971"/>
            <a:ext cx="502962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AI NHANH HƠN?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9" name="Google Shape;1709;p34">
            <a:hlinkClick r:id="rId3" action="ppaction://hlinksldjump"/>
          </p:cNvPr>
          <p:cNvSpPr/>
          <p:nvPr/>
        </p:nvSpPr>
        <p:spPr>
          <a:xfrm>
            <a:off x="11573238" y="454728"/>
            <a:ext cx="501102" cy="2601542"/>
          </a:xfrm>
          <a:custGeom>
            <a:avLst/>
            <a:gdLst/>
            <a:ahLst/>
            <a:cxnLst/>
            <a:rect l="l" t="t" r="r" b="b"/>
            <a:pathLst>
              <a:path w="501102" h="2601542" extrusionOk="0">
                <a:moveTo>
                  <a:pt x="268950" y="0"/>
                </a:moveTo>
                <a:cubicBezTo>
                  <a:pt x="283138" y="3802"/>
                  <a:pt x="295876" y="13016"/>
                  <a:pt x="303800" y="26741"/>
                </a:cubicBezTo>
                <a:lnTo>
                  <a:pt x="493404" y="355145"/>
                </a:lnTo>
                <a:cubicBezTo>
                  <a:pt x="509253" y="382596"/>
                  <a:pt x="499847" y="417697"/>
                  <a:pt x="472397" y="433546"/>
                </a:cubicBezTo>
                <a:cubicBezTo>
                  <a:pt x="444946" y="449394"/>
                  <a:pt x="409845" y="439989"/>
                  <a:pt x="393996" y="412538"/>
                </a:cubicBezTo>
                <a:lnTo>
                  <a:pt x="319408" y="283348"/>
                </a:lnTo>
                <a:lnTo>
                  <a:pt x="319408" y="2531433"/>
                </a:lnTo>
                <a:cubicBezTo>
                  <a:pt x="319408" y="2570153"/>
                  <a:pt x="288019" y="2601542"/>
                  <a:pt x="249299" y="2601542"/>
                </a:cubicBezTo>
                <a:cubicBezTo>
                  <a:pt x="210579" y="2601542"/>
                  <a:pt x="179190" y="2570153"/>
                  <a:pt x="179190" y="2531433"/>
                </a:cubicBezTo>
                <a:lnTo>
                  <a:pt x="179190" y="287685"/>
                </a:lnTo>
                <a:lnTo>
                  <a:pt x="107106" y="412538"/>
                </a:lnTo>
                <a:cubicBezTo>
                  <a:pt x="91257" y="439989"/>
                  <a:pt x="56156" y="449394"/>
                  <a:pt x="28705" y="433546"/>
                </a:cubicBezTo>
                <a:cubicBezTo>
                  <a:pt x="1255" y="417697"/>
                  <a:pt x="-8151" y="382596"/>
                  <a:pt x="7698" y="355145"/>
                </a:cubicBezTo>
                <a:lnTo>
                  <a:pt x="197302" y="26741"/>
                </a:lnTo>
                <a:cubicBezTo>
                  <a:pt x="205226" y="13016"/>
                  <a:pt x="217964" y="3802"/>
                  <a:pt x="232152" y="0"/>
                </a:cubicBezTo>
                <a:lnTo>
                  <a:pt x="250551" y="2422"/>
                </a:lnTo>
                <a:close/>
              </a:path>
            </a:pathLst>
          </a:custGeom>
          <a:solidFill>
            <a:srgbClr val="FFB6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0" name="Google Shape;1710;p34"/>
          <p:cNvSpPr/>
          <p:nvPr/>
        </p:nvSpPr>
        <p:spPr>
          <a:xfrm>
            <a:off x="8165160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p34"/>
          <p:cNvSpPr/>
          <p:nvPr/>
        </p:nvSpPr>
        <p:spPr>
          <a:xfrm>
            <a:off x="794099" y="1645326"/>
            <a:ext cx="3259019" cy="4309295"/>
          </a:xfrm>
          <a:prstGeom prst="roundRect">
            <a:avLst>
              <a:gd name="adj" fmla="val 9600"/>
            </a:avLst>
          </a:prstGeom>
          <a:solidFill>
            <a:schemeClr val="accent2"/>
          </a:solidFill>
          <a:ln w="57150" cap="flat" cmpd="sng">
            <a:solidFill>
              <a:srgbClr val="B27C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2" name="Google Shape;1712;p34"/>
          <p:cNvSpPr/>
          <p:nvPr/>
        </p:nvSpPr>
        <p:spPr>
          <a:xfrm>
            <a:off x="8943628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3" name="Google Shape;1713;p34"/>
          <p:cNvSpPr/>
          <p:nvPr/>
        </p:nvSpPr>
        <p:spPr>
          <a:xfrm>
            <a:off x="10117634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4" name="Google Shape;1714;p34"/>
          <p:cNvSpPr/>
          <p:nvPr/>
        </p:nvSpPr>
        <p:spPr>
          <a:xfrm>
            <a:off x="11184507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5" name="Google Shape;1715;p34"/>
          <p:cNvSpPr/>
          <p:nvPr/>
        </p:nvSpPr>
        <p:spPr>
          <a:xfrm flipH="1">
            <a:off x="2522241" y="-3409228"/>
            <a:ext cx="357188" cy="322314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34"/>
          <p:cNvSpPr/>
          <p:nvPr/>
        </p:nvSpPr>
        <p:spPr>
          <a:xfrm flipH="1">
            <a:off x="1437063" y="-5025561"/>
            <a:ext cx="268360" cy="1619250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7" name="Google Shape;1717;p34"/>
          <p:cNvSpPr/>
          <p:nvPr/>
        </p:nvSpPr>
        <p:spPr>
          <a:xfrm flipH="1">
            <a:off x="370190" y="-6142502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8" name="Google Shape;1718;p34"/>
          <p:cNvSpPr/>
          <p:nvPr/>
        </p:nvSpPr>
        <p:spPr>
          <a:xfrm>
            <a:off x="1286090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34"/>
          <p:cNvSpPr/>
          <p:nvPr/>
        </p:nvSpPr>
        <p:spPr>
          <a:xfrm>
            <a:off x="13332622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0" name="Google Shape;1720;p34"/>
          <p:cNvSpPr/>
          <p:nvPr/>
        </p:nvSpPr>
        <p:spPr>
          <a:xfrm>
            <a:off x="13804337" y="3111178"/>
            <a:ext cx="268360" cy="542926"/>
          </a:xfrm>
          <a:prstGeom prst="roundRect">
            <a:avLst>
              <a:gd name="adj" fmla="val 280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1" name="Google Shape;1721;p34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85129">
            <a:off x="10677860" y="5266221"/>
            <a:ext cx="1568468" cy="1568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2" name="Google Shape;1722;p34" descr="Math Symbols - Math Icon Clipart - Large Size Png Image - PikPng"/>
          <p:cNvPicPr preferRelativeResize="0"/>
          <p:nvPr/>
        </p:nvPicPr>
        <p:blipFill rotWithShape="1">
          <a:blip r:embed="rId5">
            <a:alphaModFix/>
          </a:blip>
          <a:srcRect l="35986" t="72068" r="34207"/>
          <a:stretch/>
        </p:blipFill>
        <p:spPr>
          <a:xfrm>
            <a:off x="477916" y="5190858"/>
            <a:ext cx="959147" cy="858038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23" name="Google Shape;1723;p34"/>
              <p:cNvSpPr txBox="1"/>
              <p:nvPr/>
            </p:nvSpPr>
            <p:spPr>
              <a:xfrm>
                <a:off x="922867" y="2977607"/>
                <a:ext cx="2864379" cy="12926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/>
                  <a:t> ?</a:t>
                </a:r>
              </a:p>
            </p:txBody>
          </p:sp>
        </mc:Choice>
        <mc:Fallback xmlns="">
          <p:sp>
            <p:nvSpPr>
              <p:cNvPr id="1723" name="Google Shape;1723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67" y="2977607"/>
                <a:ext cx="2864379" cy="1292621"/>
              </a:xfrm>
              <a:prstGeom prst="rect">
                <a:avLst/>
              </a:prstGeom>
              <a:blipFill>
                <a:blip r:embed="rId6"/>
                <a:stretch>
                  <a:fillRect r="-4468" b="-13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27" name="Google Shape;1727;p34"/>
              <p:cNvSpPr txBox="1"/>
              <p:nvPr/>
            </p:nvSpPr>
            <p:spPr>
              <a:xfrm>
                <a:off x="8642824" y="2856319"/>
                <a:ext cx="2626382" cy="1939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en-US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27" name="Google Shape;1727;p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824" y="2856319"/>
                <a:ext cx="2626382" cy="193965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28" name="Google Shape;1728;p34" descr="图片包含 物体&#10;&#10;描述已自动生成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71423" y="2846005"/>
            <a:ext cx="5151524" cy="363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1" r="696"/>
          <a:stretch/>
        </p:blipFill>
        <p:spPr>
          <a:xfrm>
            <a:off x="0" y="0"/>
            <a:ext cx="12223376" cy="6858000"/>
          </a:xfrm>
          <a:prstGeom prst="rect">
            <a:avLst/>
          </a:prstGeom>
        </p:spPr>
      </p:pic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xmlns="" id="{375B7F41-B6BC-4285-A5D4-E61F19FAE58E}"/>
              </a:ext>
            </a:extLst>
          </p:cNvPr>
          <p:cNvSpPr/>
          <p:nvPr/>
        </p:nvSpPr>
        <p:spPr>
          <a:xfrm>
            <a:off x="1753117" y="2604219"/>
            <a:ext cx="9141121" cy="2317395"/>
          </a:xfrm>
          <a:custGeom>
            <a:avLst/>
            <a:gdLst>
              <a:gd name="connsiteX0" fmla="*/ 0 w 9141121"/>
              <a:gd name="connsiteY0" fmla="*/ 1158698 h 2317395"/>
              <a:gd name="connsiteX1" fmla="*/ 1158698 w 9141121"/>
              <a:gd name="connsiteY1" fmla="*/ 0 h 2317395"/>
              <a:gd name="connsiteX2" fmla="*/ 1590867 w 9141121"/>
              <a:gd name="connsiteY2" fmla="*/ 0 h 2317395"/>
              <a:gd name="connsiteX3" fmla="*/ 2227748 w 9141121"/>
              <a:gd name="connsiteY3" fmla="*/ 0 h 2317395"/>
              <a:gd name="connsiteX4" fmla="*/ 2932867 w 9141121"/>
              <a:gd name="connsiteY4" fmla="*/ 0 h 2317395"/>
              <a:gd name="connsiteX5" fmla="*/ 3569748 w 9141121"/>
              <a:gd name="connsiteY5" fmla="*/ 0 h 2317395"/>
              <a:gd name="connsiteX6" fmla="*/ 4138392 w 9141121"/>
              <a:gd name="connsiteY6" fmla="*/ 0 h 2317395"/>
              <a:gd name="connsiteX7" fmla="*/ 4570561 w 9141121"/>
              <a:gd name="connsiteY7" fmla="*/ 0 h 2317395"/>
              <a:gd name="connsiteX8" fmla="*/ 5002730 w 9141121"/>
              <a:gd name="connsiteY8" fmla="*/ 0 h 2317395"/>
              <a:gd name="connsiteX9" fmla="*/ 5571374 w 9141121"/>
              <a:gd name="connsiteY9" fmla="*/ 0 h 2317395"/>
              <a:gd name="connsiteX10" fmla="*/ 5935306 w 9141121"/>
              <a:gd name="connsiteY10" fmla="*/ 0 h 2317395"/>
              <a:gd name="connsiteX11" fmla="*/ 6435713 w 9141121"/>
              <a:gd name="connsiteY11" fmla="*/ 0 h 2317395"/>
              <a:gd name="connsiteX12" fmla="*/ 7004357 w 9141121"/>
              <a:gd name="connsiteY12" fmla="*/ 0 h 2317395"/>
              <a:gd name="connsiteX13" fmla="*/ 7982424 w 9141121"/>
              <a:gd name="connsiteY13" fmla="*/ 0 h 2317395"/>
              <a:gd name="connsiteX14" fmla="*/ 9141122 w 9141121"/>
              <a:gd name="connsiteY14" fmla="*/ 1158698 h 2317395"/>
              <a:gd name="connsiteX15" fmla="*/ 9141121 w 9141121"/>
              <a:gd name="connsiteY15" fmla="*/ 1158698 h 2317395"/>
              <a:gd name="connsiteX16" fmla="*/ 7982423 w 9141121"/>
              <a:gd name="connsiteY16" fmla="*/ 2317396 h 2317395"/>
              <a:gd name="connsiteX17" fmla="*/ 7550254 w 9141121"/>
              <a:gd name="connsiteY17" fmla="*/ 2317396 h 2317395"/>
              <a:gd name="connsiteX18" fmla="*/ 6845136 w 9141121"/>
              <a:gd name="connsiteY18" fmla="*/ 2317396 h 2317395"/>
              <a:gd name="connsiteX19" fmla="*/ 6412966 w 9141121"/>
              <a:gd name="connsiteY19" fmla="*/ 2317396 h 2317395"/>
              <a:gd name="connsiteX20" fmla="*/ 6049034 w 9141121"/>
              <a:gd name="connsiteY20" fmla="*/ 2317396 h 2317395"/>
              <a:gd name="connsiteX21" fmla="*/ 5616865 w 9141121"/>
              <a:gd name="connsiteY21" fmla="*/ 2317396 h 2317395"/>
              <a:gd name="connsiteX22" fmla="*/ 5048221 w 9141121"/>
              <a:gd name="connsiteY22" fmla="*/ 2317396 h 2317395"/>
              <a:gd name="connsiteX23" fmla="*/ 4616052 w 9141121"/>
              <a:gd name="connsiteY23" fmla="*/ 2317396 h 2317395"/>
              <a:gd name="connsiteX24" fmla="*/ 4047408 w 9141121"/>
              <a:gd name="connsiteY24" fmla="*/ 2317395 h 2317395"/>
              <a:gd name="connsiteX25" fmla="*/ 3478765 w 9141121"/>
              <a:gd name="connsiteY25" fmla="*/ 2317395 h 2317395"/>
              <a:gd name="connsiteX26" fmla="*/ 2773646 w 9141121"/>
              <a:gd name="connsiteY26" fmla="*/ 2317395 h 2317395"/>
              <a:gd name="connsiteX27" fmla="*/ 2068528 w 9141121"/>
              <a:gd name="connsiteY27" fmla="*/ 2317395 h 2317395"/>
              <a:gd name="connsiteX28" fmla="*/ 1158698 w 9141121"/>
              <a:gd name="connsiteY28" fmla="*/ 2317395 h 2317395"/>
              <a:gd name="connsiteX29" fmla="*/ 0 w 9141121"/>
              <a:gd name="connsiteY29" fmla="*/ 1158697 h 2317395"/>
              <a:gd name="connsiteX30" fmla="*/ 0 w 9141121"/>
              <a:gd name="connsiteY30" fmla="*/ 1158698 h 2317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141121" h="2317395" fill="none" extrusionOk="0">
                <a:moveTo>
                  <a:pt x="0" y="1158698"/>
                </a:moveTo>
                <a:cubicBezTo>
                  <a:pt x="-21501" y="532851"/>
                  <a:pt x="515125" y="58172"/>
                  <a:pt x="1158698" y="0"/>
                </a:cubicBezTo>
                <a:cubicBezTo>
                  <a:pt x="1248976" y="-21604"/>
                  <a:pt x="1397099" y="30996"/>
                  <a:pt x="1590867" y="0"/>
                </a:cubicBezTo>
                <a:cubicBezTo>
                  <a:pt x="1784635" y="-30996"/>
                  <a:pt x="2027105" y="34867"/>
                  <a:pt x="2227748" y="0"/>
                </a:cubicBezTo>
                <a:cubicBezTo>
                  <a:pt x="2428391" y="-34867"/>
                  <a:pt x="2642448" y="6657"/>
                  <a:pt x="2932867" y="0"/>
                </a:cubicBezTo>
                <a:cubicBezTo>
                  <a:pt x="3223286" y="-6657"/>
                  <a:pt x="3350361" y="34222"/>
                  <a:pt x="3569748" y="0"/>
                </a:cubicBezTo>
                <a:cubicBezTo>
                  <a:pt x="3789135" y="-34222"/>
                  <a:pt x="3856181" y="33701"/>
                  <a:pt x="4138392" y="0"/>
                </a:cubicBezTo>
                <a:cubicBezTo>
                  <a:pt x="4420603" y="-33701"/>
                  <a:pt x="4441422" y="31066"/>
                  <a:pt x="4570561" y="0"/>
                </a:cubicBezTo>
                <a:cubicBezTo>
                  <a:pt x="4699700" y="-31066"/>
                  <a:pt x="4856579" y="9970"/>
                  <a:pt x="5002730" y="0"/>
                </a:cubicBezTo>
                <a:cubicBezTo>
                  <a:pt x="5148881" y="-9970"/>
                  <a:pt x="5374980" y="18926"/>
                  <a:pt x="5571374" y="0"/>
                </a:cubicBezTo>
                <a:cubicBezTo>
                  <a:pt x="5767768" y="-18926"/>
                  <a:pt x="5856609" y="17052"/>
                  <a:pt x="5935306" y="0"/>
                </a:cubicBezTo>
                <a:cubicBezTo>
                  <a:pt x="6014003" y="-17052"/>
                  <a:pt x="6186844" y="6463"/>
                  <a:pt x="6435713" y="0"/>
                </a:cubicBezTo>
                <a:cubicBezTo>
                  <a:pt x="6684582" y="-6463"/>
                  <a:pt x="6768576" y="55808"/>
                  <a:pt x="7004357" y="0"/>
                </a:cubicBezTo>
                <a:cubicBezTo>
                  <a:pt x="7240138" y="-55808"/>
                  <a:pt x="7750707" y="17765"/>
                  <a:pt x="7982424" y="0"/>
                </a:cubicBezTo>
                <a:cubicBezTo>
                  <a:pt x="8561730" y="56554"/>
                  <a:pt x="9220351" y="577497"/>
                  <a:pt x="9141122" y="1158698"/>
                </a:cubicBezTo>
                <a:lnTo>
                  <a:pt x="9141121" y="1158698"/>
                </a:lnTo>
                <a:cubicBezTo>
                  <a:pt x="9016913" y="1779689"/>
                  <a:pt x="8700963" y="2249858"/>
                  <a:pt x="7982423" y="2317396"/>
                </a:cubicBezTo>
                <a:cubicBezTo>
                  <a:pt x="7833969" y="2363908"/>
                  <a:pt x="7763134" y="2301539"/>
                  <a:pt x="7550254" y="2317396"/>
                </a:cubicBezTo>
                <a:cubicBezTo>
                  <a:pt x="7337374" y="2333253"/>
                  <a:pt x="7014217" y="2293911"/>
                  <a:pt x="6845136" y="2317396"/>
                </a:cubicBezTo>
                <a:cubicBezTo>
                  <a:pt x="6676055" y="2340881"/>
                  <a:pt x="6576208" y="2267363"/>
                  <a:pt x="6412966" y="2317396"/>
                </a:cubicBezTo>
                <a:cubicBezTo>
                  <a:pt x="6249724" y="2367429"/>
                  <a:pt x="6176100" y="2279702"/>
                  <a:pt x="6049034" y="2317396"/>
                </a:cubicBezTo>
                <a:cubicBezTo>
                  <a:pt x="5921968" y="2355090"/>
                  <a:pt x="5794273" y="2281051"/>
                  <a:pt x="5616865" y="2317396"/>
                </a:cubicBezTo>
                <a:cubicBezTo>
                  <a:pt x="5439457" y="2353741"/>
                  <a:pt x="5209741" y="2256606"/>
                  <a:pt x="5048221" y="2317396"/>
                </a:cubicBezTo>
                <a:cubicBezTo>
                  <a:pt x="4886701" y="2378186"/>
                  <a:pt x="4809855" y="2287494"/>
                  <a:pt x="4616052" y="2317396"/>
                </a:cubicBezTo>
                <a:cubicBezTo>
                  <a:pt x="4422249" y="2347298"/>
                  <a:pt x="4315020" y="2310071"/>
                  <a:pt x="4047408" y="2317395"/>
                </a:cubicBezTo>
                <a:cubicBezTo>
                  <a:pt x="3779796" y="2324720"/>
                  <a:pt x="3636002" y="2311435"/>
                  <a:pt x="3478765" y="2317395"/>
                </a:cubicBezTo>
                <a:cubicBezTo>
                  <a:pt x="3321528" y="2323355"/>
                  <a:pt x="3113102" y="2270082"/>
                  <a:pt x="2773646" y="2317395"/>
                </a:cubicBezTo>
                <a:cubicBezTo>
                  <a:pt x="2434190" y="2364708"/>
                  <a:pt x="2378574" y="2252525"/>
                  <a:pt x="2068528" y="2317395"/>
                </a:cubicBezTo>
                <a:cubicBezTo>
                  <a:pt x="1758482" y="2382265"/>
                  <a:pt x="1412588" y="2250019"/>
                  <a:pt x="1158698" y="2317395"/>
                </a:cubicBezTo>
                <a:cubicBezTo>
                  <a:pt x="528599" y="2351949"/>
                  <a:pt x="-169827" y="1740542"/>
                  <a:pt x="0" y="1158697"/>
                </a:cubicBezTo>
                <a:lnTo>
                  <a:pt x="0" y="1158698"/>
                </a:lnTo>
                <a:close/>
              </a:path>
              <a:path w="9141121" h="2317395" stroke="0" extrusionOk="0">
                <a:moveTo>
                  <a:pt x="0" y="1158698"/>
                </a:moveTo>
                <a:cubicBezTo>
                  <a:pt x="78051" y="431940"/>
                  <a:pt x="505477" y="-5014"/>
                  <a:pt x="1158698" y="0"/>
                </a:cubicBezTo>
                <a:cubicBezTo>
                  <a:pt x="1310772" y="-12593"/>
                  <a:pt x="1464009" y="38314"/>
                  <a:pt x="1590867" y="0"/>
                </a:cubicBezTo>
                <a:cubicBezTo>
                  <a:pt x="1717725" y="-38314"/>
                  <a:pt x="2022247" y="25766"/>
                  <a:pt x="2159511" y="0"/>
                </a:cubicBezTo>
                <a:cubicBezTo>
                  <a:pt x="2296775" y="-25766"/>
                  <a:pt x="2639095" y="67932"/>
                  <a:pt x="2796392" y="0"/>
                </a:cubicBezTo>
                <a:cubicBezTo>
                  <a:pt x="2953689" y="-67932"/>
                  <a:pt x="3017188" y="4699"/>
                  <a:pt x="3228562" y="0"/>
                </a:cubicBezTo>
                <a:cubicBezTo>
                  <a:pt x="3439936" y="-4699"/>
                  <a:pt x="3540827" y="9318"/>
                  <a:pt x="3660731" y="0"/>
                </a:cubicBezTo>
                <a:cubicBezTo>
                  <a:pt x="3780635" y="-9318"/>
                  <a:pt x="3936093" y="8993"/>
                  <a:pt x="4161137" y="0"/>
                </a:cubicBezTo>
                <a:cubicBezTo>
                  <a:pt x="4386181" y="-8993"/>
                  <a:pt x="4412347" y="21392"/>
                  <a:pt x="4525069" y="0"/>
                </a:cubicBezTo>
                <a:cubicBezTo>
                  <a:pt x="4637791" y="-21392"/>
                  <a:pt x="4952010" y="70651"/>
                  <a:pt x="5230188" y="0"/>
                </a:cubicBezTo>
                <a:cubicBezTo>
                  <a:pt x="5508366" y="-70651"/>
                  <a:pt x="5561080" y="5190"/>
                  <a:pt x="5730594" y="0"/>
                </a:cubicBezTo>
                <a:cubicBezTo>
                  <a:pt x="5900108" y="-5190"/>
                  <a:pt x="6093072" y="47498"/>
                  <a:pt x="6299238" y="0"/>
                </a:cubicBezTo>
                <a:cubicBezTo>
                  <a:pt x="6505404" y="-47498"/>
                  <a:pt x="6518175" y="41981"/>
                  <a:pt x="6663170" y="0"/>
                </a:cubicBezTo>
                <a:cubicBezTo>
                  <a:pt x="6808165" y="-41981"/>
                  <a:pt x="6866655" y="31466"/>
                  <a:pt x="7027102" y="0"/>
                </a:cubicBezTo>
                <a:cubicBezTo>
                  <a:pt x="7187549" y="-31466"/>
                  <a:pt x="7691738" y="24928"/>
                  <a:pt x="7982424" y="0"/>
                </a:cubicBezTo>
                <a:cubicBezTo>
                  <a:pt x="8490649" y="42910"/>
                  <a:pt x="9317587" y="552426"/>
                  <a:pt x="9141122" y="1158698"/>
                </a:cubicBezTo>
                <a:lnTo>
                  <a:pt x="9141121" y="1158698"/>
                </a:lnTo>
                <a:cubicBezTo>
                  <a:pt x="9097281" y="1853569"/>
                  <a:pt x="8456881" y="2332283"/>
                  <a:pt x="7982423" y="2317396"/>
                </a:cubicBezTo>
                <a:cubicBezTo>
                  <a:pt x="7738486" y="2328079"/>
                  <a:pt x="7596427" y="2274080"/>
                  <a:pt x="7277305" y="2317396"/>
                </a:cubicBezTo>
                <a:cubicBezTo>
                  <a:pt x="6958183" y="2360712"/>
                  <a:pt x="7027730" y="2297151"/>
                  <a:pt x="6845136" y="2317396"/>
                </a:cubicBezTo>
                <a:cubicBezTo>
                  <a:pt x="6662542" y="2337641"/>
                  <a:pt x="6472370" y="2285706"/>
                  <a:pt x="6276492" y="2317396"/>
                </a:cubicBezTo>
                <a:cubicBezTo>
                  <a:pt x="6080614" y="2349086"/>
                  <a:pt x="6028146" y="2274394"/>
                  <a:pt x="5912560" y="2317396"/>
                </a:cubicBezTo>
                <a:cubicBezTo>
                  <a:pt x="5796974" y="2360398"/>
                  <a:pt x="5588531" y="2249404"/>
                  <a:pt x="5275679" y="2317396"/>
                </a:cubicBezTo>
                <a:cubicBezTo>
                  <a:pt x="4962827" y="2385388"/>
                  <a:pt x="4847599" y="2242161"/>
                  <a:pt x="4570561" y="2317396"/>
                </a:cubicBezTo>
                <a:cubicBezTo>
                  <a:pt x="4293523" y="2392630"/>
                  <a:pt x="4158160" y="2282419"/>
                  <a:pt x="4001917" y="2317395"/>
                </a:cubicBezTo>
                <a:cubicBezTo>
                  <a:pt x="3845674" y="2352371"/>
                  <a:pt x="3621767" y="2273051"/>
                  <a:pt x="3433273" y="2317395"/>
                </a:cubicBezTo>
                <a:cubicBezTo>
                  <a:pt x="3244779" y="2361739"/>
                  <a:pt x="3191769" y="2317262"/>
                  <a:pt x="3069341" y="2317395"/>
                </a:cubicBezTo>
                <a:cubicBezTo>
                  <a:pt x="2946913" y="2317528"/>
                  <a:pt x="2688168" y="2247662"/>
                  <a:pt x="2364223" y="2317395"/>
                </a:cubicBezTo>
                <a:cubicBezTo>
                  <a:pt x="2040278" y="2387128"/>
                  <a:pt x="2055626" y="2286485"/>
                  <a:pt x="1863816" y="2317395"/>
                </a:cubicBezTo>
                <a:cubicBezTo>
                  <a:pt x="1672006" y="2348305"/>
                  <a:pt x="1423582" y="2270800"/>
                  <a:pt x="1158698" y="2317395"/>
                </a:cubicBezTo>
                <a:cubicBezTo>
                  <a:pt x="639673" y="2279584"/>
                  <a:pt x="-71337" y="1879745"/>
                  <a:pt x="0" y="1158697"/>
                </a:cubicBezTo>
                <a:lnTo>
                  <a:pt x="0" y="115869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3667377045">
                  <a:prstGeom prst="roundRect">
                    <a:avLst>
                      <a:gd name="adj" fmla="val 5000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3F6575C-7A9A-79FC-1FAA-2205CF824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148" y="2006287"/>
            <a:ext cx="3067602" cy="10573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968A5E-E1EE-C6E0-E816-A643FE65B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220" y="2709190"/>
            <a:ext cx="2969009" cy="23349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D452C81-8891-EDA9-15FE-E49FF39F3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749" y="3473150"/>
            <a:ext cx="12113802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232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" name="Google Shape;927;p21"/>
          <p:cNvGrpSpPr/>
          <p:nvPr/>
        </p:nvGrpSpPr>
        <p:grpSpPr>
          <a:xfrm rot="-3600000">
            <a:off x="-2469350" y="1001487"/>
            <a:ext cx="508000" cy="508000"/>
            <a:chOff x="1197429" y="1001486"/>
            <a:chExt cx="508000" cy="508000"/>
          </a:xfrm>
        </p:grpSpPr>
        <p:cxnSp>
          <p:nvCxnSpPr>
            <p:cNvPr id="928" name="Google Shape;928;p21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29" name="Google Shape;929;p21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30" name="Google Shape;930;p21"/>
          <p:cNvGrpSpPr/>
          <p:nvPr/>
        </p:nvGrpSpPr>
        <p:grpSpPr>
          <a:xfrm rot="6300000">
            <a:off x="13444073" y="432596"/>
            <a:ext cx="274136" cy="274136"/>
            <a:chOff x="1197429" y="1001486"/>
            <a:chExt cx="508000" cy="508000"/>
          </a:xfrm>
        </p:grpSpPr>
        <p:cxnSp>
          <p:nvCxnSpPr>
            <p:cNvPr id="931" name="Google Shape;931;p21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2" name="Google Shape;932;p21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33" name="Google Shape;933;p21"/>
          <p:cNvGrpSpPr/>
          <p:nvPr/>
        </p:nvGrpSpPr>
        <p:grpSpPr>
          <a:xfrm rot="-4455425">
            <a:off x="-2897824" y="4533925"/>
            <a:ext cx="414328" cy="414328"/>
            <a:chOff x="1197429" y="1001486"/>
            <a:chExt cx="508000" cy="508000"/>
          </a:xfrm>
        </p:grpSpPr>
        <p:cxnSp>
          <p:nvCxnSpPr>
            <p:cNvPr id="934" name="Google Shape;934;p21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35" name="Google Shape;935;p21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36" name="Google Shape;936;p21"/>
          <p:cNvCxnSpPr/>
          <p:nvPr/>
        </p:nvCxnSpPr>
        <p:spPr>
          <a:xfrm rot="4139089">
            <a:off x="12474211" y="2541572"/>
            <a:ext cx="2483548" cy="2762546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7" name="Google Shape;937;p21"/>
          <p:cNvCxnSpPr/>
          <p:nvPr/>
        </p:nvCxnSpPr>
        <p:spPr>
          <a:xfrm rot="4139089">
            <a:off x="13471514" y="344915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8" name="Google Shape;938;p21"/>
          <p:cNvCxnSpPr/>
          <p:nvPr/>
        </p:nvCxnSpPr>
        <p:spPr>
          <a:xfrm rot="4139089">
            <a:off x="13755713" y="4119823"/>
            <a:ext cx="957296" cy="1064837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9" name="Google Shape;939;p21"/>
          <p:cNvSpPr/>
          <p:nvPr/>
        </p:nvSpPr>
        <p:spPr>
          <a:xfrm rot="3199375">
            <a:off x="13485344" y="419268"/>
            <a:ext cx="352786" cy="352786"/>
          </a:xfrm>
          <a:prstGeom prst="rect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21"/>
          <p:cNvSpPr/>
          <p:nvPr/>
        </p:nvSpPr>
        <p:spPr>
          <a:xfrm rot="-3600000">
            <a:off x="-1994344" y="1360986"/>
            <a:ext cx="286989" cy="286989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1" name="Google Shape;941;p21"/>
          <p:cNvCxnSpPr/>
          <p:nvPr/>
        </p:nvCxnSpPr>
        <p:spPr>
          <a:xfrm rot="-3600000">
            <a:off x="-2407333" y="5081773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2" name="Google Shape;942;p21"/>
          <p:cNvCxnSpPr/>
          <p:nvPr/>
        </p:nvCxnSpPr>
        <p:spPr>
          <a:xfrm rot="-3600000">
            <a:off x="-3133151" y="772257"/>
            <a:ext cx="1790896" cy="199208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3" name="Google Shape;943;p21"/>
          <p:cNvCxnSpPr/>
          <p:nvPr/>
        </p:nvCxnSpPr>
        <p:spPr>
          <a:xfrm rot="-3600000">
            <a:off x="-2157450" y="1679604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4" name="Google Shape;944;p21"/>
          <p:cNvSpPr/>
          <p:nvPr/>
        </p:nvSpPr>
        <p:spPr>
          <a:xfrm rot="-3600000">
            <a:off x="-2605135" y="2050683"/>
            <a:ext cx="135785" cy="135785"/>
          </a:xfrm>
          <a:prstGeom prst="ellipse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5" name="Google Shape;945;p21"/>
          <p:cNvGrpSpPr/>
          <p:nvPr/>
        </p:nvGrpSpPr>
        <p:grpSpPr>
          <a:xfrm rot="-6300000">
            <a:off x="-2818666" y="1700785"/>
            <a:ext cx="303191" cy="303191"/>
            <a:chOff x="1197429" y="1001486"/>
            <a:chExt cx="508000" cy="508000"/>
          </a:xfrm>
        </p:grpSpPr>
        <p:cxnSp>
          <p:nvCxnSpPr>
            <p:cNvPr id="946" name="Google Shape;946;p21"/>
            <p:cNvCxnSpPr/>
            <p:nvPr/>
          </p:nvCxnSpPr>
          <p:spPr>
            <a:xfrm>
              <a:off x="1451429" y="100148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7" name="Google Shape;947;p21"/>
            <p:cNvCxnSpPr/>
            <p:nvPr/>
          </p:nvCxnSpPr>
          <p:spPr>
            <a:xfrm rot="10800000">
              <a:off x="1451429" y="993866"/>
              <a:ext cx="0" cy="508000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48" name="Google Shape;948;p21"/>
          <p:cNvCxnSpPr/>
          <p:nvPr/>
        </p:nvCxnSpPr>
        <p:spPr>
          <a:xfrm rot="4139089">
            <a:off x="12822602" y="195654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9" name="Google Shape;949;p21"/>
          <p:cNvCxnSpPr/>
          <p:nvPr/>
        </p:nvCxnSpPr>
        <p:spPr>
          <a:xfrm rot="4139089">
            <a:off x="12993064" y="462401"/>
            <a:ext cx="807833" cy="8985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0" name="Google Shape;950;p21"/>
          <p:cNvCxnSpPr/>
          <p:nvPr/>
        </p:nvCxnSpPr>
        <p:spPr>
          <a:xfrm rot="-3600000">
            <a:off x="-2841199" y="4430161"/>
            <a:ext cx="1282301" cy="1426353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1" name="Google Shape;951;p21"/>
          <p:cNvSpPr/>
          <p:nvPr/>
        </p:nvSpPr>
        <p:spPr>
          <a:xfrm>
            <a:off x="1455494" y="1397024"/>
            <a:ext cx="184271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21"/>
          <p:cNvSpPr/>
          <p:nvPr/>
        </p:nvSpPr>
        <p:spPr>
          <a:xfrm>
            <a:off x="1032923" y="1686753"/>
            <a:ext cx="2798674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21"/>
          <p:cNvSpPr/>
          <p:nvPr/>
        </p:nvSpPr>
        <p:spPr>
          <a:xfrm>
            <a:off x="1251848" y="1986137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21"/>
          <p:cNvSpPr/>
          <p:nvPr/>
        </p:nvSpPr>
        <p:spPr>
          <a:xfrm>
            <a:off x="1545841" y="2286852"/>
            <a:ext cx="154636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1"/>
          <p:cNvSpPr/>
          <p:nvPr/>
        </p:nvSpPr>
        <p:spPr>
          <a:xfrm rot="10800000" flipH="1">
            <a:off x="3330028" y="4106916"/>
            <a:ext cx="156660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1"/>
          <p:cNvSpPr/>
          <p:nvPr/>
        </p:nvSpPr>
        <p:spPr>
          <a:xfrm rot="10800000" flipH="1">
            <a:off x="2813420" y="4400842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1"/>
          <p:cNvSpPr/>
          <p:nvPr/>
        </p:nvSpPr>
        <p:spPr>
          <a:xfrm rot="10800000" flipH="1">
            <a:off x="2922882" y="4655015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rot="10800000" flipH="1">
            <a:off x="3150200" y="4941756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9" name="Google Shape;959;p21"/>
          <p:cNvPicPr preferRelativeResize="0"/>
          <p:nvPr/>
        </p:nvPicPr>
        <p:blipFill rotWithShape="1">
          <a:blip r:embed="rId3">
            <a:alphaModFix/>
          </a:blip>
          <a:srcRect l="49640" t="-36548" r="47920" b="134470"/>
          <a:stretch/>
        </p:blipFill>
        <p:spPr>
          <a:xfrm>
            <a:off x="3124594" y="3511886"/>
            <a:ext cx="173614" cy="102463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960" name="Google Shape;960;p21"/>
          <p:cNvSpPr/>
          <p:nvPr/>
        </p:nvSpPr>
        <p:spPr>
          <a:xfrm>
            <a:off x="8345941" y="1499619"/>
            <a:ext cx="185147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>
            <a:off x="8005418" y="1766645"/>
            <a:ext cx="2586382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>
            <a:off x="8124408" y="2052967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>
            <a:off x="8383531" y="2357149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4" name="Google Shape;964;p21"/>
          <p:cNvPicPr preferRelativeResize="0"/>
          <p:nvPr/>
        </p:nvPicPr>
        <p:blipFill rotWithShape="1">
          <a:blip r:embed="rId3">
            <a:alphaModFix/>
          </a:blip>
          <a:srcRect l="82311" t="94381" r="16526" b="1750"/>
          <a:stretch/>
        </p:blipFill>
        <p:spPr>
          <a:xfrm>
            <a:off x="8770605" y="966581"/>
            <a:ext cx="82661" cy="190751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965" name="Google Shape;965;p21"/>
          <p:cNvSpPr/>
          <p:nvPr/>
        </p:nvSpPr>
        <p:spPr>
          <a:xfrm rot="10800000" flipH="1">
            <a:off x="6836008" y="4101667"/>
            <a:ext cx="185147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21"/>
          <p:cNvSpPr/>
          <p:nvPr/>
        </p:nvSpPr>
        <p:spPr>
          <a:xfrm rot="10800000" flipH="1">
            <a:off x="6614475" y="4655015"/>
            <a:ext cx="223879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21"/>
          <p:cNvSpPr/>
          <p:nvPr/>
        </p:nvSpPr>
        <p:spPr>
          <a:xfrm rot="10800000" flipH="1">
            <a:off x="6873598" y="4959197"/>
            <a:ext cx="1570936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21"/>
          <p:cNvSpPr txBox="1"/>
          <p:nvPr/>
        </p:nvSpPr>
        <p:spPr>
          <a:xfrm rot="10800000">
            <a:off x="1608110" y="2586513"/>
            <a:ext cx="1455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Member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9" name="Google Shape;969;p21"/>
          <p:cNvSpPr txBox="1"/>
          <p:nvPr/>
        </p:nvSpPr>
        <p:spPr>
          <a:xfrm rot="10800000">
            <a:off x="8471958" y="2635703"/>
            <a:ext cx="1455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Member 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70" name="Google Shape;970;p21"/>
          <p:cNvSpPr txBox="1"/>
          <p:nvPr/>
        </p:nvSpPr>
        <p:spPr>
          <a:xfrm rot="10800000">
            <a:off x="7177241" y="5288190"/>
            <a:ext cx="1455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Member 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71" name="Google Shape;971;p21"/>
          <p:cNvSpPr txBox="1"/>
          <p:nvPr/>
        </p:nvSpPr>
        <p:spPr>
          <a:xfrm rot="10800000">
            <a:off x="3298208" y="5343723"/>
            <a:ext cx="1455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Member 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72" name="Google Shape;972;p21"/>
          <p:cNvPicPr preferRelativeResize="0"/>
          <p:nvPr/>
        </p:nvPicPr>
        <p:blipFill rotWithShape="1">
          <a:blip r:embed="rId3">
            <a:alphaModFix/>
          </a:blip>
          <a:srcRect l="1440" t="-39110" r="94553" b="133012"/>
          <a:stretch/>
        </p:blipFill>
        <p:spPr>
          <a:xfrm>
            <a:off x="1387328" y="566115"/>
            <a:ext cx="285107" cy="30071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973" name="Google Shape;973;p21"/>
          <p:cNvSpPr/>
          <p:nvPr/>
        </p:nvSpPr>
        <p:spPr>
          <a:xfrm>
            <a:off x="804475" y="795900"/>
            <a:ext cx="10603380" cy="5817991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000000">
              <a:alpha val="10588"/>
            </a:srgbClr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21"/>
          <p:cNvSpPr/>
          <p:nvPr/>
        </p:nvSpPr>
        <p:spPr>
          <a:xfrm>
            <a:off x="633748" y="644946"/>
            <a:ext cx="10541251" cy="5795724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5" name="Google Shape;975;p21"/>
          <p:cNvGrpSpPr/>
          <p:nvPr/>
        </p:nvGrpSpPr>
        <p:grpSpPr>
          <a:xfrm rot="-1341854">
            <a:off x="10561175" y="2302298"/>
            <a:ext cx="957509" cy="4380680"/>
            <a:chOff x="8286350" y="2240498"/>
            <a:chExt cx="957492" cy="4380603"/>
          </a:xfrm>
        </p:grpSpPr>
        <p:sp>
          <p:nvSpPr>
            <p:cNvPr id="976" name="Google Shape;976;p21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4" name="Google Shape;984;p21"/>
          <p:cNvGrpSpPr/>
          <p:nvPr/>
        </p:nvGrpSpPr>
        <p:grpSpPr>
          <a:xfrm rot="10800000">
            <a:off x="261476" y="459773"/>
            <a:ext cx="957492" cy="4380603"/>
            <a:chOff x="8286350" y="2240498"/>
            <a:chExt cx="957492" cy="4380603"/>
          </a:xfrm>
        </p:grpSpPr>
        <p:sp>
          <p:nvSpPr>
            <p:cNvPr id="985" name="Google Shape;985;p21"/>
            <p:cNvSpPr/>
            <p:nvPr/>
          </p:nvSpPr>
          <p:spPr>
            <a:xfrm>
              <a:off x="8286350" y="2240499"/>
              <a:ext cx="956671" cy="4377685"/>
            </a:xfrm>
            <a:custGeom>
              <a:avLst/>
              <a:gdLst/>
              <a:ahLst/>
              <a:cxnLst/>
              <a:rect l="l" t="t" r="r" b="b"/>
              <a:pathLst>
                <a:path w="420053" h="1922145" extrusionOk="0">
                  <a:moveTo>
                    <a:pt x="209550" y="0"/>
                  </a:moveTo>
                  <a:lnTo>
                    <a:pt x="210027" y="133"/>
                  </a:lnTo>
                  <a:lnTo>
                    <a:pt x="210503" y="0"/>
                  </a:lnTo>
                  <a:cubicBezTo>
                    <a:pt x="239078" y="0"/>
                    <a:pt x="262891" y="15240"/>
                    <a:pt x="274320" y="40005"/>
                  </a:cubicBezTo>
                  <a:lnTo>
                    <a:pt x="298133" y="91440"/>
                  </a:lnTo>
                  <a:lnTo>
                    <a:pt x="385763" y="279083"/>
                  </a:lnTo>
                  <a:lnTo>
                    <a:pt x="384810" y="279083"/>
                  </a:lnTo>
                  <a:lnTo>
                    <a:pt x="384810" y="1527513"/>
                  </a:lnTo>
                  <a:lnTo>
                    <a:pt x="405170" y="1536025"/>
                  </a:lnTo>
                  <a:cubicBezTo>
                    <a:pt x="414338" y="1545193"/>
                    <a:pt x="420053" y="1557814"/>
                    <a:pt x="420053" y="1571625"/>
                  </a:cubicBezTo>
                  <a:cubicBezTo>
                    <a:pt x="420053" y="1585436"/>
                    <a:pt x="414338" y="1598057"/>
                    <a:pt x="405170" y="1607224"/>
                  </a:cubicBezTo>
                  <a:lnTo>
                    <a:pt x="385763" y="1615338"/>
                  </a:lnTo>
                  <a:lnTo>
                    <a:pt x="385763" y="1746885"/>
                  </a:lnTo>
                  <a:cubicBezTo>
                    <a:pt x="385763" y="1843088"/>
                    <a:pt x="306705" y="1922145"/>
                    <a:pt x="210503" y="1922145"/>
                  </a:cubicBezTo>
                  <a:cubicBezTo>
                    <a:pt x="114300" y="1922145"/>
                    <a:pt x="35243" y="1843088"/>
                    <a:pt x="35243" y="1746885"/>
                  </a:cubicBezTo>
                  <a:lnTo>
                    <a:pt x="35243" y="1615736"/>
                  </a:lnTo>
                  <a:lnTo>
                    <a:pt x="14883" y="1607224"/>
                  </a:lnTo>
                  <a:cubicBezTo>
                    <a:pt x="5715" y="1598057"/>
                    <a:pt x="0" y="1585436"/>
                    <a:pt x="0" y="1571625"/>
                  </a:cubicBezTo>
                  <a:cubicBezTo>
                    <a:pt x="0" y="1557814"/>
                    <a:pt x="5715" y="1545193"/>
                    <a:pt x="14883" y="1536025"/>
                  </a:cubicBezTo>
                  <a:lnTo>
                    <a:pt x="34290" y="1527912"/>
                  </a:lnTo>
                  <a:lnTo>
                    <a:pt x="34290" y="279083"/>
                  </a:lnTo>
                  <a:lnTo>
                    <a:pt x="35243" y="279083"/>
                  </a:lnTo>
                  <a:lnTo>
                    <a:pt x="117535" y="102870"/>
                  </a:lnTo>
                  <a:lnTo>
                    <a:pt x="117158" y="102870"/>
                  </a:lnTo>
                  <a:lnTo>
                    <a:pt x="122873" y="91440"/>
                  </a:lnTo>
                  <a:lnTo>
                    <a:pt x="146686" y="40005"/>
                  </a:lnTo>
                  <a:cubicBezTo>
                    <a:pt x="158116" y="15240"/>
                    <a:pt x="181928" y="0"/>
                    <a:pt x="209550" y="0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3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8365310" y="2876473"/>
              <a:ext cx="798309" cy="2946996"/>
            </a:xfrm>
            <a:custGeom>
              <a:avLst/>
              <a:gdLst/>
              <a:ahLst/>
              <a:cxnLst/>
              <a:rect l="l" t="t" r="r" b="b"/>
              <a:pathLst>
                <a:path w="350520" h="1292542" extrusionOk="0">
                  <a:moveTo>
                    <a:pt x="0" y="0"/>
                  </a:moveTo>
                  <a:lnTo>
                    <a:pt x="350520" y="0"/>
                  </a:lnTo>
                  <a:lnTo>
                    <a:pt x="350520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8953948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8365299" y="2876475"/>
              <a:ext cx="210111" cy="2946996"/>
            </a:xfrm>
            <a:custGeom>
              <a:avLst/>
              <a:gdLst/>
              <a:ahLst/>
              <a:cxnLst/>
              <a:rect l="l" t="t" r="r" b="b"/>
              <a:pathLst>
                <a:path w="162877" h="1292542" extrusionOk="0">
                  <a:moveTo>
                    <a:pt x="0" y="0"/>
                  </a:moveTo>
                  <a:lnTo>
                    <a:pt x="162878" y="0"/>
                  </a:lnTo>
                  <a:lnTo>
                    <a:pt x="162878" y="1292543"/>
                  </a:lnTo>
                  <a:lnTo>
                    <a:pt x="0" y="1292543"/>
                  </a:lnTo>
                  <a:close/>
                </a:path>
              </a:pathLst>
            </a:custGeom>
            <a:solidFill>
              <a:srgbClr val="FFFFFF">
                <a:alpha val="2549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8367482" y="5821918"/>
              <a:ext cx="798307" cy="799183"/>
            </a:xfrm>
            <a:custGeom>
              <a:avLst/>
              <a:gdLst/>
              <a:ahLst/>
              <a:cxnLst/>
              <a:rect l="l" t="t" r="r" b="b"/>
              <a:pathLst>
                <a:path w="350519" h="350519" extrusionOk="0">
                  <a:moveTo>
                    <a:pt x="350520" y="0"/>
                  </a:moveTo>
                  <a:lnTo>
                    <a:pt x="0" y="0"/>
                  </a:lnTo>
                  <a:lnTo>
                    <a:pt x="0" y="175260"/>
                  </a:lnTo>
                  <a:cubicBezTo>
                    <a:pt x="0" y="271463"/>
                    <a:pt x="79057" y="350520"/>
                    <a:pt x="175260" y="350520"/>
                  </a:cubicBezTo>
                  <a:lnTo>
                    <a:pt x="175260" y="350520"/>
                  </a:lnTo>
                  <a:cubicBezTo>
                    <a:pt x="271462" y="350520"/>
                    <a:pt x="350520" y="271463"/>
                    <a:pt x="350520" y="175260"/>
                  </a:cubicBezTo>
                  <a:lnTo>
                    <a:pt x="350520" y="0"/>
                  </a:lnTo>
                  <a:close/>
                </a:path>
              </a:pathLst>
            </a:custGeom>
            <a:solidFill>
              <a:srgbClr val="CD2C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8287174" y="5706877"/>
              <a:ext cx="956668" cy="230198"/>
            </a:xfrm>
            <a:custGeom>
              <a:avLst/>
              <a:gdLst/>
              <a:ahLst/>
              <a:cxnLst/>
              <a:rect l="l" t="t" r="r" b="b"/>
              <a:pathLst>
                <a:path w="420052" h="100964" extrusionOk="0">
                  <a:moveTo>
                    <a:pt x="369570" y="0"/>
                  </a:moveTo>
                  <a:lnTo>
                    <a:pt x="50483" y="0"/>
                  </a:lnTo>
                  <a:cubicBezTo>
                    <a:pt x="22860" y="0"/>
                    <a:pt x="0" y="22860"/>
                    <a:pt x="0" y="50483"/>
                  </a:cubicBezTo>
                  <a:lnTo>
                    <a:pt x="0" y="50483"/>
                  </a:lnTo>
                  <a:cubicBezTo>
                    <a:pt x="0" y="78105"/>
                    <a:pt x="22860" y="100965"/>
                    <a:pt x="50483" y="100965"/>
                  </a:cubicBezTo>
                  <a:lnTo>
                    <a:pt x="369570" y="100965"/>
                  </a:lnTo>
                  <a:cubicBezTo>
                    <a:pt x="397192" y="100965"/>
                    <a:pt x="420053" y="78105"/>
                    <a:pt x="420053" y="50483"/>
                  </a:cubicBezTo>
                  <a:lnTo>
                    <a:pt x="420053" y="50483"/>
                  </a:lnTo>
                  <a:cubicBezTo>
                    <a:pt x="420053" y="22860"/>
                    <a:pt x="397192" y="0"/>
                    <a:pt x="369570" y="0"/>
                  </a:cubicBezTo>
                  <a:close/>
                </a:path>
              </a:pathLst>
            </a:custGeom>
            <a:solidFill>
              <a:srgbClr val="DED3D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8367482" y="2240498"/>
              <a:ext cx="798307" cy="636307"/>
            </a:xfrm>
            <a:custGeom>
              <a:avLst/>
              <a:gdLst/>
              <a:ahLst/>
              <a:cxnLst/>
              <a:rect l="l" t="t" r="r" b="b"/>
              <a:pathLst>
                <a:path w="350519" h="279082" extrusionOk="0">
                  <a:moveTo>
                    <a:pt x="111443" y="40005"/>
                  </a:moveTo>
                  <a:lnTo>
                    <a:pt x="87630" y="91440"/>
                  </a:lnTo>
                  <a:lnTo>
                    <a:pt x="0" y="279083"/>
                  </a:lnTo>
                  <a:lnTo>
                    <a:pt x="175260" y="279083"/>
                  </a:lnTo>
                  <a:lnTo>
                    <a:pt x="350520" y="279083"/>
                  </a:lnTo>
                  <a:lnTo>
                    <a:pt x="262890" y="91440"/>
                  </a:lnTo>
                  <a:lnTo>
                    <a:pt x="239077" y="40005"/>
                  </a:lnTo>
                  <a:cubicBezTo>
                    <a:pt x="227648" y="15240"/>
                    <a:pt x="203835" y="0"/>
                    <a:pt x="175260" y="0"/>
                  </a:cubicBezTo>
                  <a:cubicBezTo>
                    <a:pt x="146685" y="0"/>
                    <a:pt x="122873" y="15240"/>
                    <a:pt x="111443" y="40005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8554141" y="2240498"/>
              <a:ext cx="423016" cy="234544"/>
            </a:xfrm>
            <a:custGeom>
              <a:avLst/>
              <a:gdLst/>
              <a:ahLst/>
              <a:cxnLst/>
              <a:rect l="l" t="t" r="r" b="b"/>
              <a:pathLst>
                <a:path w="185737" h="102870" extrusionOk="0">
                  <a:moveTo>
                    <a:pt x="29528" y="40005"/>
                  </a:moveTo>
                  <a:lnTo>
                    <a:pt x="5715" y="91440"/>
                  </a:lnTo>
                  <a:lnTo>
                    <a:pt x="0" y="102870"/>
                  </a:lnTo>
                  <a:lnTo>
                    <a:pt x="185738" y="102870"/>
                  </a:lnTo>
                  <a:lnTo>
                    <a:pt x="180022" y="91440"/>
                  </a:lnTo>
                  <a:lnTo>
                    <a:pt x="156210" y="40005"/>
                  </a:lnTo>
                  <a:cubicBezTo>
                    <a:pt x="144780" y="15240"/>
                    <a:pt x="120967" y="0"/>
                    <a:pt x="92392" y="0"/>
                  </a:cubicBezTo>
                  <a:cubicBezTo>
                    <a:pt x="64770" y="0"/>
                    <a:pt x="40958" y="15240"/>
                    <a:pt x="29528" y="400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3" name="Google Shape;993;p21"/>
          <p:cNvSpPr/>
          <p:nvPr/>
        </p:nvSpPr>
        <p:spPr>
          <a:xfrm rot="10800000" flipH="1">
            <a:off x="3330028" y="4106916"/>
            <a:ext cx="156660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21"/>
          <p:cNvSpPr/>
          <p:nvPr/>
        </p:nvSpPr>
        <p:spPr>
          <a:xfrm rot="10800000" flipH="1">
            <a:off x="2813420" y="4400842"/>
            <a:ext cx="2418297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1"/>
          <p:cNvSpPr/>
          <p:nvPr/>
        </p:nvSpPr>
        <p:spPr>
          <a:xfrm rot="10800000" flipH="1">
            <a:off x="2922882" y="4655015"/>
            <a:ext cx="2199371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1"/>
          <p:cNvSpPr/>
          <p:nvPr/>
        </p:nvSpPr>
        <p:spPr>
          <a:xfrm rot="10800000" flipH="1">
            <a:off x="3150200" y="4941756"/>
            <a:ext cx="1741839" cy="4571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7" name="Google Shape;997;p21"/>
          <p:cNvPicPr preferRelativeResize="0"/>
          <p:nvPr/>
        </p:nvPicPr>
        <p:blipFill rotWithShape="1">
          <a:blip r:embed="rId3">
            <a:alphaModFix/>
          </a:blip>
          <a:srcRect l="49640" t="-36548" r="47920" b="134470"/>
          <a:stretch/>
        </p:blipFill>
        <p:spPr>
          <a:xfrm>
            <a:off x="3124594" y="3511886"/>
            <a:ext cx="173614" cy="102463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527226-5D22-EA61-048F-2216D78B3FB6}"/>
              </a:ext>
            </a:extLst>
          </p:cNvPr>
          <p:cNvSpPr txBox="1"/>
          <p:nvPr/>
        </p:nvSpPr>
        <p:spPr>
          <a:xfrm>
            <a:off x="1455174" y="2471306"/>
            <a:ext cx="8052620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Biết cách tìm phân số của một số.</a:t>
            </a:r>
          </a:p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Làm quen và giải được một số bài toán thực tế liên quan đến tìm phân số của một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7596893-4788-89EA-9FBA-89D1303F3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3069" y="1162674"/>
            <a:ext cx="6578154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227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8" name="Google Shape;678;p19"/>
          <p:cNvGrpSpPr/>
          <p:nvPr/>
        </p:nvGrpSpPr>
        <p:grpSpPr>
          <a:xfrm>
            <a:off x="201748" y="-567872"/>
            <a:ext cx="12218219" cy="7967408"/>
            <a:chOff x="230034" y="-775930"/>
            <a:chExt cx="12218219" cy="7967408"/>
          </a:xfrm>
        </p:grpSpPr>
        <p:grpSp>
          <p:nvGrpSpPr>
            <p:cNvPr id="679" name="Google Shape;679;p19"/>
            <p:cNvGrpSpPr/>
            <p:nvPr/>
          </p:nvGrpSpPr>
          <p:grpSpPr>
            <a:xfrm rot="5400000">
              <a:off x="-164281" y="-48137"/>
              <a:ext cx="7633930" cy="6845300"/>
              <a:chOff x="0" y="-82550"/>
              <a:chExt cx="12192000" cy="6845300"/>
            </a:xfrm>
          </p:grpSpPr>
          <p:cxnSp>
            <p:nvCxnSpPr>
              <p:cNvPr id="680" name="Google Shape;680;p19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1" name="Google Shape;681;p19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2" name="Google Shape;682;p19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3" name="Google Shape;683;p19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4" name="Google Shape;684;p19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5" name="Google Shape;685;p19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6" name="Google Shape;686;p19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7" name="Google Shape;687;p19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8" name="Google Shape;688;p19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89" name="Google Shape;689;p19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0" name="Google Shape;690;p19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1" name="Google Shape;691;p19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2" name="Google Shape;692;p19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3" name="Google Shape;693;p19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4" name="Google Shape;694;p19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5" name="Google Shape;695;p19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6" name="Google Shape;696;p19"/>
              <p:cNvCxnSpPr/>
              <p:nvPr/>
            </p:nvCxnSpPr>
            <p:spPr>
              <a:xfrm>
                <a:off x="0" y="-825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7" name="Google Shape;697;p19"/>
              <p:cNvCxnSpPr/>
              <p:nvPr/>
            </p:nvCxnSpPr>
            <p:spPr>
              <a:xfrm>
                <a:off x="0" y="17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8" name="Google Shape;698;p19"/>
              <p:cNvCxnSpPr/>
              <p:nvPr/>
            </p:nvCxnSpPr>
            <p:spPr>
              <a:xfrm>
                <a:off x="0" y="42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99" name="Google Shape;699;p19"/>
              <p:cNvCxnSpPr/>
              <p:nvPr/>
            </p:nvCxnSpPr>
            <p:spPr>
              <a:xfrm>
                <a:off x="0" y="67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0" name="Google Shape;700;p19"/>
              <p:cNvCxnSpPr/>
              <p:nvPr/>
            </p:nvCxnSpPr>
            <p:spPr>
              <a:xfrm>
                <a:off x="0" y="93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1" name="Google Shape;701;p19"/>
              <p:cNvCxnSpPr/>
              <p:nvPr/>
            </p:nvCxnSpPr>
            <p:spPr>
              <a:xfrm>
                <a:off x="0" y="118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2" name="Google Shape;702;p19"/>
              <p:cNvCxnSpPr/>
              <p:nvPr/>
            </p:nvCxnSpPr>
            <p:spPr>
              <a:xfrm>
                <a:off x="0" y="144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3" name="Google Shape;703;p19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4" name="Google Shape;704;p19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5" name="Google Shape;705;p19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6" name="Google Shape;706;p19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07" name="Google Shape;707;p19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708" name="Google Shape;708;p19"/>
            <p:cNvGrpSpPr/>
            <p:nvPr/>
          </p:nvGrpSpPr>
          <p:grpSpPr>
            <a:xfrm rot="5400000">
              <a:off x="6097638" y="507385"/>
              <a:ext cx="7633930" cy="5067300"/>
              <a:chOff x="0" y="1695450"/>
              <a:chExt cx="12192000" cy="5067300"/>
            </a:xfrm>
          </p:grpSpPr>
          <p:cxnSp>
            <p:nvCxnSpPr>
              <p:cNvPr id="709" name="Google Shape;709;p19"/>
              <p:cNvCxnSpPr/>
              <p:nvPr/>
            </p:nvCxnSpPr>
            <p:spPr>
              <a:xfrm>
                <a:off x="0" y="295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0" name="Google Shape;710;p19"/>
              <p:cNvCxnSpPr/>
              <p:nvPr/>
            </p:nvCxnSpPr>
            <p:spPr>
              <a:xfrm>
                <a:off x="0" y="320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1" name="Google Shape;711;p19"/>
              <p:cNvCxnSpPr/>
              <p:nvPr/>
            </p:nvCxnSpPr>
            <p:spPr>
              <a:xfrm>
                <a:off x="0" y="346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2" name="Google Shape;712;p19"/>
              <p:cNvCxnSpPr/>
              <p:nvPr/>
            </p:nvCxnSpPr>
            <p:spPr>
              <a:xfrm>
                <a:off x="0" y="371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3" name="Google Shape;713;p19"/>
              <p:cNvCxnSpPr/>
              <p:nvPr/>
            </p:nvCxnSpPr>
            <p:spPr>
              <a:xfrm>
                <a:off x="0" y="396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4" name="Google Shape;714;p19"/>
              <p:cNvCxnSpPr/>
              <p:nvPr/>
            </p:nvCxnSpPr>
            <p:spPr>
              <a:xfrm>
                <a:off x="0" y="422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5" name="Google Shape;715;p19"/>
              <p:cNvCxnSpPr/>
              <p:nvPr/>
            </p:nvCxnSpPr>
            <p:spPr>
              <a:xfrm>
                <a:off x="0" y="447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6" name="Google Shape;716;p19"/>
              <p:cNvCxnSpPr/>
              <p:nvPr/>
            </p:nvCxnSpPr>
            <p:spPr>
              <a:xfrm>
                <a:off x="0" y="473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7" name="Google Shape;717;p19"/>
              <p:cNvCxnSpPr/>
              <p:nvPr/>
            </p:nvCxnSpPr>
            <p:spPr>
              <a:xfrm>
                <a:off x="0" y="498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8" name="Google Shape;718;p19"/>
              <p:cNvCxnSpPr/>
              <p:nvPr/>
            </p:nvCxnSpPr>
            <p:spPr>
              <a:xfrm>
                <a:off x="0" y="523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19" name="Google Shape;719;p19"/>
              <p:cNvCxnSpPr/>
              <p:nvPr/>
            </p:nvCxnSpPr>
            <p:spPr>
              <a:xfrm>
                <a:off x="0" y="549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0" name="Google Shape;720;p19"/>
              <p:cNvCxnSpPr/>
              <p:nvPr/>
            </p:nvCxnSpPr>
            <p:spPr>
              <a:xfrm>
                <a:off x="0" y="5746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1" name="Google Shape;721;p19"/>
              <p:cNvCxnSpPr/>
              <p:nvPr/>
            </p:nvCxnSpPr>
            <p:spPr>
              <a:xfrm>
                <a:off x="0" y="6000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2" name="Google Shape;722;p19"/>
              <p:cNvCxnSpPr/>
              <p:nvPr/>
            </p:nvCxnSpPr>
            <p:spPr>
              <a:xfrm>
                <a:off x="0" y="6254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3" name="Google Shape;723;p19"/>
              <p:cNvCxnSpPr/>
              <p:nvPr/>
            </p:nvCxnSpPr>
            <p:spPr>
              <a:xfrm>
                <a:off x="0" y="6508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4" name="Google Shape;724;p19"/>
              <p:cNvCxnSpPr/>
              <p:nvPr/>
            </p:nvCxnSpPr>
            <p:spPr>
              <a:xfrm>
                <a:off x="0" y="67627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5" name="Google Shape;725;p19"/>
              <p:cNvCxnSpPr/>
              <p:nvPr/>
            </p:nvCxnSpPr>
            <p:spPr>
              <a:xfrm>
                <a:off x="0" y="1695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6" name="Google Shape;726;p19"/>
              <p:cNvCxnSpPr/>
              <p:nvPr/>
            </p:nvCxnSpPr>
            <p:spPr>
              <a:xfrm>
                <a:off x="0" y="1949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7" name="Google Shape;727;p19"/>
              <p:cNvCxnSpPr/>
              <p:nvPr/>
            </p:nvCxnSpPr>
            <p:spPr>
              <a:xfrm>
                <a:off x="0" y="2203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8" name="Google Shape;728;p19"/>
              <p:cNvCxnSpPr/>
              <p:nvPr/>
            </p:nvCxnSpPr>
            <p:spPr>
              <a:xfrm>
                <a:off x="0" y="2457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29" name="Google Shape;729;p19"/>
              <p:cNvCxnSpPr/>
              <p:nvPr/>
            </p:nvCxnSpPr>
            <p:spPr>
              <a:xfrm>
                <a:off x="0" y="2711450"/>
                <a:ext cx="12192000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6BBA">
                    <a:alpha val="29803"/>
                  </a:srgbClr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730" name="Google Shape;730;p19"/>
          <p:cNvGrpSpPr/>
          <p:nvPr/>
        </p:nvGrpSpPr>
        <p:grpSpPr>
          <a:xfrm>
            <a:off x="-36666" y="12700"/>
            <a:ext cx="12192000" cy="6845300"/>
            <a:chOff x="0" y="-82550"/>
            <a:chExt cx="12192000" cy="6845300"/>
          </a:xfrm>
        </p:grpSpPr>
        <p:cxnSp>
          <p:nvCxnSpPr>
            <p:cNvPr id="731" name="Google Shape;731;p19"/>
            <p:cNvCxnSpPr/>
            <p:nvPr/>
          </p:nvCxnSpPr>
          <p:spPr>
            <a:xfrm>
              <a:off x="0" y="295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2" name="Google Shape;732;p19"/>
            <p:cNvCxnSpPr/>
            <p:nvPr/>
          </p:nvCxnSpPr>
          <p:spPr>
            <a:xfrm>
              <a:off x="0" y="320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3" name="Google Shape;733;p19"/>
            <p:cNvCxnSpPr/>
            <p:nvPr/>
          </p:nvCxnSpPr>
          <p:spPr>
            <a:xfrm>
              <a:off x="0" y="346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4" name="Google Shape;734;p19"/>
            <p:cNvCxnSpPr/>
            <p:nvPr/>
          </p:nvCxnSpPr>
          <p:spPr>
            <a:xfrm>
              <a:off x="0" y="371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5" name="Google Shape;735;p19"/>
            <p:cNvCxnSpPr/>
            <p:nvPr/>
          </p:nvCxnSpPr>
          <p:spPr>
            <a:xfrm>
              <a:off x="0" y="396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6" name="Google Shape;736;p19"/>
            <p:cNvCxnSpPr/>
            <p:nvPr/>
          </p:nvCxnSpPr>
          <p:spPr>
            <a:xfrm>
              <a:off x="0" y="422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7" name="Google Shape;737;p19"/>
            <p:cNvCxnSpPr/>
            <p:nvPr/>
          </p:nvCxnSpPr>
          <p:spPr>
            <a:xfrm>
              <a:off x="0" y="447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8" name="Google Shape;738;p19"/>
            <p:cNvCxnSpPr/>
            <p:nvPr/>
          </p:nvCxnSpPr>
          <p:spPr>
            <a:xfrm>
              <a:off x="0" y="473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39" name="Google Shape;739;p19"/>
            <p:cNvCxnSpPr/>
            <p:nvPr/>
          </p:nvCxnSpPr>
          <p:spPr>
            <a:xfrm>
              <a:off x="0" y="498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0" name="Google Shape;740;p19"/>
            <p:cNvCxnSpPr/>
            <p:nvPr/>
          </p:nvCxnSpPr>
          <p:spPr>
            <a:xfrm>
              <a:off x="0" y="523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1" name="Google Shape;741;p19"/>
            <p:cNvCxnSpPr/>
            <p:nvPr/>
          </p:nvCxnSpPr>
          <p:spPr>
            <a:xfrm>
              <a:off x="0" y="549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2" name="Google Shape;742;p19"/>
            <p:cNvCxnSpPr/>
            <p:nvPr/>
          </p:nvCxnSpPr>
          <p:spPr>
            <a:xfrm>
              <a:off x="0" y="5746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3" name="Google Shape;743;p19"/>
            <p:cNvCxnSpPr/>
            <p:nvPr/>
          </p:nvCxnSpPr>
          <p:spPr>
            <a:xfrm>
              <a:off x="0" y="6000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4" name="Google Shape;744;p19"/>
            <p:cNvCxnSpPr/>
            <p:nvPr/>
          </p:nvCxnSpPr>
          <p:spPr>
            <a:xfrm>
              <a:off x="0" y="6254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5" name="Google Shape;745;p19"/>
            <p:cNvCxnSpPr/>
            <p:nvPr/>
          </p:nvCxnSpPr>
          <p:spPr>
            <a:xfrm>
              <a:off x="0" y="6508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6" name="Google Shape;746;p19"/>
            <p:cNvCxnSpPr/>
            <p:nvPr/>
          </p:nvCxnSpPr>
          <p:spPr>
            <a:xfrm>
              <a:off x="0" y="67627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7" name="Google Shape;747;p19"/>
            <p:cNvCxnSpPr/>
            <p:nvPr/>
          </p:nvCxnSpPr>
          <p:spPr>
            <a:xfrm>
              <a:off x="0" y="-825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8" name="Google Shape;748;p19"/>
            <p:cNvCxnSpPr/>
            <p:nvPr/>
          </p:nvCxnSpPr>
          <p:spPr>
            <a:xfrm>
              <a:off x="0" y="17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49" name="Google Shape;749;p19"/>
            <p:cNvCxnSpPr/>
            <p:nvPr/>
          </p:nvCxnSpPr>
          <p:spPr>
            <a:xfrm>
              <a:off x="0" y="42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0" name="Google Shape;750;p19"/>
            <p:cNvCxnSpPr/>
            <p:nvPr/>
          </p:nvCxnSpPr>
          <p:spPr>
            <a:xfrm>
              <a:off x="0" y="67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1" name="Google Shape;751;p19"/>
            <p:cNvCxnSpPr/>
            <p:nvPr/>
          </p:nvCxnSpPr>
          <p:spPr>
            <a:xfrm>
              <a:off x="0" y="93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2" name="Google Shape;752;p19"/>
            <p:cNvCxnSpPr/>
            <p:nvPr/>
          </p:nvCxnSpPr>
          <p:spPr>
            <a:xfrm>
              <a:off x="0" y="118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3" name="Google Shape;753;p19"/>
            <p:cNvCxnSpPr/>
            <p:nvPr/>
          </p:nvCxnSpPr>
          <p:spPr>
            <a:xfrm>
              <a:off x="0" y="144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4" name="Google Shape;754;p19"/>
            <p:cNvCxnSpPr/>
            <p:nvPr/>
          </p:nvCxnSpPr>
          <p:spPr>
            <a:xfrm>
              <a:off x="0" y="1695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5" name="Google Shape;755;p19"/>
            <p:cNvCxnSpPr/>
            <p:nvPr/>
          </p:nvCxnSpPr>
          <p:spPr>
            <a:xfrm>
              <a:off x="0" y="1949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6" name="Google Shape;756;p19"/>
            <p:cNvCxnSpPr/>
            <p:nvPr/>
          </p:nvCxnSpPr>
          <p:spPr>
            <a:xfrm>
              <a:off x="0" y="2203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7" name="Google Shape;757;p19"/>
            <p:cNvCxnSpPr/>
            <p:nvPr/>
          </p:nvCxnSpPr>
          <p:spPr>
            <a:xfrm>
              <a:off x="0" y="2457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58" name="Google Shape;758;p19"/>
            <p:cNvCxnSpPr/>
            <p:nvPr/>
          </p:nvCxnSpPr>
          <p:spPr>
            <a:xfrm>
              <a:off x="0" y="2711450"/>
              <a:ext cx="12192000" cy="0"/>
            </a:xfrm>
            <a:prstGeom prst="straightConnector1">
              <a:avLst/>
            </a:prstGeom>
            <a:noFill/>
            <a:ln w="12700" cap="flat" cmpd="sng">
              <a:solidFill>
                <a:srgbClr val="006BBA">
                  <a:alpha val="2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759" name="Google Shape;759;p19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344" t="75059"/>
          <a:stretch/>
        </p:blipFill>
        <p:spPr>
          <a:xfrm rot="1977503">
            <a:off x="9964893" y="409576"/>
            <a:ext cx="899801" cy="83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19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r="73980" b="71766"/>
          <a:stretch/>
        </p:blipFill>
        <p:spPr>
          <a:xfrm rot="-912010">
            <a:off x="10152193" y="4824116"/>
            <a:ext cx="876219" cy="907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19" descr="Math Icon - Download in Line Styl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93405">
            <a:off x="9868435" y="3395141"/>
            <a:ext cx="1149750" cy="11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19" descr="Basic math Vector Icons free download in SVG, PNG Forma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833334">
            <a:off x="1014077" y="1350847"/>
            <a:ext cx="751089" cy="751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19" descr="Math - Bank Transaction Icon Clipart - Large Size Png Image - PikPng"/>
          <p:cNvPicPr preferRelativeResize="0"/>
          <p:nvPr/>
        </p:nvPicPr>
        <p:blipFill rotWithShape="1">
          <a:blip r:embed="rId6">
            <a:alphaModFix/>
          </a:blip>
          <a:srcRect t="71262" r="72772"/>
          <a:stretch/>
        </p:blipFill>
        <p:spPr>
          <a:xfrm>
            <a:off x="10790762" y="922890"/>
            <a:ext cx="373108" cy="375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19" descr="Math Symbols Icons - Download Free Vector Icons | Noun Project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5881" y="916393"/>
            <a:ext cx="534180" cy="5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19" descr="Math Icon from Education Pack | Free Downloa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7453" y="455089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19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1811" b="65694"/>
          <a:stretch/>
        </p:blipFill>
        <p:spPr>
          <a:xfrm>
            <a:off x="1296537" y="5023951"/>
            <a:ext cx="656487" cy="7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19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35476" t="73595" r="36393"/>
          <a:stretch/>
        </p:blipFill>
        <p:spPr>
          <a:xfrm rot="2593627">
            <a:off x="313899" y="4271749"/>
            <a:ext cx="655092" cy="58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19" descr="Math - Bank Transaction Icon Clipart - Large Size Png Image - PikPng"/>
          <p:cNvPicPr preferRelativeResize="0"/>
          <p:nvPr/>
        </p:nvPicPr>
        <p:blipFill rotWithShape="1">
          <a:blip r:embed="rId3">
            <a:alphaModFix/>
          </a:blip>
          <a:srcRect l="74155" t="34306" b="33772"/>
          <a:stretch/>
        </p:blipFill>
        <p:spPr>
          <a:xfrm>
            <a:off x="10276765" y="1173708"/>
            <a:ext cx="601895" cy="709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9" name="Google Shape;769;p19"/>
          <p:cNvGrpSpPr/>
          <p:nvPr/>
        </p:nvGrpSpPr>
        <p:grpSpPr>
          <a:xfrm>
            <a:off x="906767" y="966581"/>
            <a:ext cx="9685033" cy="3465265"/>
            <a:chOff x="906767" y="966581"/>
            <a:chExt cx="9685033" cy="3465265"/>
          </a:xfrm>
        </p:grpSpPr>
        <p:grpSp>
          <p:nvGrpSpPr>
            <p:cNvPr id="770" name="Google Shape;770;p19"/>
            <p:cNvGrpSpPr/>
            <p:nvPr/>
          </p:nvGrpSpPr>
          <p:grpSpPr>
            <a:xfrm>
              <a:off x="906767" y="966581"/>
              <a:ext cx="9685033" cy="3465265"/>
              <a:chOff x="906767" y="966581"/>
              <a:chExt cx="9685033" cy="3465265"/>
            </a:xfrm>
          </p:grpSpPr>
          <p:sp>
            <p:nvSpPr>
              <p:cNvPr id="771" name="Google Shape;771;p19"/>
              <p:cNvSpPr/>
              <p:nvPr/>
            </p:nvSpPr>
            <p:spPr>
              <a:xfrm>
                <a:off x="1328726" y="966581"/>
                <a:ext cx="4394442" cy="374553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19"/>
              <p:cNvSpPr/>
              <p:nvPr/>
            </p:nvSpPr>
            <p:spPr>
              <a:xfrm>
                <a:off x="963339" y="1965447"/>
                <a:ext cx="9149652" cy="804660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19"/>
              <p:cNvSpPr/>
              <p:nvPr/>
            </p:nvSpPr>
            <p:spPr>
              <a:xfrm>
                <a:off x="2801130" y="1331999"/>
                <a:ext cx="2894033" cy="753991"/>
              </a:xfrm>
              <a:custGeom>
                <a:avLst/>
                <a:gdLst/>
                <a:ahLst/>
                <a:cxnLst/>
                <a:rect l="l" t="t" r="r" b="b"/>
                <a:pathLst>
                  <a:path w="2894033" h="753991" extrusionOk="0">
                    <a:moveTo>
                      <a:pt x="156722" y="0"/>
                    </a:moveTo>
                    <a:lnTo>
                      <a:pt x="1520444" y="0"/>
                    </a:lnTo>
                    <a:cubicBezTo>
                      <a:pt x="1543079" y="0"/>
                      <a:pt x="1565178" y="2294"/>
                      <a:pt x="1586521" y="6661"/>
                    </a:cubicBezTo>
                    <a:lnTo>
                      <a:pt x="1601578" y="11335"/>
                    </a:lnTo>
                    <a:lnTo>
                      <a:pt x="1565669" y="14955"/>
                    </a:lnTo>
                    <a:cubicBezTo>
                      <a:pt x="1504712" y="27428"/>
                      <a:pt x="1454543" y="69517"/>
                      <a:pt x="1430852" y="125531"/>
                    </a:cubicBezTo>
                    <a:lnTo>
                      <a:pt x="1416134" y="198427"/>
                    </a:lnTo>
                    <a:lnTo>
                      <a:pt x="1430852" y="271323"/>
                    </a:lnTo>
                    <a:cubicBezTo>
                      <a:pt x="1452175" y="321735"/>
                      <a:pt x="1494944" y="360868"/>
                      <a:pt x="1547721" y="377283"/>
                    </a:cubicBezTo>
                    <a:lnTo>
                      <a:pt x="1561966" y="379437"/>
                    </a:lnTo>
                    <a:lnTo>
                      <a:pt x="2706756" y="379437"/>
                    </a:lnTo>
                    <a:cubicBezTo>
                      <a:pt x="2810186" y="379437"/>
                      <a:pt x="2894033" y="463284"/>
                      <a:pt x="2894033" y="566714"/>
                    </a:cubicBezTo>
                    <a:lnTo>
                      <a:pt x="2894032" y="566714"/>
                    </a:lnTo>
                    <a:cubicBezTo>
                      <a:pt x="2894032" y="670144"/>
                      <a:pt x="2810185" y="753991"/>
                      <a:pt x="2706755" y="753991"/>
                    </a:cubicBezTo>
                    <a:lnTo>
                      <a:pt x="1017260" y="753990"/>
                    </a:lnTo>
                    <a:cubicBezTo>
                      <a:pt x="965545" y="753990"/>
                      <a:pt x="918726" y="733028"/>
                      <a:pt x="884835" y="699138"/>
                    </a:cubicBezTo>
                    <a:lnTo>
                      <a:pt x="855574" y="655738"/>
                    </a:lnTo>
                    <a:lnTo>
                      <a:pt x="112132" y="655737"/>
                    </a:lnTo>
                    <a:cubicBezTo>
                      <a:pt x="78180" y="655737"/>
                      <a:pt x="45434" y="650576"/>
                      <a:pt x="14634" y="640997"/>
                    </a:cubicBezTo>
                    <a:lnTo>
                      <a:pt x="0" y="633962"/>
                    </a:lnTo>
                    <a:lnTo>
                      <a:pt x="68386" y="633962"/>
                    </a:lnTo>
                    <a:cubicBezTo>
                      <a:pt x="247244" y="633962"/>
                      <a:pt x="392237" y="488969"/>
                      <a:pt x="392237" y="310111"/>
                    </a:cubicBezTo>
                    <a:lnTo>
                      <a:pt x="392238" y="310111"/>
                    </a:lnTo>
                    <a:cubicBezTo>
                      <a:pt x="392238" y="175968"/>
                      <a:pt x="310680" y="60873"/>
                      <a:pt x="194445" y="11710"/>
                    </a:cubicBezTo>
                    <a:close/>
                  </a:path>
                </a:pathLst>
              </a:cu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19"/>
              <p:cNvSpPr/>
              <p:nvPr/>
            </p:nvSpPr>
            <p:spPr>
              <a:xfrm>
                <a:off x="1346348" y="2590923"/>
                <a:ext cx="9217019" cy="619856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19"/>
              <p:cNvSpPr/>
              <p:nvPr/>
            </p:nvSpPr>
            <p:spPr>
              <a:xfrm>
                <a:off x="906767" y="3140073"/>
                <a:ext cx="9132488" cy="619856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19"/>
              <p:cNvSpPr/>
              <p:nvPr/>
            </p:nvSpPr>
            <p:spPr>
              <a:xfrm>
                <a:off x="4232503" y="3756023"/>
                <a:ext cx="2464927" cy="336098"/>
              </a:xfrm>
              <a:custGeom>
                <a:avLst/>
                <a:gdLst/>
                <a:ahLst/>
                <a:cxnLst/>
                <a:rect l="l" t="t" r="r" b="b"/>
                <a:pathLst>
                  <a:path w="2464927" h="336098" extrusionOk="0">
                    <a:moveTo>
                      <a:pt x="0" y="0"/>
                    </a:moveTo>
                    <a:lnTo>
                      <a:pt x="2457450" y="0"/>
                    </a:lnTo>
                    <a:lnTo>
                      <a:pt x="2459122" y="338"/>
                    </a:lnTo>
                    <a:lnTo>
                      <a:pt x="2401186" y="12034"/>
                    </a:lnTo>
                    <a:cubicBezTo>
                      <a:pt x="2340871" y="37545"/>
                      <a:pt x="2298549" y="97269"/>
                      <a:pt x="2298549" y="166877"/>
                    </a:cubicBezTo>
                    <a:cubicBezTo>
                      <a:pt x="2298549" y="236485"/>
                      <a:pt x="2340871" y="296209"/>
                      <a:pt x="2401186" y="321720"/>
                    </a:cubicBezTo>
                    <a:lnTo>
                      <a:pt x="2464927" y="334589"/>
                    </a:lnTo>
                    <a:lnTo>
                      <a:pt x="2457450" y="336098"/>
                    </a:lnTo>
                    <a:lnTo>
                      <a:pt x="0" y="336098"/>
                    </a:lnTo>
                    <a:cubicBezTo>
                      <a:pt x="92811" y="336098"/>
                      <a:pt x="168049" y="260860"/>
                      <a:pt x="168049" y="168049"/>
                    </a:cubicBezTo>
                    <a:cubicBezTo>
                      <a:pt x="168049" y="75238"/>
                      <a:pt x="92811" y="0"/>
                      <a:pt x="0" y="0"/>
                    </a:cubicBezTo>
                    <a:close/>
                  </a:path>
                </a:pathLst>
              </a:cu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19"/>
              <p:cNvSpPr/>
              <p:nvPr/>
            </p:nvSpPr>
            <p:spPr>
              <a:xfrm>
                <a:off x="2222500" y="4095748"/>
                <a:ext cx="8369300" cy="336098"/>
              </a:xfrm>
              <a:prstGeom prst="roundRect">
                <a:avLst>
                  <a:gd name="adj" fmla="val 50000"/>
                </a:avLst>
              </a:prstGeom>
              <a:solidFill>
                <a:srgbClr val="FB705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8" name="Google Shape;778;p19"/>
            <p:cNvSpPr/>
            <p:nvPr/>
          </p:nvSpPr>
          <p:spPr>
            <a:xfrm>
              <a:off x="4872253" y="1705970"/>
              <a:ext cx="4339986" cy="545910"/>
            </a:xfrm>
            <a:prstGeom prst="roundRect">
              <a:avLst>
                <a:gd name="adj" fmla="val 50000"/>
              </a:avLst>
            </a:prstGeom>
            <a:solidFill>
              <a:srgbClr val="FB705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81" name="Google Shape;781;p19"/>
          <p:cNvPicPr preferRelativeResize="0"/>
          <p:nvPr/>
        </p:nvPicPr>
        <p:blipFill rotWithShape="1">
          <a:blip r:embed="rId9">
            <a:alphaModFix/>
          </a:blip>
          <a:srcRect b="35542"/>
          <a:stretch/>
        </p:blipFill>
        <p:spPr>
          <a:xfrm>
            <a:off x="2840171" y="3830023"/>
            <a:ext cx="2206943" cy="2094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81692" y="4265256"/>
            <a:ext cx="2274005" cy="15911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3" name="Google Shape;783;p19"/>
          <p:cNvGrpSpPr/>
          <p:nvPr/>
        </p:nvGrpSpPr>
        <p:grpSpPr>
          <a:xfrm>
            <a:off x="2353339" y="5846164"/>
            <a:ext cx="7315206" cy="1553372"/>
            <a:chOff x="2353339" y="5846164"/>
            <a:chExt cx="7315206" cy="1553372"/>
          </a:xfrm>
        </p:grpSpPr>
        <p:grpSp>
          <p:nvGrpSpPr>
            <p:cNvPr id="784" name="Google Shape;784;p19"/>
            <p:cNvGrpSpPr/>
            <p:nvPr/>
          </p:nvGrpSpPr>
          <p:grpSpPr>
            <a:xfrm>
              <a:off x="2353339" y="5846164"/>
              <a:ext cx="7315206" cy="1231194"/>
              <a:chOff x="929285" y="5051507"/>
              <a:chExt cx="7315206" cy="1231194"/>
            </a:xfrm>
          </p:grpSpPr>
          <p:sp>
            <p:nvSpPr>
              <p:cNvPr id="785" name="Google Shape;785;p19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19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19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19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19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19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91" name="Google Shape;791;p19"/>
            <p:cNvPicPr preferRelativeResize="0"/>
            <p:nvPr/>
          </p:nvPicPr>
          <p:blipFill rotWithShape="1">
            <a:blip r:embed="rId9">
              <a:alphaModFix/>
            </a:blip>
            <a:srcRect l="33566" t="82000" r="39503" b="-9787"/>
            <a:stretch/>
          </p:blipFill>
          <p:spPr>
            <a:xfrm>
              <a:off x="3619289" y="6496622"/>
              <a:ext cx="594353" cy="90291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9FD7E3E-530D-90EC-AB18-9F1A7FC0BF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8082" y="1478917"/>
            <a:ext cx="6523285" cy="287146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75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/>
                                        <p:tgtEl>
                                          <p:spTgt spid="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750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75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75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750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750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750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4"/>
        </a:solidFill>
        <a:effectLst/>
      </p:bgPr>
    </p:bg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20"/>
          <p:cNvSpPr/>
          <p:nvPr/>
        </p:nvSpPr>
        <p:spPr>
          <a:xfrm>
            <a:off x="303978" y="129858"/>
            <a:ext cx="12697941" cy="6444360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 descr="Cartoon of a child and a robot&#10;&#10;Description automatically generated">
            <a:extLst>
              <a:ext uri="{FF2B5EF4-FFF2-40B4-BE49-F238E27FC236}">
                <a16:creationId xmlns:a16="http://schemas.microsoft.com/office/drawing/2014/main" xmlns="" id="{381307F6-34DD-EA28-243C-19B0D288B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586" y="2069823"/>
            <a:ext cx="7678835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4215347-2EA7-C115-1692-C1AD255AE2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73" y="248050"/>
            <a:ext cx="1893827" cy="9492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Speech Bubble: Rectangle with Corners Rounded 6">
                <a:extLst>
                  <a:ext uri="{FF2B5EF4-FFF2-40B4-BE49-F238E27FC236}">
                    <a16:creationId xmlns:a16="http://schemas.microsoft.com/office/drawing/2014/main" xmlns="" id="{9266E681-E2EE-43B2-E197-2A29C70D6BBA}"/>
                  </a:ext>
                </a:extLst>
              </p:cNvPr>
              <p:cNvSpPr/>
              <p:nvPr/>
            </p:nvSpPr>
            <p:spPr>
              <a:xfrm>
                <a:off x="3581400" y="485775"/>
                <a:ext cx="2905125" cy="1504950"/>
              </a:xfrm>
              <a:prstGeom prst="wedgeRoundRectCallout">
                <a:avLst>
                  <a:gd name="adj1" fmla="val -40953"/>
                  <a:gd name="adj2" fmla="val 63133"/>
                  <a:gd name="adj3" fmla="val 16667"/>
                </a:avLst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Chia 12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bánh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thành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3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nhau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phủ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kem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2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tức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phủ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kem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</a:t>
                </a:r>
                <a:r>
                  <a:rPr lang="en-US" sz="18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bánh.</a:t>
                </a:r>
                <a:endParaRPr lang="en-US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Speech Bubble: Rectangle with Corners Rounded 6">
                <a:extLst>
                  <a:ext uri="{FF2B5EF4-FFF2-40B4-BE49-F238E27FC236}">
                    <a16:creationId xmlns:a16="http://schemas.microsoft.com/office/drawing/2014/main" id="{9266E681-E2EE-43B2-E197-2A29C70D6B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485775"/>
                <a:ext cx="2905125" cy="1504950"/>
              </a:xfrm>
              <a:prstGeom prst="wedgeRoundRectCallout">
                <a:avLst>
                  <a:gd name="adj1" fmla="val -40953"/>
                  <a:gd name="adj2" fmla="val 63133"/>
                  <a:gd name="adj3" fmla="val 16667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xmlns="" id="{4E644AD0-7B7D-348B-7D1F-9404AEDCEA04}"/>
              </a:ext>
            </a:extLst>
          </p:cNvPr>
          <p:cNvSpPr/>
          <p:nvPr/>
        </p:nvSpPr>
        <p:spPr>
          <a:xfrm>
            <a:off x="6705600" y="1952624"/>
            <a:ext cx="2305050" cy="962025"/>
          </a:xfrm>
          <a:prstGeom prst="wedgeRoundRectCallout">
            <a:avLst>
              <a:gd name="adj1" fmla="val -25534"/>
              <a:gd name="adj2" fmla="val 72044"/>
              <a:gd name="adj3" fmla="val 16667"/>
            </a:avLst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đếm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cái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bánh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phủ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kem</a:t>
            </a:r>
            <a:r>
              <a:rPr lang="en-US" sz="1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Speech Bubble: Rectangle with Corners Rounded 8">
                <a:extLst>
                  <a:ext uri="{FF2B5EF4-FFF2-40B4-BE49-F238E27FC236}">
                    <a16:creationId xmlns:a16="http://schemas.microsoft.com/office/drawing/2014/main" xmlns="" id="{8EA86E11-91E0-7EB3-70CF-AAEEE6E0B0CA}"/>
                  </a:ext>
                </a:extLst>
              </p:cNvPr>
              <p:cNvSpPr/>
              <p:nvPr/>
            </p:nvSpPr>
            <p:spPr>
              <a:xfrm>
                <a:off x="9163050" y="2676525"/>
                <a:ext cx="2305050" cy="914399"/>
              </a:xfrm>
              <a:prstGeom prst="wedgeRoundRectCallout">
                <a:avLst>
                  <a:gd name="adj1" fmla="val -55699"/>
                  <a:gd name="adj2" fmla="val 48282"/>
                  <a:gd name="adj3" fmla="val 16667"/>
                </a:avLst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charset="0"/>
                  </a:rPr>
                  <a:t> 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12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8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đấy</a:t>
                </a:r>
                <a:r>
                  <a:rPr lang="en-US" sz="2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Speech Bubble: Rectangle with Corners Rounded 8">
                <a:extLst>
                  <a:ext uri="{FF2B5EF4-FFF2-40B4-BE49-F238E27FC236}">
                    <a16:creationId xmlns:a16="http://schemas.microsoft.com/office/drawing/2014/main" id="{8EA86E11-91E0-7EB3-70CF-AAEEE6E0B0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3050" y="2676525"/>
                <a:ext cx="2305050" cy="914399"/>
              </a:xfrm>
              <a:prstGeom prst="wedgeRoundRectCallout">
                <a:avLst>
                  <a:gd name="adj1" fmla="val -55699"/>
                  <a:gd name="adj2" fmla="val 48282"/>
                  <a:gd name="adj3" fmla="val 16667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4;p20">
            <a:extLst>
              <a:ext uri="{FF2B5EF4-FFF2-40B4-BE49-F238E27FC236}">
                <a16:creationId xmlns:a16="http://schemas.microsoft.com/office/drawing/2014/main" xmlns="" id="{A3549072-EB98-51AE-2CC9-0FB434E218BA}"/>
              </a:ext>
            </a:extLst>
          </p:cNvPr>
          <p:cNvSpPr/>
          <p:nvPr/>
        </p:nvSpPr>
        <p:spPr>
          <a:xfrm>
            <a:off x="-152400" y="-274202"/>
            <a:ext cx="12697941" cy="7117387"/>
          </a:xfrm>
          <a:custGeom>
            <a:avLst/>
            <a:gdLst/>
            <a:ahLst/>
            <a:cxnLst/>
            <a:rect l="l" t="t" r="r" b="b"/>
            <a:pathLst>
              <a:path w="2761297" h="1893569" extrusionOk="0">
                <a:moveTo>
                  <a:pt x="164783" y="0"/>
                </a:moveTo>
                <a:lnTo>
                  <a:pt x="2596515" y="0"/>
                </a:lnTo>
                <a:cubicBezTo>
                  <a:pt x="2687003" y="0"/>
                  <a:pt x="2761298" y="74295"/>
                  <a:pt x="2761298" y="164782"/>
                </a:cubicBezTo>
                <a:lnTo>
                  <a:pt x="2761298" y="1728788"/>
                </a:lnTo>
                <a:cubicBezTo>
                  <a:pt x="2761298" y="1819275"/>
                  <a:pt x="2687003" y="1893570"/>
                  <a:pt x="2596515" y="1893570"/>
                </a:cubicBezTo>
                <a:lnTo>
                  <a:pt x="164783" y="1893570"/>
                </a:lnTo>
                <a:cubicBezTo>
                  <a:pt x="74295" y="1893570"/>
                  <a:pt x="0" y="1819275"/>
                  <a:pt x="0" y="1728788"/>
                </a:cubicBezTo>
                <a:lnTo>
                  <a:pt x="0" y="164782"/>
                </a:lnTo>
                <a:cubicBezTo>
                  <a:pt x="0" y="73343"/>
                  <a:pt x="73342" y="0"/>
                  <a:pt x="164783" y="0"/>
                </a:cubicBezTo>
                <a:close/>
              </a:path>
            </a:pathLst>
          </a:custGeom>
          <a:solidFill>
            <a:srgbClr val="FFFAF4"/>
          </a:solidFill>
          <a:ln>
            <a:noFill/>
          </a:ln>
          <a:effectLst>
            <a:outerShdw blurRad="635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5" y="871231"/>
            <a:ext cx="1401436" cy="11584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866" y="799514"/>
            <a:ext cx="1305705" cy="1168510"/>
          </a:xfrm>
          <a:prstGeom prst="rect">
            <a:avLst/>
          </a:prstGeom>
        </p:spPr>
      </p:pic>
      <p:sp>
        <p:nvSpPr>
          <p:cNvPr id="27" name="Google Shape;886;p20">
            <a:extLst>
              <a:ext uri="{FF2B5EF4-FFF2-40B4-BE49-F238E27FC236}">
                <a16:creationId xmlns:a16="http://schemas.microsoft.com/office/drawing/2014/main" xmlns="" id="{87C82D6F-2452-B3BA-6B7B-A18A6B7AF750}"/>
              </a:ext>
            </a:extLst>
          </p:cNvPr>
          <p:cNvSpPr/>
          <p:nvPr/>
        </p:nvSpPr>
        <p:spPr>
          <a:xfrm rot="16200000">
            <a:off x="5878684" y="-953353"/>
            <a:ext cx="478651" cy="8991823"/>
          </a:xfrm>
          <a:prstGeom prst="leftBrace">
            <a:avLst>
              <a:gd name="adj1" fmla="val 125490"/>
              <a:gd name="adj2" fmla="val 50000"/>
            </a:avLst>
          </a:prstGeom>
          <a:noFill/>
          <a:ln w="38100" cap="flat" cmpd="sng">
            <a:solidFill>
              <a:srgbClr val="FF006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2"/>
              </a:solidFill>
            </a:endParaRPr>
          </a:p>
        </p:txBody>
      </p:sp>
      <p:sp>
        <p:nvSpPr>
          <p:cNvPr id="28" name="Google Shape;888;p20">
            <a:extLst>
              <a:ext uri="{FF2B5EF4-FFF2-40B4-BE49-F238E27FC236}">
                <a16:creationId xmlns:a16="http://schemas.microsoft.com/office/drawing/2014/main" xmlns="" id="{2F15DA89-1F8E-6C71-A1D7-938DCB5674B4}"/>
              </a:ext>
            </a:extLst>
          </p:cNvPr>
          <p:cNvSpPr txBox="1"/>
          <p:nvPr/>
        </p:nvSpPr>
        <p:spPr>
          <a:xfrm>
            <a:off x="5116449" y="3634351"/>
            <a:ext cx="281939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10365"/>
              </a:buClr>
              <a:buSzPts val="2800"/>
              <a:buFont typeface="Arial"/>
              <a:buNone/>
            </a:pPr>
            <a:r>
              <a:rPr lang="en-US" sz="3600" b="1" dirty="0">
                <a:solidFill>
                  <a:srgbClr val="110365"/>
                </a:solidFill>
                <a:latin typeface="Arial"/>
                <a:ea typeface="Arial"/>
                <a:cs typeface="Arial"/>
                <a:sym typeface="Arial"/>
              </a:rPr>
              <a:t>12 </a:t>
            </a:r>
            <a:r>
              <a:rPr lang="en-US" sz="3600" b="1" dirty="0" err="1">
                <a:solidFill>
                  <a:srgbClr val="110365"/>
                </a:solidFill>
                <a:latin typeface="Arial"/>
                <a:ea typeface="Arial"/>
                <a:cs typeface="Arial"/>
                <a:sym typeface="Arial"/>
              </a:rPr>
              <a:t>cái</a:t>
            </a:r>
            <a:r>
              <a:rPr lang="en-US" sz="3600" b="1" dirty="0">
                <a:solidFill>
                  <a:srgbClr val="110365"/>
                </a:solidFill>
                <a:latin typeface="Arial"/>
                <a:ea typeface="Arial"/>
                <a:cs typeface="Arial"/>
                <a:sym typeface="Arial"/>
              </a:rPr>
              <a:t> bánh</a:t>
            </a:r>
            <a:endParaRPr sz="3600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359" y="825039"/>
            <a:ext cx="1305705" cy="1168510"/>
          </a:xfrm>
          <a:prstGeom prst="rect">
            <a:avLst/>
          </a:prstGeom>
        </p:spPr>
      </p:pic>
      <p:sp>
        <p:nvSpPr>
          <p:cNvPr id="39" name="Google Shape;896;p20">
            <a:extLst>
              <a:ext uri="{FF2B5EF4-FFF2-40B4-BE49-F238E27FC236}">
                <a16:creationId xmlns:a16="http://schemas.microsoft.com/office/drawing/2014/main" xmlns="" id="{BD3FA795-8740-A622-0E81-B44382B6C894}"/>
              </a:ext>
            </a:extLst>
          </p:cNvPr>
          <p:cNvSpPr/>
          <p:nvPr/>
        </p:nvSpPr>
        <p:spPr>
          <a:xfrm rot="5400000">
            <a:off x="4319353" y="-2248619"/>
            <a:ext cx="444169" cy="5739774"/>
          </a:xfrm>
          <a:prstGeom prst="leftBrace">
            <a:avLst>
              <a:gd name="adj1" fmla="val 88542"/>
              <a:gd name="adj2" fmla="val 49995"/>
            </a:avLst>
          </a:prstGeom>
          <a:noFill/>
          <a:ln w="38100" cap="flat" cmpd="sng">
            <a:solidFill>
              <a:schemeClr val="bg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57E36C0-1A93-8569-70DB-778837A1CD42}"/>
              </a:ext>
            </a:extLst>
          </p:cNvPr>
          <p:cNvSpPr txBox="1"/>
          <p:nvPr/>
        </p:nvSpPr>
        <p:spPr>
          <a:xfrm>
            <a:off x="4357280" y="0"/>
            <a:ext cx="1396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?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981" y="799514"/>
            <a:ext cx="1305705" cy="116851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866" y="2029644"/>
            <a:ext cx="1305705" cy="116851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4981" y="2029644"/>
            <a:ext cx="1305705" cy="116851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969" y="832354"/>
            <a:ext cx="1305705" cy="116851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359" y="2080694"/>
            <a:ext cx="1305705" cy="116851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969" y="2088009"/>
            <a:ext cx="1305705" cy="116851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654" y="843353"/>
            <a:ext cx="1401436" cy="115841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805" y="2126079"/>
            <a:ext cx="1401436" cy="115841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3654" y="2098201"/>
            <a:ext cx="1401436" cy="11584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0" name="Google Shape;908;p20">
                <a:extLst>
                  <a:ext uri="{FF2B5EF4-FFF2-40B4-BE49-F238E27FC236}">
                    <a16:creationId xmlns:a16="http://schemas.microsoft.com/office/drawing/2014/main" xmlns="" id="{DBC1540C-FA78-3C46-6567-12000B49A9DB}"/>
                  </a:ext>
                </a:extLst>
              </p:cNvPr>
              <p:cNvSpPr txBox="1"/>
              <p:nvPr/>
            </p:nvSpPr>
            <p:spPr>
              <a:xfrm>
                <a:off x="275503" y="3995360"/>
                <a:ext cx="9241939" cy="8036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>
                  <a:buClr>
                    <a:srgbClr val="990000"/>
                  </a:buClr>
                  <a:buSzPts val="2800"/>
                </a:pP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Ta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có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thể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tìm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ar-AE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ar-AE" sz="32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số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bánh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trong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khay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như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 </a:t>
                </a:r>
                <a:r>
                  <a:rPr lang="vi-VN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sau</a:t>
                </a:r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/>
                    <a:sym typeface="Arial"/>
                  </a:rPr>
                  <a:t>:</a:t>
                </a:r>
                <a:endParaRPr lang="vi-VN" sz="20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0" name="Google Shape;908;p2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BC1540C-FA78-3C46-6567-12000B49A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03" y="3995360"/>
                <a:ext cx="9241939" cy="803641"/>
              </a:xfrm>
              <a:prstGeom prst="rect">
                <a:avLst/>
              </a:prstGeom>
              <a:blipFill rotWithShape="0">
                <a:blip r:embed="rId4"/>
                <a:stretch>
                  <a:fillRect l="-1649" b="-98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Google Shape;908;p20">
                <a:extLst>
                  <a:ext uri="{FF2B5EF4-FFF2-40B4-BE49-F238E27FC236}">
                    <a16:creationId xmlns:a16="http://schemas.microsoft.com/office/drawing/2014/main" xmlns="" id="{8538557D-7EEE-6C00-1053-31B5713506E9}"/>
                  </a:ext>
                </a:extLst>
              </p:cNvPr>
              <p:cNvSpPr txBox="1"/>
              <p:nvPr/>
            </p:nvSpPr>
            <p:spPr>
              <a:xfrm>
                <a:off x="275504" y="4684360"/>
                <a:ext cx="9241939" cy="10174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2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𝐜</m:t>
                      </m:r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𝐢</m:t>
                      </m:r>
                      <m:r>
                        <a:rPr lang="en-US" sz="32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1" name="Google Shape;908;p2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538557D-7EEE-6C00-1053-31B571350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04" y="4684360"/>
                <a:ext cx="9241939" cy="101748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id="{1662163E-A9BD-8D53-400D-6754112F6278}"/>
                  </a:ext>
                </a:extLst>
              </p:cNvPr>
              <p:cNvSpPr/>
              <p:nvPr/>
            </p:nvSpPr>
            <p:spPr>
              <a:xfrm>
                <a:off x="275503" y="5716398"/>
                <a:ext cx="8465574" cy="79641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Mu</m:t>
                      </m:r>
                      <m: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ố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n</m:t>
                      </m:r>
                      <m: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t</m:t>
                      </m:r>
                      <m: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ì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m</m:t>
                      </m:r>
                      <m: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b="0" i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c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ủ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a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12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ta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l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ấ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y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12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nh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â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n</m:t>
                      </m:r>
                      <m:r>
                        <a:rPr lang="en-US" sz="2800" b="0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v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ớ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i</m:t>
                      </m:r>
                      <m:r>
                        <a:rPr lang="en-US" sz="2800" b="0" i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b="0" i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2800" b="0" i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662163E-A9BD-8D53-400D-6754112F62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503" y="5716398"/>
                <a:ext cx="8465574" cy="796413"/>
              </a:xfrm>
              <a:prstGeom prst="rect">
                <a:avLst/>
              </a:prstGeom>
              <a:blipFill rotWithShape="0">
                <a:blip r:embed="rId6"/>
                <a:stretch>
                  <a:fillRect b="-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538075" y="4029102"/>
            <a:ext cx="3681010" cy="1703438"/>
          </a:xfrm>
          <a:prstGeom prst="wedgeEllipseCallout">
            <a:avLst>
              <a:gd name="adj1" fmla="val -72050"/>
              <a:gd name="adj2" fmla="val 69531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1245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2" grpId="0" animBg="1"/>
      <p:bldP spid="2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Slidehelper - 015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EF476F"/>
      </a:accent1>
      <a:accent2>
        <a:srgbClr val="FFD166"/>
      </a:accent2>
      <a:accent3>
        <a:srgbClr val="06D6A0"/>
      </a:accent3>
      <a:accent4>
        <a:srgbClr val="118AB2"/>
      </a:accent4>
      <a:accent5>
        <a:srgbClr val="073B4C"/>
      </a:accent5>
      <a:accent6>
        <a:srgbClr val="BFBFBF"/>
      </a:accent6>
      <a:hlink>
        <a:srgbClr val="EF476F"/>
      </a:hlink>
      <a:folHlink>
        <a:srgbClr val="FFD1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436</Words>
  <Application>Microsoft Office PowerPoint</Application>
  <PresentationFormat>Widescreen</PresentationFormat>
  <Paragraphs>101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Cambria Math</vt:lpstr>
      <vt:lpstr>Coiny</vt:lpstr>
      <vt:lpstr>DFPOP1-W9</vt:lpstr>
      <vt:lpstr>Montserrat</vt:lpstr>
      <vt:lpstr>Times New Roman</vt:lpstr>
      <vt:lpstr>等线</vt:lpstr>
      <vt:lpstr>等线 Light</vt:lpstr>
      <vt:lpstr>1_Office Theme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AutoBVT</cp:lastModifiedBy>
  <cp:revision>48</cp:revision>
  <dcterms:created xsi:type="dcterms:W3CDTF">2024-01-09T06:59:50Z</dcterms:created>
  <dcterms:modified xsi:type="dcterms:W3CDTF">2024-04-19T11:32:45Z</dcterms:modified>
</cp:coreProperties>
</file>