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35"/>
  </p:notesMasterIdLst>
  <p:sldIdLst>
    <p:sldId id="258" r:id="rId3"/>
    <p:sldId id="315" r:id="rId4"/>
    <p:sldId id="317" r:id="rId5"/>
    <p:sldId id="316" r:id="rId6"/>
    <p:sldId id="282" r:id="rId7"/>
    <p:sldId id="264" r:id="rId8"/>
    <p:sldId id="265" r:id="rId9"/>
    <p:sldId id="286" r:id="rId10"/>
    <p:sldId id="303" r:id="rId11"/>
    <p:sldId id="318" r:id="rId12"/>
    <p:sldId id="320" r:id="rId13"/>
    <p:sldId id="290" r:id="rId14"/>
    <p:sldId id="293" r:id="rId15"/>
    <p:sldId id="295" r:id="rId16"/>
    <p:sldId id="321" r:id="rId17"/>
    <p:sldId id="298" r:id="rId18"/>
    <p:sldId id="323" r:id="rId19"/>
    <p:sldId id="325" r:id="rId20"/>
    <p:sldId id="327" r:id="rId21"/>
    <p:sldId id="300" r:id="rId22"/>
    <p:sldId id="313" r:id="rId23"/>
    <p:sldId id="326" r:id="rId24"/>
    <p:sldId id="314" r:id="rId25"/>
    <p:sldId id="328" r:id="rId26"/>
    <p:sldId id="329" r:id="rId27"/>
    <p:sldId id="330" r:id="rId28"/>
    <p:sldId id="306" r:id="rId29"/>
    <p:sldId id="307" r:id="rId30"/>
    <p:sldId id="257" r:id="rId31"/>
    <p:sldId id="308" r:id="rId32"/>
    <p:sldId id="309" r:id="rId33"/>
    <p:sldId id="27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3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16D2C-8550-4273-83A9-3C00041B8B7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BCA9D-254E-43AA-A349-EC3C4938C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226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8" name="Google Shape;16008;gb9126897ec_0_16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09" name="Google Shape;16009;gb9126897ec_0_160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nâu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6019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8" name="Google Shape;16008;gb9126897ec_0_16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09" name="Google Shape;16009;gb9126897ec_0_160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nâu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7207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BCA9D-254E-43AA-A349-EC3C4938C5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928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BCA9D-254E-43AA-A349-EC3C4938C5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54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BCA9D-254E-43AA-A349-EC3C4938C51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75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C8EFA-96ED-4A18-B46D-8BDC030E3A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32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77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80B2B-8295-49EE-AD0A-1FD8511C11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14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10A8D-5248-4775-8E0E-7C1C5F558A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434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1B81C-C470-40B5-8D96-2C51A41DEA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937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E4895-A8DF-4190-9805-D20C0AB91D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76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8F9B8-AFF7-4952-8A3D-1A068DDFBD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733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7869-76E4-4E25-9C0F-CBEBE03A65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915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12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80" name="Google Shape;12780;p26"/>
          <p:cNvGrpSpPr/>
          <p:nvPr/>
        </p:nvGrpSpPr>
        <p:grpSpPr>
          <a:xfrm>
            <a:off x="-201889" y="6015299"/>
            <a:ext cx="12595777" cy="1515996"/>
            <a:chOff x="7" y="4511474"/>
            <a:chExt cx="9446833" cy="1136997"/>
          </a:xfrm>
        </p:grpSpPr>
        <p:grpSp>
          <p:nvGrpSpPr>
            <p:cNvPr id="12781" name="Google Shape;12781;p26"/>
            <p:cNvGrpSpPr/>
            <p:nvPr/>
          </p:nvGrpSpPr>
          <p:grpSpPr>
            <a:xfrm>
              <a:off x="7" y="4511474"/>
              <a:ext cx="1049633" cy="1136997"/>
              <a:chOff x="2130300" y="2121375"/>
              <a:chExt cx="212000" cy="229650"/>
            </a:xfrm>
          </p:grpSpPr>
          <p:sp>
            <p:nvSpPr>
              <p:cNvPr id="12782" name="Google Shape;12782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3" name="Google Shape;12783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4" name="Google Shape;12784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5" name="Google Shape;12785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6" name="Google Shape;12786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7" name="Google Shape;12787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8" name="Google Shape;12788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9" name="Google Shape;12789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0" name="Google Shape;12790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1" name="Google Shape;12791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2" name="Google Shape;12792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3" name="Google Shape;12793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4" name="Google Shape;12794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5" name="Google Shape;12795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6" name="Google Shape;12796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7" name="Google Shape;12797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8" name="Google Shape;12798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9" name="Google Shape;12799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0" name="Google Shape;12800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1" name="Google Shape;12801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2" name="Google Shape;12802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3" name="Google Shape;12803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4" name="Google Shape;12804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5" name="Google Shape;12805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6" name="Google Shape;12806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7" name="Google Shape;12807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8" name="Google Shape;12808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9" name="Google Shape;12809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0" name="Google Shape;12810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1" name="Google Shape;12811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2" name="Google Shape;12812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3" name="Google Shape;12813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4" name="Google Shape;12814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5" name="Google Shape;12815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6" name="Google Shape;12816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7" name="Google Shape;12817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8" name="Google Shape;12818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9" name="Google Shape;12819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0" name="Google Shape;12820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1" name="Google Shape;12821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2" name="Google Shape;12822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3" name="Google Shape;12823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4" name="Google Shape;12824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25" name="Google Shape;12825;p26"/>
            <p:cNvGrpSpPr/>
            <p:nvPr/>
          </p:nvGrpSpPr>
          <p:grpSpPr>
            <a:xfrm>
              <a:off x="1049657" y="4511474"/>
              <a:ext cx="1049633" cy="1136997"/>
              <a:chOff x="2130300" y="2121375"/>
              <a:chExt cx="212000" cy="229650"/>
            </a:xfrm>
          </p:grpSpPr>
          <p:sp>
            <p:nvSpPr>
              <p:cNvPr id="12826" name="Google Shape;12826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7" name="Google Shape;12827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8" name="Google Shape;12828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9" name="Google Shape;12829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0" name="Google Shape;12830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1" name="Google Shape;12831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2" name="Google Shape;12832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3" name="Google Shape;12833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4" name="Google Shape;12834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5" name="Google Shape;12835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6" name="Google Shape;12836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7" name="Google Shape;12837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8" name="Google Shape;12838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9" name="Google Shape;12839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0" name="Google Shape;12840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1" name="Google Shape;12841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2" name="Google Shape;12842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3" name="Google Shape;12843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4" name="Google Shape;12844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5" name="Google Shape;12845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6" name="Google Shape;12846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7" name="Google Shape;12847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8" name="Google Shape;12848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9" name="Google Shape;12849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0" name="Google Shape;12850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1" name="Google Shape;12851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2" name="Google Shape;12852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3" name="Google Shape;12853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4" name="Google Shape;12854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5" name="Google Shape;12855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6" name="Google Shape;12856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7" name="Google Shape;12857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8" name="Google Shape;12858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9" name="Google Shape;12859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0" name="Google Shape;12860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1" name="Google Shape;12861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2" name="Google Shape;12862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3" name="Google Shape;12863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4" name="Google Shape;12864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5" name="Google Shape;12865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6" name="Google Shape;12866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7" name="Google Shape;12867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8" name="Google Shape;12868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69" name="Google Shape;12869;p26"/>
            <p:cNvGrpSpPr/>
            <p:nvPr/>
          </p:nvGrpSpPr>
          <p:grpSpPr>
            <a:xfrm>
              <a:off x="2099307" y="4511474"/>
              <a:ext cx="1049633" cy="1136997"/>
              <a:chOff x="2130300" y="2121375"/>
              <a:chExt cx="212000" cy="229650"/>
            </a:xfrm>
          </p:grpSpPr>
          <p:sp>
            <p:nvSpPr>
              <p:cNvPr id="12870" name="Google Shape;12870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1" name="Google Shape;12871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2" name="Google Shape;12872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3" name="Google Shape;12873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4" name="Google Shape;12874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5" name="Google Shape;12875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6" name="Google Shape;12876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7" name="Google Shape;12877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8" name="Google Shape;12878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9" name="Google Shape;12879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0" name="Google Shape;12880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1" name="Google Shape;12881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2" name="Google Shape;12882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3" name="Google Shape;12883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4" name="Google Shape;12884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5" name="Google Shape;12885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6" name="Google Shape;12886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7" name="Google Shape;12887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8" name="Google Shape;12888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9" name="Google Shape;12889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0" name="Google Shape;12890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1" name="Google Shape;12891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2" name="Google Shape;12892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3" name="Google Shape;12893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4" name="Google Shape;12894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5" name="Google Shape;12895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6" name="Google Shape;12896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7" name="Google Shape;12897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8" name="Google Shape;12898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9" name="Google Shape;12899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0" name="Google Shape;12900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1" name="Google Shape;12901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2" name="Google Shape;12902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3" name="Google Shape;12903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4" name="Google Shape;12904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5" name="Google Shape;12905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6" name="Google Shape;12906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7" name="Google Shape;12907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8" name="Google Shape;12908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9" name="Google Shape;12909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0" name="Google Shape;12910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1" name="Google Shape;12911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2" name="Google Shape;12912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13" name="Google Shape;12913;p26"/>
            <p:cNvGrpSpPr/>
            <p:nvPr/>
          </p:nvGrpSpPr>
          <p:grpSpPr>
            <a:xfrm>
              <a:off x="3148957" y="4511474"/>
              <a:ext cx="1049633" cy="1136997"/>
              <a:chOff x="2130300" y="2121375"/>
              <a:chExt cx="212000" cy="229650"/>
            </a:xfrm>
          </p:grpSpPr>
          <p:sp>
            <p:nvSpPr>
              <p:cNvPr id="12914" name="Google Shape;12914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5" name="Google Shape;12915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6" name="Google Shape;12916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7" name="Google Shape;12917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8" name="Google Shape;12918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9" name="Google Shape;12919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0" name="Google Shape;12920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1" name="Google Shape;12921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2" name="Google Shape;12922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3" name="Google Shape;12923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4" name="Google Shape;12924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5" name="Google Shape;12925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6" name="Google Shape;12926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7" name="Google Shape;12927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8" name="Google Shape;12928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9" name="Google Shape;12929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0" name="Google Shape;12930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1" name="Google Shape;12931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2" name="Google Shape;12932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3" name="Google Shape;12933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4" name="Google Shape;12934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5" name="Google Shape;12935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6" name="Google Shape;12936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7" name="Google Shape;12937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8" name="Google Shape;12938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9" name="Google Shape;12939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0" name="Google Shape;12940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1" name="Google Shape;12941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2" name="Google Shape;12942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3" name="Google Shape;12943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4" name="Google Shape;12944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5" name="Google Shape;12945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6" name="Google Shape;12946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7" name="Google Shape;12947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8" name="Google Shape;12948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9" name="Google Shape;12949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0" name="Google Shape;12950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1" name="Google Shape;12951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2" name="Google Shape;12952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3" name="Google Shape;12953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4" name="Google Shape;12954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5" name="Google Shape;12955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6" name="Google Shape;12956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57" name="Google Shape;12957;p26"/>
            <p:cNvGrpSpPr/>
            <p:nvPr/>
          </p:nvGrpSpPr>
          <p:grpSpPr>
            <a:xfrm>
              <a:off x="4198607" y="4511474"/>
              <a:ext cx="1049633" cy="1136997"/>
              <a:chOff x="2130300" y="2121375"/>
              <a:chExt cx="212000" cy="229650"/>
            </a:xfrm>
          </p:grpSpPr>
          <p:sp>
            <p:nvSpPr>
              <p:cNvPr id="12958" name="Google Shape;12958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9" name="Google Shape;12959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0" name="Google Shape;12960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1" name="Google Shape;12961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2" name="Google Shape;12962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3" name="Google Shape;12963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4" name="Google Shape;12964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5" name="Google Shape;12965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6" name="Google Shape;12966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7" name="Google Shape;12967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8" name="Google Shape;12968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9" name="Google Shape;12969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0" name="Google Shape;12970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1" name="Google Shape;12971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2" name="Google Shape;12972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3" name="Google Shape;12973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4" name="Google Shape;12974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5" name="Google Shape;12975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6" name="Google Shape;12976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7" name="Google Shape;12977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8" name="Google Shape;12978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9" name="Google Shape;12979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0" name="Google Shape;12980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1" name="Google Shape;12981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2" name="Google Shape;12982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3" name="Google Shape;12983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4" name="Google Shape;12984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5" name="Google Shape;12985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6" name="Google Shape;12986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7" name="Google Shape;12987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8" name="Google Shape;12988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9" name="Google Shape;12989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0" name="Google Shape;12990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1" name="Google Shape;12991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2" name="Google Shape;12992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3" name="Google Shape;12993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4" name="Google Shape;12994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5" name="Google Shape;12995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6" name="Google Shape;12996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7" name="Google Shape;12997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8" name="Google Shape;12998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9" name="Google Shape;12999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0" name="Google Shape;13000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001" name="Google Shape;13001;p26"/>
            <p:cNvGrpSpPr/>
            <p:nvPr/>
          </p:nvGrpSpPr>
          <p:grpSpPr>
            <a:xfrm>
              <a:off x="5248257" y="4511474"/>
              <a:ext cx="1049633" cy="1136997"/>
              <a:chOff x="2130300" y="2121375"/>
              <a:chExt cx="212000" cy="229650"/>
            </a:xfrm>
          </p:grpSpPr>
          <p:sp>
            <p:nvSpPr>
              <p:cNvPr id="13002" name="Google Shape;13002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3" name="Google Shape;13003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4" name="Google Shape;13004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5" name="Google Shape;13005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6" name="Google Shape;13006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7" name="Google Shape;13007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8" name="Google Shape;13008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9" name="Google Shape;13009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0" name="Google Shape;13010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1" name="Google Shape;13011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2" name="Google Shape;13012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3" name="Google Shape;13013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4" name="Google Shape;13014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5" name="Google Shape;13015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6" name="Google Shape;13016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7" name="Google Shape;13017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8" name="Google Shape;13018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9" name="Google Shape;13019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0" name="Google Shape;13020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1" name="Google Shape;13021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2" name="Google Shape;13022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3" name="Google Shape;13023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4" name="Google Shape;13024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5" name="Google Shape;13025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6" name="Google Shape;13026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7" name="Google Shape;13027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8" name="Google Shape;13028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9" name="Google Shape;13029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0" name="Google Shape;13030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1" name="Google Shape;13031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2" name="Google Shape;13032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3" name="Google Shape;13033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4" name="Google Shape;13034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5" name="Google Shape;13035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6" name="Google Shape;13036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7" name="Google Shape;13037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8" name="Google Shape;13038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9" name="Google Shape;13039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0" name="Google Shape;13040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1" name="Google Shape;13041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2" name="Google Shape;13042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3" name="Google Shape;13043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4" name="Google Shape;13044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045" name="Google Shape;13045;p26"/>
            <p:cNvGrpSpPr/>
            <p:nvPr/>
          </p:nvGrpSpPr>
          <p:grpSpPr>
            <a:xfrm>
              <a:off x="6297907" y="4511474"/>
              <a:ext cx="1049633" cy="1136997"/>
              <a:chOff x="2130300" y="2121375"/>
              <a:chExt cx="212000" cy="229650"/>
            </a:xfrm>
          </p:grpSpPr>
          <p:sp>
            <p:nvSpPr>
              <p:cNvPr id="13046" name="Google Shape;13046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7" name="Google Shape;13047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8" name="Google Shape;13048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9" name="Google Shape;13049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0" name="Google Shape;13050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1" name="Google Shape;13051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2" name="Google Shape;13052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3" name="Google Shape;13053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4" name="Google Shape;13054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5" name="Google Shape;13055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6" name="Google Shape;13056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7" name="Google Shape;13057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8" name="Google Shape;13058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9" name="Google Shape;13059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0" name="Google Shape;13060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1" name="Google Shape;13061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2" name="Google Shape;13062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3" name="Google Shape;13063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4" name="Google Shape;13064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5" name="Google Shape;13065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6" name="Google Shape;13066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7" name="Google Shape;13067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8" name="Google Shape;13068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9" name="Google Shape;13069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0" name="Google Shape;13070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1" name="Google Shape;13071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2" name="Google Shape;13072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3" name="Google Shape;13073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4" name="Google Shape;13074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5" name="Google Shape;13075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6" name="Google Shape;13076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7" name="Google Shape;13077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8" name="Google Shape;13078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9" name="Google Shape;13079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0" name="Google Shape;13080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1" name="Google Shape;13081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2" name="Google Shape;13082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3" name="Google Shape;13083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4" name="Google Shape;13084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5" name="Google Shape;13085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6" name="Google Shape;13086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7" name="Google Shape;13087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8" name="Google Shape;13088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089" name="Google Shape;13089;p26"/>
            <p:cNvGrpSpPr/>
            <p:nvPr/>
          </p:nvGrpSpPr>
          <p:grpSpPr>
            <a:xfrm>
              <a:off x="7347557" y="4511474"/>
              <a:ext cx="1049633" cy="1136997"/>
              <a:chOff x="2130300" y="2121375"/>
              <a:chExt cx="212000" cy="229650"/>
            </a:xfrm>
          </p:grpSpPr>
          <p:sp>
            <p:nvSpPr>
              <p:cNvPr id="13090" name="Google Shape;13090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1" name="Google Shape;13091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2" name="Google Shape;13092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3" name="Google Shape;13093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4" name="Google Shape;13094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5" name="Google Shape;13095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6" name="Google Shape;13096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7" name="Google Shape;13097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8" name="Google Shape;13098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9" name="Google Shape;13099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0" name="Google Shape;13100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1" name="Google Shape;13101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2" name="Google Shape;13102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3" name="Google Shape;13103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4" name="Google Shape;13104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5" name="Google Shape;13105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6" name="Google Shape;13106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7" name="Google Shape;13107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8" name="Google Shape;13108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9" name="Google Shape;13109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0" name="Google Shape;13110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1" name="Google Shape;13111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2" name="Google Shape;13112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3" name="Google Shape;13113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4" name="Google Shape;13114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5" name="Google Shape;13115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6" name="Google Shape;13116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7" name="Google Shape;13117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8" name="Google Shape;13118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9" name="Google Shape;13119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0" name="Google Shape;13120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1" name="Google Shape;13121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2" name="Google Shape;13122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3" name="Google Shape;13123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4" name="Google Shape;13124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5" name="Google Shape;13125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6" name="Google Shape;13126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7" name="Google Shape;13127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8" name="Google Shape;13128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9" name="Google Shape;13129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0" name="Google Shape;13130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1" name="Google Shape;13131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2" name="Google Shape;13132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133" name="Google Shape;13133;p26"/>
            <p:cNvGrpSpPr/>
            <p:nvPr/>
          </p:nvGrpSpPr>
          <p:grpSpPr>
            <a:xfrm>
              <a:off x="8397207" y="4511474"/>
              <a:ext cx="1049633" cy="1136997"/>
              <a:chOff x="2130300" y="2121375"/>
              <a:chExt cx="212000" cy="229650"/>
            </a:xfrm>
          </p:grpSpPr>
          <p:sp>
            <p:nvSpPr>
              <p:cNvPr id="13134" name="Google Shape;13134;p26"/>
              <p:cNvSpPr/>
              <p:nvPr/>
            </p:nvSpPr>
            <p:spPr>
              <a:xfrm>
                <a:off x="2130300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5" name="Google Shape;13135;p26"/>
              <p:cNvSpPr/>
              <p:nvPr/>
            </p:nvSpPr>
            <p:spPr>
              <a:xfrm>
                <a:off x="2165550" y="2121375"/>
                <a:ext cx="17675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6" name="Google Shape;13136;p26"/>
              <p:cNvSpPr/>
              <p:nvPr/>
            </p:nvSpPr>
            <p:spPr>
              <a:xfrm>
                <a:off x="2253725" y="2121375"/>
                <a:ext cx="180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21" y="706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7" name="Google Shape;13137;p26"/>
              <p:cNvSpPr/>
              <p:nvPr/>
            </p:nvSpPr>
            <p:spPr>
              <a:xfrm>
                <a:off x="21655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8" name="Google Shape;13138;p26"/>
              <p:cNvSpPr/>
              <p:nvPr/>
            </p:nvSpPr>
            <p:spPr>
              <a:xfrm>
                <a:off x="2200825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9" name="Google Shape;13139;p26"/>
              <p:cNvSpPr/>
              <p:nvPr/>
            </p:nvSpPr>
            <p:spPr>
              <a:xfrm>
                <a:off x="2236100" y="2139025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0" name="Google Shape;13140;p26"/>
              <p:cNvSpPr/>
              <p:nvPr/>
            </p:nvSpPr>
            <p:spPr>
              <a:xfrm>
                <a:off x="2271750" y="2139025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1" name="Google Shape;13141;p26"/>
              <p:cNvSpPr/>
              <p:nvPr/>
            </p:nvSpPr>
            <p:spPr>
              <a:xfrm>
                <a:off x="2130300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2" name="Google Shape;13142;p26"/>
              <p:cNvSpPr/>
              <p:nvPr/>
            </p:nvSpPr>
            <p:spPr>
              <a:xfrm>
                <a:off x="21655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3" name="Google Shape;13143;p26"/>
              <p:cNvSpPr/>
              <p:nvPr/>
            </p:nvSpPr>
            <p:spPr>
              <a:xfrm>
                <a:off x="2200825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4" name="Google Shape;13144;p26"/>
              <p:cNvSpPr/>
              <p:nvPr/>
            </p:nvSpPr>
            <p:spPr>
              <a:xfrm>
                <a:off x="2236100" y="21742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5" name="Google Shape;13145;p26"/>
              <p:cNvSpPr/>
              <p:nvPr/>
            </p:nvSpPr>
            <p:spPr>
              <a:xfrm>
                <a:off x="2271750" y="21742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6" name="Google Shape;13146;p26"/>
              <p:cNvSpPr/>
              <p:nvPr/>
            </p:nvSpPr>
            <p:spPr>
              <a:xfrm>
                <a:off x="2130300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7" name="Google Shape;13147;p26"/>
              <p:cNvSpPr/>
              <p:nvPr/>
            </p:nvSpPr>
            <p:spPr>
              <a:xfrm>
                <a:off x="21655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1" y="1"/>
                    </a:moveTo>
                    <a:lnTo>
                      <a:pt x="1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8" name="Google Shape;13148;p26"/>
              <p:cNvSpPr/>
              <p:nvPr/>
            </p:nvSpPr>
            <p:spPr>
              <a:xfrm>
                <a:off x="2200825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9" name="Google Shape;13149;p26"/>
              <p:cNvSpPr/>
              <p:nvPr/>
            </p:nvSpPr>
            <p:spPr>
              <a:xfrm>
                <a:off x="2236100" y="2209550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26" y="1427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0" name="Google Shape;13150;p26"/>
              <p:cNvSpPr/>
              <p:nvPr/>
            </p:nvSpPr>
            <p:spPr>
              <a:xfrm>
                <a:off x="2271750" y="2209550"/>
                <a:ext cx="35300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1" name="Google Shape;13151;p26"/>
              <p:cNvSpPr/>
              <p:nvPr/>
            </p:nvSpPr>
            <p:spPr>
              <a:xfrm>
                <a:off x="2130300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2" name="Google Shape;13152;p26"/>
              <p:cNvSpPr/>
              <p:nvPr/>
            </p:nvSpPr>
            <p:spPr>
              <a:xfrm>
                <a:off x="21655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3" name="Google Shape;13153;p26"/>
              <p:cNvSpPr/>
              <p:nvPr/>
            </p:nvSpPr>
            <p:spPr>
              <a:xfrm>
                <a:off x="2200825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4" name="Google Shape;13154;p26"/>
              <p:cNvSpPr/>
              <p:nvPr/>
            </p:nvSpPr>
            <p:spPr>
              <a:xfrm>
                <a:off x="2236100" y="2245200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26" y="141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5" name="Google Shape;13155;p26"/>
              <p:cNvSpPr/>
              <p:nvPr/>
            </p:nvSpPr>
            <p:spPr>
              <a:xfrm>
                <a:off x="2271750" y="2245200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6" name="Google Shape;13156;p26"/>
              <p:cNvSpPr/>
              <p:nvPr/>
            </p:nvSpPr>
            <p:spPr>
              <a:xfrm>
                <a:off x="2130300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7" name="Google Shape;13157;p26"/>
              <p:cNvSpPr/>
              <p:nvPr/>
            </p:nvSpPr>
            <p:spPr>
              <a:xfrm>
                <a:off x="21655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1" y="1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8" name="Google Shape;13158;p26"/>
              <p:cNvSpPr/>
              <p:nvPr/>
            </p:nvSpPr>
            <p:spPr>
              <a:xfrm>
                <a:off x="2200825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9" name="Google Shape;13159;p26"/>
              <p:cNvSpPr/>
              <p:nvPr/>
            </p:nvSpPr>
            <p:spPr>
              <a:xfrm>
                <a:off x="2236100" y="2280475"/>
                <a:ext cx="356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0" name="Google Shape;13160;p26"/>
              <p:cNvSpPr/>
              <p:nvPr/>
            </p:nvSpPr>
            <p:spPr>
              <a:xfrm>
                <a:off x="2271750" y="2280475"/>
                <a:ext cx="3530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1" name="Google Shape;13161;p26"/>
              <p:cNvSpPr/>
              <p:nvPr/>
            </p:nvSpPr>
            <p:spPr>
              <a:xfrm>
                <a:off x="2130300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2" name="Google Shape;13162;p26"/>
              <p:cNvSpPr/>
              <p:nvPr/>
            </p:nvSpPr>
            <p:spPr>
              <a:xfrm>
                <a:off x="21655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1" y="0"/>
                    </a:moveTo>
                    <a:lnTo>
                      <a:pt x="1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3" name="Google Shape;13163;p26"/>
              <p:cNvSpPr/>
              <p:nvPr/>
            </p:nvSpPr>
            <p:spPr>
              <a:xfrm>
                <a:off x="2200825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4" name="Google Shape;13164;p26"/>
              <p:cNvSpPr/>
              <p:nvPr/>
            </p:nvSpPr>
            <p:spPr>
              <a:xfrm>
                <a:off x="2236100" y="2315750"/>
                <a:ext cx="356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26" y="1411"/>
                    </a:lnTo>
                    <a:lnTo>
                      <a:pt x="1426" y="0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5" name="Google Shape;13165;p26"/>
              <p:cNvSpPr/>
              <p:nvPr/>
            </p:nvSpPr>
            <p:spPr>
              <a:xfrm>
                <a:off x="2271750" y="2315750"/>
                <a:ext cx="35300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6" name="Google Shape;13166;p26"/>
              <p:cNvSpPr/>
              <p:nvPr/>
            </p:nvSpPr>
            <p:spPr>
              <a:xfrm>
                <a:off x="2307025" y="2139025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7" name="Google Shape;13167;p26"/>
              <p:cNvSpPr/>
              <p:nvPr/>
            </p:nvSpPr>
            <p:spPr>
              <a:xfrm>
                <a:off x="2307025" y="21742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8" name="Google Shape;13168;p26"/>
              <p:cNvSpPr/>
              <p:nvPr/>
            </p:nvSpPr>
            <p:spPr>
              <a:xfrm>
                <a:off x="2307025" y="2209550"/>
                <a:ext cx="352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27" extrusionOk="0">
                    <a:moveTo>
                      <a:pt x="0" y="1"/>
                    </a:moveTo>
                    <a:lnTo>
                      <a:pt x="0" y="1427"/>
                    </a:lnTo>
                    <a:lnTo>
                      <a:pt x="1411" y="1427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9" name="Google Shape;13169;p26"/>
              <p:cNvSpPr/>
              <p:nvPr/>
            </p:nvSpPr>
            <p:spPr>
              <a:xfrm>
                <a:off x="2307025" y="2245200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2"/>
                    </a:lnTo>
                    <a:lnTo>
                      <a:pt x="1411" y="1412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0" name="Google Shape;13170;p26"/>
              <p:cNvSpPr/>
              <p:nvPr/>
            </p:nvSpPr>
            <p:spPr>
              <a:xfrm>
                <a:off x="2307025" y="2280475"/>
                <a:ext cx="3527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2" extrusionOk="0">
                    <a:moveTo>
                      <a:pt x="0" y="1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1"/>
                    </a:lnTo>
                    <a:close/>
                  </a:path>
                </a:pathLst>
              </a:custGeom>
              <a:solidFill>
                <a:srgbClr val="7F5A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1" name="Google Shape;13171;p26"/>
              <p:cNvSpPr/>
              <p:nvPr/>
            </p:nvSpPr>
            <p:spPr>
              <a:xfrm>
                <a:off x="2307025" y="2315750"/>
                <a:ext cx="352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411" extrusionOk="0">
                    <a:moveTo>
                      <a:pt x="0" y="0"/>
                    </a:moveTo>
                    <a:lnTo>
                      <a:pt x="0" y="1411"/>
                    </a:lnTo>
                    <a:lnTo>
                      <a:pt x="1411" y="1411"/>
                    </a:lnTo>
                    <a:lnTo>
                      <a:pt x="1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2" name="Google Shape;13172;p26"/>
              <p:cNvSpPr/>
              <p:nvPr/>
            </p:nvSpPr>
            <p:spPr>
              <a:xfrm>
                <a:off x="2307025" y="212137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0" y="1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80A1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3" name="Google Shape;13173;p26"/>
              <p:cNvSpPr/>
              <p:nvPr/>
            </p:nvSpPr>
            <p:spPr>
              <a:xfrm>
                <a:off x="2236100" y="2262850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0" y="0"/>
                    </a:moveTo>
                    <a:lnTo>
                      <a:pt x="0" y="706"/>
                    </a:lnTo>
                    <a:lnTo>
                      <a:pt x="705" y="706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4" name="Google Shape;13174;p26"/>
              <p:cNvSpPr/>
              <p:nvPr/>
            </p:nvSpPr>
            <p:spPr>
              <a:xfrm>
                <a:off x="2298000" y="2271475"/>
                <a:ext cx="176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1" y="0"/>
                    </a:moveTo>
                    <a:lnTo>
                      <a:pt x="1" y="705"/>
                    </a:lnTo>
                    <a:lnTo>
                      <a:pt x="706" y="705"/>
                    </a:lnTo>
                    <a:lnTo>
                      <a:pt x="70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5" name="Google Shape;13175;p26"/>
              <p:cNvSpPr/>
              <p:nvPr/>
            </p:nvSpPr>
            <p:spPr>
              <a:xfrm>
                <a:off x="2192200" y="2200925"/>
                <a:ext cx="176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7" extrusionOk="0">
                    <a:moveTo>
                      <a:pt x="1" y="1"/>
                    </a:moveTo>
                    <a:lnTo>
                      <a:pt x="1" y="706"/>
                    </a:lnTo>
                    <a:lnTo>
                      <a:pt x="706" y="706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6" name="Google Shape;13176;p26"/>
              <p:cNvSpPr/>
              <p:nvPr/>
            </p:nvSpPr>
            <p:spPr>
              <a:xfrm>
                <a:off x="2156550" y="2271475"/>
                <a:ext cx="1805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06" extrusionOk="0">
                    <a:moveTo>
                      <a:pt x="0" y="0"/>
                    </a:moveTo>
                    <a:lnTo>
                      <a:pt x="0" y="705"/>
                    </a:lnTo>
                    <a:lnTo>
                      <a:pt x="721" y="705"/>
                    </a:lnTo>
                    <a:lnTo>
                      <a:pt x="7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177" name="Google Shape;13177;p26"/>
          <p:cNvGrpSpPr/>
          <p:nvPr/>
        </p:nvGrpSpPr>
        <p:grpSpPr>
          <a:xfrm>
            <a:off x="341735" y="196827"/>
            <a:ext cx="1235924" cy="304757"/>
            <a:chOff x="256301" y="147620"/>
            <a:chExt cx="926943" cy="228568"/>
          </a:xfrm>
        </p:grpSpPr>
        <p:grpSp>
          <p:nvGrpSpPr>
            <p:cNvPr id="13178" name="Google Shape;13178;p26"/>
            <p:cNvGrpSpPr/>
            <p:nvPr/>
          </p:nvGrpSpPr>
          <p:grpSpPr>
            <a:xfrm>
              <a:off x="256301" y="147620"/>
              <a:ext cx="266546" cy="228568"/>
              <a:chOff x="256301" y="147620"/>
              <a:chExt cx="266546" cy="228568"/>
            </a:xfrm>
          </p:grpSpPr>
          <p:sp>
            <p:nvSpPr>
              <p:cNvPr id="13179" name="Google Shape;13179;p26"/>
              <p:cNvSpPr/>
              <p:nvPr/>
            </p:nvSpPr>
            <p:spPr>
              <a:xfrm>
                <a:off x="294309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0" name="Google Shape;13180;p26"/>
              <p:cNvSpPr/>
              <p:nvPr/>
            </p:nvSpPr>
            <p:spPr>
              <a:xfrm>
                <a:off x="332318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1" name="Google Shape;13181;p26"/>
              <p:cNvSpPr/>
              <p:nvPr/>
            </p:nvSpPr>
            <p:spPr>
              <a:xfrm>
                <a:off x="408821" y="147620"/>
                <a:ext cx="3800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2" name="Google Shape;13182;p26"/>
              <p:cNvSpPr/>
              <p:nvPr/>
            </p:nvSpPr>
            <p:spPr>
              <a:xfrm>
                <a:off x="446829" y="147620"/>
                <a:ext cx="3800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3" name="Google Shape;13183;p26"/>
              <p:cNvSpPr/>
              <p:nvPr/>
            </p:nvSpPr>
            <p:spPr>
              <a:xfrm>
                <a:off x="256301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4" name="Google Shape;13184;p26"/>
              <p:cNvSpPr/>
              <p:nvPr/>
            </p:nvSpPr>
            <p:spPr>
              <a:xfrm>
                <a:off x="294309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C559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5" name="Google Shape;13185;p26"/>
              <p:cNvSpPr/>
              <p:nvPr/>
            </p:nvSpPr>
            <p:spPr>
              <a:xfrm>
                <a:off x="332318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E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6" name="Google Shape;13186;p26"/>
              <p:cNvSpPr/>
              <p:nvPr/>
            </p:nvSpPr>
            <p:spPr>
              <a:xfrm>
                <a:off x="370327" y="185628"/>
                <a:ext cx="38524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70" y="1255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BB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7" name="Google Shape;13187;p26"/>
              <p:cNvSpPr/>
              <p:nvPr/>
            </p:nvSpPr>
            <p:spPr>
              <a:xfrm>
                <a:off x="408821" y="185628"/>
                <a:ext cx="3800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B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8" name="Google Shape;13188;p26"/>
              <p:cNvSpPr/>
              <p:nvPr/>
            </p:nvSpPr>
            <p:spPr>
              <a:xfrm>
                <a:off x="446829" y="185628"/>
                <a:ext cx="3800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9" name="Google Shape;13189;p26"/>
              <p:cNvSpPr/>
              <p:nvPr/>
            </p:nvSpPr>
            <p:spPr>
              <a:xfrm>
                <a:off x="484808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0" name="Google Shape;13190;p26"/>
              <p:cNvSpPr/>
              <p:nvPr/>
            </p:nvSpPr>
            <p:spPr>
              <a:xfrm>
                <a:off x="256301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1" name="Google Shape;13191;p26"/>
              <p:cNvSpPr/>
              <p:nvPr/>
            </p:nvSpPr>
            <p:spPr>
              <a:xfrm>
                <a:off x="294309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BE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2" name="Google Shape;13192;p26"/>
              <p:cNvSpPr/>
              <p:nvPr/>
            </p:nvSpPr>
            <p:spPr>
              <a:xfrm>
                <a:off x="332318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E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3" name="Google Shape;13193;p26"/>
              <p:cNvSpPr/>
              <p:nvPr/>
            </p:nvSpPr>
            <p:spPr>
              <a:xfrm>
                <a:off x="370327" y="223637"/>
                <a:ext cx="38524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70" y="1255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BB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4" name="Google Shape;13194;p26"/>
              <p:cNvSpPr/>
              <p:nvPr/>
            </p:nvSpPr>
            <p:spPr>
              <a:xfrm>
                <a:off x="408821" y="223637"/>
                <a:ext cx="3800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B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5" name="Google Shape;13195;p26"/>
              <p:cNvSpPr/>
              <p:nvPr/>
            </p:nvSpPr>
            <p:spPr>
              <a:xfrm>
                <a:off x="446829" y="223637"/>
                <a:ext cx="3800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54" y="1255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6" name="Google Shape;13196;p26"/>
              <p:cNvSpPr/>
              <p:nvPr/>
            </p:nvSpPr>
            <p:spPr>
              <a:xfrm>
                <a:off x="484808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7" name="Google Shape;13197;p26"/>
              <p:cNvSpPr/>
              <p:nvPr/>
            </p:nvSpPr>
            <p:spPr>
              <a:xfrm>
                <a:off x="294309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8" name="Google Shape;13198;p26"/>
              <p:cNvSpPr/>
              <p:nvPr/>
            </p:nvSpPr>
            <p:spPr>
              <a:xfrm>
                <a:off x="332318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4" y="1254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B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9" name="Google Shape;13199;p26"/>
              <p:cNvSpPr/>
              <p:nvPr/>
            </p:nvSpPr>
            <p:spPr>
              <a:xfrm>
                <a:off x="370327" y="261646"/>
                <a:ext cx="38524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1255" extrusionOk="0">
                    <a:moveTo>
                      <a:pt x="0" y="1"/>
                    </a:moveTo>
                    <a:lnTo>
                      <a:pt x="0" y="1254"/>
                    </a:lnTo>
                    <a:lnTo>
                      <a:pt x="1270" y="1254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BB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0" name="Google Shape;13200;p26"/>
              <p:cNvSpPr/>
              <p:nvPr/>
            </p:nvSpPr>
            <p:spPr>
              <a:xfrm>
                <a:off x="408821" y="261646"/>
                <a:ext cx="3800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55" extrusionOk="0">
                    <a:moveTo>
                      <a:pt x="0" y="1"/>
                    </a:moveTo>
                    <a:lnTo>
                      <a:pt x="0" y="1254"/>
                    </a:lnTo>
                    <a:lnTo>
                      <a:pt x="1254" y="1254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1" name="Google Shape;13201;p26"/>
              <p:cNvSpPr/>
              <p:nvPr/>
            </p:nvSpPr>
            <p:spPr>
              <a:xfrm>
                <a:off x="446829" y="261646"/>
                <a:ext cx="3800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55" extrusionOk="0">
                    <a:moveTo>
                      <a:pt x="0" y="1"/>
                    </a:moveTo>
                    <a:lnTo>
                      <a:pt x="0" y="1254"/>
                    </a:lnTo>
                    <a:lnTo>
                      <a:pt x="1254" y="1254"/>
                    </a:ln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2" name="Google Shape;13202;p26"/>
              <p:cNvSpPr/>
              <p:nvPr/>
            </p:nvSpPr>
            <p:spPr>
              <a:xfrm>
                <a:off x="332318" y="299654"/>
                <a:ext cx="38039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1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1254" y="1270"/>
                    </a:lnTo>
                    <a:lnTo>
                      <a:pt x="1254" y="0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3" name="Google Shape;13203;p26"/>
              <p:cNvSpPr/>
              <p:nvPr/>
            </p:nvSpPr>
            <p:spPr>
              <a:xfrm>
                <a:off x="370327" y="299654"/>
                <a:ext cx="38524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1271" extrusionOk="0">
                    <a:moveTo>
                      <a:pt x="0" y="0"/>
                    </a:moveTo>
                    <a:lnTo>
                      <a:pt x="0" y="1270"/>
                    </a:lnTo>
                    <a:lnTo>
                      <a:pt x="1270" y="1270"/>
                    </a:lnTo>
                    <a:lnTo>
                      <a:pt x="1270" y="0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4" name="Google Shape;13204;p26"/>
              <p:cNvSpPr/>
              <p:nvPr/>
            </p:nvSpPr>
            <p:spPr>
              <a:xfrm>
                <a:off x="408821" y="299654"/>
                <a:ext cx="38009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1" extrusionOk="0">
                    <a:moveTo>
                      <a:pt x="0" y="0"/>
                    </a:moveTo>
                    <a:lnTo>
                      <a:pt x="0" y="1270"/>
                    </a:lnTo>
                    <a:lnTo>
                      <a:pt x="1254" y="1270"/>
                    </a:lnTo>
                    <a:lnTo>
                      <a:pt x="1254" y="0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5" name="Google Shape;13205;p26"/>
              <p:cNvSpPr/>
              <p:nvPr/>
            </p:nvSpPr>
            <p:spPr>
              <a:xfrm>
                <a:off x="370327" y="338148"/>
                <a:ext cx="38524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1255" extrusionOk="0">
                    <a:moveTo>
                      <a:pt x="0" y="0"/>
                    </a:moveTo>
                    <a:lnTo>
                      <a:pt x="0" y="1254"/>
                    </a:lnTo>
                    <a:lnTo>
                      <a:pt x="1270" y="1254"/>
                    </a:lnTo>
                    <a:lnTo>
                      <a:pt x="1270" y="0"/>
                    </a:lnTo>
                    <a:close/>
                  </a:path>
                </a:pathLst>
              </a:custGeom>
              <a:solidFill>
                <a:srgbClr val="B7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206" name="Google Shape;13206;p26"/>
            <p:cNvGrpSpPr/>
            <p:nvPr/>
          </p:nvGrpSpPr>
          <p:grpSpPr>
            <a:xfrm>
              <a:off x="586498" y="147620"/>
              <a:ext cx="266546" cy="228568"/>
              <a:chOff x="586498" y="147620"/>
              <a:chExt cx="266546" cy="228568"/>
            </a:xfrm>
          </p:grpSpPr>
          <p:sp>
            <p:nvSpPr>
              <p:cNvPr id="13207" name="Google Shape;13207;p26"/>
              <p:cNvSpPr/>
              <p:nvPr/>
            </p:nvSpPr>
            <p:spPr>
              <a:xfrm>
                <a:off x="624961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8" name="Google Shape;13208;p26"/>
              <p:cNvSpPr/>
              <p:nvPr/>
            </p:nvSpPr>
            <p:spPr>
              <a:xfrm>
                <a:off x="662970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9" name="Google Shape;13209;p26"/>
              <p:cNvSpPr/>
              <p:nvPr/>
            </p:nvSpPr>
            <p:spPr>
              <a:xfrm>
                <a:off x="738987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0" name="Google Shape;13210;p26"/>
              <p:cNvSpPr/>
              <p:nvPr/>
            </p:nvSpPr>
            <p:spPr>
              <a:xfrm>
                <a:off x="776996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1" name="Google Shape;13211;p26"/>
              <p:cNvSpPr/>
              <p:nvPr/>
            </p:nvSpPr>
            <p:spPr>
              <a:xfrm>
                <a:off x="586498" y="185628"/>
                <a:ext cx="38494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70" y="1255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2" name="Google Shape;13212;p26"/>
              <p:cNvSpPr/>
              <p:nvPr/>
            </p:nvSpPr>
            <p:spPr>
              <a:xfrm>
                <a:off x="624961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7C97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3" name="Google Shape;13213;p26"/>
              <p:cNvSpPr/>
              <p:nvPr/>
            </p:nvSpPr>
            <p:spPr>
              <a:xfrm>
                <a:off x="662970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617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4" name="Google Shape;13214;p26"/>
              <p:cNvSpPr/>
              <p:nvPr/>
            </p:nvSpPr>
            <p:spPr>
              <a:xfrm>
                <a:off x="700979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5" name="Google Shape;13215;p26"/>
              <p:cNvSpPr/>
              <p:nvPr/>
            </p:nvSpPr>
            <p:spPr>
              <a:xfrm>
                <a:off x="738987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6" name="Google Shape;13216;p26"/>
              <p:cNvSpPr/>
              <p:nvPr/>
            </p:nvSpPr>
            <p:spPr>
              <a:xfrm>
                <a:off x="776996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7" name="Google Shape;13217;p26"/>
              <p:cNvSpPr/>
              <p:nvPr/>
            </p:nvSpPr>
            <p:spPr>
              <a:xfrm>
                <a:off x="815005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8" name="Google Shape;13218;p26"/>
              <p:cNvSpPr/>
              <p:nvPr/>
            </p:nvSpPr>
            <p:spPr>
              <a:xfrm>
                <a:off x="586498" y="223637"/>
                <a:ext cx="38494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70" y="1255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9" name="Google Shape;13219;p26"/>
              <p:cNvSpPr/>
              <p:nvPr/>
            </p:nvSpPr>
            <p:spPr>
              <a:xfrm>
                <a:off x="624961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617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0" name="Google Shape;13220;p26"/>
              <p:cNvSpPr/>
              <p:nvPr/>
            </p:nvSpPr>
            <p:spPr>
              <a:xfrm>
                <a:off x="662970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617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1" name="Google Shape;13221;p26"/>
              <p:cNvSpPr/>
              <p:nvPr/>
            </p:nvSpPr>
            <p:spPr>
              <a:xfrm>
                <a:off x="700979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2" name="Google Shape;13222;p26"/>
              <p:cNvSpPr/>
              <p:nvPr/>
            </p:nvSpPr>
            <p:spPr>
              <a:xfrm>
                <a:off x="738987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3" name="Google Shape;13223;p26"/>
              <p:cNvSpPr/>
              <p:nvPr/>
            </p:nvSpPr>
            <p:spPr>
              <a:xfrm>
                <a:off x="776996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4" name="Google Shape;13224;p26"/>
              <p:cNvSpPr/>
              <p:nvPr/>
            </p:nvSpPr>
            <p:spPr>
              <a:xfrm>
                <a:off x="815005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5" name="Google Shape;13225;p26"/>
              <p:cNvSpPr/>
              <p:nvPr/>
            </p:nvSpPr>
            <p:spPr>
              <a:xfrm>
                <a:off x="624961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6" name="Google Shape;13226;p26"/>
              <p:cNvSpPr/>
              <p:nvPr/>
            </p:nvSpPr>
            <p:spPr>
              <a:xfrm>
                <a:off x="662970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7" name="Google Shape;13227;p26"/>
              <p:cNvSpPr/>
              <p:nvPr/>
            </p:nvSpPr>
            <p:spPr>
              <a:xfrm>
                <a:off x="700979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8" name="Google Shape;13228;p26"/>
              <p:cNvSpPr/>
              <p:nvPr/>
            </p:nvSpPr>
            <p:spPr>
              <a:xfrm>
                <a:off x="738987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9" name="Google Shape;13229;p26"/>
              <p:cNvSpPr/>
              <p:nvPr/>
            </p:nvSpPr>
            <p:spPr>
              <a:xfrm>
                <a:off x="776996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0" name="Google Shape;13230;p26"/>
              <p:cNvSpPr/>
              <p:nvPr/>
            </p:nvSpPr>
            <p:spPr>
              <a:xfrm>
                <a:off x="662970" y="299654"/>
                <a:ext cx="38039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1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1255" y="1270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1" name="Google Shape;13231;p26"/>
              <p:cNvSpPr/>
              <p:nvPr/>
            </p:nvSpPr>
            <p:spPr>
              <a:xfrm>
                <a:off x="700979" y="299654"/>
                <a:ext cx="38039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1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1255" y="1270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2" name="Google Shape;13232;p26"/>
              <p:cNvSpPr/>
              <p:nvPr/>
            </p:nvSpPr>
            <p:spPr>
              <a:xfrm>
                <a:off x="738987" y="299654"/>
                <a:ext cx="38039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1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1255" y="1270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3" name="Google Shape;13233;p26"/>
              <p:cNvSpPr/>
              <p:nvPr/>
            </p:nvSpPr>
            <p:spPr>
              <a:xfrm>
                <a:off x="700979" y="33814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0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234" name="Google Shape;13234;p26"/>
            <p:cNvGrpSpPr/>
            <p:nvPr/>
          </p:nvGrpSpPr>
          <p:grpSpPr>
            <a:xfrm>
              <a:off x="916698" y="147620"/>
              <a:ext cx="266546" cy="228568"/>
              <a:chOff x="586498" y="147620"/>
              <a:chExt cx="266546" cy="228568"/>
            </a:xfrm>
          </p:grpSpPr>
          <p:sp>
            <p:nvSpPr>
              <p:cNvPr id="13235" name="Google Shape;13235;p26"/>
              <p:cNvSpPr/>
              <p:nvPr/>
            </p:nvSpPr>
            <p:spPr>
              <a:xfrm>
                <a:off x="624961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6" name="Google Shape;13236;p26"/>
              <p:cNvSpPr/>
              <p:nvPr/>
            </p:nvSpPr>
            <p:spPr>
              <a:xfrm>
                <a:off x="662970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7" name="Google Shape;13237;p26"/>
              <p:cNvSpPr/>
              <p:nvPr/>
            </p:nvSpPr>
            <p:spPr>
              <a:xfrm>
                <a:off x="738987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8" name="Google Shape;13238;p26"/>
              <p:cNvSpPr/>
              <p:nvPr/>
            </p:nvSpPr>
            <p:spPr>
              <a:xfrm>
                <a:off x="776996" y="147620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9" name="Google Shape;13239;p26"/>
              <p:cNvSpPr/>
              <p:nvPr/>
            </p:nvSpPr>
            <p:spPr>
              <a:xfrm>
                <a:off x="586498" y="185628"/>
                <a:ext cx="38494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70" y="1255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0" name="Google Shape;13240;p26"/>
              <p:cNvSpPr/>
              <p:nvPr/>
            </p:nvSpPr>
            <p:spPr>
              <a:xfrm>
                <a:off x="624961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7C97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1" name="Google Shape;13241;p26"/>
              <p:cNvSpPr/>
              <p:nvPr/>
            </p:nvSpPr>
            <p:spPr>
              <a:xfrm>
                <a:off x="662970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617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2" name="Google Shape;13242;p26"/>
              <p:cNvSpPr/>
              <p:nvPr/>
            </p:nvSpPr>
            <p:spPr>
              <a:xfrm>
                <a:off x="700979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3" name="Google Shape;13243;p26"/>
              <p:cNvSpPr/>
              <p:nvPr/>
            </p:nvSpPr>
            <p:spPr>
              <a:xfrm>
                <a:off x="738987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4" name="Google Shape;13244;p26"/>
              <p:cNvSpPr/>
              <p:nvPr/>
            </p:nvSpPr>
            <p:spPr>
              <a:xfrm>
                <a:off x="776996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5" name="Google Shape;13245;p26"/>
              <p:cNvSpPr/>
              <p:nvPr/>
            </p:nvSpPr>
            <p:spPr>
              <a:xfrm>
                <a:off x="815005" y="18562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6" name="Google Shape;13246;p26"/>
              <p:cNvSpPr/>
              <p:nvPr/>
            </p:nvSpPr>
            <p:spPr>
              <a:xfrm>
                <a:off x="586498" y="223637"/>
                <a:ext cx="38494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1255" extrusionOk="0">
                    <a:moveTo>
                      <a:pt x="0" y="1"/>
                    </a:moveTo>
                    <a:lnTo>
                      <a:pt x="0" y="1255"/>
                    </a:lnTo>
                    <a:lnTo>
                      <a:pt x="1270" y="1255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7" name="Google Shape;13247;p26"/>
              <p:cNvSpPr/>
              <p:nvPr/>
            </p:nvSpPr>
            <p:spPr>
              <a:xfrm>
                <a:off x="624961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617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8" name="Google Shape;13248;p26"/>
              <p:cNvSpPr/>
              <p:nvPr/>
            </p:nvSpPr>
            <p:spPr>
              <a:xfrm>
                <a:off x="662970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617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9" name="Google Shape;13249;p26"/>
              <p:cNvSpPr/>
              <p:nvPr/>
            </p:nvSpPr>
            <p:spPr>
              <a:xfrm>
                <a:off x="700979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0" name="Google Shape;13250;p26"/>
              <p:cNvSpPr/>
              <p:nvPr/>
            </p:nvSpPr>
            <p:spPr>
              <a:xfrm>
                <a:off x="738987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1" name="Google Shape;13251;p26"/>
              <p:cNvSpPr/>
              <p:nvPr/>
            </p:nvSpPr>
            <p:spPr>
              <a:xfrm>
                <a:off x="776996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2" name="Google Shape;13252;p26"/>
              <p:cNvSpPr/>
              <p:nvPr/>
            </p:nvSpPr>
            <p:spPr>
              <a:xfrm>
                <a:off x="815005" y="223637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5"/>
                    </a:lnTo>
                    <a:lnTo>
                      <a:pt x="1255" y="1255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3" name="Google Shape;13253;p26"/>
              <p:cNvSpPr/>
              <p:nvPr/>
            </p:nvSpPr>
            <p:spPr>
              <a:xfrm>
                <a:off x="624961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4" name="Google Shape;13254;p26"/>
              <p:cNvSpPr/>
              <p:nvPr/>
            </p:nvSpPr>
            <p:spPr>
              <a:xfrm>
                <a:off x="662970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5" name="Google Shape;13255;p26"/>
              <p:cNvSpPr/>
              <p:nvPr/>
            </p:nvSpPr>
            <p:spPr>
              <a:xfrm>
                <a:off x="700979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5873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6" name="Google Shape;13256;p26"/>
              <p:cNvSpPr/>
              <p:nvPr/>
            </p:nvSpPr>
            <p:spPr>
              <a:xfrm>
                <a:off x="738987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7" name="Google Shape;13257;p26"/>
              <p:cNvSpPr/>
              <p:nvPr/>
            </p:nvSpPr>
            <p:spPr>
              <a:xfrm>
                <a:off x="776996" y="261646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1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8" name="Google Shape;13258;p26"/>
              <p:cNvSpPr/>
              <p:nvPr/>
            </p:nvSpPr>
            <p:spPr>
              <a:xfrm>
                <a:off x="662970" y="299654"/>
                <a:ext cx="38039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1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1255" y="1270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9" name="Google Shape;13259;p26"/>
              <p:cNvSpPr/>
              <p:nvPr/>
            </p:nvSpPr>
            <p:spPr>
              <a:xfrm>
                <a:off x="700979" y="299654"/>
                <a:ext cx="38039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1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1255" y="1270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60" name="Google Shape;13260;p26"/>
              <p:cNvSpPr/>
              <p:nvPr/>
            </p:nvSpPr>
            <p:spPr>
              <a:xfrm>
                <a:off x="738987" y="299654"/>
                <a:ext cx="38039" cy="3852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1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1255" y="1270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61" name="Google Shape;13261;p26"/>
              <p:cNvSpPr/>
              <p:nvPr/>
            </p:nvSpPr>
            <p:spPr>
              <a:xfrm>
                <a:off x="700979" y="338148"/>
                <a:ext cx="38039" cy="3803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55" extrusionOk="0">
                    <a:moveTo>
                      <a:pt x="1" y="0"/>
                    </a:moveTo>
                    <a:lnTo>
                      <a:pt x="1" y="1254"/>
                    </a:lnTo>
                    <a:lnTo>
                      <a:pt x="1255" y="1254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3262" name="Google Shape;13262;p26"/>
          <p:cNvSpPr txBox="1">
            <a:spLocks noGrp="1"/>
          </p:cNvSpPr>
          <p:nvPr>
            <p:ph type="title"/>
          </p:nvPr>
        </p:nvSpPr>
        <p:spPr>
          <a:xfrm>
            <a:off x="3347200" y="1195767"/>
            <a:ext cx="5497600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63" name="Google Shape;13263;p26"/>
          <p:cNvSpPr txBox="1">
            <a:spLocks noGrp="1"/>
          </p:cNvSpPr>
          <p:nvPr>
            <p:ph type="subTitle" idx="1"/>
          </p:nvPr>
        </p:nvSpPr>
        <p:spPr>
          <a:xfrm>
            <a:off x="4063000" y="2592833"/>
            <a:ext cx="4066000" cy="40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64" name="Google Shape;13264;p26"/>
          <p:cNvSpPr txBox="1">
            <a:spLocks noGrp="1"/>
          </p:cNvSpPr>
          <p:nvPr>
            <p:ph type="subTitle" idx="2"/>
          </p:nvPr>
        </p:nvSpPr>
        <p:spPr>
          <a:xfrm>
            <a:off x="4659600" y="2992633"/>
            <a:ext cx="2872800" cy="116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3265" name="Google Shape;13265;p26"/>
          <p:cNvGrpSpPr/>
          <p:nvPr/>
        </p:nvGrpSpPr>
        <p:grpSpPr>
          <a:xfrm flipH="1">
            <a:off x="11011877" y="195175"/>
            <a:ext cx="1399511" cy="698587"/>
            <a:chOff x="138482" y="584556"/>
            <a:chExt cx="1049633" cy="523940"/>
          </a:xfrm>
        </p:grpSpPr>
        <p:sp>
          <p:nvSpPr>
            <p:cNvPr id="13266" name="Google Shape;13266;p26"/>
            <p:cNvSpPr/>
            <p:nvPr/>
          </p:nvSpPr>
          <p:spPr>
            <a:xfrm>
              <a:off x="487659" y="584556"/>
              <a:ext cx="174774" cy="174770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0" y="1"/>
                  </a:moveTo>
                  <a:lnTo>
                    <a:pt x="0" y="1412"/>
                  </a:lnTo>
                  <a:lnTo>
                    <a:pt x="1411" y="1412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7" name="Google Shape;13267;p26"/>
            <p:cNvSpPr/>
            <p:nvPr/>
          </p:nvSpPr>
          <p:spPr>
            <a:xfrm>
              <a:off x="662309" y="584556"/>
              <a:ext cx="176630" cy="174770"/>
            </a:xfrm>
            <a:custGeom>
              <a:avLst/>
              <a:gdLst/>
              <a:ahLst/>
              <a:cxnLst/>
              <a:rect l="l" t="t" r="r" b="b"/>
              <a:pathLst>
                <a:path w="1427" h="1412" extrusionOk="0">
                  <a:moveTo>
                    <a:pt x="0" y="1"/>
                  </a:moveTo>
                  <a:lnTo>
                    <a:pt x="0" y="1412"/>
                  </a:lnTo>
                  <a:lnTo>
                    <a:pt x="1426" y="1412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8" name="Google Shape;13268;p26"/>
            <p:cNvSpPr/>
            <p:nvPr/>
          </p:nvSpPr>
          <p:spPr>
            <a:xfrm>
              <a:off x="313009" y="759203"/>
              <a:ext cx="174774" cy="174770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1" y="1"/>
                  </a:moveTo>
                  <a:lnTo>
                    <a:pt x="1" y="1411"/>
                  </a:lnTo>
                  <a:lnTo>
                    <a:pt x="1411" y="141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9" name="Google Shape;13269;p26"/>
            <p:cNvSpPr/>
            <p:nvPr/>
          </p:nvSpPr>
          <p:spPr>
            <a:xfrm>
              <a:off x="487659" y="759203"/>
              <a:ext cx="174774" cy="174770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0" y="1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0" name="Google Shape;13270;p26"/>
            <p:cNvSpPr/>
            <p:nvPr/>
          </p:nvSpPr>
          <p:spPr>
            <a:xfrm>
              <a:off x="662309" y="759203"/>
              <a:ext cx="176630" cy="174770"/>
            </a:xfrm>
            <a:custGeom>
              <a:avLst/>
              <a:gdLst/>
              <a:ahLst/>
              <a:cxnLst/>
              <a:rect l="l" t="t" r="r" b="b"/>
              <a:pathLst>
                <a:path w="1427" h="1412" extrusionOk="0">
                  <a:moveTo>
                    <a:pt x="0" y="1"/>
                  </a:moveTo>
                  <a:lnTo>
                    <a:pt x="0" y="1411"/>
                  </a:lnTo>
                  <a:lnTo>
                    <a:pt x="1426" y="1411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1" name="Google Shape;13271;p26"/>
            <p:cNvSpPr/>
            <p:nvPr/>
          </p:nvSpPr>
          <p:spPr>
            <a:xfrm>
              <a:off x="838815" y="759203"/>
              <a:ext cx="174774" cy="174770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0" y="1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2" name="Google Shape;13272;p26"/>
            <p:cNvSpPr/>
            <p:nvPr/>
          </p:nvSpPr>
          <p:spPr>
            <a:xfrm>
              <a:off x="138482" y="933849"/>
              <a:ext cx="174650" cy="174647"/>
            </a:xfrm>
            <a:custGeom>
              <a:avLst/>
              <a:gdLst/>
              <a:ahLst/>
              <a:cxnLst/>
              <a:rect l="l" t="t" r="r" b="b"/>
              <a:pathLst>
                <a:path w="1411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3" name="Google Shape;13273;p26"/>
            <p:cNvSpPr/>
            <p:nvPr/>
          </p:nvSpPr>
          <p:spPr>
            <a:xfrm>
              <a:off x="313009" y="933849"/>
              <a:ext cx="174774" cy="174647"/>
            </a:xfrm>
            <a:custGeom>
              <a:avLst/>
              <a:gdLst/>
              <a:ahLst/>
              <a:cxnLst/>
              <a:rect l="l" t="t" r="r" b="b"/>
              <a:pathLst>
                <a:path w="1412" h="1411" extrusionOk="0">
                  <a:moveTo>
                    <a:pt x="1" y="0"/>
                  </a:moveTo>
                  <a:lnTo>
                    <a:pt x="1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4" name="Google Shape;13274;p26"/>
            <p:cNvSpPr/>
            <p:nvPr/>
          </p:nvSpPr>
          <p:spPr>
            <a:xfrm>
              <a:off x="487659" y="933849"/>
              <a:ext cx="174774" cy="174647"/>
            </a:xfrm>
            <a:custGeom>
              <a:avLst/>
              <a:gdLst/>
              <a:ahLst/>
              <a:cxnLst/>
              <a:rect l="l" t="t" r="r" b="b"/>
              <a:pathLst>
                <a:path w="1412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5" name="Google Shape;13275;p26"/>
            <p:cNvSpPr/>
            <p:nvPr/>
          </p:nvSpPr>
          <p:spPr>
            <a:xfrm>
              <a:off x="662309" y="933849"/>
              <a:ext cx="176630" cy="174647"/>
            </a:xfrm>
            <a:custGeom>
              <a:avLst/>
              <a:gdLst/>
              <a:ahLst/>
              <a:cxnLst/>
              <a:rect l="l" t="t" r="r" b="b"/>
              <a:pathLst>
                <a:path w="1427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26" y="1411"/>
                  </a:lnTo>
                  <a:lnTo>
                    <a:pt x="14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6" name="Google Shape;13276;p26"/>
            <p:cNvSpPr/>
            <p:nvPr/>
          </p:nvSpPr>
          <p:spPr>
            <a:xfrm>
              <a:off x="838815" y="933849"/>
              <a:ext cx="174774" cy="174647"/>
            </a:xfrm>
            <a:custGeom>
              <a:avLst/>
              <a:gdLst/>
              <a:ahLst/>
              <a:cxnLst/>
              <a:rect l="l" t="t" r="r" b="b"/>
              <a:pathLst>
                <a:path w="1412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7" name="Google Shape;13277;p26"/>
            <p:cNvSpPr/>
            <p:nvPr/>
          </p:nvSpPr>
          <p:spPr>
            <a:xfrm>
              <a:off x="1013466" y="759203"/>
              <a:ext cx="174650" cy="174770"/>
            </a:xfrm>
            <a:custGeom>
              <a:avLst/>
              <a:gdLst/>
              <a:ahLst/>
              <a:cxnLst/>
              <a:rect l="l" t="t" r="r" b="b"/>
              <a:pathLst>
                <a:path w="1411" h="1412" extrusionOk="0">
                  <a:moveTo>
                    <a:pt x="0" y="1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8" name="Google Shape;13278;p26"/>
            <p:cNvSpPr/>
            <p:nvPr/>
          </p:nvSpPr>
          <p:spPr>
            <a:xfrm>
              <a:off x="1013466" y="933849"/>
              <a:ext cx="174650" cy="174647"/>
            </a:xfrm>
            <a:custGeom>
              <a:avLst/>
              <a:gdLst/>
              <a:ahLst/>
              <a:cxnLst/>
              <a:rect l="l" t="t" r="r" b="b"/>
              <a:pathLst>
                <a:path w="1411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9" name="Google Shape;13279;p26"/>
            <p:cNvSpPr/>
            <p:nvPr/>
          </p:nvSpPr>
          <p:spPr>
            <a:xfrm>
              <a:off x="662309" y="671941"/>
              <a:ext cx="87387" cy="87385"/>
            </a:xfrm>
            <a:custGeom>
              <a:avLst/>
              <a:gdLst/>
              <a:ahLst/>
              <a:cxnLst/>
              <a:rect l="l" t="t" r="r" b="b"/>
              <a:pathLst>
                <a:path w="706" h="706" extrusionOk="0">
                  <a:moveTo>
                    <a:pt x="0" y="0"/>
                  </a:moveTo>
                  <a:lnTo>
                    <a:pt x="0" y="706"/>
                  </a:lnTo>
                  <a:lnTo>
                    <a:pt x="705" y="706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0" name="Google Shape;13280;p26"/>
            <p:cNvSpPr/>
            <p:nvPr/>
          </p:nvSpPr>
          <p:spPr>
            <a:xfrm>
              <a:off x="968782" y="714644"/>
              <a:ext cx="87387" cy="87385"/>
            </a:xfrm>
            <a:custGeom>
              <a:avLst/>
              <a:gdLst/>
              <a:ahLst/>
              <a:cxnLst/>
              <a:rect l="l" t="t" r="r" b="b"/>
              <a:pathLst>
                <a:path w="706" h="706" extrusionOk="0">
                  <a:moveTo>
                    <a:pt x="1" y="0"/>
                  </a:moveTo>
                  <a:lnTo>
                    <a:pt x="1" y="705"/>
                  </a:lnTo>
                  <a:lnTo>
                    <a:pt x="706" y="705"/>
                  </a:lnTo>
                  <a:lnTo>
                    <a:pt x="706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81" name="Google Shape;13281;p26"/>
          <p:cNvGrpSpPr/>
          <p:nvPr/>
        </p:nvGrpSpPr>
        <p:grpSpPr>
          <a:xfrm>
            <a:off x="-520624" y="2730425"/>
            <a:ext cx="1399511" cy="698587"/>
            <a:chOff x="138482" y="584556"/>
            <a:chExt cx="1049633" cy="523940"/>
          </a:xfrm>
        </p:grpSpPr>
        <p:sp>
          <p:nvSpPr>
            <p:cNvPr id="13282" name="Google Shape;13282;p26"/>
            <p:cNvSpPr/>
            <p:nvPr/>
          </p:nvSpPr>
          <p:spPr>
            <a:xfrm>
              <a:off x="487659" y="584556"/>
              <a:ext cx="174774" cy="174770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0" y="1"/>
                  </a:moveTo>
                  <a:lnTo>
                    <a:pt x="0" y="1412"/>
                  </a:lnTo>
                  <a:lnTo>
                    <a:pt x="1411" y="1412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3" name="Google Shape;13283;p26"/>
            <p:cNvSpPr/>
            <p:nvPr/>
          </p:nvSpPr>
          <p:spPr>
            <a:xfrm>
              <a:off x="662309" y="584556"/>
              <a:ext cx="176630" cy="174770"/>
            </a:xfrm>
            <a:custGeom>
              <a:avLst/>
              <a:gdLst/>
              <a:ahLst/>
              <a:cxnLst/>
              <a:rect l="l" t="t" r="r" b="b"/>
              <a:pathLst>
                <a:path w="1427" h="1412" extrusionOk="0">
                  <a:moveTo>
                    <a:pt x="0" y="1"/>
                  </a:moveTo>
                  <a:lnTo>
                    <a:pt x="0" y="1412"/>
                  </a:lnTo>
                  <a:lnTo>
                    <a:pt x="1426" y="1412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4" name="Google Shape;13284;p26"/>
            <p:cNvSpPr/>
            <p:nvPr/>
          </p:nvSpPr>
          <p:spPr>
            <a:xfrm>
              <a:off x="313009" y="759203"/>
              <a:ext cx="174774" cy="174770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1" y="1"/>
                  </a:moveTo>
                  <a:lnTo>
                    <a:pt x="1" y="1411"/>
                  </a:lnTo>
                  <a:lnTo>
                    <a:pt x="1411" y="141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5" name="Google Shape;13285;p26"/>
            <p:cNvSpPr/>
            <p:nvPr/>
          </p:nvSpPr>
          <p:spPr>
            <a:xfrm>
              <a:off x="487659" y="759203"/>
              <a:ext cx="174774" cy="174770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0" y="1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6" name="Google Shape;13286;p26"/>
            <p:cNvSpPr/>
            <p:nvPr/>
          </p:nvSpPr>
          <p:spPr>
            <a:xfrm>
              <a:off x="662309" y="759203"/>
              <a:ext cx="176630" cy="174770"/>
            </a:xfrm>
            <a:custGeom>
              <a:avLst/>
              <a:gdLst/>
              <a:ahLst/>
              <a:cxnLst/>
              <a:rect l="l" t="t" r="r" b="b"/>
              <a:pathLst>
                <a:path w="1427" h="1412" extrusionOk="0">
                  <a:moveTo>
                    <a:pt x="0" y="1"/>
                  </a:moveTo>
                  <a:lnTo>
                    <a:pt x="0" y="1411"/>
                  </a:lnTo>
                  <a:lnTo>
                    <a:pt x="1426" y="1411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7" name="Google Shape;13287;p26"/>
            <p:cNvSpPr/>
            <p:nvPr/>
          </p:nvSpPr>
          <p:spPr>
            <a:xfrm>
              <a:off x="838815" y="759203"/>
              <a:ext cx="174774" cy="174770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0" y="1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8" name="Google Shape;13288;p26"/>
            <p:cNvSpPr/>
            <p:nvPr/>
          </p:nvSpPr>
          <p:spPr>
            <a:xfrm>
              <a:off x="138482" y="933849"/>
              <a:ext cx="174650" cy="174647"/>
            </a:xfrm>
            <a:custGeom>
              <a:avLst/>
              <a:gdLst/>
              <a:ahLst/>
              <a:cxnLst/>
              <a:rect l="l" t="t" r="r" b="b"/>
              <a:pathLst>
                <a:path w="1411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9" name="Google Shape;13289;p26"/>
            <p:cNvSpPr/>
            <p:nvPr/>
          </p:nvSpPr>
          <p:spPr>
            <a:xfrm>
              <a:off x="313009" y="933849"/>
              <a:ext cx="174774" cy="174647"/>
            </a:xfrm>
            <a:custGeom>
              <a:avLst/>
              <a:gdLst/>
              <a:ahLst/>
              <a:cxnLst/>
              <a:rect l="l" t="t" r="r" b="b"/>
              <a:pathLst>
                <a:path w="1412" h="1411" extrusionOk="0">
                  <a:moveTo>
                    <a:pt x="1" y="0"/>
                  </a:moveTo>
                  <a:lnTo>
                    <a:pt x="1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0" name="Google Shape;13290;p26"/>
            <p:cNvSpPr/>
            <p:nvPr/>
          </p:nvSpPr>
          <p:spPr>
            <a:xfrm>
              <a:off x="487659" y="933849"/>
              <a:ext cx="174774" cy="174647"/>
            </a:xfrm>
            <a:custGeom>
              <a:avLst/>
              <a:gdLst/>
              <a:ahLst/>
              <a:cxnLst/>
              <a:rect l="l" t="t" r="r" b="b"/>
              <a:pathLst>
                <a:path w="1412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1" name="Google Shape;13291;p26"/>
            <p:cNvSpPr/>
            <p:nvPr/>
          </p:nvSpPr>
          <p:spPr>
            <a:xfrm>
              <a:off x="662309" y="933849"/>
              <a:ext cx="176630" cy="174647"/>
            </a:xfrm>
            <a:custGeom>
              <a:avLst/>
              <a:gdLst/>
              <a:ahLst/>
              <a:cxnLst/>
              <a:rect l="l" t="t" r="r" b="b"/>
              <a:pathLst>
                <a:path w="1427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26" y="1411"/>
                  </a:lnTo>
                  <a:lnTo>
                    <a:pt x="14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2" name="Google Shape;13292;p26"/>
            <p:cNvSpPr/>
            <p:nvPr/>
          </p:nvSpPr>
          <p:spPr>
            <a:xfrm>
              <a:off x="838815" y="933849"/>
              <a:ext cx="174774" cy="174647"/>
            </a:xfrm>
            <a:custGeom>
              <a:avLst/>
              <a:gdLst/>
              <a:ahLst/>
              <a:cxnLst/>
              <a:rect l="l" t="t" r="r" b="b"/>
              <a:pathLst>
                <a:path w="1412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3" name="Google Shape;13293;p26"/>
            <p:cNvSpPr/>
            <p:nvPr/>
          </p:nvSpPr>
          <p:spPr>
            <a:xfrm>
              <a:off x="1013466" y="759203"/>
              <a:ext cx="174650" cy="174770"/>
            </a:xfrm>
            <a:custGeom>
              <a:avLst/>
              <a:gdLst/>
              <a:ahLst/>
              <a:cxnLst/>
              <a:rect l="l" t="t" r="r" b="b"/>
              <a:pathLst>
                <a:path w="1411" h="1412" extrusionOk="0">
                  <a:moveTo>
                    <a:pt x="0" y="1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4" name="Google Shape;13294;p26"/>
            <p:cNvSpPr/>
            <p:nvPr/>
          </p:nvSpPr>
          <p:spPr>
            <a:xfrm>
              <a:off x="1013466" y="933849"/>
              <a:ext cx="174650" cy="174647"/>
            </a:xfrm>
            <a:custGeom>
              <a:avLst/>
              <a:gdLst/>
              <a:ahLst/>
              <a:cxnLst/>
              <a:rect l="l" t="t" r="r" b="b"/>
              <a:pathLst>
                <a:path w="1411" h="1411" extrusionOk="0">
                  <a:moveTo>
                    <a:pt x="0" y="0"/>
                  </a:moveTo>
                  <a:lnTo>
                    <a:pt x="0" y="1411"/>
                  </a:lnTo>
                  <a:lnTo>
                    <a:pt x="1411" y="1411"/>
                  </a:lnTo>
                  <a:lnTo>
                    <a:pt x="14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5" name="Google Shape;13295;p26"/>
            <p:cNvSpPr/>
            <p:nvPr/>
          </p:nvSpPr>
          <p:spPr>
            <a:xfrm>
              <a:off x="662309" y="671941"/>
              <a:ext cx="87387" cy="87385"/>
            </a:xfrm>
            <a:custGeom>
              <a:avLst/>
              <a:gdLst/>
              <a:ahLst/>
              <a:cxnLst/>
              <a:rect l="l" t="t" r="r" b="b"/>
              <a:pathLst>
                <a:path w="706" h="706" extrusionOk="0">
                  <a:moveTo>
                    <a:pt x="0" y="0"/>
                  </a:moveTo>
                  <a:lnTo>
                    <a:pt x="0" y="706"/>
                  </a:lnTo>
                  <a:lnTo>
                    <a:pt x="705" y="706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6" name="Google Shape;13296;p26"/>
            <p:cNvSpPr/>
            <p:nvPr/>
          </p:nvSpPr>
          <p:spPr>
            <a:xfrm>
              <a:off x="968782" y="714644"/>
              <a:ext cx="87387" cy="87385"/>
            </a:xfrm>
            <a:custGeom>
              <a:avLst/>
              <a:gdLst/>
              <a:ahLst/>
              <a:cxnLst/>
              <a:rect l="l" t="t" r="r" b="b"/>
              <a:pathLst>
                <a:path w="706" h="706" extrusionOk="0">
                  <a:moveTo>
                    <a:pt x="1" y="0"/>
                  </a:moveTo>
                  <a:lnTo>
                    <a:pt x="1" y="705"/>
                  </a:lnTo>
                  <a:lnTo>
                    <a:pt x="706" y="705"/>
                  </a:lnTo>
                  <a:lnTo>
                    <a:pt x="7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5041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917395-449C-AE2B-3C04-FE03097FA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A82B7F-F5AF-D015-52DF-D118B11A8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2FBA66-602B-E153-AD89-41408370A7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119E34F-6D4D-44FA-9068-21642AD9CE05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7F80F3-BA66-C2BC-7609-64F42073C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1A8CC1-07B6-2A97-1A62-9BBB92F6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2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F84A9-40CB-445D-BFED-06ECB06685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827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4FD50-0685-4CD0-A3FF-98055B67A6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69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1C926-13C1-42FB-9A3C-7E3ADFD8F7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09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156D-4D29-4E2B-BCE8-4886D01AD4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698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19C4B-E8AB-4560-8258-CE0BB90B7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395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">
            <a:extLst>
              <a:ext uri="{FF2B5EF4-FFF2-40B4-BE49-F238E27FC236}">
                <a16:creationId xmlns="" xmlns:a16="http://schemas.microsoft.com/office/drawing/2014/main" id="{CB548BD7-BDFF-4B81-A1DB-60A72897C2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="" xmlns:a16="http://schemas.microsoft.com/office/drawing/2014/main" id="{4E0559D8-E29C-EF95-3837-B3084F63686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948" y="397301"/>
            <a:ext cx="1280671" cy="128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4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76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="" xmlns:a16="http://schemas.microsoft.com/office/drawing/2014/main" id="{FFB0D30D-15C7-887B-5203-519B6F71332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948" y="397301"/>
            <a:ext cx="1280671" cy="128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43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51340" y="1460897"/>
            <a:ext cx="10086560" cy="2347800"/>
          </a:xfrm>
          <a:prstGeom prst="roundRect">
            <a:avLst>
              <a:gd name="adj" fmla="val 25889"/>
            </a:avLst>
          </a:prstGeom>
          <a:solidFill>
            <a:schemeClr val="bg1">
              <a:alpha val="67000"/>
            </a:schemeClr>
          </a:solidFill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" t="32646" r="29818"/>
          <a:stretch/>
        </p:blipFill>
        <p:spPr>
          <a:xfrm flipH="1">
            <a:off x="-3776043" y="0"/>
            <a:ext cx="12523306" cy="8408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6300" y="312672"/>
            <a:ext cx="172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FFD201"/>
                  </a:solidFill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3E7C5834-548E-49A8-B256-25EFBC2855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 rot="557568">
            <a:off x="7764815" y="3709426"/>
            <a:ext cx="5409634" cy="36367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A21DA86-CC49-97F7-9A93-A895E4477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2408" y="1827248"/>
            <a:ext cx="6218459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6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1900321F-2CC6-D857-5ED6-2571A736A097}"/>
              </a:ext>
            </a:extLst>
          </p:cNvPr>
          <p:cNvSpPr/>
          <p:nvPr/>
        </p:nvSpPr>
        <p:spPr>
          <a:xfrm>
            <a:off x="122831" y="247650"/>
            <a:ext cx="11764370" cy="62769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05E3CEF-2ACB-CA82-2A5B-3E775E204656}"/>
              </a:ext>
            </a:extLst>
          </p:cNvPr>
          <p:cNvSpPr/>
          <p:nvPr/>
        </p:nvSpPr>
        <p:spPr>
          <a:xfrm>
            <a:off x="450825" y="1447146"/>
            <a:ext cx="3864266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Thanh</a:t>
            </a:r>
            <a:r>
              <a:rPr lang="en-US" sz="4400" b="1" dirty="0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400" b="1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bình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662A0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15091" y="1170146"/>
            <a:ext cx="74595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US" sz="4000" dirty="0"/>
              <a:t>(</a:t>
            </a:r>
            <a:r>
              <a:rPr lang="en-US" sz="4000" dirty="0" err="1"/>
              <a:t>đời</a:t>
            </a:r>
            <a:r>
              <a:rPr lang="en-US" sz="4000" dirty="0"/>
              <a:t> </a:t>
            </a:r>
            <a:r>
              <a:rPr lang="en-US" sz="4000" dirty="0" err="1"/>
              <a:t>sống</a:t>
            </a:r>
            <a:r>
              <a:rPr lang="en-US" sz="4000" dirty="0"/>
              <a:t> </a:t>
            </a:r>
            <a:r>
              <a:rPr lang="en-US" sz="4000" dirty="0" err="1"/>
              <a:t>chung</a:t>
            </a:r>
            <a:r>
              <a:rPr lang="en-US" sz="4000" dirty="0"/>
              <a:t>) </a:t>
            </a:r>
            <a:r>
              <a:rPr lang="en-US" sz="4000" dirty="0" err="1"/>
              <a:t>yên</a:t>
            </a:r>
            <a:r>
              <a:rPr lang="en-US" sz="4000" dirty="0"/>
              <a:t> </a:t>
            </a:r>
            <a:r>
              <a:rPr lang="en-US" sz="4000" dirty="0" err="1"/>
              <a:t>vui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cảnh</a:t>
            </a:r>
            <a:r>
              <a:rPr lang="en-US" sz="4000" dirty="0"/>
              <a:t> </a:t>
            </a:r>
            <a:r>
              <a:rPr lang="en-US" sz="4000" dirty="0" err="1"/>
              <a:t>yên</a:t>
            </a:r>
            <a:r>
              <a:rPr lang="en-US" sz="4000" dirty="0"/>
              <a:t> </a:t>
            </a:r>
            <a:r>
              <a:rPr lang="en-US" sz="4000" dirty="0" err="1"/>
              <a:t>vui</a:t>
            </a:r>
            <a:r>
              <a:rPr lang="en-US" sz="4000" dirty="0"/>
              <a:t> </a:t>
            </a:r>
            <a:r>
              <a:rPr lang="en-US" sz="4000" dirty="0" err="1"/>
              <a:t>hòa</a:t>
            </a:r>
            <a:r>
              <a:rPr lang="en-US" sz="4000" dirty="0"/>
              <a:t> </a:t>
            </a:r>
            <a:r>
              <a:rPr lang="en-US" sz="4000" dirty="0" err="1"/>
              <a:t>bình</a:t>
            </a:r>
            <a:endParaRPr lang="en-US" sz="4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428" y="2493585"/>
            <a:ext cx="9260206" cy="37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59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B0857D3A-EC30-4190-26B5-573162694876}"/>
              </a:ext>
            </a:extLst>
          </p:cNvPr>
          <p:cNvSpPr/>
          <p:nvPr/>
        </p:nvSpPr>
        <p:spPr>
          <a:xfrm>
            <a:off x="-98475" y="152400"/>
            <a:ext cx="12191999" cy="685799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3E253B-D644-7BC5-593D-79E5658A9307}"/>
              </a:ext>
            </a:extLst>
          </p:cNvPr>
          <p:cNvSpPr/>
          <p:nvPr/>
        </p:nvSpPr>
        <p:spPr>
          <a:xfrm>
            <a:off x="258400" y="885394"/>
            <a:ext cx="4061213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2A0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Bình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662A0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662A0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phẩm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662A0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19613" y="611946"/>
            <a:ext cx="75816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vi-VN" sz="3200" dirty="0"/>
              <a:t>sự nhận xét, đánh giá, là sự khen - chê theo chủ quan của một người, một nhóm người về một vấn đề gì đó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" name="AutoShape 2" descr="Văn mẫu Tả cảnh thanh bình của một miền quê hoặc thành phố mà em biết lớp 5"/>
          <p:cNvSpPr>
            <a:spLocks noChangeAspect="1" noChangeArrowheads="1"/>
          </p:cNvSpPr>
          <p:nvPr/>
        </p:nvSpPr>
        <p:spPr bwMode="auto">
          <a:xfrm>
            <a:off x="258400" y="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Văn mẫu Tả cảnh thanh bình của một miền quê hoặc thành phố mà em biết lớp 5"/>
          <p:cNvSpPr>
            <a:spLocks noChangeAspect="1" noChangeArrowheads="1"/>
          </p:cNvSpPr>
          <p:nvPr/>
        </p:nvSpPr>
        <p:spPr bwMode="auto">
          <a:xfrm>
            <a:off x="410800" y="1524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296" y="2782637"/>
            <a:ext cx="5057506" cy="30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0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47121" y="127552"/>
            <a:ext cx="11697757" cy="6470708"/>
          </a:xfrm>
          <a:prstGeom prst="roundRect">
            <a:avLst>
              <a:gd name="adj" fmla="val 2588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1044185" y="468407"/>
            <a:ext cx="1020237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457200">
              <a:spcBef>
                <a:spcPct val="5000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bông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397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DDCE934-A6D2-FA83-803C-28FD16339AE6}"/>
              </a:ext>
            </a:extLst>
          </p:cNvPr>
          <p:cNvSpPr txBox="1"/>
          <p:nvPr/>
        </p:nvSpPr>
        <p:spPr>
          <a:xfrm>
            <a:off x="847725" y="2105025"/>
            <a:ext cx="102393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Ai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cũng mong ước có một cuộc sống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3200" b="1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3200" b="0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Chim bồ câu là loài chim tượng trưng cho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4000" b="0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3200" b="0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Làng quê Việt Nam đẹp </a:t>
            </a: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endParaRPr lang="vi-VN" sz="32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AutoShape 2" descr="Nội dung miễn phí màu Hồng hoa Clip nghệ thuật - phim hoạt hình bông hoa.  png tải về - Miễn phí trong suốt Màu Hồng png Tải v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255" y="2063861"/>
            <a:ext cx="1098413" cy="10984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668" y="3645846"/>
            <a:ext cx="1098413" cy="10984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2" y="5196390"/>
            <a:ext cx="1098413" cy="109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0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303023" y="84600"/>
            <a:ext cx="11697757" cy="6622124"/>
          </a:xfrm>
          <a:prstGeom prst="roundRect">
            <a:avLst>
              <a:gd name="adj" fmla="val 2588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2043C7A9-57CC-47CB-8645-7D3CB863F4ED}"/>
              </a:ext>
            </a:extLst>
          </p:cNvPr>
          <p:cNvSpPr/>
          <p:nvPr/>
        </p:nvSpPr>
        <p:spPr>
          <a:xfrm>
            <a:off x="7626986" y="1521200"/>
            <a:ext cx="4738390" cy="40313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an/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yên</a:t>
            </a:r>
            <a:r>
              <a:rPr lang="en-US" sz="36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</a:p>
          <a:p>
            <a:r>
              <a:rPr lang="en-US" sz="36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36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3C5864-A496-81B5-3B18-2585326DDC56}"/>
              </a:ext>
            </a:extLst>
          </p:cNvPr>
          <p:cNvSpPr/>
          <p:nvPr/>
        </p:nvSpPr>
        <p:spPr>
          <a:xfrm>
            <a:off x="8646242" y="2741810"/>
            <a:ext cx="2625346" cy="61912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C226EF54-4A7E-C385-6AF1-E26CF6F16FE2}"/>
              </a:ext>
            </a:extLst>
          </p:cNvPr>
          <p:cNvSpPr/>
          <p:nvPr/>
        </p:nvSpPr>
        <p:spPr>
          <a:xfrm>
            <a:off x="6123324" y="4291954"/>
            <a:ext cx="5045835" cy="61912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yên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DDCE934-A6D2-FA83-803C-28FD16339AE6}"/>
              </a:ext>
            </a:extLst>
          </p:cNvPr>
          <p:cNvSpPr txBox="1"/>
          <p:nvPr/>
        </p:nvSpPr>
        <p:spPr>
          <a:xfrm>
            <a:off x="1032213" y="1165744"/>
            <a:ext cx="102393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Ai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cũng mong ước có một cuộc sống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3200" b="1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3200" b="0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Chim bồ câu là loài chim tượng trưng cho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4000" b="0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3200" b="0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Làng quê Việt Nam đẹp </a:t>
            </a: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endParaRPr lang="vi-VN" sz="32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30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3560" y="21150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06" y="1514901"/>
            <a:ext cx="10795379" cy="4718181"/>
          </a:xfrm>
          <a:prstGeom prst="rect">
            <a:avLst/>
          </a:prstGeom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459182" y="437683"/>
            <a:ext cx="112736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do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altLang="en-US" sz="20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397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72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3560" y="21150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DDCE934-A6D2-FA83-803C-28FD16339AE6}"/>
              </a:ext>
            </a:extLst>
          </p:cNvPr>
          <p:cNvSpPr txBox="1"/>
          <p:nvPr/>
        </p:nvSpPr>
        <p:spPr>
          <a:xfrm>
            <a:off x="2988860" y="1378625"/>
            <a:ext cx="88710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Đàn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én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giữa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3200" b="1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bay             B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chao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liệng</a:t>
            </a:r>
            <a:endParaRPr lang="en-US" sz="3200" b="0" i="0" dirty="0" smtClean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sầu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cành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phượng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vĩ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hè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000" b="0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kêu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B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hát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kêu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ran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nghé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đang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nhánh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nhấm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nháp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B.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ă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gặm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32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44" y="2808410"/>
            <a:ext cx="773916" cy="7739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041" y="1468529"/>
            <a:ext cx="773916" cy="7739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946" y="5074433"/>
            <a:ext cx="773916" cy="773916"/>
          </a:xfrm>
          <a:prstGeom prst="rect">
            <a:avLst/>
          </a:prstGeom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86270" y="301407"/>
            <a:ext cx="112736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do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altLang="en-US" sz="20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397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26D06DE-E3DC-CC2F-2515-BA0483C06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94" y="2019869"/>
            <a:ext cx="2798776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2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0" y="38085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195" y="764275"/>
            <a:ext cx="8138614" cy="33170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85548" y="4081347"/>
            <a:ext cx="938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Đàn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én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giữa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32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bay                       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3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chao</a:t>
            </a:r>
            <a:r>
              <a:rPr lang="en-US" sz="3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liệng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05E3CEF-2ACB-CA82-2A5B-3E775E204656}"/>
              </a:ext>
            </a:extLst>
          </p:cNvPr>
          <p:cNvSpPr/>
          <p:nvPr/>
        </p:nvSpPr>
        <p:spPr>
          <a:xfrm>
            <a:off x="3636964" y="4240464"/>
            <a:ext cx="3864266" cy="584775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chao</a:t>
            </a:r>
            <a:r>
              <a:rPr lang="en-US" sz="3200" b="1" noProof="0" dirty="0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liệng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62A0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pic>
        <p:nvPicPr>
          <p:cNvPr id="2" name="y2mate.com - Đồng hồ đếm ngược 10 giây_72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9808" y="0"/>
            <a:ext cx="3712192" cy="250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1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0" y="38085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18" y="744371"/>
            <a:ext cx="7151426" cy="3464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6854" y="4108643"/>
            <a:ext cx="111502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sầu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cành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phượng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vĩ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hè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kêu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B.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hát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C.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kêu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05E3CEF-2ACB-CA82-2A5B-3E775E204656}"/>
              </a:ext>
            </a:extLst>
          </p:cNvPr>
          <p:cNvSpPr/>
          <p:nvPr/>
        </p:nvSpPr>
        <p:spPr>
          <a:xfrm>
            <a:off x="1112127" y="4308698"/>
            <a:ext cx="3864266" cy="584775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ca</a:t>
            </a:r>
            <a:r>
              <a:rPr lang="en-US" sz="3200" b="1" dirty="0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hát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62A0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pic>
        <p:nvPicPr>
          <p:cNvPr id="2" name="y2mate.com - Đồng hồ đếm ngược 10 giây_72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14339" y="1128105"/>
            <a:ext cx="3872345" cy="247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9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0" y="38085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52" y="777256"/>
            <a:ext cx="8079475" cy="34436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16677" y="4057814"/>
            <a:ext cx="11150221" cy="2217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nghé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đang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nhánh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nhấm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nháp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B.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C.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gặm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05E3CEF-2ACB-CA82-2A5B-3E775E204656}"/>
              </a:ext>
            </a:extLst>
          </p:cNvPr>
          <p:cNvSpPr/>
          <p:nvPr/>
        </p:nvSpPr>
        <p:spPr>
          <a:xfrm>
            <a:off x="4149490" y="4220920"/>
            <a:ext cx="3864266" cy="584775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</a:t>
            </a:r>
            <a:r>
              <a:rPr lang="en-US" sz="3200" b="1" noProof="0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hấm</a:t>
            </a:r>
            <a:r>
              <a:rPr lang="en-US" sz="3200" b="1" noProof="0" dirty="0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nháp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62A0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pic>
        <p:nvPicPr>
          <p:cNvPr id="2" name="y2mate.com - Đồng hồ đếm ngược 10 giây_72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9227" y="1009672"/>
            <a:ext cx="3696794" cy="258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7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0" y="38085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DDCE934-A6D2-FA83-803C-28FD16339AE6}"/>
              </a:ext>
            </a:extLst>
          </p:cNvPr>
          <p:cNvSpPr txBox="1"/>
          <p:nvPr/>
        </p:nvSpPr>
        <p:spPr>
          <a:xfrm>
            <a:off x="472391" y="3988765"/>
            <a:ext cx="110000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Đàn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én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giữa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3200" b="1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sầu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cành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phượng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vĩ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đón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hè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000" b="0" i="0" dirty="0" smtClean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nghé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đang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nhánh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vi-VN" sz="32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004" y="524466"/>
            <a:ext cx="8980226" cy="34642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05E3CEF-2ACB-CA82-2A5B-3E775E204656}"/>
              </a:ext>
            </a:extLst>
          </p:cNvPr>
          <p:cNvSpPr/>
          <p:nvPr/>
        </p:nvSpPr>
        <p:spPr>
          <a:xfrm>
            <a:off x="2244650" y="4132378"/>
            <a:ext cx="3864266" cy="584775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chao</a:t>
            </a:r>
            <a:r>
              <a:rPr lang="en-US" sz="3200" b="1" noProof="0" dirty="0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liệng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62A0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5E3CEF-2ACB-CA82-2A5B-3E775E204656}"/>
              </a:ext>
            </a:extLst>
          </p:cNvPr>
          <p:cNvSpPr/>
          <p:nvPr/>
        </p:nvSpPr>
        <p:spPr>
          <a:xfrm>
            <a:off x="907411" y="4889337"/>
            <a:ext cx="3864266" cy="584775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ca</a:t>
            </a:r>
            <a:r>
              <a:rPr lang="en-US" sz="3200" b="1" dirty="0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hát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62A0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05E3CEF-2ACB-CA82-2A5B-3E775E204656}"/>
              </a:ext>
            </a:extLst>
          </p:cNvPr>
          <p:cNvSpPr/>
          <p:nvPr/>
        </p:nvSpPr>
        <p:spPr>
          <a:xfrm>
            <a:off x="3480750" y="5613848"/>
            <a:ext cx="3864266" cy="584775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</a:t>
            </a:r>
            <a:r>
              <a:rPr lang="en-US" sz="3200" b="1" noProof="0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hấm</a:t>
            </a:r>
            <a:r>
              <a:rPr lang="en-US" sz="3200" b="1" noProof="0" dirty="0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nháp</a:t>
            </a:r>
            <a:r>
              <a:rPr lang="en-US" sz="3200" b="1" noProof="0" dirty="0" smtClean="0">
                <a:solidFill>
                  <a:srgbClr val="662A0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662A0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40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ởi động tiết học  Bài 46_1080p">
            <a:hlinkClick r:id="" action="ppaction://media"/>
            <a:extLst>
              <a:ext uri="{FF2B5EF4-FFF2-40B4-BE49-F238E27FC236}">
                <a16:creationId xmlns:a16="http://schemas.microsoft.com/office/drawing/2014/main" xmlns="" id="{34EA124E-136E-ED7C-02B7-B31F41F046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3560" y="211503"/>
            <a:ext cx="11944879" cy="6434994"/>
          </a:xfrm>
          <a:prstGeom prst="roundRect">
            <a:avLst>
              <a:gd name="adj" fmla="val 21219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" name="Cuộn: Ngang 19">
            <a:extLst>
              <a:ext uri="{FF2B5EF4-FFF2-40B4-BE49-F238E27FC236}">
                <a16:creationId xmlns="" xmlns:a16="http://schemas.microsoft.com/office/drawing/2014/main" id="{C520E5C8-D0E0-240E-E9BA-0F96351784F1}"/>
              </a:ext>
            </a:extLst>
          </p:cNvPr>
          <p:cNvSpPr/>
          <p:nvPr/>
        </p:nvSpPr>
        <p:spPr>
          <a:xfrm>
            <a:off x="559074" y="1504950"/>
            <a:ext cx="11099526" cy="4857749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biểu đạt cùng một ý nghĩa, có thể dùng nhiều từ ngữ khác nhau.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Cần dùng từ ngữ phù hợp với hoàn cảnh sử dụng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cho câu văn được sinh động, cần chú ý lựa chọn từ ngữ độc đáo.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40B76F6-8787-ADAE-CFB4-B4C610EAF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792" y="450670"/>
            <a:ext cx="8315665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6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3560" y="21150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49107" y="343281"/>
            <a:ext cx="1106029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45720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 từ phù hợp thay cho ô vuông để câu văn tạo được ấn tượng với người đọc.</a:t>
            </a:r>
            <a:endParaRPr kumimoji="0" lang="en-US" altLang="en-US" sz="20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397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CB59EC-8DD1-E899-9470-6C8C36B4A4AE}"/>
              </a:ext>
            </a:extLst>
          </p:cNvPr>
          <p:cNvSpPr txBox="1"/>
          <p:nvPr/>
        </p:nvSpPr>
        <p:spPr>
          <a:xfrm>
            <a:off x="800100" y="1885950"/>
            <a:ext cx="10420350" cy="2217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Giọt sương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trên phiến lá.</a:t>
            </a:r>
          </a:p>
          <a:p>
            <a:pPr algn="just">
              <a:lnSpc>
                <a:spcPct val="150000"/>
              </a:lnSpc>
            </a:pP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Trăng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với những vì sao đêm.</a:t>
            </a:r>
          </a:p>
          <a:p>
            <a:pPr algn="just">
              <a:lnSpc>
                <a:spcPct val="150000"/>
              </a:lnSpc>
            </a:pP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c. Nắng ban mai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lụa tơ vàng óng trên cánh đồng.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7A9F7A8-D8BA-D6D0-66C7-C6718AFA77ED}"/>
              </a:ext>
            </a:extLst>
          </p:cNvPr>
          <p:cNvSpPr/>
          <p:nvPr/>
        </p:nvSpPr>
        <p:spPr>
          <a:xfrm>
            <a:off x="3190875" y="2114550"/>
            <a:ext cx="352425" cy="4191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EFA5124-27D7-2D1A-DFB8-6D5515401762}"/>
              </a:ext>
            </a:extLst>
          </p:cNvPr>
          <p:cNvSpPr/>
          <p:nvPr/>
        </p:nvSpPr>
        <p:spPr>
          <a:xfrm>
            <a:off x="2343150" y="2876550"/>
            <a:ext cx="352425" cy="4191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73E933B-661D-5439-9624-EAD68F323CBA}"/>
              </a:ext>
            </a:extLst>
          </p:cNvPr>
          <p:cNvSpPr/>
          <p:nvPr/>
        </p:nvSpPr>
        <p:spPr>
          <a:xfrm>
            <a:off x="3657600" y="3581400"/>
            <a:ext cx="352425" cy="4191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6769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3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3560" y="21150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" name="AutoShape 2" descr="TOP 24 bài Tả cảnh bình minh trên quê hương em - Tập làm văn lớp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53" y="522028"/>
            <a:ext cx="3870686" cy="59227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522027"/>
            <a:ext cx="3991070" cy="5857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085" y="522027"/>
            <a:ext cx="3798628" cy="592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4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2">
            <a:extLst>
              <a:ext uri="{FF2B5EF4-FFF2-40B4-BE49-F238E27FC236}">
                <a16:creationId xmlns="" xmlns:a16="http://schemas.microsoft.com/office/drawing/2014/main" id="{B024E2AA-EAEE-4DDB-A0F7-DE19D5D4B685}"/>
              </a:ext>
            </a:extLst>
          </p:cNvPr>
          <p:cNvSpPr/>
          <p:nvPr/>
        </p:nvSpPr>
        <p:spPr>
          <a:xfrm>
            <a:off x="525167" y="344454"/>
            <a:ext cx="11317356" cy="6169092"/>
          </a:xfrm>
          <a:prstGeom prst="roundRect">
            <a:avLst>
              <a:gd name="adj" fmla="val 25889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Picture 4" descr="A group of children posing for a photo&#10;&#10;Description automatically generated with low confidence">
            <a:extLst>
              <a:ext uri="{FF2B5EF4-FFF2-40B4-BE49-F238E27FC236}">
                <a16:creationId xmlns="" xmlns:a16="http://schemas.microsoft.com/office/drawing/2014/main" id="{0A567843-4745-4BD7-A05B-6F86C5106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89" b="97256" l="1427" r="97859">
                        <a14:foregroundMark x1="16121" y1="20460" x2="19857" y2="25989"/>
                        <a14:foregroundMark x1="58711" y1="18079" x2="60873" y2="31215"/>
                        <a14:foregroundMark x1="60873" y1="31215" x2="60873" y2="31215"/>
                        <a14:foregroundMark x1="64148" y1="6275" x2="71767" y2="9262"/>
                        <a14:foregroundMark x1="85432" y1="26291" x2="77666" y2="26291"/>
                        <a14:foregroundMark x1="13329" y1="25242" x2="8501" y2="37046"/>
                        <a14:foregroundMark x1="62280" y1="92615" x2="61335" y2="94572"/>
                        <a14:foregroundMark x1="76427" y1="90981" x2="76113" y2="93362"/>
                        <a14:foregroundMark x1="85579" y1="90839" x2="86986" y2="93967"/>
                        <a14:foregroundMark x1="16268" y1="92171" x2="15659" y2="95016"/>
                        <a14:foregroundMark x1="26217" y1="93826" x2="28401" y2="95460"/>
                        <a14:foregroundMark x1="35852" y1="93664" x2="35852" y2="91868"/>
                        <a14:foregroundMark x1="72061" y1="9403" x2="76427" y2="13156"/>
                        <a14:foregroundMark x1="61650" y1="9120" x2="54513" y2="12248"/>
                        <a14:foregroundMark x1="3988" y1="32567" x2="5709" y2="40779"/>
                        <a14:foregroundMark x1="72544" y1="26897" x2="76889" y2="30630"/>
                        <a14:foregroundMark x1="92884" y1="31376" x2="93052" y2="34504"/>
                        <a14:foregroundMark x1="82955" y1="25101" x2="78296" y2="29136"/>
                        <a14:foregroundMark x1="87154" y1="26594" x2="90869" y2="31961"/>
                        <a14:foregroundMark x1="87930" y1="26897" x2="90260" y2="29136"/>
                        <a14:foregroundMark x1="93052" y1="34504" x2="94291" y2="38983"/>
                        <a14:foregroundMark x1="84803" y1="38236" x2="83879" y2="41223"/>
                        <a14:foregroundMark x1="69416" y1="21671" x2="68808" y2="26594"/>
                        <a14:foregroundMark x1="55898" y1="31820" x2="55898" y2="31820"/>
                        <a14:foregroundMark x1="67086" y1="3289" x2="67086" y2="3289"/>
                        <a14:foregroundMark x1="67254" y1="3289" x2="64295" y2="3733"/>
                        <a14:foregroundMark x1="66793" y1="32708" x2="64757" y2="34504"/>
                        <a14:foregroundMark x1="55751" y1="30932" x2="54660" y2="33616"/>
                        <a14:foregroundMark x1="75798" y1="96368" x2="75798" y2="96368"/>
                        <a14:foregroundMark x1="95382" y1="16425" x2="95382" y2="16425"/>
                        <a14:foregroundMark x1="95844" y1="18826" x2="95844" y2="18826"/>
                        <a14:foregroundMark x1="96306" y1="20763" x2="96306" y2="20763"/>
                        <a14:foregroundMark x1="19228" y1="32123" x2="18766" y2="37490"/>
                        <a14:foregroundMark x1="28086" y1="96953" x2="28086" y2="96953"/>
                        <a14:foregroundMark x1="15344" y1="97256" x2="15344" y2="97256"/>
                        <a14:foregroundMark x1="88392" y1="95904" x2="88392" y2="95904"/>
                        <a14:foregroundMark x1="76721" y1="96207" x2="75945" y2="96207"/>
                        <a14:foregroundMark x1="14253" y1="97256" x2="16583" y2="96368"/>
                        <a14:foregroundMark x1="26847" y1="96065" x2="29324" y2="96812"/>
                        <a14:foregroundMark x1="86839" y1="95904" x2="88392" y2="95763"/>
                        <a14:foregroundMark x1="96474" y1="14931" x2="96474" y2="14931"/>
                        <a14:foregroundMark x1="1511" y1="32264" x2="1511" y2="32264"/>
                        <a14:foregroundMark x1="28233" y1="74395" x2="29305" y2="82027"/>
                        <a14:foregroundMark x1="20634" y1="79177" x2="18304" y2="90537"/>
                        <a14:foregroundMark x1="21096" y1="75747" x2="21096" y2="79177"/>
                        <a14:foregroundMark x1="96620" y1="37651" x2="96620" y2="37651"/>
                        <a14:foregroundMark x1="97082" y1="17776" x2="97082" y2="17776"/>
                        <a14:foregroundMark x1="97565" y1="20178" x2="97565" y2="20178"/>
                        <a14:foregroundMark x1="97859" y1="17474" x2="97859" y2="17474"/>
                        <a14:backgroundMark x1="68493" y1="68281" x2="68493" y2="68281"/>
                        <a14:backgroundMark x1="33375" y1="50646" x2="33375" y2="50646"/>
                        <a14:backgroundMark x1="27309" y1="41687" x2="27309" y2="41687"/>
                        <a14:backgroundMark x1="53107" y1="33454" x2="53107" y2="33454"/>
                        <a14:backgroundMark x1="46432" y1="35553" x2="46432" y2="35553"/>
                        <a14:backgroundMark x1="55122" y1="33313" x2="55122" y2="33313"/>
                        <a14:backgroundMark x1="51700" y1="34060" x2="51700" y2="34060"/>
                        <a14:backgroundMark x1="55605" y1="33616" x2="55605" y2="33616"/>
                        <a14:backgroundMark x1="54660" y1="33313" x2="54660" y2="33313"/>
                        <a14:backgroundMark x1="97397" y1="18967" x2="97397" y2="18967"/>
                        <a14:backgroundMark x1="29177" y1="90678" x2="29177" y2="90678"/>
                        <a14:backgroundMark x1="20964" y1="80230" x2="20781" y2="83959"/>
                        <a14:backgroundMark x1="29954" y1="75000" x2="29786" y2="85452"/>
                        <a14:backgroundMark x1="21243" y1="76937" x2="21411" y2="79177"/>
                        <a14:backgroundMark x1="29492" y1="75444" x2="30584" y2="80085"/>
                        <a14:backgroundMark x1="29954" y1="75444" x2="29954" y2="80226"/>
                        <a14:backgroundMark x1="21558" y1="78874" x2="21243" y2="800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29020" y="461318"/>
            <a:ext cx="5379874" cy="559669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26D06DE-E3DC-CC2F-2515-BA0483C06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3791" y="1149278"/>
            <a:ext cx="4359018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9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3560" y="21150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FC652AD-C7CB-87B8-0E7A-1B206006E42D}"/>
              </a:ext>
            </a:extLst>
          </p:cNvPr>
          <p:cNvSpPr txBox="1"/>
          <p:nvPr/>
        </p:nvSpPr>
        <p:spPr>
          <a:xfrm>
            <a:off x="1771650" y="4350616"/>
            <a:ext cx="10420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Giọt sương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phiến lá.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19" y="288313"/>
            <a:ext cx="9403307" cy="40623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96F8F67-D85C-F54C-5D95-4B69CC77E357}"/>
              </a:ext>
            </a:extLst>
          </p:cNvPr>
          <p:cNvSpPr/>
          <p:nvPr/>
        </p:nvSpPr>
        <p:spPr>
          <a:xfrm>
            <a:off x="4353209" y="4568547"/>
            <a:ext cx="352425" cy="4191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30BFCE9-DBA7-4252-123F-AFECEDCCAA9C}"/>
              </a:ext>
            </a:extLst>
          </p:cNvPr>
          <p:cNvSpPr txBox="1"/>
          <p:nvPr/>
        </p:nvSpPr>
        <p:spPr>
          <a:xfrm>
            <a:off x="870330" y="5084832"/>
            <a:ext cx="10877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Giọt sương </a:t>
            </a: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đọng/ long lanh/ nằm nghiên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 phiến lá.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87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3560" y="21150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59" y="378393"/>
            <a:ext cx="8830101" cy="3572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5D495F1-C1B2-BCDB-2B5B-DF450B4865C9}"/>
              </a:ext>
            </a:extLst>
          </p:cNvPr>
          <p:cNvSpPr txBox="1"/>
          <p:nvPr/>
        </p:nvSpPr>
        <p:spPr>
          <a:xfrm>
            <a:off x="1473959" y="4093326"/>
            <a:ext cx="10420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Trăng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en-US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vi-VN" sz="32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 những vì sao đêm.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CEF0F49-84E3-CF67-F71E-437BE4B79471}"/>
              </a:ext>
            </a:extLst>
          </p:cNvPr>
          <p:cNvSpPr/>
          <p:nvPr/>
        </p:nvSpPr>
        <p:spPr>
          <a:xfrm>
            <a:off x="3098041" y="4196300"/>
            <a:ext cx="627797" cy="625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FE4B80B-9799-C161-6D1E-DDE98989AB78}"/>
              </a:ext>
            </a:extLst>
          </p:cNvPr>
          <p:cNvSpPr txBox="1"/>
          <p:nvPr/>
        </p:nvSpPr>
        <p:spPr>
          <a:xfrm>
            <a:off x="1016759" y="4806796"/>
            <a:ext cx="10877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Trăng </a:t>
            </a: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 chuyện/ thủ thỉ/ tâm sự 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 những vì sao đêm.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9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3560" y="211503"/>
            <a:ext cx="11944879" cy="6434994"/>
          </a:xfrm>
          <a:prstGeom prst="roundRect">
            <a:avLst>
              <a:gd name="adj" fmla="val 13851"/>
            </a:avLst>
          </a:prstGeom>
          <a:solidFill>
            <a:srgbClr val="FAF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5" y="603915"/>
            <a:ext cx="9880979" cy="32993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3A16A8F-D6B7-F51D-71E1-CC532613B4EB}"/>
              </a:ext>
            </a:extLst>
          </p:cNvPr>
          <p:cNvSpPr txBox="1"/>
          <p:nvPr/>
        </p:nvSpPr>
        <p:spPr>
          <a:xfrm>
            <a:off x="887105" y="4295672"/>
            <a:ext cx="10420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Nắng ban mai     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vi-VN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lụa </a:t>
            </a:r>
            <a:r>
              <a:rPr lang="vi-VN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tơ vàng óng trên cánh đồng.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B3584F7-D8B0-5F4F-8240-2033988222A9}"/>
              </a:ext>
            </a:extLst>
          </p:cNvPr>
          <p:cNvSpPr/>
          <p:nvPr/>
        </p:nvSpPr>
        <p:spPr>
          <a:xfrm>
            <a:off x="3780430" y="4295672"/>
            <a:ext cx="736979" cy="625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B7B51A4-5DAA-903E-7055-73CD6267BD83}"/>
              </a:ext>
            </a:extLst>
          </p:cNvPr>
          <p:cNvSpPr txBox="1"/>
          <p:nvPr/>
        </p:nvSpPr>
        <p:spPr>
          <a:xfrm>
            <a:off x="887105" y="5126669"/>
            <a:ext cx="1036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 ban mai </a:t>
            </a: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tung/ trải/ dệt 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lụa tơ vàng óng trên cánh đồng.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1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" t="32646" r="29818"/>
          <a:stretch/>
        </p:blipFill>
        <p:spPr>
          <a:xfrm flipH="1">
            <a:off x="-3994986" y="72"/>
            <a:ext cx="12523306" cy="8408504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284BE79E-1E8A-4930-860E-32C12A03E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7781914" y="3514418"/>
            <a:ext cx="5572675" cy="3746336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577762" y="1569372"/>
            <a:ext cx="8749000" cy="2347800"/>
          </a:xfrm>
          <a:prstGeom prst="roundRect">
            <a:avLst>
              <a:gd name="adj" fmla="val 25889"/>
            </a:avLst>
          </a:prstGeom>
          <a:solidFill>
            <a:schemeClr val="bg1">
              <a:alpha val="67000"/>
            </a:schemeClr>
          </a:solidFill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27496D0-D15A-D9FB-0CD3-6306B995D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294" y="1877962"/>
            <a:ext cx="10175294" cy="174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4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Cloud"/>
          <p:cNvSpPr>
            <a:spLocks noChangeAspect="1" noEditPoints="1" noChangeArrowheads="1"/>
          </p:cNvSpPr>
          <p:nvPr/>
        </p:nvSpPr>
        <p:spPr bwMode="auto">
          <a:xfrm>
            <a:off x="3505200" y="509588"/>
            <a:ext cx="990600" cy="614362"/>
          </a:xfrm>
          <a:custGeom>
            <a:avLst/>
            <a:gdLst>
              <a:gd name="T0" fmla="*/ 3073 w 21600"/>
              <a:gd name="T1" fmla="*/ 307181 h 21600"/>
              <a:gd name="T2" fmla="*/ 495300 w 21600"/>
              <a:gd name="T3" fmla="*/ 613708 h 21600"/>
              <a:gd name="T4" fmla="*/ 989775 w 21600"/>
              <a:gd name="T5" fmla="*/ 307181 h 21600"/>
              <a:gd name="T6" fmla="*/ 495300 w 21600"/>
              <a:gd name="T7" fmla="*/ 3512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49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3" name="Cloud"/>
          <p:cNvSpPr>
            <a:spLocks noChangeAspect="1" noEditPoints="1" noChangeArrowheads="1"/>
          </p:cNvSpPr>
          <p:nvPr/>
        </p:nvSpPr>
        <p:spPr bwMode="auto">
          <a:xfrm rot="384651">
            <a:off x="6858000" y="381001"/>
            <a:ext cx="1447800" cy="898525"/>
          </a:xfrm>
          <a:custGeom>
            <a:avLst/>
            <a:gdLst>
              <a:gd name="T0" fmla="*/ 4491 w 21600"/>
              <a:gd name="T1" fmla="*/ 449262 h 21600"/>
              <a:gd name="T2" fmla="*/ 723900 w 21600"/>
              <a:gd name="T3" fmla="*/ 897568 h 21600"/>
              <a:gd name="T4" fmla="*/ 1446593 w 21600"/>
              <a:gd name="T5" fmla="*/ 449262 h 21600"/>
              <a:gd name="T6" fmla="*/ 723900 w 21600"/>
              <a:gd name="T7" fmla="*/ 5137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49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2099" y="809625"/>
            <a:ext cx="9363075" cy="4829175"/>
          </a:xfrm>
          <a:prstGeom prst="horizontalScroll">
            <a:avLst/>
          </a:prstGeom>
          <a:solidFill>
            <a:schemeClr val="accent5">
              <a:lumMod val="7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 w="12700">
                  <a:solidFill>
                    <a:srgbClr val="FFFFFF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Cánh</a:t>
            </a:r>
            <a:r>
              <a:rPr kumimoji="0" lang="en-US" sz="2000" b="1" i="0" u="none" strike="noStrike" kern="1200" cap="none" spc="0" normalizeH="0" baseline="0" noProof="0" dirty="0">
                <a:ln w="12700">
                  <a:solidFill>
                    <a:srgbClr val="FFFFFF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cam </a:t>
            </a:r>
            <a:r>
              <a:rPr kumimoji="0" lang="en-US" sz="2000" b="1" i="0" u="none" strike="noStrike" kern="1200" cap="none" spc="0" normalizeH="0" baseline="0" noProof="0" dirty="0" err="1">
                <a:ln w="12700">
                  <a:solidFill>
                    <a:srgbClr val="FFFFFF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000" b="1" i="0" u="none" strike="noStrike" kern="1200" cap="none" spc="0" normalizeH="0" baseline="0" noProof="0" dirty="0">
                <a:ln w="12700">
                  <a:solidFill>
                    <a:srgbClr val="FFFFFF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 w="12700">
                  <a:solidFill>
                    <a:srgbClr val="FFFFFF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mật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FFFFFF">
                    <a:lumMod val="5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"/>
          <a:stretch>
            <a:fillRect/>
          </a:stretch>
        </p:blipFill>
        <p:spPr bwMode="auto">
          <a:xfrm>
            <a:off x="1524001" y="2026360"/>
            <a:ext cx="915352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6" name="Cloud"/>
          <p:cNvSpPr>
            <a:spLocks noChangeAspect="1" noEditPoints="1" noChangeArrowheads="1"/>
          </p:cNvSpPr>
          <p:nvPr/>
        </p:nvSpPr>
        <p:spPr bwMode="auto">
          <a:xfrm>
            <a:off x="3505200" y="464952"/>
            <a:ext cx="990600" cy="614362"/>
          </a:xfrm>
          <a:custGeom>
            <a:avLst/>
            <a:gdLst>
              <a:gd name="T0" fmla="*/ 3073 w 21600"/>
              <a:gd name="T1" fmla="*/ 307181 h 21600"/>
              <a:gd name="T2" fmla="*/ 495300 w 21600"/>
              <a:gd name="T3" fmla="*/ 613708 h 21600"/>
              <a:gd name="T4" fmla="*/ 989775 w 21600"/>
              <a:gd name="T5" fmla="*/ 307181 h 21600"/>
              <a:gd name="T6" fmla="*/ 495300 w 21600"/>
              <a:gd name="T7" fmla="*/ 3512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49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7" name="Cloud"/>
          <p:cNvSpPr>
            <a:spLocks noChangeAspect="1" noEditPoints="1" noChangeArrowheads="1"/>
          </p:cNvSpPr>
          <p:nvPr/>
        </p:nvSpPr>
        <p:spPr bwMode="auto">
          <a:xfrm rot="384651">
            <a:off x="6858000" y="381001"/>
            <a:ext cx="1447800" cy="898525"/>
          </a:xfrm>
          <a:custGeom>
            <a:avLst/>
            <a:gdLst>
              <a:gd name="T0" fmla="*/ 4491 w 21600"/>
              <a:gd name="T1" fmla="*/ 449262 h 21600"/>
              <a:gd name="T2" fmla="*/ 723900 w 21600"/>
              <a:gd name="T3" fmla="*/ 897568 h 21600"/>
              <a:gd name="T4" fmla="*/ 1446593 w 21600"/>
              <a:gd name="T5" fmla="*/ 449262 h 21600"/>
              <a:gd name="T6" fmla="*/ 723900 w 21600"/>
              <a:gd name="T7" fmla="*/ 5137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49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34" name="WordArt 62"/>
          <p:cNvSpPr>
            <a:spLocks noChangeArrowheads="1" noChangeShapeType="1" noTextEdit="1"/>
          </p:cNvSpPr>
          <p:nvPr/>
        </p:nvSpPr>
        <p:spPr bwMode="auto">
          <a:xfrm rot="437919">
            <a:off x="8387578" y="3312112"/>
            <a:ext cx="581269" cy="39528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ắc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35" name="WordArt 63"/>
          <p:cNvSpPr>
            <a:spLocks noChangeArrowheads="1" noChangeShapeType="1" noTextEdit="1"/>
          </p:cNvSpPr>
          <p:nvPr/>
        </p:nvSpPr>
        <p:spPr bwMode="auto">
          <a:xfrm>
            <a:off x="2095501" y="3762376"/>
            <a:ext cx="872086" cy="43024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inh</a:t>
            </a:r>
            <a:r>
              <a:rPr kumimoji="0" lang="en-US" sz="3600" b="1" i="0" u="none" strike="noStrike" kern="10" cap="none" spc="0" normalizeH="0" baseline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đẹp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36" name="WordArt 64"/>
          <p:cNvSpPr>
            <a:spLocks noChangeArrowheads="1" noChangeShapeType="1" noTextEdit="1"/>
          </p:cNvSpPr>
          <p:nvPr/>
        </p:nvSpPr>
        <p:spPr bwMode="auto">
          <a:xfrm rot="21093578">
            <a:off x="3851821" y="2998126"/>
            <a:ext cx="914400" cy="4953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thơm</a:t>
            </a: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ngát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37" name="WordArt 65"/>
          <p:cNvSpPr>
            <a:spLocks noChangeArrowheads="1" noChangeShapeType="1" noTextEdit="1"/>
          </p:cNvSpPr>
          <p:nvPr/>
        </p:nvSpPr>
        <p:spPr bwMode="auto">
          <a:xfrm rot="267907">
            <a:off x="5054606" y="4213681"/>
            <a:ext cx="719720" cy="461557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 smtClean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600" b="1" i="0" u="none" strike="noStrike" kern="10" cap="none" spc="0" normalizeH="0" baseline="0" noProof="0" dirty="0" smtClean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veo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38" name="WordArt 66"/>
          <p:cNvSpPr>
            <a:spLocks noChangeArrowheads="1" noChangeShapeType="1" noTextEdit="1"/>
          </p:cNvSpPr>
          <p:nvPr/>
        </p:nvSpPr>
        <p:spPr bwMode="auto">
          <a:xfrm>
            <a:off x="8991600" y="4520874"/>
            <a:ext cx="1066800" cy="5816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anh</a:t>
            </a:r>
            <a:r>
              <a:rPr kumimoji="0" lang="en-US" sz="3600" b="1" i="0" u="none" strike="noStrike" kern="10" cap="none" spc="0" normalizeH="0" baseline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biếc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40" name="Text Box 68"/>
          <p:cNvSpPr txBox="1">
            <a:spLocks noChangeArrowheads="1"/>
          </p:cNvSpPr>
          <p:nvPr/>
        </p:nvSpPr>
        <p:spPr bwMode="auto">
          <a:xfrm>
            <a:off x="1790700" y="554869"/>
            <a:ext cx="8420100" cy="1323439"/>
          </a:xfrm>
          <a:prstGeom prst="homePlate">
            <a:avLst/>
          </a:prstGeom>
          <a:solidFill>
            <a:schemeClr val="accent5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vi-VN" altLang="en-US" sz="4000" b="1" dirty="0">
                <a:solidFill>
                  <a:srgbClr val="EFE6F9"/>
                </a:solidFill>
                <a:latin typeface="Arial"/>
              </a:rPr>
              <a:t>Trong vườn, những chùm hoa ngâu toả hương </a:t>
            </a:r>
            <a:r>
              <a:rPr lang="en-US" altLang="en-US" sz="4000" b="1" dirty="0">
                <a:solidFill>
                  <a:srgbClr val="EFE6F9"/>
                </a:solidFill>
                <a:latin typeface="Arial"/>
              </a:rPr>
              <a:t>…….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EFE6F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41" name="Text Box 69"/>
          <p:cNvSpPr txBox="1">
            <a:spLocks noChangeArrowheads="1"/>
          </p:cNvSpPr>
          <p:nvPr/>
        </p:nvSpPr>
        <p:spPr bwMode="auto">
          <a:xfrm>
            <a:off x="6658373" y="1001447"/>
            <a:ext cx="3415949" cy="871359"/>
          </a:xfrm>
          <a:prstGeom prst="roundRect">
            <a:avLst>
              <a:gd name="adj" fmla="val 45083"/>
            </a:avLst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 err="1">
                <a:solidFill>
                  <a:srgbClr val="FFFF00"/>
                </a:solidFill>
                <a:latin typeface="Arial"/>
              </a:rPr>
              <a:t>t</a:t>
            </a:r>
            <a:r>
              <a:rPr lang="en-US" altLang="en-US" sz="3600" b="1" dirty="0" err="1" smtClean="0">
                <a:solidFill>
                  <a:srgbClr val="FFFF00"/>
                </a:solidFill>
                <a:latin typeface="Arial"/>
              </a:rPr>
              <a:t>hơm</a:t>
            </a:r>
            <a:r>
              <a:rPr lang="en-US" altLang="en-US" sz="3600" b="1" dirty="0" smtClean="0">
                <a:solidFill>
                  <a:srgbClr val="FFFF00"/>
                </a:solidFill>
                <a:latin typeface="Arial"/>
              </a:rPr>
              <a:t> </a:t>
            </a:r>
            <a:r>
              <a:rPr lang="en-US" altLang="en-US" sz="3600" b="1" dirty="0" err="1" smtClean="0">
                <a:solidFill>
                  <a:srgbClr val="FFFF00"/>
                </a:solidFill>
                <a:latin typeface="Arial"/>
              </a:rPr>
              <a:t>ngát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26" name="WordArt 154"/>
          <p:cNvSpPr>
            <a:spLocks noChangeArrowheads="1" noChangeShapeType="1" noTextEdit="1"/>
          </p:cNvSpPr>
          <p:nvPr/>
        </p:nvSpPr>
        <p:spPr bwMode="auto">
          <a:xfrm>
            <a:off x="6090628" y="2933700"/>
            <a:ext cx="843572" cy="59406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đỏ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086" name="Text Box 19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9906000" y="6186489"/>
            <a:ext cx="609600" cy="733663"/>
          </a:xfrm>
          <a:prstGeom prst="rightArrow">
            <a:avLst/>
          </a:prstGeom>
          <a:solidFill>
            <a:schemeClr val="accent4">
              <a:lumMod val="65000"/>
              <a:lumOff val="3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>
            <a:defPPr>
              <a:defRPr lang="en-US"/>
            </a:defPPr>
            <a:lvl1pPr eaLnBrk="1" hangingPunct="1">
              <a:spcBef>
                <a:spcPct val="50000"/>
              </a:spcBef>
              <a:defRPr b="1">
                <a:solidFill>
                  <a:srgbClr val="00FF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329" name="Picture 25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ement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848350"/>
            <a:ext cx="9144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2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0980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3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2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21 -0.03379 C 0.04714 0.02199 -0.02721 0.01713 -0.08841 -0.04259 C -0.15104 -0.10301 -0.17721 -0.19467 -0.14622 -0.24977 C -0.11589 -0.30671 -0.14219 -0.39722 -0.20495 -0.45764 C -0.26628 -0.51736 -0.33971 -0.52222 -0.37005 -0.4662 " pathEditMode="relative" rAng="2160000" ptsTypes="AAAAA">
                                      <p:cBhvr>
                                        <p:cTn id="50" dur="2000" fill="hold"/>
                                        <p:tgtEl>
                                          <p:spTgt spid="3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70" y="-2162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</p:childTnLst>
        </p:cTn>
      </p:par>
    </p:tnLst>
    <p:bldLst>
      <p:bldP spid="3140" grpId="0" animBg="1"/>
      <p:bldP spid="31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11" name="Google Shape;16011;p60"/>
          <p:cNvGrpSpPr/>
          <p:nvPr/>
        </p:nvGrpSpPr>
        <p:grpSpPr>
          <a:xfrm>
            <a:off x="1980168" y="761330"/>
            <a:ext cx="8231659" cy="1690769"/>
            <a:chOff x="1783594" y="620894"/>
            <a:chExt cx="5498525" cy="2832356"/>
          </a:xfrm>
        </p:grpSpPr>
        <p:sp>
          <p:nvSpPr>
            <p:cNvPr id="16012" name="Google Shape;16012;p60"/>
            <p:cNvSpPr/>
            <p:nvPr/>
          </p:nvSpPr>
          <p:spPr>
            <a:xfrm>
              <a:off x="1790650" y="627950"/>
              <a:ext cx="5484900" cy="2822100"/>
            </a:xfrm>
            <a:prstGeom prst="wedgeRectCallout">
              <a:avLst>
                <a:gd name="adj1" fmla="val -55031"/>
                <a:gd name="adj2" fmla="val 2122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13" name="Google Shape;16013;p60"/>
            <p:cNvSpPr/>
            <p:nvPr/>
          </p:nvSpPr>
          <p:spPr>
            <a:xfrm>
              <a:off x="1783594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14" name="Google Shape;16014;p60"/>
            <p:cNvSpPr/>
            <p:nvPr/>
          </p:nvSpPr>
          <p:spPr>
            <a:xfrm>
              <a:off x="7007019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15" name="Google Shape;16015;p60"/>
            <p:cNvSpPr/>
            <p:nvPr/>
          </p:nvSpPr>
          <p:spPr>
            <a:xfrm>
              <a:off x="1783594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16" name="Google Shape;16016;p60"/>
            <p:cNvSpPr/>
            <p:nvPr/>
          </p:nvSpPr>
          <p:spPr>
            <a:xfrm>
              <a:off x="7007019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16017" name="Google Shape;16017;p60"/>
          <p:cNvSpPr txBox="1">
            <a:spLocks noGrp="1"/>
          </p:cNvSpPr>
          <p:nvPr>
            <p:ph type="title"/>
          </p:nvPr>
        </p:nvSpPr>
        <p:spPr>
          <a:xfrm>
            <a:off x="2840343" y="1127272"/>
            <a:ext cx="6242013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2. Quy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tắc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chức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9" name="B">
            <a:extLst>
              <a:ext uri="{FF2B5EF4-FFF2-40B4-BE49-F238E27FC236}">
                <a16:creationId xmlns:a16="http://schemas.microsoft.com/office/drawing/2014/main" xmlns="" id="{1C34FE59-4D7C-4E87-1FCF-03EC916AF5BC}"/>
              </a:ext>
            </a:extLst>
          </p:cNvPr>
          <p:cNvGrpSpPr/>
          <p:nvPr/>
        </p:nvGrpSpPr>
        <p:grpSpPr>
          <a:xfrm flipH="1">
            <a:off x="870878" y="2804495"/>
            <a:ext cx="4890021" cy="1217715"/>
            <a:chOff x="1783594" y="620894"/>
            <a:chExt cx="5498525" cy="2832356"/>
          </a:xfrm>
        </p:grpSpPr>
        <p:sp>
          <p:nvSpPr>
            <p:cNvPr id="120" name="Google Shape;15618;p50">
              <a:extLst>
                <a:ext uri="{FF2B5EF4-FFF2-40B4-BE49-F238E27FC236}">
                  <a16:creationId xmlns:a16="http://schemas.microsoft.com/office/drawing/2014/main" xmlns="" id="{DA40C69D-ACF8-67E3-0F3A-D882BC2A82B5}"/>
                </a:ext>
              </a:extLst>
            </p:cNvPr>
            <p:cNvSpPr/>
            <p:nvPr/>
          </p:nvSpPr>
          <p:spPr>
            <a:xfrm>
              <a:off x="1790650" y="627950"/>
              <a:ext cx="5484900" cy="2822100"/>
            </a:xfrm>
            <a:prstGeom prst="wedgeRectCallout">
              <a:avLst>
                <a:gd name="adj1" fmla="val -21630"/>
                <a:gd name="adj2" fmla="val 52326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tiểu</a:t>
              </a: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Tân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Hòa</a:t>
              </a:r>
              <a:endParaRPr lang="en-US" sz="2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Google Shape;15619;p50">
              <a:extLst>
                <a:ext uri="{FF2B5EF4-FFF2-40B4-BE49-F238E27FC236}">
                  <a16:creationId xmlns:a16="http://schemas.microsoft.com/office/drawing/2014/main" xmlns="" id="{424FE246-333D-E7D0-FE86-81DB6C9E1D6F}"/>
                </a:ext>
              </a:extLst>
            </p:cNvPr>
            <p:cNvSpPr/>
            <p:nvPr/>
          </p:nvSpPr>
          <p:spPr>
            <a:xfrm>
              <a:off x="1783594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48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2" name="Google Shape;15620;p50">
              <a:extLst>
                <a:ext uri="{FF2B5EF4-FFF2-40B4-BE49-F238E27FC236}">
                  <a16:creationId xmlns:a16="http://schemas.microsoft.com/office/drawing/2014/main" xmlns="" id="{E5EBE33D-A948-863D-A665-9AB734596352}"/>
                </a:ext>
              </a:extLst>
            </p:cNvPr>
            <p:cNvSpPr/>
            <p:nvPr/>
          </p:nvSpPr>
          <p:spPr>
            <a:xfrm>
              <a:off x="7007019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48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3" name="Google Shape;15621;p50">
              <a:extLst>
                <a:ext uri="{FF2B5EF4-FFF2-40B4-BE49-F238E27FC236}">
                  <a16:creationId xmlns:a16="http://schemas.microsoft.com/office/drawing/2014/main" xmlns="" id="{00ECA6F4-D866-32DC-1D9A-AD33990C641F}"/>
                </a:ext>
              </a:extLst>
            </p:cNvPr>
            <p:cNvSpPr/>
            <p:nvPr/>
          </p:nvSpPr>
          <p:spPr>
            <a:xfrm>
              <a:off x="1783594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48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4" name="Google Shape;15622;p50">
              <a:extLst>
                <a:ext uri="{FF2B5EF4-FFF2-40B4-BE49-F238E27FC236}">
                  <a16:creationId xmlns:a16="http://schemas.microsoft.com/office/drawing/2014/main" xmlns="" id="{E36435FD-3327-1F56-E90E-71514818FFB6}"/>
                </a:ext>
              </a:extLst>
            </p:cNvPr>
            <p:cNvSpPr/>
            <p:nvPr/>
          </p:nvSpPr>
          <p:spPr>
            <a:xfrm>
              <a:off x="7007019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48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25" name="A">
            <a:extLst>
              <a:ext uri="{FF2B5EF4-FFF2-40B4-BE49-F238E27FC236}">
                <a16:creationId xmlns:a16="http://schemas.microsoft.com/office/drawing/2014/main" xmlns="" id="{5E26E56D-8A5A-D385-B8A7-DE5F20F7C146}"/>
              </a:ext>
            </a:extLst>
          </p:cNvPr>
          <p:cNvGrpSpPr/>
          <p:nvPr/>
        </p:nvGrpSpPr>
        <p:grpSpPr>
          <a:xfrm>
            <a:off x="6255154" y="2895108"/>
            <a:ext cx="4890021" cy="1217715"/>
            <a:chOff x="1783594" y="620894"/>
            <a:chExt cx="5498525" cy="2832356"/>
          </a:xfrm>
        </p:grpSpPr>
        <p:sp>
          <p:nvSpPr>
            <p:cNvPr id="126" name="Google Shape;15624;p50">
              <a:extLst>
                <a:ext uri="{FF2B5EF4-FFF2-40B4-BE49-F238E27FC236}">
                  <a16:creationId xmlns:a16="http://schemas.microsoft.com/office/drawing/2014/main" xmlns="" id="{6FFCF106-2C2D-5FEB-9F5B-D00E0EF88AE2}"/>
                </a:ext>
              </a:extLst>
            </p:cNvPr>
            <p:cNvSpPr/>
            <p:nvPr/>
          </p:nvSpPr>
          <p:spPr>
            <a:xfrm>
              <a:off x="1790650" y="627950"/>
              <a:ext cx="5484900" cy="2822100"/>
            </a:xfrm>
            <a:prstGeom prst="wedgeRectCallout">
              <a:avLst>
                <a:gd name="adj1" fmla="val -19749"/>
                <a:gd name="adj2" fmla="val 45843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Tiểu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Tân</a:t>
              </a:r>
              <a:r>
                <a:rPr lang="en-US" sz="2800" dirty="0" smtClea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Hòa</a:t>
              </a:r>
              <a:endParaRPr lang="en-US" sz="2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Google Shape;15625;p50">
              <a:extLst>
                <a:ext uri="{FF2B5EF4-FFF2-40B4-BE49-F238E27FC236}">
                  <a16:creationId xmlns:a16="http://schemas.microsoft.com/office/drawing/2014/main" xmlns="" id="{575807AE-A43A-0512-53D2-28FEDB047CBF}"/>
                </a:ext>
              </a:extLst>
            </p:cNvPr>
            <p:cNvSpPr/>
            <p:nvPr/>
          </p:nvSpPr>
          <p:spPr>
            <a:xfrm>
              <a:off x="1783594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48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8" name="Google Shape;15626;p50">
              <a:extLst>
                <a:ext uri="{FF2B5EF4-FFF2-40B4-BE49-F238E27FC236}">
                  <a16:creationId xmlns:a16="http://schemas.microsoft.com/office/drawing/2014/main" xmlns="" id="{E563E5F4-B0CF-FB94-30BF-12D710278F4D}"/>
                </a:ext>
              </a:extLst>
            </p:cNvPr>
            <p:cNvSpPr/>
            <p:nvPr/>
          </p:nvSpPr>
          <p:spPr>
            <a:xfrm>
              <a:off x="7007019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48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9" name="Google Shape;15627;p50">
              <a:extLst>
                <a:ext uri="{FF2B5EF4-FFF2-40B4-BE49-F238E27FC236}">
                  <a16:creationId xmlns:a16="http://schemas.microsoft.com/office/drawing/2014/main" xmlns="" id="{D8EF0510-6F20-C198-3BA8-5B51E8F4FC07}"/>
                </a:ext>
              </a:extLst>
            </p:cNvPr>
            <p:cNvSpPr/>
            <p:nvPr/>
          </p:nvSpPr>
          <p:spPr>
            <a:xfrm>
              <a:off x="1783594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48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30" name="Google Shape;15628;p50">
              <a:extLst>
                <a:ext uri="{FF2B5EF4-FFF2-40B4-BE49-F238E27FC236}">
                  <a16:creationId xmlns:a16="http://schemas.microsoft.com/office/drawing/2014/main" xmlns="" id="{A11AB18C-3A29-0D9F-13C8-CC8F2E63033B}"/>
                </a:ext>
              </a:extLst>
            </p:cNvPr>
            <p:cNvSpPr/>
            <p:nvPr/>
          </p:nvSpPr>
          <p:spPr>
            <a:xfrm>
              <a:off x="7007019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48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1" name="C">
            <a:extLst>
              <a:ext uri="{FF2B5EF4-FFF2-40B4-BE49-F238E27FC236}">
                <a16:creationId xmlns:a16="http://schemas.microsoft.com/office/drawing/2014/main" xmlns="" id="{C4976ED9-D42B-A475-F187-83FCD3CAA792}"/>
              </a:ext>
            </a:extLst>
          </p:cNvPr>
          <p:cNvGrpSpPr/>
          <p:nvPr/>
        </p:nvGrpSpPr>
        <p:grpSpPr>
          <a:xfrm>
            <a:off x="886134" y="4513014"/>
            <a:ext cx="4909081" cy="1217715"/>
            <a:chOff x="664600" y="3384760"/>
            <a:chExt cx="3681811" cy="913286"/>
          </a:xfrm>
        </p:grpSpPr>
        <p:grpSp>
          <p:nvGrpSpPr>
            <p:cNvPr id="137" name="Google Shape;15623;p50">
              <a:extLst>
                <a:ext uri="{FF2B5EF4-FFF2-40B4-BE49-F238E27FC236}">
                  <a16:creationId xmlns:a16="http://schemas.microsoft.com/office/drawing/2014/main" xmlns="" id="{8B5B972D-B860-5E03-DC58-4A8C45932ADD}"/>
                </a:ext>
              </a:extLst>
            </p:cNvPr>
            <p:cNvGrpSpPr/>
            <p:nvPr/>
          </p:nvGrpSpPr>
          <p:grpSpPr>
            <a:xfrm rot="10800000">
              <a:off x="678895" y="3384760"/>
              <a:ext cx="3667516" cy="913286"/>
              <a:chOff x="1783594" y="620894"/>
              <a:chExt cx="5498525" cy="2832356"/>
            </a:xfrm>
          </p:grpSpPr>
          <p:sp>
            <p:nvSpPr>
              <p:cNvPr id="138" name="Google Shape;15624;p50">
                <a:extLst>
                  <a:ext uri="{FF2B5EF4-FFF2-40B4-BE49-F238E27FC236}">
                    <a16:creationId xmlns:a16="http://schemas.microsoft.com/office/drawing/2014/main" xmlns="" id="{531FA3C4-31FA-2988-D867-179BAE728FC4}"/>
                  </a:ext>
                </a:extLst>
              </p:cNvPr>
              <p:cNvSpPr/>
              <p:nvPr/>
            </p:nvSpPr>
            <p:spPr>
              <a:xfrm>
                <a:off x="1790650" y="627950"/>
                <a:ext cx="5484900" cy="2822100"/>
              </a:xfrm>
              <a:prstGeom prst="wedgeRectCallout">
                <a:avLst>
                  <a:gd name="adj1" fmla="val -21630"/>
                  <a:gd name="adj2" fmla="val 49085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9" name="Google Shape;15625;p50">
                <a:extLst>
                  <a:ext uri="{FF2B5EF4-FFF2-40B4-BE49-F238E27FC236}">
                    <a16:creationId xmlns:a16="http://schemas.microsoft.com/office/drawing/2014/main" xmlns="" id="{788CDBB2-9D31-F393-8D26-BDC60E72941C}"/>
                  </a:ext>
                </a:extLst>
              </p:cNvPr>
              <p:cNvSpPr/>
              <p:nvPr/>
            </p:nvSpPr>
            <p:spPr>
              <a:xfrm>
                <a:off x="1783594" y="620894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0" name="Google Shape;15626;p50">
                <a:extLst>
                  <a:ext uri="{FF2B5EF4-FFF2-40B4-BE49-F238E27FC236}">
                    <a16:creationId xmlns:a16="http://schemas.microsoft.com/office/drawing/2014/main" xmlns="" id="{FD6775DA-0546-D247-2735-ACE419CB3A37}"/>
                  </a:ext>
                </a:extLst>
              </p:cNvPr>
              <p:cNvSpPr/>
              <p:nvPr/>
            </p:nvSpPr>
            <p:spPr>
              <a:xfrm>
                <a:off x="7007019" y="620894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1" name="Google Shape;15627;p50">
                <a:extLst>
                  <a:ext uri="{FF2B5EF4-FFF2-40B4-BE49-F238E27FC236}">
                    <a16:creationId xmlns:a16="http://schemas.microsoft.com/office/drawing/2014/main" xmlns="" id="{EC735302-0B5F-C2AD-FE91-3740E220A1B9}"/>
                  </a:ext>
                </a:extLst>
              </p:cNvPr>
              <p:cNvSpPr/>
              <p:nvPr/>
            </p:nvSpPr>
            <p:spPr>
              <a:xfrm>
                <a:off x="1783594" y="3178150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2" name="Google Shape;15628;p50">
                <a:extLst>
                  <a:ext uri="{FF2B5EF4-FFF2-40B4-BE49-F238E27FC236}">
                    <a16:creationId xmlns:a16="http://schemas.microsoft.com/office/drawing/2014/main" xmlns="" id="{EC2E9161-65D1-EBB7-18DC-3881709A867A}"/>
                  </a:ext>
                </a:extLst>
              </p:cNvPr>
              <p:cNvSpPr/>
              <p:nvPr/>
            </p:nvSpPr>
            <p:spPr>
              <a:xfrm>
                <a:off x="7007019" y="3178150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C448F03-B5D3-C5A3-EA4F-6A2CF876009D}"/>
                </a:ext>
              </a:extLst>
            </p:cNvPr>
            <p:cNvSpPr txBox="1"/>
            <p:nvPr/>
          </p:nvSpPr>
          <p:spPr>
            <a:xfrm>
              <a:off x="664600" y="3628885"/>
              <a:ext cx="3322727" cy="457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Tiểu</a:t>
              </a: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tân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hòa</a:t>
              </a:r>
              <a:endParaRPr lang="en-US" sz="2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D">
            <a:extLst>
              <a:ext uri="{FF2B5EF4-FFF2-40B4-BE49-F238E27FC236}">
                <a16:creationId xmlns:a16="http://schemas.microsoft.com/office/drawing/2014/main" xmlns="" id="{5E605DAB-1186-9BEC-0F61-A8F086897185}"/>
              </a:ext>
            </a:extLst>
          </p:cNvPr>
          <p:cNvGrpSpPr/>
          <p:nvPr/>
        </p:nvGrpSpPr>
        <p:grpSpPr>
          <a:xfrm>
            <a:off x="6287194" y="4513013"/>
            <a:ext cx="4890021" cy="1217715"/>
            <a:chOff x="4715395" y="3384760"/>
            <a:chExt cx="3667516" cy="913286"/>
          </a:xfrm>
        </p:grpSpPr>
        <p:grpSp>
          <p:nvGrpSpPr>
            <p:cNvPr id="131" name="Google Shape;15617;p50">
              <a:extLst>
                <a:ext uri="{FF2B5EF4-FFF2-40B4-BE49-F238E27FC236}">
                  <a16:creationId xmlns:a16="http://schemas.microsoft.com/office/drawing/2014/main" xmlns="" id="{D6DBF8E7-3E7D-02AE-4FE3-C681576BC94D}"/>
                </a:ext>
              </a:extLst>
            </p:cNvPr>
            <p:cNvGrpSpPr/>
            <p:nvPr/>
          </p:nvGrpSpPr>
          <p:grpSpPr>
            <a:xfrm rot="10800000" flipH="1">
              <a:off x="4715395" y="3384760"/>
              <a:ext cx="3667516" cy="913286"/>
              <a:chOff x="1783594" y="620894"/>
              <a:chExt cx="5498525" cy="2832356"/>
            </a:xfrm>
          </p:grpSpPr>
          <p:sp>
            <p:nvSpPr>
              <p:cNvPr id="132" name="Google Shape;15618;p50">
                <a:extLst>
                  <a:ext uri="{FF2B5EF4-FFF2-40B4-BE49-F238E27FC236}">
                    <a16:creationId xmlns:a16="http://schemas.microsoft.com/office/drawing/2014/main" xmlns="" id="{4C62B069-BB00-32A2-9A6F-5C947F713E04}"/>
                  </a:ext>
                </a:extLst>
              </p:cNvPr>
              <p:cNvSpPr/>
              <p:nvPr/>
            </p:nvSpPr>
            <p:spPr>
              <a:xfrm>
                <a:off x="1790650" y="627950"/>
                <a:ext cx="5484900" cy="2822100"/>
              </a:xfrm>
              <a:prstGeom prst="wedgeRectCallout">
                <a:avLst>
                  <a:gd name="adj1" fmla="val -21899"/>
                  <a:gd name="adj2" fmla="val 51246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3" name="Google Shape;15619;p50">
                <a:extLst>
                  <a:ext uri="{FF2B5EF4-FFF2-40B4-BE49-F238E27FC236}">
                    <a16:creationId xmlns:a16="http://schemas.microsoft.com/office/drawing/2014/main" xmlns="" id="{F0493F9A-453F-8D4C-9213-71AF62AAD35B}"/>
                  </a:ext>
                </a:extLst>
              </p:cNvPr>
              <p:cNvSpPr/>
              <p:nvPr/>
            </p:nvSpPr>
            <p:spPr>
              <a:xfrm>
                <a:off x="1783594" y="620894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4" name="Google Shape;15620;p50">
                <a:extLst>
                  <a:ext uri="{FF2B5EF4-FFF2-40B4-BE49-F238E27FC236}">
                    <a16:creationId xmlns:a16="http://schemas.microsoft.com/office/drawing/2014/main" xmlns="" id="{4275A17E-9E8F-254E-5159-CEB4250E852D}"/>
                  </a:ext>
                </a:extLst>
              </p:cNvPr>
              <p:cNvSpPr/>
              <p:nvPr/>
            </p:nvSpPr>
            <p:spPr>
              <a:xfrm>
                <a:off x="7007019" y="620894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5" name="Google Shape;15621;p50">
                <a:extLst>
                  <a:ext uri="{FF2B5EF4-FFF2-40B4-BE49-F238E27FC236}">
                    <a16:creationId xmlns:a16="http://schemas.microsoft.com/office/drawing/2014/main" xmlns="" id="{0BD2D628-4BDE-D182-7A3A-BB882AA719C0}"/>
                  </a:ext>
                </a:extLst>
              </p:cNvPr>
              <p:cNvSpPr/>
              <p:nvPr/>
            </p:nvSpPr>
            <p:spPr>
              <a:xfrm>
                <a:off x="1783594" y="3178150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6" name="Google Shape;15622;p50">
                <a:extLst>
                  <a:ext uri="{FF2B5EF4-FFF2-40B4-BE49-F238E27FC236}">
                    <a16:creationId xmlns:a16="http://schemas.microsoft.com/office/drawing/2014/main" xmlns="" id="{3EA00075-2CF8-00B5-8002-E4131780FC84}"/>
                  </a:ext>
                </a:extLst>
              </p:cNvPr>
              <p:cNvSpPr/>
              <p:nvPr/>
            </p:nvSpPr>
            <p:spPr>
              <a:xfrm>
                <a:off x="7007019" y="3178150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48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E4979DC-8EDB-C265-9D11-E52D67B6647A}"/>
                </a:ext>
              </a:extLst>
            </p:cNvPr>
            <p:cNvSpPr txBox="1"/>
            <p:nvPr/>
          </p:nvSpPr>
          <p:spPr>
            <a:xfrm>
              <a:off x="4733319" y="3636919"/>
              <a:ext cx="3383186" cy="457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D. </a:t>
              </a:r>
              <a:r>
                <a:rPr lang="en-US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</a:t>
              </a:r>
              <a:r>
                <a:rPr lang="en-US" sz="2800" dirty="0" err="1" smtClean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iểu</a:t>
              </a:r>
              <a:r>
                <a:rPr lang="en-US" sz="2800" dirty="0" smtClean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800" dirty="0" err="1" smtClean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ọc</a:t>
              </a:r>
              <a:r>
                <a:rPr lang="en-US" sz="2800" dirty="0" smtClean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Tân</a:t>
              </a:r>
              <a:r>
                <a:rPr lang="en-US" sz="2800" dirty="0" smtClean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Hòa</a:t>
              </a:r>
              <a:endParaRPr lang="en-US" sz="2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7" name="1">
            <a:extLst>
              <a:ext uri="{FF2B5EF4-FFF2-40B4-BE49-F238E27FC236}">
                <a16:creationId xmlns:a16="http://schemas.microsoft.com/office/drawing/2014/main" xmlns="" id="{E7A87B6E-F2D3-7919-DF66-FE8527E28D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378" b="56398"/>
          <a:stretch/>
        </p:blipFill>
        <p:spPr>
          <a:xfrm>
            <a:off x="9877765" y="2937434"/>
            <a:ext cx="1519061" cy="1058363"/>
          </a:xfrm>
          <a:prstGeom prst="rect">
            <a:avLst/>
          </a:prstGeom>
        </p:spPr>
      </p:pic>
      <p:pic>
        <p:nvPicPr>
          <p:cNvPr id="148" name="2">
            <a:extLst>
              <a:ext uri="{FF2B5EF4-FFF2-40B4-BE49-F238E27FC236}">
                <a16:creationId xmlns:a16="http://schemas.microsoft.com/office/drawing/2014/main" xmlns="" id="{32AD7559-0E05-61CF-9EA8-7D903CD473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52" t="3500" r="5426" b="52898"/>
          <a:stretch/>
        </p:blipFill>
        <p:spPr>
          <a:xfrm>
            <a:off x="4364508" y="2971974"/>
            <a:ext cx="1596841" cy="1112555"/>
          </a:xfrm>
          <a:prstGeom prst="rect">
            <a:avLst/>
          </a:prstGeom>
        </p:spPr>
      </p:pic>
      <p:pic>
        <p:nvPicPr>
          <p:cNvPr id="149" name="4">
            <a:extLst>
              <a:ext uri="{FF2B5EF4-FFF2-40B4-BE49-F238E27FC236}">
                <a16:creationId xmlns:a16="http://schemas.microsoft.com/office/drawing/2014/main" xmlns="" id="{DCB817EB-E912-0800-4B76-9E01881AB7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52" t="3500" r="5426" b="52898"/>
          <a:stretch/>
        </p:blipFill>
        <p:spPr>
          <a:xfrm>
            <a:off x="9799985" y="4631751"/>
            <a:ext cx="1596841" cy="1112555"/>
          </a:xfrm>
          <a:prstGeom prst="rect">
            <a:avLst/>
          </a:prstGeom>
        </p:spPr>
      </p:pic>
      <p:pic>
        <p:nvPicPr>
          <p:cNvPr id="150" name="3">
            <a:extLst>
              <a:ext uri="{FF2B5EF4-FFF2-40B4-BE49-F238E27FC236}">
                <a16:creationId xmlns:a16="http://schemas.microsoft.com/office/drawing/2014/main" xmlns="" id="{10BCED6F-096C-CACC-5CFF-70AE6D748F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52" t="3500" r="5426" b="52898"/>
          <a:stretch/>
        </p:blipFill>
        <p:spPr>
          <a:xfrm>
            <a:off x="4414074" y="4631751"/>
            <a:ext cx="1596841" cy="1112555"/>
          </a:xfrm>
          <a:prstGeom prst="rect">
            <a:avLst/>
          </a:prstGeom>
        </p:spPr>
      </p:pic>
      <p:pic>
        <p:nvPicPr>
          <p:cNvPr id="15" name="Picture 14">
            <a:hlinkClick r:id="rId4" action="ppaction://hlinksldjump"/>
            <a:extLst>
              <a:ext uri="{FF2B5EF4-FFF2-40B4-BE49-F238E27FC236}">
                <a16:creationId xmlns:a16="http://schemas.microsoft.com/office/drawing/2014/main" xmlns="" id="{4431EFDA-FBB0-3F6A-A459-53866D5D80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356" y="1076643"/>
            <a:ext cx="2519899" cy="135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7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"/>
          <a:stretch>
            <a:fillRect/>
          </a:stretch>
        </p:blipFill>
        <p:spPr bwMode="auto">
          <a:xfrm>
            <a:off x="1524001" y="2009776"/>
            <a:ext cx="9153525" cy="4848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Cloud"/>
          <p:cNvSpPr>
            <a:spLocks noChangeAspect="1" noEditPoints="1" noChangeArrowheads="1"/>
          </p:cNvSpPr>
          <p:nvPr/>
        </p:nvSpPr>
        <p:spPr bwMode="auto">
          <a:xfrm>
            <a:off x="3505200" y="509588"/>
            <a:ext cx="990600" cy="614362"/>
          </a:xfrm>
          <a:custGeom>
            <a:avLst/>
            <a:gdLst>
              <a:gd name="T0" fmla="*/ 3073 w 21600"/>
              <a:gd name="T1" fmla="*/ 307181 h 21600"/>
              <a:gd name="T2" fmla="*/ 495300 w 21600"/>
              <a:gd name="T3" fmla="*/ 613708 h 21600"/>
              <a:gd name="T4" fmla="*/ 989775 w 21600"/>
              <a:gd name="T5" fmla="*/ 307181 h 21600"/>
              <a:gd name="T6" fmla="*/ 495300 w 21600"/>
              <a:gd name="T7" fmla="*/ 3512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49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01" name="Cloud"/>
          <p:cNvSpPr>
            <a:spLocks noChangeAspect="1" noEditPoints="1" noChangeArrowheads="1"/>
          </p:cNvSpPr>
          <p:nvPr/>
        </p:nvSpPr>
        <p:spPr bwMode="auto">
          <a:xfrm rot="384651">
            <a:off x="6858000" y="381001"/>
            <a:ext cx="1447800" cy="898525"/>
          </a:xfrm>
          <a:custGeom>
            <a:avLst/>
            <a:gdLst>
              <a:gd name="T0" fmla="*/ 4491 w 21600"/>
              <a:gd name="T1" fmla="*/ 449262 h 21600"/>
              <a:gd name="T2" fmla="*/ 723900 w 21600"/>
              <a:gd name="T3" fmla="*/ 897568 h 21600"/>
              <a:gd name="T4" fmla="*/ 1446593 w 21600"/>
              <a:gd name="T5" fmla="*/ 449262 h 21600"/>
              <a:gd name="T6" fmla="*/ 723900 w 21600"/>
              <a:gd name="T7" fmla="*/ 5137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49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58" name="WordArt 62"/>
          <p:cNvSpPr>
            <a:spLocks noChangeArrowheads="1" noChangeShapeType="1" noTextEdit="1"/>
          </p:cNvSpPr>
          <p:nvPr/>
        </p:nvSpPr>
        <p:spPr bwMode="auto">
          <a:xfrm rot="437919">
            <a:off x="8122125" y="3192871"/>
            <a:ext cx="1107971" cy="421697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ươi</a:t>
            </a:r>
            <a:r>
              <a:rPr kumimoji="0" lang="en-US" sz="3600" b="1" i="0" u="none" strike="noStrike" kern="10" cap="none" spc="0" normalizeH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0" cap="none" spc="0" normalizeH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tắn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59" name="WordArt 63"/>
          <p:cNvSpPr>
            <a:spLocks noChangeArrowheads="1" noChangeShapeType="1" noTextEdit="1"/>
          </p:cNvSpPr>
          <p:nvPr/>
        </p:nvSpPr>
        <p:spPr bwMode="auto">
          <a:xfrm>
            <a:off x="2133600" y="3848100"/>
            <a:ext cx="914400" cy="4953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ớn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60" name="WordArt 64"/>
          <p:cNvSpPr>
            <a:spLocks noChangeArrowheads="1" noChangeShapeType="1" noTextEdit="1"/>
          </p:cNvSpPr>
          <p:nvPr/>
        </p:nvSpPr>
        <p:spPr bwMode="auto">
          <a:xfrm rot="21093578">
            <a:off x="3887191" y="3061423"/>
            <a:ext cx="738556" cy="49478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</a:t>
            </a:r>
          </a:p>
        </p:txBody>
      </p:sp>
      <p:sp>
        <p:nvSpPr>
          <p:cNvPr id="4161" name="WordArt 65"/>
          <p:cNvSpPr>
            <a:spLocks noChangeArrowheads="1" noChangeShapeType="1" noTextEdit="1"/>
          </p:cNvSpPr>
          <p:nvPr/>
        </p:nvSpPr>
        <p:spPr bwMode="auto">
          <a:xfrm rot="267907">
            <a:off x="5033643" y="4186902"/>
            <a:ext cx="858943" cy="493973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anh</a:t>
            </a:r>
            <a:r>
              <a:rPr kumimoji="0" lang="en-US" sz="3600" b="1" i="0" u="none" strike="noStrike" kern="10" cap="none" spc="0" normalizeH="0" baseline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thẳm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62" name="WordArt 66"/>
          <p:cNvSpPr>
            <a:spLocks noChangeArrowheads="1" noChangeShapeType="1" noTextEdit="1"/>
          </p:cNvSpPr>
          <p:nvPr/>
        </p:nvSpPr>
        <p:spPr bwMode="auto">
          <a:xfrm>
            <a:off x="9105900" y="4548698"/>
            <a:ext cx="838200" cy="43125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đáng</a:t>
            </a: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64" name="Text Box 68"/>
          <p:cNvSpPr txBox="1">
            <a:spLocks noChangeArrowheads="1"/>
          </p:cNvSpPr>
          <p:nvPr/>
        </p:nvSpPr>
        <p:spPr bwMode="auto">
          <a:xfrm>
            <a:off x="2311680" y="472535"/>
            <a:ext cx="7696200" cy="1200329"/>
          </a:xfrm>
          <a:prstGeom prst="homePlate">
            <a:avLst/>
          </a:prstGeom>
          <a:solidFill>
            <a:schemeClr val="accent5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en-US"/>
            </a:defPPr>
            <a:lvl1pPr algn="ctr" eaLnBrk="1" hangingPunct="1">
              <a:spcBef>
                <a:spcPct val="50000"/>
              </a:spcBef>
              <a:defRPr sz="4000" b="1">
                <a:solidFill>
                  <a:srgbClr val="EFE6F9"/>
                </a:solidFill>
                <a:latin typeface="+mn-lt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fontAlgn="base">
              <a:spcAft>
                <a:spcPct val="0"/>
              </a:spcAft>
            </a:pPr>
            <a:r>
              <a:rPr lang="vi-VN" altLang="en-US" sz="3600" dirty="0"/>
              <a:t>Trước mắt chúng tôi là những cánh đồng</a:t>
            </a:r>
            <a:r>
              <a:rPr lang="en-US" altLang="en-US" sz="3600" dirty="0"/>
              <a:t>…………</a:t>
            </a:r>
            <a:r>
              <a:rPr lang="vi-VN" altLang="en-US" sz="3600" dirty="0"/>
              <a:t> 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EFE6F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65" name="Text Box 69"/>
          <p:cNvSpPr txBox="1">
            <a:spLocks noChangeArrowheads="1"/>
          </p:cNvSpPr>
          <p:nvPr/>
        </p:nvSpPr>
        <p:spPr bwMode="auto">
          <a:xfrm>
            <a:off x="5961171" y="960546"/>
            <a:ext cx="2514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eaLnBrk="1" hangingPunct="1">
              <a:spcBef>
                <a:spcPct val="50000"/>
              </a:spcBef>
              <a:defRPr sz="3600" b="1">
                <a:solidFill>
                  <a:srgbClr val="FFFF00"/>
                </a:solidFill>
                <a:latin typeface="+mn-lt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noProof="0" dirty="0" err="1">
                <a:latin typeface="Arial"/>
              </a:rPr>
              <a:t>b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át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ngát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50" name="WordArt 154"/>
          <p:cNvSpPr>
            <a:spLocks noChangeArrowheads="1" noChangeShapeType="1" noTextEdit="1"/>
          </p:cNvSpPr>
          <p:nvPr/>
        </p:nvSpPr>
        <p:spPr bwMode="auto">
          <a:xfrm>
            <a:off x="6010567" y="3098506"/>
            <a:ext cx="1112380" cy="40423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át</a:t>
            </a:r>
            <a:r>
              <a:rPr kumimoji="0" lang="en-US" sz="3600" b="1" i="0" u="none" strike="noStrike" kern="10" cap="none" spc="0" normalizeH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0" cap="none" spc="0" normalizeH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ngát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10" name="Text Box 19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9753600" y="6186489"/>
            <a:ext cx="762000" cy="733663"/>
          </a:xfrm>
          <a:prstGeom prst="rightArrow">
            <a:avLst/>
          </a:prstGeom>
          <a:solidFill>
            <a:schemeClr val="accent4">
              <a:lumMod val="65000"/>
              <a:lumOff val="3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>
            <a:defPPr>
              <a:defRPr lang="en-US"/>
            </a:defPPr>
            <a:lvl1pPr eaLnBrk="1" hangingPunct="1">
              <a:spcBef>
                <a:spcPct val="50000"/>
              </a:spcBef>
              <a:defRPr b="1">
                <a:solidFill>
                  <a:srgbClr val="00FF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353" name="Picture 25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ement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772150"/>
            <a:ext cx="9144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2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0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6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4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4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5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6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 0.02335 C -0.00799 0.0037 0.00816 -0.06821 -0.01059 -0.13549 C -0.02986 -0.20601 -0.07587 -0.24601 -0.11771 -0.2259 C -0.15955 -0.20624 -0.20695 -0.2474 -0.2257 -0.3163 C -0.2441 -0.3852 -0.22691 -0.45526 -0.18594 -0.47514 " pathEditMode="relative" rAng="4206837" ptsTypes="fffff">
                                      <p:cBhvr>
                                        <p:cTn id="44" dur="2000" fill="hold"/>
                                        <p:tgtEl>
                                          <p:spTgt spid="4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88" y="-2490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4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5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4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60"/>
                  </p:tgtEl>
                </p:cond>
              </p:nextCondLst>
            </p:seq>
          </p:childTnLst>
        </p:cTn>
      </p:par>
    </p:tnLst>
    <p:bldLst>
      <p:bldP spid="4164" grpId="0" animBg="1"/>
      <p:bldP spid="416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"/>
          <a:stretch>
            <a:fillRect/>
          </a:stretch>
        </p:blipFill>
        <p:spPr bwMode="auto">
          <a:xfrm>
            <a:off x="1524001" y="2009776"/>
            <a:ext cx="915352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Cloud"/>
          <p:cNvSpPr>
            <a:spLocks noChangeAspect="1" noEditPoints="1" noChangeArrowheads="1"/>
          </p:cNvSpPr>
          <p:nvPr/>
        </p:nvSpPr>
        <p:spPr bwMode="auto">
          <a:xfrm>
            <a:off x="3505200" y="509588"/>
            <a:ext cx="990600" cy="614362"/>
          </a:xfrm>
          <a:custGeom>
            <a:avLst/>
            <a:gdLst>
              <a:gd name="T0" fmla="*/ 3073 w 21600"/>
              <a:gd name="T1" fmla="*/ 307181 h 21600"/>
              <a:gd name="T2" fmla="*/ 495300 w 21600"/>
              <a:gd name="T3" fmla="*/ 613708 h 21600"/>
              <a:gd name="T4" fmla="*/ 989775 w 21600"/>
              <a:gd name="T5" fmla="*/ 307181 h 21600"/>
              <a:gd name="T6" fmla="*/ 495300 w 21600"/>
              <a:gd name="T7" fmla="*/ 3512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49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5" name="Cloud"/>
          <p:cNvSpPr>
            <a:spLocks noChangeAspect="1" noEditPoints="1" noChangeArrowheads="1"/>
          </p:cNvSpPr>
          <p:nvPr/>
        </p:nvSpPr>
        <p:spPr bwMode="auto">
          <a:xfrm rot="384651">
            <a:off x="6858000" y="381001"/>
            <a:ext cx="1447800" cy="898525"/>
          </a:xfrm>
          <a:custGeom>
            <a:avLst/>
            <a:gdLst>
              <a:gd name="T0" fmla="*/ 4491 w 21600"/>
              <a:gd name="T1" fmla="*/ 449262 h 21600"/>
              <a:gd name="T2" fmla="*/ 723900 w 21600"/>
              <a:gd name="T3" fmla="*/ 897568 h 21600"/>
              <a:gd name="T4" fmla="*/ 1446593 w 21600"/>
              <a:gd name="T5" fmla="*/ 449262 h 21600"/>
              <a:gd name="T6" fmla="*/ 723900 w 21600"/>
              <a:gd name="T7" fmla="*/ 5137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49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82" name="WordArt 62"/>
          <p:cNvSpPr>
            <a:spLocks noChangeArrowheads="1" noChangeShapeType="1" noTextEdit="1"/>
          </p:cNvSpPr>
          <p:nvPr/>
        </p:nvSpPr>
        <p:spPr bwMode="auto">
          <a:xfrm rot="437919">
            <a:off x="8168923" y="3320733"/>
            <a:ext cx="1188154" cy="41638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kumimoji="0" lang="en-US" sz="3600" b="1" i="0" u="none" strike="noStrike" kern="10" cap="none" spc="0" normalizeH="0" baseline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xăm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83" name="WordArt 63"/>
          <p:cNvSpPr>
            <a:spLocks noChangeArrowheads="1" noChangeShapeType="1" noTextEdit="1"/>
          </p:cNvSpPr>
          <p:nvPr/>
        </p:nvSpPr>
        <p:spPr bwMode="auto">
          <a:xfrm>
            <a:off x="2133600" y="3810899"/>
            <a:ext cx="914400" cy="4953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kumimoji="0" lang="en-US" sz="3600" b="1" i="0" u="none" strike="noStrike" kern="10" cap="none" spc="0" normalizeH="0" baseline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 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vút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84" name="WordArt 64"/>
          <p:cNvSpPr>
            <a:spLocks noChangeArrowheads="1" noChangeShapeType="1" noTextEdit="1"/>
          </p:cNvSpPr>
          <p:nvPr/>
        </p:nvSpPr>
        <p:spPr bwMode="auto">
          <a:xfrm rot="-506422">
            <a:off x="3886200" y="3048000"/>
            <a:ext cx="914400" cy="4953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ạnh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85" name="WordArt 65"/>
          <p:cNvSpPr>
            <a:spLocks noChangeArrowheads="1" noChangeShapeType="1" noTextEdit="1"/>
          </p:cNvSpPr>
          <p:nvPr/>
        </p:nvSpPr>
        <p:spPr bwMode="auto">
          <a:xfrm rot="267907">
            <a:off x="5023838" y="4205279"/>
            <a:ext cx="938985" cy="45721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chậm</a:t>
            </a: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chạp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86" name="WordArt 66"/>
          <p:cNvSpPr>
            <a:spLocks noChangeArrowheads="1" noChangeShapeType="1" noTextEdit="1"/>
          </p:cNvSpPr>
          <p:nvPr/>
        </p:nvSpPr>
        <p:spPr bwMode="auto">
          <a:xfrm>
            <a:off x="9067800" y="4477418"/>
            <a:ext cx="1066800" cy="642271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hanh</a:t>
            </a:r>
            <a:r>
              <a:rPr kumimoji="0" lang="en-US" sz="3600" b="1" i="0" u="none" strike="noStrike" kern="10" cap="none" spc="0" normalizeH="0" baseline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nhẹn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88" name="Text Box 68"/>
          <p:cNvSpPr txBox="1">
            <a:spLocks noChangeArrowheads="1"/>
          </p:cNvSpPr>
          <p:nvPr/>
        </p:nvSpPr>
        <p:spPr bwMode="auto">
          <a:xfrm>
            <a:off x="1905000" y="457201"/>
            <a:ext cx="8610600" cy="646331"/>
          </a:xfrm>
          <a:prstGeom prst="homePlate">
            <a:avLst/>
          </a:prstGeom>
          <a:solidFill>
            <a:schemeClr val="accent5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en-US"/>
            </a:defPPr>
            <a:lvl1pPr algn="ctr" eaLnBrk="1" hangingPunct="1">
              <a:spcBef>
                <a:spcPct val="50000"/>
              </a:spcBef>
              <a:defRPr sz="4000" b="1">
                <a:solidFill>
                  <a:srgbClr val="EFE6F9"/>
                </a:solidFill>
                <a:latin typeface="+mn-lt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fontAlgn="base">
              <a:spcAft>
                <a:spcPct val="0"/>
              </a:spcAft>
            </a:pPr>
            <a:r>
              <a:rPr lang="en-US" altLang="en-US" sz="3600" dirty="0" err="1"/>
              <a:t>Chú</a:t>
            </a:r>
            <a:r>
              <a:rPr lang="en-US" altLang="en-US" sz="3600" dirty="0"/>
              <a:t> </a:t>
            </a:r>
            <a:r>
              <a:rPr lang="en-US" altLang="en-US" sz="3600" dirty="0" err="1"/>
              <a:t>chim</a:t>
            </a:r>
            <a:r>
              <a:rPr lang="en-US" altLang="en-US" sz="3600" dirty="0"/>
              <a:t> nhỏ </a:t>
            </a:r>
            <a:r>
              <a:rPr lang="en-US" altLang="en-US" sz="3600" dirty="0" err="1"/>
              <a:t>sải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cánh</a:t>
            </a:r>
            <a:r>
              <a:rPr lang="en-US" altLang="en-US" sz="3600" dirty="0"/>
              <a:t> bay………. 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EFE6F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89" name="Text Box 69"/>
          <p:cNvSpPr txBox="1">
            <a:spLocks noChangeArrowheads="1"/>
          </p:cNvSpPr>
          <p:nvPr/>
        </p:nvSpPr>
        <p:spPr bwMode="auto">
          <a:xfrm>
            <a:off x="7934325" y="334229"/>
            <a:ext cx="2514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eaLnBrk="1" hangingPunct="1">
              <a:spcBef>
                <a:spcPct val="50000"/>
              </a:spcBef>
              <a:defRPr sz="3600" b="1">
                <a:solidFill>
                  <a:srgbClr val="FFFF00"/>
                </a:solidFill>
                <a:latin typeface="+mn-lt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vun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vút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74" name="WordArt 154"/>
          <p:cNvSpPr>
            <a:spLocks noChangeArrowheads="1" noChangeShapeType="1" noTextEdit="1"/>
          </p:cNvSpPr>
          <p:nvPr/>
        </p:nvSpPr>
        <p:spPr bwMode="auto">
          <a:xfrm rot="20794357">
            <a:off x="6018756" y="2946799"/>
            <a:ext cx="970882" cy="4550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sz="3600" b="1" kern="1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10" dirty="0" err="1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nhảu</a:t>
            </a:r>
            <a:endParaRPr kumimoji="0" lang="en-US" sz="3600" b="1" i="0" u="none" strike="noStrike" kern="1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34" name="Text Box 19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9890760" y="6109098"/>
            <a:ext cx="762000" cy="733663"/>
          </a:xfrm>
          <a:prstGeom prst="rightArrow">
            <a:avLst/>
          </a:prstGeom>
          <a:solidFill>
            <a:schemeClr val="accent4">
              <a:lumMod val="65000"/>
              <a:lumOff val="3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>
            <a:defPPr>
              <a:defRPr lang="en-US"/>
            </a:defPPr>
            <a:lvl1pPr eaLnBrk="1" hangingPunct="1">
              <a:spcBef>
                <a:spcPct val="50000"/>
              </a:spcBef>
              <a:defRPr b="1">
                <a:solidFill>
                  <a:srgbClr val="00FF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377" name="Picture 25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772150"/>
            <a:ext cx="9144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Picture 2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0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625 C 0.03164 -0.13403 0.00065 -0.25393 -0.06589 -0.28078 C -0.13477 -0.30879 -0.21302 -0.23287 -0.24401 -0.10509 C -0.275 0.02269 -0.35404 0.09884 -0.42266 0.07107 C -0.48945 0.04398 -0.52018 -0.07639 -0.48893 -0.20416 " pathEditMode="relative" rAng="1140000" ptsTypes="AAAAA">
                                      <p:cBhvr>
                                        <p:cTn id="32" dur="2000" fill="hold"/>
                                        <p:tgtEl>
                                          <p:spTgt spid="5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986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5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7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5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4"/>
                  </p:tgtEl>
                </p:cond>
              </p:nextCondLst>
            </p:seq>
          </p:childTnLst>
        </p:cTn>
      </p:par>
    </p:tnLst>
    <p:bldLst>
      <p:bldP spid="5188" grpId="0" animBg="1"/>
      <p:bldP spid="518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4">
            <a:extLst>
              <a:ext uri="{FF2B5EF4-FFF2-40B4-BE49-F238E27FC236}">
                <a16:creationId xmlns="" xmlns:a16="http://schemas.microsoft.com/office/drawing/2014/main" id="{37225014-3A45-4803-BF47-446E53D89A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3205" y="-379667"/>
            <a:ext cx="9405257" cy="7226710"/>
          </a:xfrm>
          <a:prstGeom prst="rect">
            <a:avLst/>
          </a:prstGeom>
        </p:spPr>
      </p:pic>
      <p:pic>
        <p:nvPicPr>
          <p:cNvPr id="11" name="图片 4">
            <a:extLst>
              <a:ext uri="{FF2B5EF4-FFF2-40B4-BE49-F238E27FC236}">
                <a16:creationId xmlns="" xmlns:a16="http://schemas.microsoft.com/office/drawing/2014/main" id="{789079DD-C880-4E2E-9452-2A7925628E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96"/>
          <a:stretch/>
        </p:blipFill>
        <p:spPr>
          <a:xfrm>
            <a:off x="7068914" y="10958"/>
            <a:ext cx="10587586" cy="6847042"/>
          </a:xfrm>
          <a:prstGeom prst="rect">
            <a:avLst/>
          </a:prstGeom>
        </p:spPr>
      </p:pic>
      <p:sp>
        <p:nvSpPr>
          <p:cNvPr id="5" name="矩形: 圆角 2">
            <a:extLst>
              <a:ext uri="{FF2B5EF4-FFF2-40B4-BE49-F238E27FC236}">
                <a16:creationId xmlns="" xmlns:a16="http://schemas.microsoft.com/office/drawing/2014/main" id="{F02B0AE3-28AC-4209-B756-E4E1C85744E6}"/>
              </a:ext>
            </a:extLst>
          </p:cNvPr>
          <p:cNvSpPr/>
          <p:nvPr/>
        </p:nvSpPr>
        <p:spPr>
          <a:xfrm>
            <a:off x="2170233" y="2360771"/>
            <a:ext cx="7951108" cy="2554546"/>
          </a:xfrm>
          <a:prstGeom prst="roundRect">
            <a:avLst>
              <a:gd name="adj" fmla="val 25889"/>
            </a:avLst>
          </a:prstGeom>
          <a:solidFill>
            <a:schemeClr val="bg1">
              <a:alpha val="67000"/>
            </a:schemeClr>
          </a:solidFill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12" name="图片 4">
            <a:extLst>
              <a:ext uri="{FF2B5EF4-FFF2-40B4-BE49-F238E27FC236}">
                <a16:creationId xmlns="" xmlns:a16="http://schemas.microsoft.com/office/drawing/2014/main" id="{371D1BF0-A274-4545-A4F4-987E06182A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6762909" y="4654317"/>
            <a:ext cx="3826434" cy="25723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7299F59-F3FE-F7D2-FA1B-EE677C1E0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9082" y="2194038"/>
            <a:ext cx="7608467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2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11" name="Google Shape;16011;p60"/>
          <p:cNvGrpSpPr/>
          <p:nvPr/>
        </p:nvGrpSpPr>
        <p:grpSpPr>
          <a:xfrm>
            <a:off x="1980168" y="761330"/>
            <a:ext cx="8231659" cy="1690769"/>
            <a:chOff x="1783594" y="620894"/>
            <a:chExt cx="5498525" cy="2832356"/>
          </a:xfrm>
        </p:grpSpPr>
        <p:sp>
          <p:nvSpPr>
            <p:cNvPr id="16012" name="Google Shape;16012;p60"/>
            <p:cNvSpPr/>
            <p:nvPr/>
          </p:nvSpPr>
          <p:spPr>
            <a:xfrm>
              <a:off x="1790650" y="627950"/>
              <a:ext cx="5484900" cy="2822100"/>
            </a:xfrm>
            <a:prstGeom prst="wedgeRectCallout">
              <a:avLst>
                <a:gd name="adj1" fmla="val -55031"/>
                <a:gd name="adj2" fmla="val 2122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13" name="Google Shape;16013;p60"/>
            <p:cNvSpPr/>
            <p:nvPr/>
          </p:nvSpPr>
          <p:spPr>
            <a:xfrm>
              <a:off x="1783594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14" name="Google Shape;16014;p60"/>
            <p:cNvSpPr/>
            <p:nvPr/>
          </p:nvSpPr>
          <p:spPr>
            <a:xfrm>
              <a:off x="7007019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15" name="Google Shape;16015;p60"/>
            <p:cNvSpPr/>
            <p:nvPr/>
          </p:nvSpPr>
          <p:spPr>
            <a:xfrm>
              <a:off x="1783594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16" name="Google Shape;16016;p60"/>
            <p:cNvSpPr/>
            <p:nvPr/>
          </p:nvSpPr>
          <p:spPr>
            <a:xfrm>
              <a:off x="7007019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16017" name="Google Shape;16017;p60"/>
          <p:cNvSpPr txBox="1">
            <a:spLocks noGrp="1"/>
          </p:cNvSpPr>
          <p:nvPr>
            <p:ph type="title"/>
          </p:nvPr>
        </p:nvSpPr>
        <p:spPr>
          <a:xfrm>
            <a:off x="2656277" y="1094895"/>
            <a:ext cx="6445425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3. Quy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tắc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cơ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sz="4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9" name="B">
            <a:extLst>
              <a:ext uri="{FF2B5EF4-FFF2-40B4-BE49-F238E27FC236}">
                <a16:creationId xmlns:a16="http://schemas.microsoft.com/office/drawing/2014/main" xmlns="" id="{1C34FE59-4D7C-4E87-1FCF-03EC916AF5BC}"/>
              </a:ext>
            </a:extLst>
          </p:cNvPr>
          <p:cNvGrpSpPr/>
          <p:nvPr/>
        </p:nvGrpSpPr>
        <p:grpSpPr>
          <a:xfrm flipH="1">
            <a:off x="6300892" y="2911503"/>
            <a:ext cx="4890021" cy="1217715"/>
            <a:chOff x="1783594" y="620894"/>
            <a:chExt cx="5498525" cy="2832356"/>
          </a:xfrm>
        </p:grpSpPr>
        <p:sp>
          <p:nvSpPr>
            <p:cNvPr id="120" name="Google Shape;15618;p50">
              <a:extLst>
                <a:ext uri="{FF2B5EF4-FFF2-40B4-BE49-F238E27FC236}">
                  <a16:creationId xmlns:a16="http://schemas.microsoft.com/office/drawing/2014/main" xmlns="" id="{DA40C69D-ACF8-67E3-0F3A-D882BC2A82B5}"/>
                </a:ext>
              </a:extLst>
            </p:cNvPr>
            <p:cNvSpPr/>
            <p:nvPr/>
          </p:nvSpPr>
          <p:spPr>
            <a:xfrm>
              <a:off x="1790650" y="627950"/>
              <a:ext cx="5484900" cy="2822100"/>
            </a:xfrm>
            <a:prstGeom prst="wedgeRectCallout">
              <a:avLst>
                <a:gd name="adj1" fmla="val -21630"/>
                <a:gd name="adj2" fmla="val 52326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B.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Bộ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rgbClr val="20212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iáo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dục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đào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tạo</a:t>
              </a:r>
              <a:endParaRPr sz="32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1" name="Google Shape;15619;p50">
              <a:extLst>
                <a:ext uri="{FF2B5EF4-FFF2-40B4-BE49-F238E27FC236}">
                  <a16:creationId xmlns:a16="http://schemas.microsoft.com/office/drawing/2014/main" xmlns="" id="{424FE246-333D-E7D0-FE86-81DB6C9E1D6F}"/>
                </a:ext>
              </a:extLst>
            </p:cNvPr>
            <p:cNvSpPr/>
            <p:nvPr/>
          </p:nvSpPr>
          <p:spPr>
            <a:xfrm>
              <a:off x="1783594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2" name="Google Shape;15620;p50">
              <a:extLst>
                <a:ext uri="{FF2B5EF4-FFF2-40B4-BE49-F238E27FC236}">
                  <a16:creationId xmlns:a16="http://schemas.microsoft.com/office/drawing/2014/main" xmlns="" id="{E5EBE33D-A948-863D-A665-9AB734596352}"/>
                </a:ext>
              </a:extLst>
            </p:cNvPr>
            <p:cNvSpPr/>
            <p:nvPr/>
          </p:nvSpPr>
          <p:spPr>
            <a:xfrm>
              <a:off x="7007019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3" name="Google Shape;15621;p50">
              <a:extLst>
                <a:ext uri="{FF2B5EF4-FFF2-40B4-BE49-F238E27FC236}">
                  <a16:creationId xmlns:a16="http://schemas.microsoft.com/office/drawing/2014/main" xmlns="" id="{00ECA6F4-D866-32DC-1D9A-AD33990C641F}"/>
                </a:ext>
              </a:extLst>
            </p:cNvPr>
            <p:cNvSpPr/>
            <p:nvPr/>
          </p:nvSpPr>
          <p:spPr>
            <a:xfrm>
              <a:off x="1783594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4" name="Google Shape;15622;p50">
              <a:extLst>
                <a:ext uri="{FF2B5EF4-FFF2-40B4-BE49-F238E27FC236}">
                  <a16:creationId xmlns:a16="http://schemas.microsoft.com/office/drawing/2014/main" xmlns="" id="{E36435FD-3327-1F56-E90E-71514818FFB6}"/>
                </a:ext>
              </a:extLst>
            </p:cNvPr>
            <p:cNvSpPr/>
            <p:nvPr/>
          </p:nvSpPr>
          <p:spPr>
            <a:xfrm>
              <a:off x="7007019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25" name="A">
            <a:extLst>
              <a:ext uri="{FF2B5EF4-FFF2-40B4-BE49-F238E27FC236}">
                <a16:creationId xmlns:a16="http://schemas.microsoft.com/office/drawing/2014/main" xmlns="" id="{5E26E56D-8A5A-D385-B8A7-DE5F20F7C146}"/>
              </a:ext>
            </a:extLst>
          </p:cNvPr>
          <p:cNvGrpSpPr/>
          <p:nvPr/>
        </p:nvGrpSpPr>
        <p:grpSpPr>
          <a:xfrm>
            <a:off x="1108780" y="4625547"/>
            <a:ext cx="4895864" cy="1223455"/>
            <a:chOff x="1777024" y="607543"/>
            <a:chExt cx="5505095" cy="2845707"/>
          </a:xfrm>
        </p:grpSpPr>
        <p:sp>
          <p:nvSpPr>
            <p:cNvPr id="126" name="Google Shape;15624;p50">
              <a:extLst>
                <a:ext uri="{FF2B5EF4-FFF2-40B4-BE49-F238E27FC236}">
                  <a16:creationId xmlns:a16="http://schemas.microsoft.com/office/drawing/2014/main" xmlns="" id="{6FFCF106-2C2D-5FEB-9F5B-D00E0EF88AE2}"/>
                </a:ext>
              </a:extLst>
            </p:cNvPr>
            <p:cNvSpPr/>
            <p:nvPr/>
          </p:nvSpPr>
          <p:spPr>
            <a:xfrm>
              <a:off x="1777024" y="607543"/>
              <a:ext cx="5484900" cy="2822100"/>
            </a:xfrm>
            <a:prstGeom prst="wedgeRectCallout">
              <a:avLst>
                <a:gd name="adj1" fmla="val -19749"/>
                <a:gd name="adj2" fmla="val 45843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C.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Bộ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Giáo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dục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Đào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tạo</a:t>
              </a:r>
              <a:endParaRPr sz="32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7" name="Google Shape;15625;p50">
              <a:extLst>
                <a:ext uri="{FF2B5EF4-FFF2-40B4-BE49-F238E27FC236}">
                  <a16:creationId xmlns:a16="http://schemas.microsoft.com/office/drawing/2014/main" xmlns="" id="{575807AE-A43A-0512-53D2-28FEDB047CBF}"/>
                </a:ext>
              </a:extLst>
            </p:cNvPr>
            <p:cNvSpPr/>
            <p:nvPr/>
          </p:nvSpPr>
          <p:spPr>
            <a:xfrm>
              <a:off x="1783594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8" name="Google Shape;15626;p50">
              <a:extLst>
                <a:ext uri="{FF2B5EF4-FFF2-40B4-BE49-F238E27FC236}">
                  <a16:creationId xmlns:a16="http://schemas.microsoft.com/office/drawing/2014/main" xmlns="" id="{E563E5F4-B0CF-FB94-30BF-12D710278F4D}"/>
                </a:ext>
              </a:extLst>
            </p:cNvPr>
            <p:cNvSpPr/>
            <p:nvPr/>
          </p:nvSpPr>
          <p:spPr>
            <a:xfrm>
              <a:off x="7007019" y="620894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29" name="Google Shape;15627;p50">
              <a:extLst>
                <a:ext uri="{FF2B5EF4-FFF2-40B4-BE49-F238E27FC236}">
                  <a16:creationId xmlns:a16="http://schemas.microsoft.com/office/drawing/2014/main" xmlns="" id="{D8EF0510-6F20-C198-3BA8-5B51E8F4FC07}"/>
                </a:ext>
              </a:extLst>
            </p:cNvPr>
            <p:cNvSpPr/>
            <p:nvPr/>
          </p:nvSpPr>
          <p:spPr>
            <a:xfrm>
              <a:off x="1783594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30" name="Google Shape;15628;p50">
              <a:extLst>
                <a:ext uri="{FF2B5EF4-FFF2-40B4-BE49-F238E27FC236}">
                  <a16:creationId xmlns:a16="http://schemas.microsoft.com/office/drawing/2014/main" xmlns="" id="{A11AB18C-3A29-0D9F-13C8-CC8F2E63033B}"/>
                </a:ext>
              </a:extLst>
            </p:cNvPr>
            <p:cNvSpPr/>
            <p:nvPr/>
          </p:nvSpPr>
          <p:spPr>
            <a:xfrm>
              <a:off x="7007019" y="3178150"/>
              <a:ext cx="2751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1" name="C">
            <a:extLst>
              <a:ext uri="{FF2B5EF4-FFF2-40B4-BE49-F238E27FC236}">
                <a16:creationId xmlns:a16="http://schemas.microsoft.com/office/drawing/2014/main" xmlns="" id="{C4976ED9-D42B-A475-F187-83FCD3CAA792}"/>
              </a:ext>
            </a:extLst>
          </p:cNvPr>
          <p:cNvGrpSpPr/>
          <p:nvPr/>
        </p:nvGrpSpPr>
        <p:grpSpPr>
          <a:xfrm>
            <a:off x="995245" y="3012491"/>
            <a:ext cx="4890020" cy="1217714"/>
            <a:chOff x="678895" y="3384760"/>
            <a:chExt cx="3667516" cy="913286"/>
          </a:xfrm>
        </p:grpSpPr>
        <p:grpSp>
          <p:nvGrpSpPr>
            <p:cNvPr id="137" name="Google Shape;15623;p50">
              <a:extLst>
                <a:ext uri="{FF2B5EF4-FFF2-40B4-BE49-F238E27FC236}">
                  <a16:creationId xmlns:a16="http://schemas.microsoft.com/office/drawing/2014/main" xmlns="" id="{8B5B972D-B860-5E03-DC58-4A8C45932ADD}"/>
                </a:ext>
              </a:extLst>
            </p:cNvPr>
            <p:cNvGrpSpPr/>
            <p:nvPr/>
          </p:nvGrpSpPr>
          <p:grpSpPr>
            <a:xfrm rot="10800000">
              <a:off x="678895" y="3384760"/>
              <a:ext cx="3667516" cy="913286"/>
              <a:chOff x="1783594" y="620894"/>
              <a:chExt cx="5498525" cy="2832356"/>
            </a:xfrm>
          </p:grpSpPr>
          <p:sp>
            <p:nvSpPr>
              <p:cNvPr id="138" name="Google Shape;15624;p50">
                <a:extLst>
                  <a:ext uri="{FF2B5EF4-FFF2-40B4-BE49-F238E27FC236}">
                    <a16:creationId xmlns:a16="http://schemas.microsoft.com/office/drawing/2014/main" xmlns="" id="{531FA3C4-31FA-2988-D867-179BAE728FC4}"/>
                  </a:ext>
                </a:extLst>
              </p:cNvPr>
              <p:cNvSpPr/>
              <p:nvPr/>
            </p:nvSpPr>
            <p:spPr>
              <a:xfrm>
                <a:off x="1790650" y="627950"/>
                <a:ext cx="5484900" cy="2822100"/>
              </a:xfrm>
              <a:prstGeom prst="wedgeRectCallout">
                <a:avLst>
                  <a:gd name="adj1" fmla="val -21630"/>
                  <a:gd name="adj2" fmla="val 49085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9" name="Google Shape;15625;p50">
                <a:extLst>
                  <a:ext uri="{FF2B5EF4-FFF2-40B4-BE49-F238E27FC236}">
                    <a16:creationId xmlns:a16="http://schemas.microsoft.com/office/drawing/2014/main" xmlns="" id="{788CDBB2-9D31-F393-8D26-BDC60E72941C}"/>
                  </a:ext>
                </a:extLst>
              </p:cNvPr>
              <p:cNvSpPr/>
              <p:nvPr/>
            </p:nvSpPr>
            <p:spPr>
              <a:xfrm>
                <a:off x="1783594" y="620894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0" name="Google Shape;15626;p50">
                <a:extLst>
                  <a:ext uri="{FF2B5EF4-FFF2-40B4-BE49-F238E27FC236}">
                    <a16:creationId xmlns:a16="http://schemas.microsoft.com/office/drawing/2014/main" xmlns="" id="{FD6775DA-0546-D247-2735-ACE419CB3A37}"/>
                  </a:ext>
                </a:extLst>
              </p:cNvPr>
              <p:cNvSpPr/>
              <p:nvPr/>
            </p:nvSpPr>
            <p:spPr>
              <a:xfrm>
                <a:off x="7007019" y="620894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1" name="Google Shape;15627;p50">
                <a:extLst>
                  <a:ext uri="{FF2B5EF4-FFF2-40B4-BE49-F238E27FC236}">
                    <a16:creationId xmlns:a16="http://schemas.microsoft.com/office/drawing/2014/main" xmlns="" id="{EC735302-0B5F-C2AD-FE91-3740E220A1B9}"/>
                  </a:ext>
                </a:extLst>
              </p:cNvPr>
              <p:cNvSpPr/>
              <p:nvPr/>
            </p:nvSpPr>
            <p:spPr>
              <a:xfrm>
                <a:off x="1783594" y="3178150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2" name="Google Shape;15628;p50">
                <a:extLst>
                  <a:ext uri="{FF2B5EF4-FFF2-40B4-BE49-F238E27FC236}">
                    <a16:creationId xmlns:a16="http://schemas.microsoft.com/office/drawing/2014/main" xmlns="" id="{EC2E9161-65D1-EBB7-18DC-3881709A867A}"/>
                  </a:ext>
                </a:extLst>
              </p:cNvPr>
              <p:cNvSpPr/>
              <p:nvPr/>
            </p:nvSpPr>
            <p:spPr>
              <a:xfrm>
                <a:off x="7007019" y="3178150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C448F03-B5D3-C5A3-EA4F-6A2CF876009D}"/>
                </a:ext>
              </a:extLst>
            </p:cNvPr>
            <p:cNvSpPr txBox="1"/>
            <p:nvPr/>
          </p:nvSpPr>
          <p:spPr>
            <a:xfrm>
              <a:off x="710426" y="3420078"/>
              <a:ext cx="3562804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A. </a:t>
              </a:r>
              <a:r>
                <a:rPr lang="en-US" sz="3200" b="0" i="0" dirty="0" err="1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Bộ</a:t>
              </a:r>
              <a:r>
                <a:rPr lang="en-US" sz="3200" b="0" i="0" dirty="0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Giáo</a:t>
              </a:r>
              <a:r>
                <a:rPr lang="en-US" sz="3200" b="0" i="0" dirty="0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rgbClr val="20212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</a:t>
              </a:r>
              <a:r>
                <a:rPr lang="en-US" sz="3200" b="0" i="0" dirty="0" err="1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ục</a:t>
              </a:r>
              <a:r>
                <a:rPr lang="en-US" sz="3200" b="0" i="0" dirty="0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rgbClr val="20212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</a:t>
              </a:r>
              <a:r>
                <a:rPr lang="en-US" sz="3200" b="0" i="0" dirty="0" err="1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à</a:t>
              </a:r>
              <a:r>
                <a:rPr lang="en-US" sz="3200" b="0" i="0" dirty="0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Đào</a:t>
              </a:r>
              <a:r>
                <a:rPr lang="en-US" sz="3200" b="0" i="0" dirty="0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rgbClr val="20212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</a:t>
              </a:r>
              <a:r>
                <a:rPr lang="en-US" sz="3200" b="0" i="0" dirty="0" err="1" smtClean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ạo</a:t>
              </a:r>
              <a:endParaRPr lang="en-US" sz="32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13" name="D">
            <a:extLst>
              <a:ext uri="{FF2B5EF4-FFF2-40B4-BE49-F238E27FC236}">
                <a16:creationId xmlns:a16="http://schemas.microsoft.com/office/drawing/2014/main" xmlns="" id="{5E605DAB-1186-9BEC-0F61-A8F086897185}"/>
              </a:ext>
            </a:extLst>
          </p:cNvPr>
          <p:cNvGrpSpPr/>
          <p:nvPr/>
        </p:nvGrpSpPr>
        <p:grpSpPr>
          <a:xfrm>
            <a:off x="6287195" y="4504460"/>
            <a:ext cx="4890022" cy="1226270"/>
            <a:chOff x="4715395" y="3378344"/>
            <a:chExt cx="3667516" cy="919702"/>
          </a:xfrm>
        </p:grpSpPr>
        <p:grpSp>
          <p:nvGrpSpPr>
            <p:cNvPr id="131" name="Google Shape;15617;p50">
              <a:extLst>
                <a:ext uri="{FF2B5EF4-FFF2-40B4-BE49-F238E27FC236}">
                  <a16:creationId xmlns:a16="http://schemas.microsoft.com/office/drawing/2014/main" xmlns="" id="{D6DBF8E7-3E7D-02AE-4FE3-C681576BC94D}"/>
                </a:ext>
              </a:extLst>
            </p:cNvPr>
            <p:cNvGrpSpPr/>
            <p:nvPr/>
          </p:nvGrpSpPr>
          <p:grpSpPr>
            <a:xfrm rot="10800000" flipH="1">
              <a:off x="4715395" y="3384760"/>
              <a:ext cx="3667516" cy="913286"/>
              <a:chOff x="1783594" y="620894"/>
              <a:chExt cx="5498525" cy="2832356"/>
            </a:xfrm>
          </p:grpSpPr>
          <p:sp>
            <p:nvSpPr>
              <p:cNvPr id="132" name="Google Shape;15618;p50">
                <a:extLst>
                  <a:ext uri="{FF2B5EF4-FFF2-40B4-BE49-F238E27FC236}">
                    <a16:creationId xmlns:a16="http://schemas.microsoft.com/office/drawing/2014/main" xmlns="" id="{4C62B069-BB00-32A2-9A6F-5C947F713E04}"/>
                  </a:ext>
                </a:extLst>
              </p:cNvPr>
              <p:cNvSpPr/>
              <p:nvPr/>
            </p:nvSpPr>
            <p:spPr>
              <a:xfrm>
                <a:off x="1790650" y="627950"/>
                <a:ext cx="5484900" cy="2822100"/>
              </a:xfrm>
              <a:prstGeom prst="wedgeRectCallout">
                <a:avLst>
                  <a:gd name="adj1" fmla="val -21899"/>
                  <a:gd name="adj2" fmla="val 51246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3" name="Google Shape;15619;p50">
                <a:extLst>
                  <a:ext uri="{FF2B5EF4-FFF2-40B4-BE49-F238E27FC236}">
                    <a16:creationId xmlns:a16="http://schemas.microsoft.com/office/drawing/2014/main" xmlns="" id="{F0493F9A-453F-8D4C-9213-71AF62AAD35B}"/>
                  </a:ext>
                </a:extLst>
              </p:cNvPr>
              <p:cNvSpPr/>
              <p:nvPr/>
            </p:nvSpPr>
            <p:spPr>
              <a:xfrm>
                <a:off x="1783594" y="620894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4" name="Google Shape;15620;p50">
                <a:extLst>
                  <a:ext uri="{FF2B5EF4-FFF2-40B4-BE49-F238E27FC236}">
                    <a16:creationId xmlns:a16="http://schemas.microsoft.com/office/drawing/2014/main" xmlns="" id="{4275A17E-9E8F-254E-5159-CEB4250E852D}"/>
                  </a:ext>
                </a:extLst>
              </p:cNvPr>
              <p:cNvSpPr/>
              <p:nvPr/>
            </p:nvSpPr>
            <p:spPr>
              <a:xfrm>
                <a:off x="7007019" y="620894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5" name="Google Shape;15621;p50">
                <a:extLst>
                  <a:ext uri="{FF2B5EF4-FFF2-40B4-BE49-F238E27FC236}">
                    <a16:creationId xmlns:a16="http://schemas.microsoft.com/office/drawing/2014/main" xmlns="" id="{0BD2D628-4BDE-D182-7A3A-BB882AA719C0}"/>
                  </a:ext>
                </a:extLst>
              </p:cNvPr>
              <p:cNvSpPr/>
              <p:nvPr/>
            </p:nvSpPr>
            <p:spPr>
              <a:xfrm>
                <a:off x="1783594" y="3178150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6" name="Google Shape;15622;p50">
                <a:extLst>
                  <a:ext uri="{FF2B5EF4-FFF2-40B4-BE49-F238E27FC236}">
                    <a16:creationId xmlns:a16="http://schemas.microsoft.com/office/drawing/2014/main" xmlns="" id="{3EA00075-2CF8-00B5-8002-E4131780FC84}"/>
                  </a:ext>
                </a:extLst>
              </p:cNvPr>
              <p:cNvSpPr/>
              <p:nvPr/>
            </p:nvSpPr>
            <p:spPr>
              <a:xfrm>
                <a:off x="7007019" y="3178150"/>
                <a:ext cx="275100" cy="275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endParaRPr sz="3200" ker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E4979DC-8EDB-C265-9D11-E52D67B6647A}"/>
                </a:ext>
              </a:extLst>
            </p:cNvPr>
            <p:cNvSpPr txBox="1"/>
            <p:nvPr/>
          </p:nvSpPr>
          <p:spPr>
            <a:xfrm>
              <a:off x="4816496" y="3378344"/>
              <a:ext cx="3450993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D.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Bộ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Giáo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rgbClr val="20212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ục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đào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202124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tạo</a:t>
              </a:r>
              <a:endParaRPr lang="en-US" sz="3200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147" name="1">
            <a:extLst>
              <a:ext uri="{FF2B5EF4-FFF2-40B4-BE49-F238E27FC236}">
                <a16:creationId xmlns:a16="http://schemas.microsoft.com/office/drawing/2014/main" xmlns="" id="{E7A87B6E-F2D3-7919-DF66-FE8527E28D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378" b="56398"/>
          <a:stretch/>
        </p:blipFill>
        <p:spPr>
          <a:xfrm>
            <a:off x="4365115" y="4789263"/>
            <a:ext cx="1519061" cy="1058363"/>
          </a:xfrm>
          <a:prstGeom prst="rect">
            <a:avLst/>
          </a:prstGeom>
        </p:spPr>
      </p:pic>
      <p:pic>
        <p:nvPicPr>
          <p:cNvPr id="148" name="2">
            <a:extLst>
              <a:ext uri="{FF2B5EF4-FFF2-40B4-BE49-F238E27FC236}">
                <a16:creationId xmlns:a16="http://schemas.microsoft.com/office/drawing/2014/main" xmlns="" id="{32AD7559-0E05-61CF-9EA8-7D903CD473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52" t="3500" r="5426" b="52898"/>
          <a:stretch/>
        </p:blipFill>
        <p:spPr>
          <a:xfrm>
            <a:off x="9802062" y="3055024"/>
            <a:ext cx="1596841" cy="1112555"/>
          </a:xfrm>
          <a:prstGeom prst="rect">
            <a:avLst/>
          </a:prstGeom>
        </p:spPr>
      </p:pic>
      <p:pic>
        <p:nvPicPr>
          <p:cNvPr id="149" name="4">
            <a:extLst>
              <a:ext uri="{FF2B5EF4-FFF2-40B4-BE49-F238E27FC236}">
                <a16:creationId xmlns:a16="http://schemas.microsoft.com/office/drawing/2014/main" xmlns="" id="{DCB817EB-E912-0800-4B76-9E01881AB7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52" t="3500" r="5426" b="52898"/>
          <a:stretch/>
        </p:blipFill>
        <p:spPr>
          <a:xfrm>
            <a:off x="9799985" y="4631751"/>
            <a:ext cx="1596841" cy="1112555"/>
          </a:xfrm>
          <a:prstGeom prst="rect">
            <a:avLst/>
          </a:prstGeom>
        </p:spPr>
      </p:pic>
      <p:pic>
        <p:nvPicPr>
          <p:cNvPr id="150" name="3">
            <a:extLst>
              <a:ext uri="{FF2B5EF4-FFF2-40B4-BE49-F238E27FC236}">
                <a16:creationId xmlns:a16="http://schemas.microsoft.com/office/drawing/2014/main" xmlns="" id="{10BCED6F-096C-CACC-5CFF-70AE6D748F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52" t="3500" r="5426" b="52898"/>
          <a:stretch/>
        </p:blipFill>
        <p:spPr>
          <a:xfrm>
            <a:off x="4282149" y="3205976"/>
            <a:ext cx="1596841" cy="111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0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448394" y="375683"/>
            <a:ext cx="10134600" cy="4460487"/>
          </a:xfrm>
          <a:prstGeom prst="roundRect">
            <a:avLst>
              <a:gd name="adj" fmla="val 25889"/>
            </a:avLst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" name="Picture 12" descr="375ba1682899b9444c201750c3b90c1b.png">
            <a:extLst>
              <a:ext uri="{FF2B5EF4-FFF2-40B4-BE49-F238E27FC236}">
                <a16:creationId xmlns="" xmlns:a16="http://schemas.microsoft.com/office/drawing/2014/main" id="{CF88A522-4E92-4F53-9287-9D1F5B9451A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0751" y="612501"/>
            <a:ext cx="10764897" cy="4733512"/>
          </a:xfrm>
          <a:prstGeom prst="rect">
            <a:avLst/>
          </a:prstGeom>
        </p:spPr>
      </p:pic>
      <p:pic>
        <p:nvPicPr>
          <p:cNvPr id="23" name="图片 4">
            <a:extLst>
              <a:ext uri="{FF2B5EF4-FFF2-40B4-BE49-F238E27FC236}">
                <a16:creationId xmlns=""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690" y="-899653"/>
            <a:ext cx="9405257" cy="7765983"/>
          </a:xfrm>
          <a:prstGeom prst="rect">
            <a:avLst/>
          </a:prstGeom>
        </p:spPr>
      </p:pic>
      <p:pic>
        <p:nvPicPr>
          <p:cNvPr id="2" name="5b4f5f61a1df9">
            <a:hlinkClick r:id="" action="ppaction://media"/>
            <a:extLst>
              <a:ext uri="{FF2B5EF4-FFF2-40B4-BE49-F238E27FC236}">
                <a16:creationId xmlns="" xmlns:a16="http://schemas.microsoft.com/office/drawing/2014/main" id="{23DA7E0A-685D-4C88-9C56-D00F1BF34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8925" y="-1585595"/>
            <a:ext cx="487363" cy="487363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=""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96"/>
          <a:stretch/>
        </p:blipFill>
        <p:spPr>
          <a:xfrm>
            <a:off x="7712970" y="3641271"/>
            <a:ext cx="9405257" cy="3225059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="" xmlns:a16="http://schemas.microsoft.com/office/drawing/2014/main" id="{81D41198-154F-4C4F-B961-AC314F4A99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 rot="557568">
            <a:off x="7338657" y="5111463"/>
            <a:ext cx="3040738" cy="2044193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="" xmlns:a16="http://schemas.microsoft.com/office/drawing/2014/main" id="{198E5ACE-B9E5-435E-85BB-D148D2C8805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 flipH="1">
            <a:off x="-496091" y="444159"/>
            <a:ext cx="3133685" cy="22020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EA7C7BC-D451-6BA5-69DA-B7FE9CB6CA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9178" y="121157"/>
            <a:ext cx="6913463" cy="17192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59BB223-B250-1878-1A80-AFF026E707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2262" y="1739898"/>
            <a:ext cx="6279424" cy="267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8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 numSld="999" showWhenStopped="0">
                <p:cTn id="3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577762" y="1569372"/>
            <a:ext cx="8749000" cy="2347800"/>
          </a:xfrm>
          <a:prstGeom prst="roundRect">
            <a:avLst>
              <a:gd name="adj" fmla="val 25889"/>
            </a:avLst>
          </a:prstGeom>
          <a:solidFill>
            <a:schemeClr val="bg1">
              <a:alpha val="67000"/>
            </a:schemeClr>
          </a:solidFill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" t="32646" r="29818"/>
          <a:stretch/>
        </p:blipFill>
        <p:spPr>
          <a:xfrm flipH="1">
            <a:off x="-4008356" y="0"/>
            <a:ext cx="12523306" cy="8408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6300" y="312672"/>
            <a:ext cx="172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FFD201"/>
                  </a:solidFill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284BE79E-1E8A-4930-860E-32C12A03E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7781914" y="3514418"/>
            <a:ext cx="5572675" cy="37463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EFFAC24-A5F2-C65C-11F7-67B6788F1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318" y="1948193"/>
            <a:ext cx="6218459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=""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47121" y="127552"/>
            <a:ext cx="11697757" cy="6470708"/>
          </a:xfrm>
          <a:prstGeom prst="roundRect">
            <a:avLst>
              <a:gd name="adj" fmla="val 25889"/>
            </a:avLst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1333500" y="296988"/>
            <a:ext cx="9525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457200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Xếp các từ có tiếng bình dưới đây vào nhóm thích hợp: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397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FF5500D-9B52-3BD2-F659-6087C6EFD6E7}"/>
              </a:ext>
            </a:extLst>
          </p:cNvPr>
          <p:cNvSpPr txBox="1"/>
          <p:nvPr/>
        </p:nvSpPr>
        <p:spPr>
          <a:xfrm>
            <a:off x="914400" y="1876425"/>
            <a:ext cx="11039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an,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yên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hoà</a:t>
            </a:r>
            <a:r>
              <a:rPr lang="en-US" sz="36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68D260B-5AD5-EB08-A1F7-51FC0EEFA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2" y="3562350"/>
            <a:ext cx="4903974" cy="857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AD71625-4F62-5A4E-5DAD-F632DFD06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287" y="3505199"/>
            <a:ext cx="523960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3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2">
            <a:extLst>
              <a:ext uri="{FF2B5EF4-FFF2-40B4-BE49-F238E27FC236}">
                <a16:creationId xmlns="" xmlns:a16="http://schemas.microsoft.com/office/drawing/2014/main" id="{FA250A14-B89F-4133-BDC9-A5D71A6FCDD1}"/>
              </a:ext>
            </a:extLst>
          </p:cNvPr>
          <p:cNvSpPr/>
          <p:nvPr/>
        </p:nvSpPr>
        <p:spPr>
          <a:xfrm>
            <a:off x="525167" y="344454"/>
            <a:ext cx="11317356" cy="6169092"/>
          </a:xfrm>
          <a:prstGeom prst="roundRect">
            <a:avLst>
              <a:gd name="adj" fmla="val 25889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5026EDC-0C17-4972-B363-A5CDBBFDB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77" y="2039483"/>
            <a:ext cx="10341118" cy="44805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F5F10FD-3A00-AF83-155C-4D9A0C69A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77" y="739809"/>
            <a:ext cx="10632346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6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1900321F-2CC6-D857-5ED6-2571A736A097}"/>
              </a:ext>
            </a:extLst>
          </p:cNvPr>
          <p:cNvSpPr/>
          <p:nvPr/>
        </p:nvSpPr>
        <p:spPr>
          <a:xfrm>
            <a:off x="269823" y="247650"/>
            <a:ext cx="11617377" cy="62769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063FBC0-E033-546F-BF50-0AD30CD14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" y="1581150"/>
            <a:ext cx="4903974" cy="857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C8780F6-8ABE-E5B4-BE6A-7FA547F6E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662" y="1457324"/>
            <a:ext cx="5239605" cy="101917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ED4E881-CE46-8693-4B1B-782690ADF4D4}"/>
              </a:ext>
            </a:extLst>
          </p:cNvPr>
          <p:cNvSpPr txBox="1"/>
          <p:nvPr/>
        </p:nvSpPr>
        <p:spPr>
          <a:xfrm>
            <a:off x="1276350" y="2581275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 an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CFEDCC5B-35DD-E6E8-73F7-55E9BF39B618}"/>
              </a:ext>
            </a:extLst>
          </p:cNvPr>
          <p:cNvSpPr txBox="1"/>
          <p:nvPr/>
        </p:nvSpPr>
        <p:spPr>
          <a:xfrm>
            <a:off x="3219450" y="2552700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 yên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7F164953-91FA-69F9-D77C-B29DFF9EF401}"/>
              </a:ext>
            </a:extLst>
          </p:cNvPr>
          <p:cNvSpPr txBox="1"/>
          <p:nvPr/>
        </p:nvSpPr>
        <p:spPr>
          <a:xfrm>
            <a:off x="695325" y="3495675"/>
            <a:ext cx="282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thanh bình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0A65DEF3-5C71-304A-3578-EFAC9A1D1CA8}"/>
              </a:ext>
            </a:extLst>
          </p:cNvPr>
          <p:cNvSpPr txBox="1"/>
          <p:nvPr/>
        </p:nvSpPr>
        <p:spPr>
          <a:xfrm>
            <a:off x="3190875" y="3467100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hoà bình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1DFB62F0-2EDF-F1DD-65DF-EF370BB67BFA}"/>
              </a:ext>
            </a:extLst>
          </p:cNvPr>
          <p:cNvSpPr txBox="1"/>
          <p:nvPr/>
        </p:nvSpPr>
        <p:spPr>
          <a:xfrm>
            <a:off x="6972300" y="2524125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 chọn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96DD57C1-F916-E59F-16DE-4DAA755BCC40}"/>
              </a:ext>
            </a:extLst>
          </p:cNvPr>
          <p:cNvSpPr txBox="1"/>
          <p:nvPr/>
        </p:nvSpPr>
        <p:spPr>
          <a:xfrm>
            <a:off x="9210675" y="2543175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 luận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C0C9B986-A452-B6C1-FFD0-8B8203B28DA1}"/>
              </a:ext>
            </a:extLst>
          </p:cNvPr>
          <p:cNvSpPr txBox="1"/>
          <p:nvPr/>
        </p:nvSpPr>
        <p:spPr>
          <a:xfrm>
            <a:off x="6791325" y="3429000"/>
            <a:ext cx="282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 phẩm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607ECF76-0697-69ED-9CC1-ED090B3F3950}"/>
              </a:ext>
            </a:extLst>
          </p:cNvPr>
          <p:cNvSpPr txBox="1"/>
          <p:nvPr/>
        </p:nvSpPr>
        <p:spPr>
          <a:xfrm>
            <a:off x="9258300" y="340995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 xét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92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779</Words>
  <Application>Microsoft Office PowerPoint</Application>
  <PresentationFormat>Widescreen</PresentationFormat>
  <Paragraphs>117</Paragraphs>
  <Slides>32</Slides>
  <Notes>6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宋体</vt:lpstr>
      <vt:lpstr>Arial</vt:lpstr>
      <vt:lpstr>Arial-Rounded</vt:lpstr>
      <vt:lpstr>Calibri</vt:lpstr>
      <vt:lpstr>Calibri Light</vt:lpstr>
      <vt:lpstr>Cambria</vt:lpstr>
      <vt:lpstr>Times New Roman</vt:lpstr>
      <vt:lpstr>UTM Showcard</vt:lpstr>
      <vt:lpstr>等线</vt:lpstr>
      <vt:lpstr>1_Office Theme</vt:lpstr>
      <vt:lpstr>Default Design</vt:lpstr>
      <vt:lpstr>PowerPoint Presentation</vt:lpstr>
      <vt:lpstr>PowerPoint Presentation</vt:lpstr>
      <vt:lpstr>2. Quy tắc viết tên tổ chức nào đúng?</vt:lpstr>
      <vt:lpstr>3. Quy tắc viết tên cơ quan nào đúng?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AutoBVT</cp:lastModifiedBy>
  <cp:revision>43</cp:revision>
  <dcterms:created xsi:type="dcterms:W3CDTF">2024-01-10T04:32:34Z</dcterms:created>
  <dcterms:modified xsi:type="dcterms:W3CDTF">2024-04-22T15:17:57Z</dcterms:modified>
</cp:coreProperties>
</file>