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97" r:id="rId5"/>
    <p:sldId id="298" r:id="rId6"/>
    <p:sldId id="260" r:id="rId7"/>
    <p:sldId id="263" r:id="rId8"/>
    <p:sldId id="262" r:id="rId9"/>
    <p:sldId id="295" r:id="rId10"/>
    <p:sldId id="277" r:id="rId11"/>
    <p:sldId id="278" r:id="rId12"/>
    <p:sldId id="264" r:id="rId13"/>
    <p:sldId id="279" r:id="rId14"/>
    <p:sldId id="265" r:id="rId15"/>
    <p:sldId id="291" r:id="rId16"/>
    <p:sldId id="299" r:id="rId17"/>
    <p:sldId id="293" r:id="rId18"/>
    <p:sldId id="269" r:id="rId19"/>
    <p:sldId id="268" r:id="rId20"/>
    <p:sldId id="288" r:id="rId21"/>
    <p:sldId id="294" r:id="rId22"/>
    <p:sldId id="284" r:id="rId23"/>
    <p:sldId id="296" r:id="rId24"/>
    <p:sldId id="287" r:id="rId25"/>
    <p:sldId id="274" r:id="rId26"/>
  </p:sldIdLst>
  <p:sldSz cx="18288000" cy="10287000"/>
  <p:notesSz cx="6858000" cy="9144000"/>
  <p:embeddedFontLst>
    <p:embeddedFont>
      <p:font typeface="อีฟดอวอิ้ง" panose="020B0604020202020204" charset="-34"/>
      <p:regular r:id="rId28"/>
    </p:embeddedFont>
    <p:embeddedFont>
      <p:font typeface="宋体" panose="02010600030101010101" pitchFamily="2" charset="-122"/>
      <p:regular r:id="rId29"/>
    </p:embeddedFont>
    <p:embeddedFont>
      <p:font typeface="Open Sans Light" panose="020B0306030504020204" pitchFamily="34" charset="0"/>
      <p:regular r:id="rId30"/>
      <p:italic r:id="rId31"/>
    </p:embeddedFont>
    <p:embeddedFont>
      <p:font typeface="Baloo" panose="03080902040302020200" pitchFamily="66" charset="0"/>
      <p:regular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Nunito" panose="00000500000000000000" pitchFamily="2" charset="0"/>
      <p:regular r:id="rId35"/>
      <p:bold r:id="rId36"/>
      <p:italic r:id="rId37"/>
      <p:boldItalic r:id="rId38"/>
    </p:embeddedFont>
    <p:embeddedFont>
      <p:font typeface="Bobby Jones Soft" panose="020B0604020202020204" charset="0"/>
      <p:regular r:id="rId39"/>
    </p:embeddedFont>
    <p:embeddedFont>
      <p:font typeface="อีฟดอวอิ้ง Bold" panose="020B0604020202020204" charset="-34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A37"/>
    <a:srgbClr val="6A363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998" autoAdjust="0"/>
  </p:normalViewPr>
  <p:slideViewPr>
    <p:cSldViewPr>
      <p:cViewPr varScale="1">
        <p:scale>
          <a:sx n="46" d="100"/>
          <a:sy n="46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2E165-4157-4571-AE6B-E83274742800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FD3D9-B1D0-4660-BE3C-1DBFBC19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03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eaLnBrk="1" hangingPunct="1"/>
            <a:fld id="{BC66F1B3-F0F6-490A-96A0-0E5075E6CE08}" type="slidenum">
              <a:rPr lang="zh-CN" altLang="en-US">
                <a:ea typeface="宋体" panose="02010600030101010101" pitchFamily="2" charset="-122"/>
              </a:rPr>
              <a:t>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5928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FD3D9-B1D0-4660-BE3C-1DBFBC1952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5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5.svg"/><Relationship Id="rId3" Type="http://schemas.openxmlformats.org/officeDocument/2006/relationships/image" Target="../media/image51.png"/><Relationship Id="rId7" Type="http://schemas.openxmlformats.org/officeDocument/2006/relationships/image" Target="../media/image105.svg"/><Relationship Id="rId12" Type="http://schemas.openxmlformats.org/officeDocument/2006/relationships/image" Target="../media/image71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113.svg"/><Relationship Id="rId5" Type="http://schemas.openxmlformats.org/officeDocument/2006/relationships/image" Target="../media/image109.svg"/><Relationship Id="rId10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29.png"/><Relationship Id="rId18" Type="http://schemas.openxmlformats.org/officeDocument/2006/relationships/image" Target="../media/image128.svg"/><Relationship Id="rId26" Type="http://schemas.openxmlformats.org/officeDocument/2006/relationships/image" Target="../media/image109.svg"/><Relationship Id="rId3" Type="http://schemas.openxmlformats.org/officeDocument/2006/relationships/image" Target="../media/image73.png"/><Relationship Id="rId21" Type="http://schemas.openxmlformats.org/officeDocument/2006/relationships/image" Target="../media/image80.png"/><Relationship Id="rId7" Type="http://schemas.openxmlformats.org/officeDocument/2006/relationships/image" Target="../media/image75.png"/><Relationship Id="rId12" Type="http://schemas.openxmlformats.org/officeDocument/2006/relationships/image" Target="../media/image124.svg"/><Relationship Id="rId17" Type="http://schemas.openxmlformats.org/officeDocument/2006/relationships/image" Target="../media/image78.png"/><Relationship Id="rId25" Type="http://schemas.openxmlformats.org/officeDocument/2006/relationships/image" Target="../media/image68.png"/><Relationship Id="rId2" Type="http://schemas.openxmlformats.org/officeDocument/2006/relationships/image" Target="../media/image72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76.png"/><Relationship Id="rId24" Type="http://schemas.openxmlformats.org/officeDocument/2006/relationships/image" Target="../media/image134.svg"/><Relationship Id="rId32" Type="http://schemas.openxmlformats.org/officeDocument/2006/relationships/image" Target="../media/image40.svg"/><Relationship Id="rId5" Type="http://schemas.openxmlformats.org/officeDocument/2006/relationships/image" Target="../media/image74.png"/><Relationship Id="rId15" Type="http://schemas.openxmlformats.org/officeDocument/2006/relationships/image" Target="../media/image77.png"/><Relationship Id="rId23" Type="http://schemas.openxmlformats.org/officeDocument/2006/relationships/image" Target="../media/image81.png"/><Relationship Id="rId28" Type="http://schemas.microsoft.com/office/2007/relationships/hdphoto" Target="../media/hdphoto10.wdp"/><Relationship Id="rId10" Type="http://schemas.openxmlformats.org/officeDocument/2006/relationships/image" Target="../media/image81.svg"/><Relationship Id="rId19" Type="http://schemas.openxmlformats.org/officeDocument/2006/relationships/image" Target="../media/image79.png"/><Relationship Id="rId31" Type="http://schemas.openxmlformats.org/officeDocument/2006/relationships/image" Target="../media/image22.png"/><Relationship Id="rId4" Type="http://schemas.openxmlformats.org/officeDocument/2006/relationships/image" Target="../media/image118.svg"/><Relationship Id="rId9" Type="http://schemas.openxmlformats.org/officeDocument/2006/relationships/image" Target="../media/image5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Relationship Id="rId27" Type="http://schemas.openxmlformats.org/officeDocument/2006/relationships/image" Target="../media/image82.png"/><Relationship Id="rId30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13" Type="http://schemas.openxmlformats.org/officeDocument/2006/relationships/image" Target="../media/image88.png"/><Relationship Id="rId18" Type="http://schemas.openxmlformats.org/officeDocument/2006/relationships/image" Target="../media/image151.svg"/><Relationship Id="rId26" Type="http://schemas.openxmlformats.org/officeDocument/2006/relationships/image" Target="../media/image159.svg"/><Relationship Id="rId3" Type="http://schemas.openxmlformats.org/officeDocument/2006/relationships/image" Target="../media/image83.png"/><Relationship Id="rId21" Type="http://schemas.openxmlformats.org/officeDocument/2006/relationships/image" Target="../media/image92.png"/><Relationship Id="rId7" Type="http://schemas.openxmlformats.org/officeDocument/2006/relationships/image" Target="../media/image85.png"/><Relationship Id="rId12" Type="http://schemas.openxmlformats.org/officeDocument/2006/relationships/image" Target="../media/image145.svg"/><Relationship Id="rId17" Type="http://schemas.openxmlformats.org/officeDocument/2006/relationships/image" Target="../media/image90.png"/><Relationship Id="rId25" Type="http://schemas.openxmlformats.org/officeDocument/2006/relationships/image" Target="../media/image94.png"/><Relationship Id="rId2" Type="http://schemas.openxmlformats.org/officeDocument/2006/relationships/image" Target="../media/image58.jpeg"/><Relationship Id="rId16" Type="http://schemas.openxmlformats.org/officeDocument/2006/relationships/image" Target="../media/image149.svg"/><Relationship Id="rId20" Type="http://schemas.openxmlformats.org/officeDocument/2006/relationships/image" Target="../media/image153.svg"/><Relationship Id="rId29" Type="http://schemas.openxmlformats.org/officeDocument/2006/relationships/image" Target="../media/image1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87.png"/><Relationship Id="rId24" Type="http://schemas.openxmlformats.org/officeDocument/2006/relationships/image" Target="../media/image157.svg"/><Relationship Id="rId5" Type="http://schemas.openxmlformats.org/officeDocument/2006/relationships/image" Target="../media/image84.png"/><Relationship Id="rId15" Type="http://schemas.openxmlformats.org/officeDocument/2006/relationships/image" Target="../media/image89.png"/><Relationship Id="rId23" Type="http://schemas.openxmlformats.org/officeDocument/2006/relationships/image" Target="../media/image93.png"/><Relationship Id="rId28" Type="http://schemas.openxmlformats.org/officeDocument/2006/relationships/image" Target="../media/image96.png"/><Relationship Id="rId10" Type="http://schemas.openxmlformats.org/officeDocument/2006/relationships/image" Target="../media/image143.svg"/><Relationship Id="rId19" Type="http://schemas.openxmlformats.org/officeDocument/2006/relationships/image" Target="../media/image91.png"/><Relationship Id="rId31" Type="http://schemas.openxmlformats.org/officeDocument/2006/relationships/image" Target="../media/image107.svg"/><Relationship Id="rId4" Type="http://schemas.openxmlformats.org/officeDocument/2006/relationships/image" Target="../media/image137.svg"/><Relationship Id="rId9" Type="http://schemas.openxmlformats.org/officeDocument/2006/relationships/image" Target="../media/image86.png"/><Relationship Id="rId14" Type="http://schemas.openxmlformats.org/officeDocument/2006/relationships/image" Target="../media/image147.svg"/><Relationship Id="rId22" Type="http://schemas.openxmlformats.org/officeDocument/2006/relationships/image" Target="../media/image155.svg"/><Relationship Id="rId27" Type="http://schemas.openxmlformats.org/officeDocument/2006/relationships/image" Target="../media/image95.png"/><Relationship Id="rId30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29.png"/><Relationship Id="rId18" Type="http://schemas.openxmlformats.org/officeDocument/2006/relationships/image" Target="../media/image128.svg"/><Relationship Id="rId3" Type="http://schemas.openxmlformats.org/officeDocument/2006/relationships/image" Target="../media/image73.png"/><Relationship Id="rId21" Type="http://schemas.openxmlformats.org/officeDocument/2006/relationships/image" Target="../media/image80.png"/><Relationship Id="rId7" Type="http://schemas.openxmlformats.org/officeDocument/2006/relationships/image" Target="../media/image75.png"/><Relationship Id="rId12" Type="http://schemas.openxmlformats.org/officeDocument/2006/relationships/image" Target="../media/image124.svg"/><Relationship Id="rId17" Type="http://schemas.openxmlformats.org/officeDocument/2006/relationships/image" Target="../media/image78.png"/><Relationship Id="rId2" Type="http://schemas.openxmlformats.org/officeDocument/2006/relationships/image" Target="../media/image72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76.png"/><Relationship Id="rId24" Type="http://schemas.openxmlformats.org/officeDocument/2006/relationships/image" Target="../media/image134.svg"/><Relationship Id="rId5" Type="http://schemas.openxmlformats.org/officeDocument/2006/relationships/image" Target="../media/image74.png"/><Relationship Id="rId15" Type="http://schemas.openxmlformats.org/officeDocument/2006/relationships/image" Target="../media/image77.png"/><Relationship Id="rId23" Type="http://schemas.openxmlformats.org/officeDocument/2006/relationships/image" Target="../media/image81.png"/><Relationship Id="rId10" Type="http://schemas.openxmlformats.org/officeDocument/2006/relationships/image" Target="../media/image81.svg"/><Relationship Id="rId19" Type="http://schemas.openxmlformats.org/officeDocument/2006/relationships/image" Target="../media/image79.png"/><Relationship Id="rId4" Type="http://schemas.openxmlformats.org/officeDocument/2006/relationships/image" Target="../media/image118.svg"/><Relationship Id="rId9" Type="http://schemas.openxmlformats.org/officeDocument/2006/relationships/image" Target="../media/image5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20.svg"/><Relationship Id="rId7" Type="http://schemas.openxmlformats.org/officeDocument/2006/relationships/image" Target="../media/image166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164.svg"/><Relationship Id="rId4" Type="http://schemas.openxmlformats.org/officeDocument/2006/relationships/image" Target="../media/image97.png"/><Relationship Id="rId9" Type="http://schemas.openxmlformats.org/officeDocument/2006/relationships/image" Target="../media/image16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74.sv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0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07.svg"/><Relationship Id="rId10" Type="http://schemas.openxmlformats.org/officeDocument/2006/relationships/image" Target="../media/image101.png"/><Relationship Id="rId4" Type="http://schemas.openxmlformats.org/officeDocument/2006/relationships/image" Target="../media/image97.png"/><Relationship Id="rId9" Type="http://schemas.openxmlformats.org/officeDocument/2006/relationships/image" Target="../media/image170.svg"/><Relationship Id="rId1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74.svg"/><Relationship Id="rId18" Type="http://schemas.openxmlformats.org/officeDocument/2006/relationships/image" Target="../media/image67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02.png"/><Relationship Id="rId17" Type="http://schemas.openxmlformats.org/officeDocument/2006/relationships/image" Target="../media/image162.svg"/><Relationship Id="rId2" Type="http://schemas.openxmlformats.org/officeDocument/2006/relationships/image" Target="../media/image74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01.png"/><Relationship Id="rId19" Type="http://schemas.openxmlformats.org/officeDocument/2006/relationships/image" Target="../media/image107.svg"/><Relationship Id="rId4" Type="http://schemas.openxmlformats.org/officeDocument/2006/relationships/image" Target="../media/image97.png"/><Relationship Id="rId9" Type="http://schemas.openxmlformats.org/officeDocument/2006/relationships/image" Target="../media/image170.svg"/><Relationship Id="rId1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74.svg"/><Relationship Id="rId18" Type="http://schemas.openxmlformats.org/officeDocument/2006/relationships/image" Target="../media/image67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02.png"/><Relationship Id="rId17" Type="http://schemas.openxmlformats.org/officeDocument/2006/relationships/image" Target="../media/image162.svg"/><Relationship Id="rId2" Type="http://schemas.openxmlformats.org/officeDocument/2006/relationships/image" Target="../media/image74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01.png"/><Relationship Id="rId19" Type="http://schemas.openxmlformats.org/officeDocument/2006/relationships/image" Target="../media/image107.svg"/><Relationship Id="rId4" Type="http://schemas.openxmlformats.org/officeDocument/2006/relationships/image" Target="../media/image97.png"/><Relationship Id="rId9" Type="http://schemas.openxmlformats.org/officeDocument/2006/relationships/image" Target="../media/image170.svg"/><Relationship Id="rId14" Type="http://schemas.openxmlformats.org/officeDocument/2006/relationships/image" Target="../media/image9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svg"/><Relationship Id="rId13" Type="http://schemas.openxmlformats.org/officeDocument/2006/relationships/image" Target="../media/image108.png"/><Relationship Id="rId18" Type="http://schemas.openxmlformats.org/officeDocument/2006/relationships/image" Target="../media/image189.svg"/><Relationship Id="rId26" Type="http://schemas.openxmlformats.org/officeDocument/2006/relationships/image" Target="../media/image22.png"/><Relationship Id="rId3" Type="http://schemas.openxmlformats.org/officeDocument/2006/relationships/image" Target="../media/image104.png"/><Relationship Id="rId21" Type="http://schemas.openxmlformats.org/officeDocument/2006/relationships/image" Target="../media/image112.png"/><Relationship Id="rId7" Type="http://schemas.openxmlformats.org/officeDocument/2006/relationships/image" Target="../media/image105.png"/><Relationship Id="rId12" Type="http://schemas.openxmlformats.org/officeDocument/2006/relationships/image" Target="../media/image183.svg"/><Relationship Id="rId17" Type="http://schemas.openxmlformats.org/officeDocument/2006/relationships/image" Target="../media/image110.png"/><Relationship Id="rId25" Type="http://schemas.openxmlformats.org/officeDocument/2006/relationships/image" Target="../media/image38.svg"/><Relationship Id="rId2" Type="http://schemas.openxmlformats.org/officeDocument/2006/relationships/image" Target="../media/image103.jpeg"/><Relationship Id="rId16" Type="http://schemas.openxmlformats.org/officeDocument/2006/relationships/image" Target="../media/image187.svg"/><Relationship Id="rId20" Type="http://schemas.openxmlformats.org/officeDocument/2006/relationships/image" Target="../media/image19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107.png"/><Relationship Id="rId24" Type="http://schemas.openxmlformats.org/officeDocument/2006/relationships/image" Target="../media/image21.png"/><Relationship Id="rId5" Type="http://schemas.openxmlformats.org/officeDocument/2006/relationships/image" Target="../media/image84.png"/><Relationship Id="rId15" Type="http://schemas.openxmlformats.org/officeDocument/2006/relationships/image" Target="../media/image109.png"/><Relationship Id="rId23" Type="http://schemas.openxmlformats.org/officeDocument/2006/relationships/image" Target="../media/image113.png"/><Relationship Id="rId10" Type="http://schemas.openxmlformats.org/officeDocument/2006/relationships/image" Target="../media/image181.svg"/><Relationship Id="rId19" Type="http://schemas.openxmlformats.org/officeDocument/2006/relationships/image" Target="../media/image111.png"/><Relationship Id="rId4" Type="http://schemas.openxmlformats.org/officeDocument/2006/relationships/image" Target="../media/image177.svg"/><Relationship Id="rId9" Type="http://schemas.openxmlformats.org/officeDocument/2006/relationships/image" Target="../media/image106.png"/><Relationship Id="rId14" Type="http://schemas.openxmlformats.org/officeDocument/2006/relationships/image" Target="../media/image185.svg"/><Relationship Id="rId22" Type="http://schemas.openxmlformats.org/officeDocument/2006/relationships/image" Target="../media/image193.svg"/><Relationship Id="rId27" Type="http://schemas.openxmlformats.org/officeDocument/2006/relationships/image" Target="../media/image4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17.png"/><Relationship Id="rId18" Type="http://schemas.openxmlformats.org/officeDocument/2006/relationships/image" Target="../media/image7.svg"/><Relationship Id="rId3" Type="http://schemas.openxmlformats.org/officeDocument/2006/relationships/image" Target="../media/image98.png"/><Relationship Id="rId7" Type="http://schemas.openxmlformats.org/officeDocument/2006/relationships/image" Target="../media/image141.svg"/><Relationship Id="rId12" Type="http://schemas.openxmlformats.org/officeDocument/2006/relationships/image" Target="../media/image198.svg"/><Relationship Id="rId17" Type="http://schemas.openxmlformats.org/officeDocument/2006/relationships/image" Target="../media/image4.png"/><Relationship Id="rId2" Type="http://schemas.openxmlformats.org/officeDocument/2006/relationships/image" Target="../media/image114.jpe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116.png"/><Relationship Id="rId5" Type="http://schemas.openxmlformats.org/officeDocument/2006/relationships/image" Target="../media/image61.png"/><Relationship Id="rId15" Type="http://schemas.openxmlformats.org/officeDocument/2006/relationships/image" Target="../media/image14.png"/><Relationship Id="rId10" Type="http://schemas.openxmlformats.org/officeDocument/2006/relationships/image" Target="../media/image15.svg"/><Relationship Id="rId4" Type="http://schemas.openxmlformats.org/officeDocument/2006/relationships/image" Target="../media/image166.svg"/><Relationship Id="rId9" Type="http://schemas.openxmlformats.org/officeDocument/2006/relationships/image" Target="../media/image36.png"/><Relationship Id="rId14" Type="http://schemas.openxmlformats.org/officeDocument/2006/relationships/image" Target="../media/image20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9.svg"/><Relationship Id="rId18" Type="http://schemas.openxmlformats.org/officeDocument/2006/relationships/image" Target="../media/image19.png"/><Relationship Id="rId3" Type="http://schemas.openxmlformats.org/officeDocument/2006/relationships/image" Target="../media/image12.png"/><Relationship Id="rId21" Type="http://schemas.openxmlformats.org/officeDocument/2006/relationships/image" Target="../media/image21.png"/><Relationship Id="rId7" Type="http://schemas.openxmlformats.org/officeDocument/2006/relationships/image" Target="../media/image25.svg"/><Relationship Id="rId12" Type="http://schemas.openxmlformats.org/officeDocument/2006/relationships/image" Target="../media/image16.png"/><Relationship Id="rId17" Type="http://schemas.openxmlformats.org/officeDocument/2006/relationships/image" Target="../media/image33.svg"/><Relationship Id="rId25" Type="http://schemas.openxmlformats.org/officeDocument/2006/relationships/image" Target="../media/image23.jpg"/><Relationship Id="rId2" Type="http://schemas.openxmlformats.org/officeDocument/2006/relationships/image" Target="../media/image11.jpeg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7.svg"/><Relationship Id="rId24" Type="http://schemas.openxmlformats.org/officeDocument/2006/relationships/image" Target="../media/image40.svg"/><Relationship Id="rId5" Type="http://schemas.openxmlformats.org/officeDocument/2006/relationships/image" Target="../media/image13.png"/><Relationship Id="rId15" Type="http://schemas.openxmlformats.org/officeDocument/2006/relationships/image" Target="../media/image31.svg"/><Relationship Id="rId23" Type="http://schemas.openxmlformats.org/officeDocument/2006/relationships/image" Target="../media/image22.png"/><Relationship Id="rId10" Type="http://schemas.openxmlformats.org/officeDocument/2006/relationships/image" Target="../media/image15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17.png"/><Relationship Id="rId22" Type="http://schemas.openxmlformats.org/officeDocument/2006/relationships/image" Target="../media/image3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5.png"/><Relationship Id="rId18" Type="http://schemas.openxmlformats.org/officeDocument/2006/relationships/image" Target="../media/image214.svg"/><Relationship Id="rId3" Type="http://schemas.openxmlformats.org/officeDocument/2006/relationships/image" Target="../media/image118.png"/><Relationship Id="rId21" Type="http://schemas.microsoft.com/office/2007/relationships/hdphoto" Target="../media/hdphoto11.wdp"/><Relationship Id="rId7" Type="http://schemas.openxmlformats.org/officeDocument/2006/relationships/image" Target="../media/image120.png"/><Relationship Id="rId12" Type="http://schemas.openxmlformats.org/officeDocument/2006/relationships/image" Target="../media/image124.png"/><Relationship Id="rId17" Type="http://schemas.openxmlformats.org/officeDocument/2006/relationships/image" Target="../media/image127.png"/><Relationship Id="rId2" Type="http://schemas.openxmlformats.org/officeDocument/2006/relationships/image" Target="../media/image114.jpeg"/><Relationship Id="rId16" Type="http://schemas.openxmlformats.org/officeDocument/2006/relationships/image" Target="../media/image212.sv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svg"/><Relationship Id="rId11" Type="http://schemas.openxmlformats.org/officeDocument/2006/relationships/image" Target="../media/image123.png"/><Relationship Id="rId5" Type="http://schemas.openxmlformats.org/officeDocument/2006/relationships/image" Target="../media/image119.png"/><Relationship Id="rId15" Type="http://schemas.openxmlformats.org/officeDocument/2006/relationships/image" Target="../media/image126.png"/><Relationship Id="rId10" Type="http://schemas.openxmlformats.org/officeDocument/2006/relationships/image" Target="../media/image122.png"/><Relationship Id="rId19" Type="http://schemas.openxmlformats.org/officeDocument/2006/relationships/image" Target="../media/image128.png"/><Relationship Id="rId4" Type="http://schemas.openxmlformats.org/officeDocument/2006/relationships/image" Target="../media/image202.svg"/><Relationship Id="rId9" Type="http://schemas.openxmlformats.org/officeDocument/2006/relationships/image" Target="../media/image15.svg"/><Relationship Id="rId1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25.svg"/><Relationship Id="rId3" Type="http://schemas.openxmlformats.org/officeDocument/2006/relationships/image" Target="../media/image98.png"/><Relationship Id="rId7" Type="http://schemas.openxmlformats.org/officeDocument/2006/relationships/image" Target="../media/image141.svg"/><Relationship Id="rId12" Type="http://schemas.openxmlformats.org/officeDocument/2006/relationships/image" Target="../media/image14.png"/><Relationship Id="rId17" Type="http://schemas.openxmlformats.org/officeDocument/2006/relationships/image" Target="../media/image222.svg"/><Relationship Id="rId2" Type="http://schemas.openxmlformats.org/officeDocument/2006/relationships/image" Target="../media/image114.jpeg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7.svg"/><Relationship Id="rId5" Type="http://schemas.openxmlformats.org/officeDocument/2006/relationships/image" Target="../media/image61.png"/><Relationship Id="rId15" Type="http://schemas.openxmlformats.org/officeDocument/2006/relationships/image" Target="../media/image220.svg"/><Relationship Id="rId10" Type="http://schemas.openxmlformats.org/officeDocument/2006/relationships/image" Target="../media/image4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1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25.svg"/><Relationship Id="rId3" Type="http://schemas.openxmlformats.org/officeDocument/2006/relationships/image" Target="../media/image98.png"/><Relationship Id="rId7" Type="http://schemas.openxmlformats.org/officeDocument/2006/relationships/image" Target="../media/image141.svg"/><Relationship Id="rId12" Type="http://schemas.openxmlformats.org/officeDocument/2006/relationships/image" Target="../media/image14.png"/><Relationship Id="rId17" Type="http://schemas.openxmlformats.org/officeDocument/2006/relationships/image" Target="../media/image222.svg"/><Relationship Id="rId2" Type="http://schemas.openxmlformats.org/officeDocument/2006/relationships/image" Target="../media/image114.jpeg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7.svg"/><Relationship Id="rId5" Type="http://schemas.openxmlformats.org/officeDocument/2006/relationships/image" Target="../media/image61.png"/><Relationship Id="rId15" Type="http://schemas.openxmlformats.org/officeDocument/2006/relationships/image" Target="../media/image220.svg"/><Relationship Id="rId10" Type="http://schemas.openxmlformats.org/officeDocument/2006/relationships/image" Target="../media/image4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1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9.svg"/><Relationship Id="rId18" Type="http://schemas.openxmlformats.org/officeDocument/2006/relationships/image" Target="../media/image19.png"/><Relationship Id="rId3" Type="http://schemas.openxmlformats.org/officeDocument/2006/relationships/image" Target="../media/image12.png"/><Relationship Id="rId21" Type="http://schemas.openxmlformats.org/officeDocument/2006/relationships/image" Target="../media/image38.svg"/><Relationship Id="rId7" Type="http://schemas.openxmlformats.org/officeDocument/2006/relationships/image" Target="../media/image25.svg"/><Relationship Id="rId12" Type="http://schemas.openxmlformats.org/officeDocument/2006/relationships/image" Target="../media/image16.png"/><Relationship Id="rId17" Type="http://schemas.openxmlformats.org/officeDocument/2006/relationships/image" Target="../media/image33.svg"/><Relationship Id="rId25" Type="http://schemas.openxmlformats.org/officeDocument/2006/relationships/image" Target="../media/image133.png"/><Relationship Id="rId2" Type="http://schemas.openxmlformats.org/officeDocument/2006/relationships/image" Target="../media/image11.jpeg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7.svg"/><Relationship Id="rId24" Type="http://schemas.openxmlformats.org/officeDocument/2006/relationships/image" Target="../media/image23.jpg"/><Relationship Id="rId5" Type="http://schemas.openxmlformats.org/officeDocument/2006/relationships/image" Target="../media/image13.png"/><Relationship Id="rId15" Type="http://schemas.openxmlformats.org/officeDocument/2006/relationships/image" Target="../media/image31.svg"/><Relationship Id="rId23" Type="http://schemas.openxmlformats.org/officeDocument/2006/relationships/image" Target="../media/image40.svg"/><Relationship Id="rId10" Type="http://schemas.openxmlformats.org/officeDocument/2006/relationships/image" Target="../media/image15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17.png"/><Relationship Id="rId2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svg"/><Relationship Id="rId13" Type="http://schemas.openxmlformats.org/officeDocument/2006/relationships/image" Target="../media/image138.png"/><Relationship Id="rId18" Type="http://schemas.openxmlformats.org/officeDocument/2006/relationships/image" Target="../media/image235.svg"/><Relationship Id="rId26" Type="http://schemas.openxmlformats.org/officeDocument/2006/relationships/image" Target="../media/image112.png"/><Relationship Id="rId3" Type="http://schemas.openxmlformats.org/officeDocument/2006/relationships/image" Target="../media/image134.png"/><Relationship Id="rId21" Type="http://schemas.openxmlformats.org/officeDocument/2006/relationships/image" Target="../media/image141.png"/><Relationship Id="rId7" Type="http://schemas.openxmlformats.org/officeDocument/2006/relationships/image" Target="../media/image117.png"/><Relationship Id="rId12" Type="http://schemas.openxmlformats.org/officeDocument/2006/relationships/image" Target="../media/image231.svg"/><Relationship Id="rId17" Type="http://schemas.openxmlformats.org/officeDocument/2006/relationships/image" Target="../media/image139.png"/><Relationship Id="rId25" Type="http://schemas.openxmlformats.org/officeDocument/2006/relationships/image" Target="../media/image242.svg"/><Relationship Id="rId2" Type="http://schemas.openxmlformats.org/officeDocument/2006/relationships/image" Target="../media/image114.jpeg"/><Relationship Id="rId16" Type="http://schemas.openxmlformats.org/officeDocument/2006/relationships/image" Target="../media/image198.svg"/><Relationship Id="rId20" Type="http://schemas.openxmlformats.org/officeDocument/2006/relationships/image" Target="../media/image237.sv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svg"/><Relationship Id="rId11" Type="http://schemas.openxmlformats.org/officeDocument/2006/relationships/image" Target="../media/image137.png"/><Relationship Id="rId24" Type="http://schemas.openxmlformats.org/officeDocument/2006/relationships/image" Target="../media/image143.png"/><Relationship Id="rId5" Type="http://schemas.openxmlformats.org/officeDocument/2006/relationships/image" Target="../media/image135.png"/><Relationship Id="rId15" Type="http://schemas.openxmlformats.org/officeDocument/2006/relationships/image" Target="../media/image116.png"/><Relationship Id="rId23" Type="http://schemas.openxmlformats.org/officeDocument/2006/relationships/image" Target="../media/image240.svg"/><Relationship Id="rId28" Type="http://schemas.openxmlformats.org/officeDocument/2006/relationships/image" Target="../media/image144.png"/><Relationship Id="rId10" Type="http://schemas.openxmlformats.org/officeDocument/2006/relationships/image" Target="../media/image229.svg"/><Relationship Id="rId19" Type="http://schemas.openxmlformats.org/officeDocument/2006/relationships/image" Target="../media/image140.png"/><Relationship Id="rId31" Type="http://schemas.openxmlformats.org/officeDocument/2006/relationships/image" Target="../media/image145.jpg"/><Relationship Id="rId4" Type="http://schemas.openxmlformats.org/officeDocument/2006/relationships/image" Target="../media/image225.svg"/><Relationship Id="rId9" Type="http://schemas.openxmlformats.org/officeDocument/2006/relationships/image" Target="../media/image136.png"/><Relationship Id="rId14" Type="http://schemas.openxmlformats.org/officeDocument/2006/relationships/image" Target="../media/image233.svg"/><Relationship Id="rId22" Type="http://schemas.openxmlformats.org/officeDocument/2006/relationships/image" Target="../media/image142.png"/><Relationship Id="rId27" Type="http://schemas.openxmlformats.org/officeDocument/2006/relationships/image" Target="../media/image193.svg"/><Relationship Id="rId30" Type="http://schemas.openxmlformats.org/officeDocument/2006/relationships/image" Target="../media/image16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svg"/><Relationship Id="rId13" Type="http://schemas.openxmlformats.org/officeDocument/2006/relationships/image" Target="../media/image150.png"/><Relationship Id="rId18" Type="http://schemas.openxmlformats.org/officeDocument/2006/relationships/image" Target="../media/image257.svg"/><Relationship Id="rId26" Type="http://schemas.openxmlformats.org/officeDocument/2006/relationships/image" Target="../media/image162.svg"/><Relationship Id="rId3" Type="http://schemas.openxmlformats.org/officeDocument/2006/relationships/image" Target="../media/image147.png"/><Relationship Id="rId21" Type="http://schemas.openxmlformats.org/officeDocument/2006/relationships/image" Target="../media/image154.png"/><Relationship Id="rId7" Type="http://schemas.openxmlformats.org/officeDocument/2006/relationships/image" Target="../media/image148.png"/><Relationship Id="rId12" Type="http://schemas.openxmlformats.org/officeDocument/2006/relationships/image" Target="../media/image17.svg"/><Relationship Id="rId17" Type="http://schemas.openxmlformats.org/officeDocument/2006/relationships/image" Target="../media/image152.png"/><Relationship Id="rId25" Type="http://schemas.openxmlformats.org/officeDocument/2006/relationships/image" Target="../media/image96.png"/><Relationship Id="rId2" Type="http://schemas.openxmlformats.org/officeDocument/2006/relationships/image" Target="../media/image146.jpeg"/><Relationship Id="rId16" Type="http://schemas.openxmlformats.org/officeDocument/2006/relationships/image" Target="../media/image255.svg"/><Relationship Id="rId20" Type="http://schemas.openxmlformats.org/officeDocument/2006/relationships/image" Target="../media/image2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svg"/><Relationship Id="rId11" Type="http://schemas.openxmlformats.org/officeDocument/2006/relationships/image" Target="../media/image9.png"/><Relationship Id="rId24" Type="http://schemas.openxmlformats.org/officeDocument/2006/relationships/image" Target="../media/image19.svg"/><Relationship Id="rId5" Type="http://schemas.openxmlformats.org/officeDocument/2006/relationships/image" Target="../media/image97.png"/><Relationship Id="rId15" Type="http://schemas.openxmlformats.org/officeDocument/2006/relationships/image" Target="../media/image151.png"/><Relationship Id="rId23" Type="http://schemas.openxmlformats.org/officeDocument/2006/relationships/image" Target="../media/image10.png"/><Relationship Id="rId10" Type="http://schemas.openxmlformats.org/officeDocument/2006/relationships/image" Target="../media/image251.svg"/><Relationship Id="rId19" Type="http://schemas.openxmlformats.org/officeDocument/2006/relationships/image" Target="../media/image153.png"/><Relationship Id="rId4" Type="http://schemas.openxmlformats.org/officeDocument/2006/relationships/image" Target="../media/image247.svg"/><Relationship Id="rId9" Type="http://schemas.openxmlformats.org/officeDocument/2006/relationships/image" Target="../media/image149.png"/><Relationship Id="rId14" Type="http://schemas.openxmlformats.org/officeDocument/2006/relationships/image" Target="../media/image253.svg"/><Relationship Id="rId22" Type="http://schemas.openxmlformats.org/officeDocument/2006/relationships/image" Target="../media/image26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30.png"/><Relationship Id="rId18" Type="http://schemas.openxmlformats.org/officeDocument/2006/relationships/image" Target="../media/image58.svg"/><Relationship Id="rId26" Type="http://schemas.openxmlformats.org/officeDocument/2006/relationships/image" Target="../media/image15.svg"/><Relationship Id="rId3" Type="http://schemas.openxmlformats.org/officeDocument/2006/relationships/image" Target="../media/image25.png"/><Relationship Id="rId21" Type="http://schemas.openxmlformats.org/officeDocument/2006/relationships/image" Target="../media/image34.png"/><Relationship Id="rId7" Type="http://schemas.openxmlformats.org/officeDocument/2006/relationships/image" Target="../media/image27.png"/><Relationship Id="rId12" Type="http://schemas.openxmlformats.org/officeDocument/2006/relationships/image" Target="../media/image52.svg"/><Relationship Id="rId17" Type="http://schemas.openxmlformats.org/officeDocument/2006/relationships/image" Target="../media/image32.png"/><Relationship Id="rId25" Type="http://schemas.openxmlformats.org/officeDocument/2006/relationships/image" Target="../media/image36.png"/><Relationship Id="rId33" Type="http://schemas.openxmlformats.org/officeDocument/2006/relationships/image" Target="../media/image68.svg"/><Relationship Id="rId2" Type="http://schemas.openxmlformats.org/officeDocument/2006/relationships/image" Target="../media/image24.jpeg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29.png"/><Relationship Id="rId24" Type="http://schemas.openxmlformats.org/officeDocument/2006/relationships/image" Target="../media/image64.svg"/><Relationship Id="rId32" Type="http://schemas.openxmlformats.org/officeDocument/2006/relationships/image" Target="../media/image38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23" Type="http://schemas.openxmlformats.org/officeDocument/2006/relationships/image" Target="../media/image35.png"/><Relationship Id="rId28" Type="http://schemas.openxmlformats.org/officeDocument/2006/relationships/image" Target="../media/image25.svg"/><Relationship Id="rId10" Type="http://schemas.openxmlformats.org/officeDocument/2006/relationships/image" Target="../media/image50.svg"/><Relationship Id="rId19" Type="http://schemas.openxmlformats.org/officeDocument/2006/relationships/image" Target="../media/image33.png"/><Relationship Id="rId31" Type="http://schemas.openxmlformats.org/officeDocument/2006/relationships/image" Target="../media/image37.png"/><Relationship Id="rId4" Type="http://schemas.openxmlformats.org/officeDocument/2006/relationships/image" Target="../media/image44.svg"/><Relationship Id="rId9" Type="http://schemas.openxmlformats.org/officeDocument/2006/relationships/image" Target="../media/image28.png"/><Relationship Id="rId14" Type="http://schemas.openxmlformats.org/officeDocument/2006/relationships/image" Target="../media/image54.svg"/><Relationship Id="rId22" Type="http://schemas.openxmlformats.org/officeDocument/2006/relationships/image" Target="../media/image62.svg"/><Relationship Id="rId27" Type="http://schemas.openxmlformats.org/officeDocument/2006/relationships/image" Target="../media/image14.png"/><Relationship Id="rId30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40.png"/><Relationship Id="rId11" Type="http://schemas.openxmlformats.org/officeDocument/2006/relationships/image" Target="../media/image44.jpeg"/><Relationship Id="rId5" Type="http://schemas.openxmlformats.org/officeDocument/2006/relationships/image" Target="../media/image39.png"/><Relationship Id="rId10" Type="http://schemas.openxmlformats.org/officeDocument/2006/relationships/image" Target="../media/image43.jpeg"/><Relationship Id="rId4" Type="http://schemas.openxmlformats.org/officeDocument/2006/relationships/image" Target="../media/image11.jpeg"/><Relationship Id="rId9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jpeg"/><Relationship Id="rId7" Type="http://schemas.openxmlformats.org/officeDocument/2006/relationships/image" Target="../media/image46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microsoft.com/office/2007/relationships/hdphoto" Target="../media/hdphoto4.wdp"/><Relationship Id="rId4" Type="http://schemas.openxmlformats.org/officeDocument/2006/relationships/image" Target="../media/image39.png"/><Relationship Id="rId9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microsoft.com/office/2007/relationships/hdphoto" Target="../media/hdphoto7.wdp"/><Relationship Id="rId18" Type="http://schemas.openxmlformats.org/officeDocument/2006/relationships/image" Target="../media/image57.png"/><Relationship Id="rId3" Type="http://schemas.openxmlformats.org/officeDocument/2006/relationships/image" Target="../media/image49.jpeg"/><Relationship Id="rId7" Type="http://schemas.openxmlformats.org/officeDocument/2006/relationships/image" Target="../media/image52.png"/><Relationship Id="rId12" Type="http://schemas.openxmlformats.org/officeDocument/2006/relationships/image" Target="../media/image54.png"/><Relationship Id="rId17" Type="http://schemas.microsoft.com/office/2007/relationships/hdphoto" Target="../media/hdphoto9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microsoft.com/office/2007/relationships/hdphoto" Target="../media/hdphoto6.wdp"/><Relationship Id="rId5" Type="http://schemas.openxmlformats.org/officeDocument/2006/relationships/image" Target="../media/image81.svg"/><Relationship Id="rId15" Type="http://schemas.microsoft.com/office/2007/relationships/hdphoto" Target="../media/hdphoto8.wdp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image" Target="../media/image23.jp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101.svg"/><Relationship Id="rId18" Type="http://schemas.openxmlformats.org/officeDocument/2006/relationships/image" Target="../media/image4.png"/><Relationship Id="rId3" Type="http://schemas.openxmlformats.org/officeDocument/2006/relationships/image" Target="../media/image59.png"/><Relationship Id="rId21" Type="http://schemas.openxmlformats.org/officeDocument/2006/relationships/image" Target="../media/image38.svg"/><Relationship Id="rId7" Type="http://schemas.openxmlformats.org/officeDocument/2006/relationships/image" Target="../media/image61.png"/><Relationship Id="rId12" Type="http://schemas.openxmlformats.org/officeDocument/2006/relationships/image" Target="../media/image64.png"/><Relationship Id="rId17" Type="http://schemas.openxmlformats.org/officeDocument/2006/relationships/image" Target="../media/image105.svg"/><Relationship Id="rId2" Type="http://schemas.openxmlformats.org/officeDocument/2006/relationships/image" Target="../media/image58.jpeg"/><Relationship Id="rId16" Type="http://schemas.openxmlformats.org/officeDocument/2006/relationships/image" Target="../media/image66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99.svg"/><Relationship Id="rId5" Type="http://schemas.openxmlformats.org/officeDocument/2006/relationships/image" Target="../media/image60.png"/><Relationship Id="rId15" Type="http://schemas.openxmlformats.org/officeDocument/2006/relationships/image" Target="../media/image103.svg"/><Relationship Id="rId23" Type="http://schemas.openxmlformats.org/officeDocument/2006/relationships/image" Target="../media/image107.svg"/><Relationship Id="rId10" Type="http://schemas.openxmlformats.org/officeDocument/2006/relationships/image" Target="../media/image63.png"/><Relationship Id="rId19" Type="http://schemas.openxmlformats.org/officeDocument/2006/relationships/image" Target="../media/image7.svg"/><Relationship Id="rId4" Type="http://schemas.openxmlformats.org/officeDocument/2006/relationships/image" Target="../media/image92.svg"/><Relationship Id="rId9" Type="http://schemas.openxmlformats.org/officeDocument/2006/relationships/image" Target="../media/image97.svg"/><Relationship Id="rId14" Type="http://schemas.openxmlformats.org/officeDocument/2006/relationships/image" Target="../media/image65.png"/><Relationship Id="rId22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113.svg"/><Relationship Id="rId3" Type="http://schemas.openxmlformats.org/officeDocument/2006/relationships/image" Target="../media/image51.png"/><Relationship Id="rId7" Type="http://schemas.openxmlformats.org/officeDocument/2006/relationships/image" Target="../media/image105.svg"/><Relationship Id="rId12" Type="http://schemas.openxmlformats.org/officeDocument/2006/relationships/image" Target="../media/image70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.svg"/><Relationship Id="rId5" Type="http://schemas.openxmlformats.org/officeDocument/2006/relationships/image" Target="../media/image109.svg"/><Relationship Id="rId15" Type="http://schemas.openxmlformats.org/officeDocument/2006/relationships/image" Target="../media/image115.svg"/><Relationship Id="rId10" Type="http://schemas.openxmlformats.org/officeDocument/2006/relationships/image" Target="../media/image4.png"/><Relationship Id="rId4" Type="http://schemas.openxmlformats.org/officeDocument/2006/relationships/image" Target="../media/image68.png"/><Relationship Id="rId9" Type="http://schemas.openxmlformats.org/officeDocument/2006/relationships/image" Target="../media/image111.svg"/><Relationship Id="rId1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50.png"/><Relationship Id="rId7" Type="http://schemas.openxmlformats.org/officeDocument/2006/relationships/image" Target="../media/image84.sv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8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94" y="-514908"/>
            <a:ext cx="18436735" cy="103401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227187" y="9376068"/>
            <a:ext cx="5246366" cy="517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80890" y="2888269"/>
            <a:ext cx="1295659" cy="7369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910309" y="9385591"/>
            <a:ext cx="3787133" cy="18320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2571450" y="8684291"/>
            <a:ext cx="4362241" cy="21102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3432100" y="9404641"/>
            <a:ext cx="3787133" cy="183202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120951" y="8703341"/>
            <a:ext cx="4638208" cy="22437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3774354" y="7069330"/>
            <a:ext cx="838087" cy="94699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3087855">
            <a:off x="17796752" y="1577024"/>
            <a:ext cx="830317" cy="253531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6453175">
            <a:off x="15708797" y="2542618"/>
            <a:ext cx="646676" cy="1277384"/>
          </a:xfrm>
          <a:prstGeom prst="rect">
            <a:avLst/>
          </a:prstGeom>
        </p:spPr>
      </p:pic>
      <p:pic>
        <p:nvPicPr>
          <p:cNvPr id="20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880367">
            <a:off x="1094776" y="5899151"/>
            <a:ext cx="703888" cy="554312"/>
          </a:xfrm>
          <a:prstGeom prst="rect">
            <a:avLst/>
          </a:prstGeom>
        </p:spPr>
      </p:pic>
      <p:pic>
        <p:nvPicPr>
          <p:cNvPr id="4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715134">
            <a:off x="4344195" y="1522902"/>
            <a:ext cx="9890054" cy="6580745"/>
          </a:xfrm>
          <a:prstGeom prst="rect">
            <a:avLst/>
          </a:prstGeom>
        </p:spPr>
      </p:pic>
      <p:grpSp>
        <p:nvGrpSpPr>
          <p:cNvPr id="42" name="Group 21"/>
          <p:cNvGrpSpPr/>
          <p:nvPr/>
        </p:nvGrpSpPr>
        <p:grpSpPr>
          <a:xfrm>
            <a:off x="8352171" y="4501358"/>
            <a:ext cx="7820415" cy="546554"/>
            <a:chOff x="0" y="0"/>
            <a:chExt cx="8382376" cy="161424"/>
          </a:xfrm>
        </p:grpSpPr>
        <p:pic>
          <p:nvPicPr>
            <p:cNvPr id="43" name="Picture 2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4" name="Picture 2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45" name="Group 24"/>
          <p:cNvGrpSpPr/>
          <p:nvPr/>
        </p:nvGrpSpPr>
        <p:grpSpPr>
          <a:xfrm>
            <a:off x="5078059" y="6697920"/>
            <a:ext cx="7820415" cy="546554"/>
            <a:chOff x="0" y="0"/>
            <a:chExt cx="8382376" cy="161424"/>
          </a:xfrm>
        </p:grpSpPr>
        <p:pic>
          <p:nvPicPr>
            <p:cNvPr id="46" name="Picture 2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7" name="Picture 2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sp>
        <p:nvSpPr>
          <p:cNvPr id="18" name="TextBox 18"/>
          <p:cNvSpPr txBox="1"/>
          <p:nvPr/>
        </p:nvSpPr>
        <p:spPr>
          <a:xfrm>
            <a:off x="1297234" y="4949709"/>
            <a:ext cx="15441370" cy="119455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13800" b="1" dirty="0">
                <a:ln>
                  <a:solidFill>
                    <a:srgbClr val="6A363F"/>
                  </a:solidFill>
                </a:ln>
                <a:solidFill>
                  <a:srgbClr val="FFC000"/>
                </a:solidFill>
                <a:latin typeface="Nunito" panose="00000500000000000000" pitchFamily="2" charset="0"/>
              </a:rPr>
              <a:t>ĐẤT NƯỚC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10257" y="6010262"/>
            <a:ext cx="8921844" cy="45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30"/>
              </a:lnSpc>
            </a:pPr>
            <a:r>
              <a:rPr lang="en-US" sz="3700" b="1" spc="74">
                <a:solidFill>
                  <a:schemeClr val="accent4">
                    <a:lumMod val="50000"/>
                  </a:schemeClr>
                </a:solidFill>
                <a:latin typeface="อีฟดอวอิ้ง"/>
              </a:rPr>
              <a:t>Nguyễn Đình Thi</a:t>
            </a:r>
          </a:p>
        </p:txBody>
      </p:sp>
      <p:sp>
        <p:nvSpPr>
          <p:cNvPr id="22" name="TextBox 18"/>
          <p:cNvSpPr txBox="1"/>
          <p:nvPr/>
        </p:nvSpPr>
        <p:spPr>
          <a:xfrm>
            <a:off x="1777863" y="3102006"/>
            <a:ext cx="15441370" cy="103297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Tập</a:t>
            </a:r>
            <a:r>
              <a:rPr lang="en-US" sz="9600" b="1" dirty="0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 </a:t>
            </a: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đọc</a:t>
            </a:r>
            <a:endParaRPr lang="en-US" sz="9600" b="1" dirty="0">
              <a:ln>
                <a:solidFill>
                  <a:srgbClr val="6A363F"/>
                </a:solidFill>
              </a:ln>
              <a:solidFill>
                <a:srgbClr val="694A37"/>
              </a:solidFill>
              <a:latin typeface="Nunito" panose="00000500000000000000" pitchFamily="2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7102819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342900"/>
            <a:ext cx="5884170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918772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5506452" y="-1012601"/>
            <a:ext cx="5619318" cy="101477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777898" y="7665371"/>
            <a:ext cx="1781139" cy="157387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295400" y="647700"/>
            <a:ext cx="589441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câu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cxnSp>
        <p:nvCxnSpPr>
          <p:cNvPr id="8" name="Straight Connector 7"/>
          <p:cNvCxnSpPr/>
          <p:nvPr/>
        </p:nvCxnSpPr>
        <p:spPr>
          <a:xfrm flipH="1">
            <a:off x="6081000" y="21717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8"/>
          <p:cNvSpPr txBox="1"/>
          <p:nvPr/>
        </p:nvSpPr>
        <p:spPr>
          <a:xfrm>
            <a:off x="1600200" y="2095500"/>
            <a:ext cx="14478000" cy="758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Tôi nhớ những ngày thu đã xa.</a:t>
            </a:r>
            <a:endParaRPr lang="en-US" sz="4800" spc="227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vi-VN" sz="4800" spc="227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800" spc="22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lưng thềm nắng lá rơi đầy.</a:t>
            </a:r>
            <a:endParaRPr lang="en-US" sz="4800" spc="227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6477000" y="30706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678789" y="40612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892236" y="69723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964302" y="78105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205180" y="88011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543800" y="885408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752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663037" y="1895206"/>
            <a:ext cx="4961925" cy="41043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2285566"/>
            <a:ext cx="4884045" cy="3714028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2023059" y="1668316"/>
            <a:ext cx="3763649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-267259" y="5170567"/>
            <a:ext cx="19734210" cy="51164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611220" y="-2453549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403912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flipV="1">
            <a:off x="-1553089" y="6168605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31761" y="4825256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1457861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3079395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-735363">
            <a:off x="1073680" y="1977526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5160535" y="2123185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6067577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320417" y="3152774"/>
            <a:ext cx="360906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to, rõ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4313" y="3152774"/>
            <a:ext cx="3478873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đúng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82400" y="2924174"/>
            <a:ext cx="604227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Ngắt nghỉ hơi</a:t>
            </a:r>
          </a:p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hợp lí</a:t>
            </a:r>
          </a:p>
        </p:txBody>
      </p:sp>
      <p:pic>
        <p:nvPicPr>
          <p:cNvPr id="34" name="Picture 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 l="9905" r="11342"/>
          <a:stretch>
            <a:fillRect/>
          </a:stretch>
        </p:blipFill>
        <p:spPr>
          <a:xfrm>
            <a:off x="5257800" y="495300"/>
            <a:ext cx="6538408" cy="981963"/>
          </a:xfrm>
          <a:prstGeom prst="rect">
            <a:avLst/>
          </a:prstGeom>
        </p:spPr>
      </p:pic>
      <p:sp>
        <p:nvSpPr>
          <p:cNvPr id="35" name="TextBox 16"/>
          <p:cNvSpPr txBox="1"/>
          <p:nvPr/>
        </p:nvSpPr>
        <p:spPr>
          <a:xfrm>
            <a:off x="5181600" y="800100"/>
            <a:ext cx="665285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nhóm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689152" y="3106244"/>
            <a:ext cx="4879249" cy="2526722"/>
            <a:chOff x="7855650" y="2962128"/>
            <a:chExt cx="2990814" cy="137160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6822031" y="3053771"/>
            <a:ext cx="4879249" cy="2711759"/>
            <a:chOff x="7855650" y="2962128"/>
            <a:chExt cx="2990814" cy="13716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2301343" y="3595235"/>
            <a:ext cx="4879249" cy="2454727"/>
            <a:chOff x="7855650" y="2962128"/>
            <a:chExt cx="2990814" cy="13716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sp>
        <p:nvSpPr>
          <p:cNvPr id="48" name="TextBox 18"/>
          <p:cNvSpPr txBox="1"/>
          <p:nvPr/>
        </p:nvSpPr>
        <p:spPr>
          <a:xfrm>
            <a:off x="2437843" y="6160095"/>
            <a:ext cx="14097557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Hướng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dẫn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toàn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: 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trôi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chảy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,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lưu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loát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Ngắt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nghỉ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hơi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đúng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nhịp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Giọng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phù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hợp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với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cảm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xúc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được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thể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hiện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ở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từng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khổ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.</a:t>
            </a:r>
          </a:p>
        </p:txBody>
      </p:sp>
      <p:sp>
        <p:nvSpPr>
          <p:cNvPr id="49" name="Oval 48"/>
          <p:cNvSpPr/>
          <p:nvPr/>
        </p:nvSpPr>
        <p:spPr>
          <a:xfrm>
            <a:off x="3000756" y="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1834453" y="11417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>
            <a:off x="3110288" y="68486"/>
            <a:ext cx="1580935" cy="1840972"/>
          </a:xfrm>
          <a:prstGeom prst="rect">
            <a:avLst/>
          </a:prstGeom>
        </p:spPr>
      </p:pic>
      <p:pic>
        <p:nvPicPr>
          <p:cNvPr id="54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>
            <a:fillRect/>
          </a:stretch>
        </p:blipFill>
        <p:spPr>
          <a:xfrm>
            <a:off x="11804143" y="360554"/>
            <a:ext cx="1802566" cy="17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4104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50204" r="65342"/>
          <a:stretch>
            <a:fillRect/>
          </a:stretch>
        </p:blipFill>
        <p:spPr>
          <a:xfrm rot="8234701" flipH="1">
            <a:off x="3512419" y="5840432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663355" y="-1575399"/>
            <a:ext cx="6649058" cy="132970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9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>
            <a:off x="8002347" y="1417510"/>
            <a:ext cx="2283306" cy="6621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>
            <a:off x="14851845" y="7002865"/>
            <a:ext cx="1359564" cy="14482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47290" y="1452372"/>
            <a:ext cx="12632977" cy="7600859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13341394" y="6703793"/>
            <a:ext cx="5669881" cy="313389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281800" y="182296"/>
            <a:ext cx="3937958" cy="26187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-3810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602668" y="3390631"/>
            <a:ext cx="4961925" cy="523686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3819091"/>
            <a:ext cx="4884045" cy="4808401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1352340" y="3919846"/>
            <a:ext cx="4884045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422318" y="-2447954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969641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flipV="1">
            <a:off x="-1535860" y="6902434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031567" y="7985779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2453697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4612921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2669527" y="3483569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3554378" y="3475948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7601103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524000" y="4533900"/>
            <a:ext cx="4666499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đã xa.    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1; 2)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30966" y="1084478"/>
            <a:ext cx="13435568" cy="1301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99"/>
              </a:lnSpc>
            </a:pPr>
            <a:r>
              <a:rPr lang="en-US" sz="8999" b="1" spc="539">
                <a:solidFill>
                  <a:srgbClr val="9464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của bài đọc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82007" y="3503157"/>
            <a:ext cx="3609065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04525" y="3556274"/>
            <a:ext cx="3478873" cy="82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63581" y="3467100"/>
            <a:ext cx="4395154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III</a:t>
            </a:r>
          </a:p>
        </p:txBody>
      </p:sp>
      <p:sp>
        <p:nvSpPr>
          <p:cNvPr id="35" name="TextBox 25"/>
          <p:cNvSpPr txBox="1"/>
          <p:nvPr/>
        </p:nvSpPr>
        <p:spPr>
          <a:xfrm>
            <a:off x="6549639" y="4457700"/>
            <a:ext cx="4714104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00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mới.</a:t>
            </a:r>
          </a:p>
          <a:p>
            <a:pPr marL="540000" algn="ctr">
              <a:lnSpc>
                <a:spcPct val="130000"/>
              </a:lnSpc>
            </a:pPr>
            <a:r>
              <a:rPr lang="en-US" sz="4400" spc="69">
                <a:solidFill>
                  <a:srgbClr val="7030A0"/>
                </a:solidFill>
                <a:latin typeface="Baloo"/>
              </a:rPr>
              <a:t>(Khổ 3; 4)</a:t>
            </a:r>
          </a:p>
        </p:txBody>
      </p:sp>
      <p:sp>
        <p:nvSpPr>
          <p:cNvPr id="36" name="TextBox 25"/>
          <p:cNvSpPr txBox="1"/>
          <p:nvPr/>
        </p:nvSpPr>
        <p:spPr>
          <a:xfrm>
            <a:off x="12367848" y="4870210"/>
            <a:ext cx="4138540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- Cảm xúc của tác giả.</a:t>
            </a:r>
          </a:p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5)</a:t>
            </a:r>
          </a:p>
        </p:txBody>
      </p:sp>
    </p:spTree>
    <p:extLst>
      <p:ext uri="{BB962C8B-B14F-4D97-AF65-F5344CB8AC3E}">
        <p14:creationId xmlns:p14="http://schemas.microsoft.com/office/powerpoint/2010/main" val="7933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33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4"/>
          <p:cNvGrpSpPr/>
          <p:nvPr/>
        </p:nvGrpSpPr>
        <p:grpSpPr>
          <a:xfrm>
            <a:off x="-228600" y="1028700"/>
            <a:ext cx="18884545" cy="9460780"/>
            <a:chOff x="0" y="0"/>
            <a:chExt cx="6512060" cy="6411202"/>
          </a:xfrm>
        </p:grpSpPr>
        <p:pic>
          <p:nvPicPr>
            <p:cNvPr id="64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5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26947" y="-171036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1934744" y="397041"/>
            <a:ext cx="1123706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đã xa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57400" y="852443"/>
            <a:ext cx="975288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</a:t>
            </a:r>
          </a:p>
        </p:txBody>
      </p:sp>
      <p:sp>
        <p:nvSpPr>
          <p:cNvPr id="40" name="TextBox 28"/>
          <p:cNvSpPr txBox="1"/>
          <p:nvPr/>
        </p:nvSpPr>
        <p:spPr>
          <a:xfrm>
            <a:off x="4416672" y="1562100"/>
            <a:ext cx="1042910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Những ngày thu đã xa được tả trong hai khổ thơ đầu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đẹp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 mà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buồn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</a:p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Em hãy tìm những từ ngữ nói lên đều đó.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5549138" y="3749441"/>
            <a:ext cx="144780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Tôi nhớ những ngày thu đã xa.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Sau lưng thềm nắng lá rơi đầy.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66800" y="4076700"/>
            <a:ext cx="2362200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Đẹp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66800" y="6946771"/>
            <a:ext cx="23622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Buồn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562600" y="4457700"/>
            <a:ext cx="406862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549138" y="5214646"/>
            <a:ext cx="8352000" cy="362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562600" y="7609974"/>
            <a:ext cx="406862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562600" y="8392026"/>
            <a:ext cx="79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562600" y="9182100"/>
            <a:ext cx="84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8077200" y="10020300"/>
            <a:ext cx="25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0946400" y="10020300"/>
            <a:ext cx="21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75267" y="1310320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6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/>
          <p:cNvGrpSpPr/>
          <p:nvPr/>
        </p:nvGrpSpPr>
        <p:grpSpPr>
          <a:xfrm>
            <a:off x="-220002" y="3208664"/>
            <a:ext cx="18884545" cy="7404261"/>
            <a:chOff x="0" y="0"/>
            <a:chExt cx="6512060" cy="6411202"/>
          </a:xfrm>
        </p:grpSpPr>
        <p:pic>
          <p:nvPicPr>
            <p:cNvPr id="3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-294798"/>
            <a:ext cx="21067940" cy="2583529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mới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869362" y="36957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88436" y="8717735"/>
            <a:ext cx="6999888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Biện pháp nhân hóa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404294" y="8673340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98374" y="7277100"/>
            <a:ext cx="4716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TextBox 18"/>
          <p:cNvSpPr txBox="1"/>
          <p:nvPr/>
        </p:nvSpPr>
        <p:spPr>
          <a:xfrm>
            <a:off x="9175162" y="2933700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xanh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cánh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thơm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ngả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đường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bát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dòng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sông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đỏ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nặng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phù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9261000" y="4686300"/>
            <a:ext cx="31181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12877800" y="4648200"/>
            <a:ext cx="320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9175162" y="5600700"/>
            <a:ext cx="2940638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2741544" y="5566611"/>
            <a:ext cx="303185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5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63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64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8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9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70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71" name="TextBox 30"/>
          <p:cNvSpPr txBox="1"/>
          <p:nvPr/>
        </p:nvSpPr>
        <p:spPr>
          <a:xfrm>
            <a:off x="1981200" y="495300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 nước trong những ngày thu mới</a:t>
            </a:r>
          </a:p>
        </p:txBody>
      </p:sp>
      <p:pic>
        <p:nvPicPr>
          <p:cNvPr id="72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sp>
        <p:nvSpPr>
          <p:cNvPr id="76" name="TextBox 31"/>
          <p:cNvSpPr txBox="1"/>
          <p:nvPr/>
        </p:nvSpPr>
        <p:spPr>
          <a:xfrm>
            <a:off x="2371903" y="785043"/>
            <a:ext cx="130504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</a:t>
            </a:r>
          </a:p>
        </p:txBody>
      </p:sp>
      <p:pic>
        <p:nvPicPr>
          <p:cNvPr id="77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4731359" y="2024387"/>
            <a:ext cx="10429106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Theo con, tác giả đã dùng biện pháp gì để tả thiên nhiên đất trời trong mùa thu thắng lợi?</a:t>
            </a:r>
          </a:p>
        </p:txBody>
      </p:sp>
      <p:pic>
        <p:nvPicPr>
          <p:cNvPr id="78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290870" y="466947"/>
            <a:ext cx="4075543" cy="2710236"/>
          </a:xfrm>
          <a:prstGeom prst="rect">
            <a:avLst/>
          </a:prstGeom>
        </p:spPr>
      </p:pic>
      <p:cxnSp>
        <p:nvCxnSpPr>
          <p:cNvPr id="37" name="Straight Connector 36"/>
          <p:cNvCxnSpPr>
            <a:cxnSpLocks/>
          </p:cNvCxnSpPr>
          <p:nvPr/>
        </p:nvCxnSpPr>
        <p:spPr>
          <a:xfrm>
            <a:off x="3419197" y="8157249"/>
            <a:ext cx="3819803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3537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6" grpId="0" animBg="1"/>
      <p:bldP spid="52" grpId="0" animBg="1"/>
      <p:bldP spid="26" grpId="0"/>
      <p:bldP spid="40" grpId="0"/>
      <p:bldP spid="40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08872" y="1921268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26" name="TextBox 18"/>
          <p:cNvSpPr txBox="1"/>
          <p:nvPr/>
        </p:nvSpPr>
        <p:spPr>
          <a:xfrm>
            <a:off x="228600" y="4457700"/>
            <a:ext cx="8808038" cy="6031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8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52600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77282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2400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634986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962142" y="3898816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hào, hạnh phúc về đất nước tự do.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-791496" y="630175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3380309" y="-534263"/>
            <a:ext cx="6187669" cy="4114800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3429001" y="1943100"/>
            <a:ext cx="101346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Lòng tự hào về đất nước tự do và về truyền thống bất khuất của dân tộc được thể hiện qua những từ ngữ, hình ảnh nào?</a:t>
            </a:r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252600" y="7810500"/>
            <a:ext cx="607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252600" y="8724900"/>
            <a:ext cx="584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228600" y="9563100"/>
            <a:ext cx="7620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Right Brace 4"/>
          <p:cNvSpPr/>
          <p:nvPr/>
        </p:nvSpPr>
        <p:spPr>
          <a:xfrm>
            <a:off x="7315200" y="5695316"/>
            <a:ext cx="533400" cy="1429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992948" y="4777479"/>
            <a:ext cx="9761651" cy="24145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ngữ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lại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có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dụng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nhấn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niềm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hào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phúc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bây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thuộc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chúng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ta.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63000" y="7511785"/>
            <a:ext cx="9220200" cy="19357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miêu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theo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liệt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kê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như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vẽ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ra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trước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mắt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cảnh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 bao la.</a:t>
            </a:r>
          </a:p>
        </p:txBody>
      </p:sp>
      <p:sp>
        <p:nvSpPr>
          <p:cNvPr id="47" name="Right Brace 46"/>
          <p:cNvSpPr/>
          <p:nvPr/>
        </p:nvSpPr>
        <p:spPr>
          <a:xfrm>
            <a:off x="7992949" y="7565565"/>
            <a:ext cx="731951" cy="20954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851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6" grpId="0"/>
      <p:bldP spid="35" grpId="0" animBg="1"/>
      <p:bldP spid="40" grpId="0"/>
      <p:bldP spid="40" grpId="1" build="allAtOnce"/>
      <p:bldP spid="5" grpId="0" animBg="1"/>
      <p:bldP spid="45" grpId="0" animBg="1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81561" y="1724152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8805932" y="4713284"/>
            <a:ext cx="9786868" cy="515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buổi ngày xưa vọng nói về!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787929" y="3848100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 về truyền thống của đất nước.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238747" y="7279404"/>
            <a:ext cx="395669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-240279" y="1096947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2713752" y="-396137"/>
            <a:ext cx="6187669" cy="411480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152400" y="4828195"/>
            <a:ext cx="8408056" cy="24512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dũng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cảm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chưa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bao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chịu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khuất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phục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/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bất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tử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sống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mãi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với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thời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gian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.</a:t>
            </a: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8805932" y="8115300"/>
            <a:ext cx="69674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8805932" y="8946676"/>
            <a:ext cx="75770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57200" y="7581899"/>
            <a:ext cx="7973965" cy="2119691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thể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hiện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tiếng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của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ông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cha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nghìn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năm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lịch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sử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vọng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dặn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dò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con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cháu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130279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4" grpId="0"/>
      <p:bldP spid="36" grpId="0" animBg="1"/>
      <p:bldP spid="40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85310" b="69818"/>
          <a:stretch>
            <a:fillRect/>
          </a:stretch>
        </p:blipFill>
        <p:spPr>
          <a:xfrm rot="-5329078">
            <a:off x="6340362" y="470440"/>
            <a:ext cx="1006706" cy="2312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50204" r="65342"/>
          <a:stretch>
            <a:fillRect/>
          </a:stretch>
        </p:blipFill>
        <p:spPr>
          <a:xfrm rot="8365945" flipH="1">
            <a:off x="3512419" y="5861563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130512" y="-1985356"/>
            <a:ext cx="7600053" cy="149866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50744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2218117" y="8454163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440009" y="4041448"/>
            <a:ext cx="13561991" cy="3681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600">
                <a:solidFill>
                  <a:srgbClr val="C00000"/>
                </a:solidFill>
                <a:latin typeface="Baloo"/>
              </a:rPr>
              <a:t>   </a:t>
            </a:r>
            <a:r>
              <a:rPr lang="en-US" sz="4600" b="1">
                <a:solidFill>
                  <a:srgbClr val="002060"/>
                </a:solidFill>
                <a:latin typeface="Baloo"/>
              </a:rPr>
              <a:t>Bài thơ đã thể hiện: </a:t>
            </a:r>
          </a:p>
          <a:p>
            <a:pPr marL="685800" indent="-685800" algn="just">
              <a:lnSpc>
                <a:spcPct val="130000"/>
              </a:lnSpc>
              <a:buFontTx/>
              <a:buChar char="-"/>
            </a:pPr>
            <a:r>
              <a:rPr lang="en-US" sz="4600" b="1">
                <a:solidFill>
                  <a:srgbClr val="002060"/>
                </a:solidFill>
                <a:latin typeface="Baloo"/>
              </a:rPr>
              <a:t>Niềm vui, niềm tự hào về đất nước tự do.</a:t>
            </a:r>
          </a:p>
          <a:p>
            <a:pPr marL="685800" indent="-685800" algn="just">
              <a:lnSpc>
                <a:spcPct val="130000"/>
              </a:lnSpc>
              <a:buFontTx/>
              <a:buChar char="-"/>
            </a:pPr>
            <a:r>
              <a:rPr lang="en-US" sz="4600" b="1">
                <a:solidFill>
                  <a:srgbClr val="002060"/>
                </a:solidFill>
                <a:latin typeface="Baloo"/>
              </a:rPr>
              <a:t>Tình yêu tha thiết của tác giả đối với đất nước, với truyền thống bất khuất của dân tộc.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640822">
            <a:off x="14737631" y="8045694"/>
            <a:ext cx="1498629" cy="2270651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844303" y="38075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2678000" y="49492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00510" y="-276949"/>
            <a:ext cx="7583900" cy="3410419"/>
          </a:xfrm>
          <a:prstGeom prst="rect">
            <a:avLst/>
          </a:prstGeom>
        </p:spPr>
      </p:pic>
      <p:pic>
        <p:nvPicPr>
          <p:cNvPr id="22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3449373" y="163062"/>
            <a:ext cx="2346068" cy="2731957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12179881" y="494929"/>
            <a:ext cx="2675293" cy="2548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78712" y="570017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492565" y="6424547"/>
            <a:ext cx="5989936" cy="455983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876300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5994" y="2801279"/>
            <a:ext cx="2775564" cy="5029830"/>
          </a:xfrm>
          <a:prstGeom prst="rect">
            <a:avLst/>
          </a:prstGeom>
        </p:spPr>
      </p:pic>
      <p:pic>
        <p:nvPicPr>
          <p:cNvPr id="49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880367">
            <a:off x="1118966" y="3002944"/>
            <a:ext cx="758372" cy="597218"/>
          </a:xfrm>
          <a:prstGeom prst="rect">
            <a:avLst/>
          </a:prstGeom>
        </p:spPr>
      </p:pic>
      <p:pic>
        <p:nvPicPr>
          <p:cNvPr id="53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-2416871" y="5660588"/>
            <a:ext cx="5989936" cy="4559839"/>
          </a:xfrm>
          <a:prstGeom prst="rect">
            <a:avLst/>
          </a:prstGeom>
        </p:spPr>
      </p:pic>
      <p:pic>
        <p:nvPicPr>
          <p:cNvPr id="54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870174">
            <a:off x="2118999" y="212311"/>
            <a:ext cx="3058827" cy="2964282"/>
          </a:xfrm>
          <a:prstGeom prst="rect">
            <a:avLst/>
          </a:prstGeom>
        </p:spPr>
      </p:pic>
      <p:pic>
        <p:nvPicPr>
          <p:cNvPr id="55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870174">
            <a:off x="14906737" y="-325069"/>
            <a:ext cx="3058827" cy="2964282"/>
          </a:xfrm>
          <a:prstGeom prst="rect">
            <a:avLst/>
          </a:prstGeom>
        </p:spPr>
      </p:pic>
      <p:pic>
        <p:nvPicPr>
          <p:cNvPr id="5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60377" flipH="1" flipV="1">
            <a:off x="-1982537" y="9728418"/>
            <a:ext cx="20241216" cy="3516911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3798203" y="8004200"/>
            <a:ext cx="4946997" cy="2424029"/>
          </a:xfrm>
          <a:prstGeom prst="rect">
            <a:avLst/>
          </a:prstGeom>
        </p:spPr>
      </p:pic>
      <p:pic>
        <p:nvPicPr>
          <p:cNvPr id="20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-6923402" y="6285942"/>
            <a:ext cx="9216037" cy="4458258"/>
          </a:xfrm>
          <a:prstGeom prst="rect">
            <a:avLst/>
          </a:prstGeom>
        </p:spPr>
      </p:pic>
      <p:sp>
        <p:nvSpPr>
          <p:cNvPr id="43" name="TextBox 21"/>
          <p:cNvSpPr txBox="1"/>
          <p:nvPr/>
        </p:nvSpPr>
        <p:spPr>
          <a:xfrm>
            <a:off x="1979058" y="2019300"/>
            <a:ext cx="15394542" cy="7390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rgbClr val="FFFF00"/>
                </a:solidFill>
                <a:latin typeface="Baloo"/>
              </a:rPr>
              <a:t>Hướng dẫn đọc toàn bài: 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Đọc trôi chảy, lưu loát bài thơ.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Giọng đọc phù hợp với cảm xúc được thể hiện ở từng khổ thơ: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1; 2: Thiết tha, bâng khuâng.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3; 4: Nhanh hơn, giọng vui, khỏe khoắn, tràn đầy tự hào.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5: Chậm rãi, trầm lắng, chứa chan tình cảm, thành kính.</a:t>
            </a:r>
          </a:p>
          <a:p>
            <a:pPr algn="ctr">
              <a:lnSpc>
                <a:spcPct val="110000"/>
              </a:lnSpc>
            </a:pPr>
            <a:endParaRPr lang="en-US" sz="4400" b="1" spc="107">
              <a:solidFill>
                <a:schemeClr val="accent4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562999" y="-596362"/>
            <a:ext cx="8824586" cy="4077182"/>
          </a:xfrm>
          <a:prstGeom prst="rect">
            <a:avLst/>
          </a:prstGeom>
        </p:spPr>
      </p:pic>
      <p:pic>
        <p:nvPicPr>
          <p:cNvPr id="32" name="Picture 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458499">
            <a:off x="-72330" y="1572289"/>
            <a:ext cx="922323" cy="102068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749652" y="-239055"/>
            <a:ext cx="1455176" cy="14287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877171">
            <a:off x="16318532" y="-8095"/>
            <a:ext cx="732288" cy="71897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3463332">
            <a:off x="17395352" y="-419457"/>
            <a:ext cx="1499648" cy="165957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798824" y="741581"/>
            <a:ext cx="229877" cy="22987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7915299" y="1868072"/>
            <a:ext cx="229877" cy="229877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7112976" y="9189908"/>
            <a:ext cx="1455176" cy="142871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3463332">
            <a:off x="16648385" y="7013702"/>
            <a:ext cx="758570" cy="83946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5739940" y="8758778"/>
            <a:ext cx="229877" cy="229877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378976">
            <a:off x="-733774" y="8857269"/>
            <a:ext cx="1892210" cy="2093994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32565" y="7424408"/>
            <a:ext cx="461975" cy="453575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1068512" y="8673437"/>
            <a:ext cx="229877" cy="229877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877171">
            <a:off x="18000237" y="7250747"/>
            <a:ext cx="480375" cy="47164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877171">
            <a:off x="1509464" y="1918337"/>
            <a:ext cx="480375" cy="47164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BBDD845-19FF-45E9-B94A-01A1998BBD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12" y="77853"/>
            <a:ext cx="13034378" cy="176799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D8D71A4-E4FC-46DA-9016-90C44E41FC9F}"/>
              </a:ext>
            </a:extLst>
          </p:cNvPr>
          <p:cNvSpPr/>
          <p:nvPr/>
        </p:nvSpPr>
        <p:spPr>
          <a:xfrm>
            <a:off x="4150410" y="1620962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BF263CB-9B4F-42A4-A88E-42E2646D38BF}"/>
              </a:ext>
            </a:extLst>
          </p:cNvPr>
          <p:cNvGrpSpPr/>
          <p:nvPr/>
        </p:nvGrpSpPr>
        <p:grpSpPr>
          <a:xfrm>
            <a:off x="898543" y="2550154"/>
            <a:ext cx="7850069" cy="1731529"/>
            <a:chOff x="1293932" y="3619500"/>
            <a:chExt cx="7850068" cy="173152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293932" y="3817689"/>
              <a:ext cx="1294722" cy="1016945"/>
            </a:xfrm>
            <a:prstGeom prst="rect">
              <a:avLst/>
            </a:prstGeom>
          </p:spPr>
        </p:pic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69345C31-375C-4FCD-BBDE-BB6659066DF5}"/>
                </a:ext>
              </a:extLst>
            </p:cNvPr>
            <p:cNvSpPr txBox="1"/>
            <p:nvPr/>
          </p:nvSpPr>
          <p:spPr>
            <a:xfrm>
              <a:off x="2717886" y="3619500"/>
              <a:ext cx="6426114" cy="1731529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Đọc đúng tiếng, đúng từ, lưu loát, mạch lạc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0F83B79-DF33-455C-A685-D2E7A264C769}"/>
                </a:ext>
              </a:extLst>
            </p:cNvPr>
            <p:cNvSpPr/>
            <p:nvPr/>
          </p:nvSpPr>
          <p:spPr>
            <a:xfrm>
              <a:off x="1656599" y="3983064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753D56-B852-4567-9E8A-466295881C78}"/>
              </a:ext>
            </a:extLst>
          </p:cNvPr>
          <p:cNvGrpSpPr/>
          <p:nvPr/>
        </p:nvGrpSpPr>
        <p:grpSpPr>
          <a:xfrm>
            <a:off x="890468" y="4607551"/>
            <a:ext cx="7876847" cy="1731169"/>
            <a:chOff x="1285858" y="5676900"/>
            <a:chExt cx="7876846" cy="173116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7299D313-0245-41F1-AE8E-A93DE0472DEC}"/>
                </a:ext>
              </a:extLst>
            </p:cNvPr>
            <p:cNvSpPr txBox="1"/>
            <p:nvPr/>
          </p:nvSpPr>
          <p:spPr>
            <a:xfrm>
              <a:off x="2736590" y="5676900"/>
              <a:ext cx="6426114" cy="1731169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Ngắt nghỉ hơi đúng ở các dấu câu, cụm từ rõ nghĩa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AC71BC5-1CA3-40F4-A1F3-8EA2FDB3EC73}"/>
                </a:ext>
              </a:extLst>
            </p:cNvPr>
            <p:cNvSpPr/>
            <p:nvPr/>
          </p:nvSpPr>
          <p:spPr>
            <a:xfrm>
              <a:off x="1648525" y="6041530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6CA1FB-CEDF-454C-B62E-FAB6FDFD9BAA}"/>
              </a:ext>
            </a:extLst>
          </p:cNvPr>
          <p:cNvGrpSpPr/>
          <p:nvPr/>
        </p:nvGrpSpPr>
        <p:grpSpPr>
          <a:xfrm>
            <a:off x="908329" y="6491838"/>
            <a:ext cx="7855523" cy="1731529"/>
            <a:chOff x="1303718" y="7561183"/>
            <a:chExt cx="7855522" cy="173152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303718" y="7885490"/>
              <a:ext cx="1351877" cy="1061838"/>
            </a:xfrm>
            <a:prstGeom prst="rect">
              <a:avLst/>
            </a:prstGeom>
          </p:spPr>
        </p:pic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A53F0F91-8751-4695-9527-23BEBBD4BB01}"/>
                </a:ext>
              </a:extLst>
            </p:cNvPr>
            <p:cNvSpPr txBox="1"/>
            <p:nvPr/>
          </p:nvSpPr>
          <p:spPr>
            <a:xfrm>
              <a:off x="2733126" y="7561183"/>
              <a:ext cx="6426114" cy="1731528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Cường độ, tốc độ đọc đạt yêu cầu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83D34C-7B91-446E-B258-16957B980FAD}"/>
                </a:ext>
              </a:extLst>
            </p:cNvPr>
            <p:cNvSpPr/>
            <p:nvPr/>
          </p:nvSpPr>
          <p:spPr>
            <a:xfrm>
              <a:off x="1689927" y="8100035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7F5DC7E4-3B8B-4AB4-BF84-7A3EA972DDDF}"/>
              </a:ext>
            </a:extLst>
          </p:cNvPr>
          <p:cNvSpPr/>
          <p:nvPr/>
        </p:nvSpPr>
        <p:spPr>
          <a:xfrm>
            <a:off x="9463500" y="1895644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120D4D-EFA9-4B09-B1C9-7C36BF8C2B90}"/>
              </a:ext>
            </a:extLst>
          </p:cNvPr>
          <p:cNvSpPr/>
          <p:nvPr/>
        </p:nvSpPr>
        <p:spPr>
          <a:xfrm>
            <a:off x="13377541" y="1895642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D27FF2-7726-4FF7-80FA-4D2EB1C7301C}"/>
              </a:ext>
            </a:extLst>
          </p:cNvPr>
          <p:cNvSpPr/>
          <p:nvPr/>
        </p:nvSpPr>
        <p:spPr>
          <a:xfrm>
            <a:off x="15480653" y="1886387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331FA1-CD11-4D70-8E6C-427496B746E1}"/>
              </a:ext>
            </a:extLst>
          </p:cNvPr>
          <p:cNvGrpSpPr/>
          <p:nvPr/>
        </p:nvGrpSpPr>
        <p:grpSpPr>
          <a:xfrm>
            <a:off x="9765652" y="2676833"/>
            <a:ext cx="1783784" cy="1920998"/>
            <a:chOff x="10210800" y="3592444"/>
            <a:chExt cx="1783784" cy="1920998"/>
          </a:xfrm>
        </p:grpSpPr>
        <p:pic>
          <p:nvPicPr>
            <p:cNvPr id="409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A54E4E77-ABC2-41F7-B883-9EAA10138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12077EE-447D-484A-845F-410C64835F4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4A3909-DC67-4532-8897-7B560E609957}"/>
              </a:ext>
            </a:extLst>
          </p:cNvPr>
          <p:cNvGrpSpPr/>
          <p:nvPr/>
        </p:nvGrpSpPr>
        <p:grpSpPr>
          <a:xfrm>
            <a:off x="12953083" y="2661973"/>
            <a:ext cx="1783784" cy="1920998"/>
            <a:chOff x="10210800" y="3592444"/>
            <a:chExt cx="1783784" cy="1920998"/>
          </a:xfrm>
        </p:grpSpPr>
        <p:pic>
          <p:nvPicPr>
            <p:cNvPr id="52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053EBE6-087D-42CD-9EF3-6D7F4CD47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5514C78-236C-47C1-AE1C-88D667A18F22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6A1C8C-3154-4CB2-8716-34A82C4A4B0D}"/>
              </a:ext>
            </a:extLst>
          </p:cNvPr>
          <p:cNvGrpSpPr/>
          <p:nvPr/>
        </p:nvGrpSpPr>
        <p:grpSpPr>
          <a:xfrm>
            <a:off x="15386414" y="2703889"/>
            <a:ext cx="1783784" cy="1920998"/>
            <a:chOff x="10210800" y="3592444"/>
            <a:chExt cx="1783784" cy="1920998"/>
          </a:xfrm>
        </p:grpSpPr>
        <p:pic>
          <p:nvPicPr>
            <p:cNvPr id="55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282869-F25D-4555-9D06-890AE5BD4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DE7BAFA-6AF1-4120-B9D5-499629B24A7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8881F62-49B3-42DD-A016-E91241AA3D64}"/>
              </a:ext>
            </a:extLst>
          </p:cNvPr>
          <p:cNvGrpSpPr/>
          <p:nvPr/>
        </p:nvGrpSpPr>
        <p:grpSpPr>
          <a:xfrm>
            <a:off x="9773431" y="4678913"/>
            <a:ext cx="1783784" cy="1920998"/>
            <a:chOff x="10210800" y="3592444"/>
            <a:chExt cx="1783784" cy="1920998"/>
          </a:xfrm>
        </p:grpSpPr>
        <p:pic>
          <p:nvPicPr>
            <p:cNvPr id="5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1FD59893-6355-4427-941B-441B57EDE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F28AC2B-A3EA-4BC3-9989-BEE2BF01612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6AFCC15-4EC4-478C-A657-58BE6DFA865B}"/>
              </a:ext>
            </a:extLst>
          </p:cNvPr>
          <p:cNvGrpSpPr/>
          <p:nvPr/>
        </p:nvGrpSpPr>
        <p:grpSpPr>
          <a:xfrm>
            <a:off x="12960862" y="4664053"/>
            <a:ext cx="1783784" cy="1920998"/>
            <a:chOff x="10210800" y="3592444"/>
            <a:chExt cx="1783784" cy="1920998"/>
          </a:xfrm>
        </p:grpSpPr>
        <p:pic>
          <p:nvPicPr>
            <p:cNvPr id="61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BEF55917-47D1-44A7-9A4E-E2F45A3BC4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8DF7847-1700-47FA-96D7-0A945D48130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7401E51-D1A9-47E7-A43B-4E4B3C26DA26}"/>
              </a:ext>
            </a:extLst>
          </p:cNvPr>
          <p:cNvGrpSpPr/>
          <p:nvPr/>
        </p:nvGrpSpPr>
        <p:grpSpPr>
          <a:xfrm>
            <a:off x="15394192" y="4705969"/>
            <a:ext cx="1783784" cy="1920998"/>
            <a:chOff x="10210800" y="3592444"/>
            <a:chExt cx="1783784" cy="1920998"/>
          </a:xfrm>
        </p:grpSpPr>
        <p:pic>
          <p:nvPicPr>
            <p:cNvPr id="64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EC9B370-E587-44CB-9A1A-90A536C34B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28B1365-01D5-4E4C-9DC6-310CD3045F10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1BDE017-AF9E-4997-81AF-6111FD47D7C4}"/>
              </a:ext>
            </a:extLst>
          </p:cNvPr>
          <p:cNvGrpSpPr/>
          <p:nvPr/>
        </p:nvGrpSpPr>
        <p:grpSpPr>
          <a:xfrm>
            <a:off x="9765652" y="6377563"/>
            <a:ext cx="1783784" cy="1920998"/>
            <a:chOff x="10210800" y="3592444"/>
            <a:chExt cx="1783784" cy="1920998"/>
          </a:xfrm>
        </p:grpSpPr>
        <p:pic>
          <p:nvPicPr>
            <p:cNvPr id="67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1643E3-6162-452D-9C5B-7ACCE0C458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DF45F61-9AF9-4408-85C8-F5E4D929C7BB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7F71627-E2AC-4F7E-A57E-56F5C36C34AE}"/>
              </a:ext>
            </a:extLst>
          </p:cNvPr>
          <p:cNvGrpSpPr/>
          <p:nvPr/>
        </p:nvGrpSpPr>
        <p:grpSpPr>
          <a:xfrm>
            <a:off x="12953083" y="6362701"/>
            <a:ext cx="1783784" cy="1920998"/>
            <a:chOff x="10210800" y="3592444"/>
            <a:chExt cx="1783784" cy="1920998"/>
          </a:xfrm>
        </p:grpSpPr>
        <p:pic>
          <p:nvPicPr>
            <p:cNvPr id="7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E0A6AC84-37AD-45AF-8335-6DECDC83E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A782C99-41EC-4619-B7B6-B3196B5A82C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4B1036E-42DA-40A9-82C3-DA5E5D77D562}"/>
              </a:ext>
            </a:extLst>
          </p:cNvPr>
          <p:cNvGrpSpPr/>
          <p:nvPr/>
        </p:nvGrpSpPr>
        <p:grpSpPr>
          <a:xfrm>
            <a:off x="15386414" y="6404618"/>
            <a:ext cx="1783784" cy="1920998"/>
            <a:chOff x="10210800" y="3592444"/>
            <a:chExt cx="1783784" cy="1920998"/>
          </a:xfrm>
        </p:grpSpPr>
        <p:pic>
          <p:nvPicPr>
            <p:cNvPr id="7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2455D045-15D8-450F-A65C-344AF1EABE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5ED379A-F4F3-407E-A0D7-CE973271801F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251FEA-CF28-486F-84A3-DB2F6948D5F9}"/>
              </a:ext>
            </a:extLst>
          </p:cNvPr>
          <p:cNvGrpSpPr/>
          <p:nvPr/>
        </p:nvGrpSpPr>
        <p:grpSpPr>
          <a:xfrm>
            <a:off x="947924" y="8550139"/>
            <a:ext cx="7876580" cy="1063375"/>
            <a:chOff x="1285858" y="5901485"/>
            <a:chExt cx="7876579" cy="1063376"/>
          </a:xfrm>
        </p:grpSpPr>
        <p:pic>
          <p:nvPicPr>
            <p:cNvPr id="76" name="Picture 4">
              <a:extLst>
                <a:ext uri="{FF2B5EF4-FFF2-40B4-BE49-F238E27FC236}">
                  <a16:creationId xmlns:a16="http://schemas.microsoft.com/office/drawing/2014/main" id="{2F573A5C-6A15-4C97-8F5D-1912FF6A7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2B6D9981-7149-4AE6-831B-DE4CA53F276D}"/>
                </a:ext>
              </a:extLst>
            </p:cNvPr>
            <p:cNvSpPr txBox="1"/>
            <p:nvPr/>
          </p:nvSpPr>
          <p:spPr>
            <a:xfrm>
              <a:off x="2736323" y="6072157"/>
              <a:ext cx="6426114" cy="865585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Giọng đọc phù hợp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DCEFB7-2E5D-4D54-B989-D28E3F8EA899}"/>
                </a:ext>
              </a:extLst>
            </p:cNvPr>
            <p:cNvSpPr/>
            <p:nvPr/>
          </p:nvSpPr>
          <p:spPr>
            <a:xfrm>
              <a:off x="1648525" y="6041530"/>
              <a:ext cx="569387" cy="923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5A475A4-81E1-4C00-9619-4C559F2CE5A4}"/>
              </a:ext>
            </a:extLst>
          </p:cNvPr>
          <p:cNvGrpSpPr/>
          <p:nvPr/>
        </p:nvGrpSpPr>
        <p:grpSpPr>
          <a:xfrm>
            <a:off x="9786196" y="8039278"/>
            <a:ext cx="1783784" cy="1920998"/>
            <a:chOff x="10210800" y="3592444"/>
            <a:chExt cx="1783784" cy="1920998"/>
          </a:xfrm>
        </p:grpSpPr>
        <p:pic>
          <p:nvPicPr>
            <p:cNvPr id="8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C5C4EA2-42F8-4E1E-822A-8531AE109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FF27BC-A8D2-41C6-BCA9-DA80273C3398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E0D92C4-E3A7-4A3B-9824-1ABA2BF20001}"/>
              </a:ext>
            </a:extLst>
          </p:cNvPr>
          <p:cNvGrpSpPr/>
          <p:nvPr/>
        </p:nvGrpSpPr>
        <p:grpSpPr>
          <a:xfrm>
            <a:off x="12973627" y="8024417"/>
            <a:ext cx="1783784" cy="1920998"/>
            <a:chOff x="10210800" y="3592444"/>
            <a:chExt cx="1783784" cy="1920998"/>
          </a:xfrm>
        </p:grpSpPr>
        <p:pic>
          <p:nvPicPr>
            <p:cNvPr id="8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2D96DA4-BF35-4726-846C-41001BE85B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12755B5-5AD5-424D-8FD9-3C2489DF638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A366431-2375-41CE-880C-47BAB1375165}"/>
              </a:ext>
            </a:extLst>
          </p:cNvPr>
          <p:cNvGrpSpPr/>
          <p:nvPr/>
        </p:nvGrpSpPr>
        <p:grpSpPr>
          <a:xfrm>
            <a:off x="15406957" y="8066335"/>
            <a:ext cx="1783784" cy="1920998"/>
            <a:chOff x="10210800" y="3592444"/>
            <a:chExt cx="1783784" cy="1920998"/>
          </a:xfrm>
        </p:grpSpPr>
        <p:pic>
          <p:nvPicPr>
            <p:cNvPr id="86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522A73D6-4E0B-4DA6-B1A9-8EB2CD09D3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1B3083A-DA62-4EFB-99C6-339F213389F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84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15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thay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FF000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FF000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y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đây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đỏ nặng 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V="1">
            <a:off x="3581400" y="281451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5105400" y="373563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724400" y="461010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590800" y="5565889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276600" y="643207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1658600" y="470099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506200" y="5659621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725400" y="645947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2877800" y="742267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2725400" y="834797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81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32" name="Picture 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492905" y="-351064"/>
            <a:ext cx="13266046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274091" y="2549791"/>
            <a:ext cx="7794709" cy="96992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939482">
            <a:off x="766173" y="1787741"/>
            <a:ext cx="8913390" cy="98626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60377" flipH="1" flipV="1">
            <a:off x="-1776808" y="9578643"/>
            <a:ext cx="20241216" cy="351691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632640" y="9252263"/>
            <a:ext cx="4223987" cy="95250"/>
            <a:chOff x="0" y="0"/>
            <a:chExt cx="5631983" cy="12700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117069" y="9252263"/>
            <a:ext cx="4223987" cy="95250"/>
            <a:chOff x="0" y="0"/>
            <a:chExt cx="5631983" cy="127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0620251" y="7289090"/>
            <a:ext cx="4223987" cy="95250"/>
            <a:chOff x="0" y="0"/>
            <a:chExt cx="5631983" cy="127000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5" name="Group 25"/>
          <p:cNvGrpSpPr/>
          <p:nvPr/>
        </p:nvGrpSpPr>
        <p:grpSpPr>
          <a:xfrm>
            <a:off x="3104680" y="7289090"/>
            <a:ext cx="4223987" cy="95250"/>
            <a:chOff x="0" y="0"/>
            <a:chExt cx="5631983" cy="12700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70518">
            <a:off x="10593379" y="3302322"/>
            <a:ext cx="4210917" cy="86323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270518">
            <a:off x="3077808" y="3302322"/>
            <a:ext cx="4210917" cy="86323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870174">
            <a:off x="-1297387" y="-15840"/>
            <a:ext cx="3058827" cy="296428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1104305">
            <a:off x="17372108" y="7660436"/>
            <a:ext cx="2936009" cy="284526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8100000">
            <a:off x="17043658" y="-242296"/>
            <a:ext cx="1552190" cy="2257441"/>
            <a:chOff x="0" y="0"/>
            <a:chExt cx="2069586" cy="3009921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19" cstate="print">
              <a:alphaModFix amt="71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2777677" flipV="1">
              <a:off x="811" y="1697319"/>
              <a:ext cx="1813114" cy="777373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9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4658213" flipH="1" flipV="1">
              <a:off x="589257" y="580068"/>
              <a:ext cx="1813114" cy="777373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>
            <a:off x="-943717" y="5143500"/>
            <a:ext cx="1738669" cy="3351425"/>
            <a:chOff x="0" y="0"/>
            <a:chExt cx="2318225" cy="44685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5753380" flipV="1">
              <a:off x="341376" y="2571398"/>
              <a:ext cx="2585637" cy="1108592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>
              <a:fillRect/>
            </a:stretch>
          </p:blipFill>
          <p:spPr>
            <a:xfrm rot="-7272555" flipH="1" flipV="1">
              <a:off x="-148846" y="838643"/>
              <a:ext cx="2585637" cy="1108592"/>
            </a:xfrm>
            <a:prstGeom prst="rect">
              <a:avLst/>
            </a:prstGeom>
          </p:spPr>
        </p:pic>
      </p:grpSp>
      <p:sp>
        <p:nvSpPr>
          <p:cNvPr id="39" name="TextBox 39"/>
          <p:cNvSpPr txBox="1"/>
          <p:nvPr/>
        </p:nvSpPr>
        <p:spPr>
          <a:xfrm>
            <a:off x="2691176" y="7353300"/>
            <a:ext cx="5063385" cy="8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Đất nước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0915268" y="3461303"/>
            <a:ext cx="3558695" cy="51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986D56"/>
                </a:solidFill>
                <a:latin typeface="Baloo"/>
              </a:rPr>
              <a:t>Chuẩn bị bài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399697" y="3461303"/>
            <a:ext cx="3558695" cy="502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587033"/>
                </a:solidFill>
                <a:latin typeface="Baloo"/>
              </a:rPr>
              <a:t>Đọc lại bài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4743457" y="2149051"/>
            <a:ext cx="871174" cy="80148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4954792" y="2360858"/>
            <a:ext cx="448506" cy="377866"/>
          </a:xfrm>
          <a:prstGeom prst="rect">
            <a:avLst/>
          </a:prstGeom>
        </p:spPr>
      </p:pic>
      <p:pic>
        <p:nvPicPr>
          <p:cNvPr id="46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12672446" y="2171269"/>
            <a:ext cx="871174" cy="801480"/>
          </a:xfrm>
          <a:prstGeom prst="rect">
            <a:avLst/>
          </a:prstGeom>
        </p:spPr>
      </p:pic>
      <p:pic>
        <p:nvPicPr>
          <p:cNvPr id="47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12883781" y="2383076"/>
            <a:ext cx="448506" cy="377866"/>
          </a:xfrm>
          <a:prstGeom prst="rect">
            <a:avLst/>
          </a:prstGeom>
        </p:spPr>
      </p:pic>
      <p:sp>
        <p:nvSpPr>
          <p:cNvPr id="48" name="TextBox 39"/>
          <p:cNvSpPr txBox="1"/>
          <p:nvPr/>
        </p:nvSpPr>
        <p:spPr>
          <a:xfrm>
            <a:off x="10226765" y="7688437"/>
            <a:ext cx="5063385" cy="96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Ôn tập giữa HKI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pic>
        <p:nvPicPr>
          <p:cNvPr id="51" name="Picture 1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61003" y="-899552"/>
            <a:ext cx="8776341" cy="4731706"/>
          </a:xfrm>
          <a:prstGeom prst="rect">
            <a:avLst/>
          </a:prstGeom>
        </p:spPr>
      </p:pic>
      <p:pic>
        <p:nvPicPr>
          <p:cNvPr id="42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>
            <a:off x="3311031" y="4372693"/>
            <a:ext cx="3728039" cy="20605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099" y="4336001"/>
            <a:ext cx="4174631" cy="24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808" y="-184203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737649">
            <a:off x="16428178" y="1892639"/>
            <a:ext cx="5233506" cy="58504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r="15369"/>
          <a:stretch>
            <a:fillRect/>
          </a:stretch>
        </p:blipFill>
        <p:spPr>
          <a:xfrm>
            <a:off x="1635768" y="1242215"/>
            <a:ext cx="15016463" cy="3082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3044815" y="1672352"/>
            <a:ext cx="365674" cy="3364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881137" y="1576297"/>
            <a:ext cx="365674" cy="3364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3258" b="3258"/>
          <a:stretch>
            <a:fillRect/>
          </a:stretch>
        </p:blipFill>
        <p:spPr>
          <a:xfrm rot="-5400000">
            <a:off x="3010655" y="-336833"/>
            <a:ext cx="4017081" cy="2309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r="11339"/>
          <a:stretch>
            <a:fillRect/>
          </a:stretch>
        </p:blipFill>
        <p:spPr>
          <a:xfrm rot="-5209166">
            <a:off x="11505646" y="-15167"/>
            <a:ext cx="3561565" cy="23098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76400" y="2178208"/>
            <a:ext cx="15028079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39"/>
              </a:lnSpc>
            </a:pPr>
            <a:r>
              <a:rPr lang="en-US" sz="8699" b="1" spc="434">
                <a:solidFill>
                  <a:srgbClr val="4E898E"/>
                </a:solidFill>
                <a:latin typeface="Baloo"/>
              </a:rPr>
              <a:t>Tiết học đến đây kết thúc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270518">
            <a:off x="5910668" y="7618580"/>
            <a:ext cx="6344650" cy="13006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3614319" y="8268907"/>
            <a:ext cx="7342307" cy="40933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flipH="1" flipV="1">
            <a:off x="-1179561" y="8194217"/>
            <a:ext cx="6846924" cy="381716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382775" y="-1997681"/>
            <a:ext cx="4822950" cy="539150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217668">
            <a:off x="17418599" y="190303"/>
            <a:ext cx="1829801" cy="176575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4034043">
            <a:off x="-588051" y="5128668"/>
            <a:ext cx="1590726" cy="145352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354450" y="4911253"/>
            <a:ext cx="11060333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39"/>
              </a:lnSpc>
            </a:pPr>
            <a:r>
              <a:rPr lang="en-US" sz="4599" spc="91">
                <a:solidFill>
                  <a:srgbClr val="6FA697"/>
                </a:solidFill>
                <a:latin typeface="อีฟดอวอิ้ง"/>
              </a:rPr>
              <a:t>Hẹn gặp lại các con vào tiết học sau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9">
            <a:alphaModFix amt="9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328888" flipH="1">
            <a:off x="13258855" y="6538039"/>
            <a:ext cx="1036649" cy="11713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-371927">
            <a:off x="3934732" y="6538039"/>
            <a:ext cx="1036649" cy="1171355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5961432" y="5855431"/>
            <a:ext cx="6286782" cy="121068"/>
            <a:chOff x="0" y="0"/>
            <a:chExt cx="8382376" cy="161424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5961432" y="7076092"/>
            <a:ext cx="6286782" cy="121068"/>
            <a:chOff x="0" y="0"/>
            <a:chExt cx="8382376" cy="161424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pic>
        <p:nvPicPr>
          <p:cNvPr id="28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>
            <a:off x="7078446" y="6485495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582" y="34201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3723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50204" r="65342"/>
          <a:stretch>
            <a:fillRect/>
          </a:stretch>
        </p:blipFill>
        <p:spPr>
          <a:xfrm rot="7306849" flipH="1">
            <a:off x="2797689" y="5769792"/>
            <a:ext cx="2130027" cy="34212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0050961">
            <a:off x="-2932416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30852"/>
          <a:stretch>
            <a:fillRect/>
          </a:stretch>
        </p:blipFill>
        <p:spPr>
          <a:xfrm rot="5400000">
            <a:off x="5629681" y="-1376976"/>
            <a:ext cx="6590398" cy="127290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4339980" y="7011418"/>
            <a:ext cx="1353572" cy="139723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>
            <a:off x="4187239" y="1417510"/>
            <a:ext cx="2283306" cy="662159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>
            <a:fillRect/>
          </a:stretch>
        </p:blipFill>
        <p:spPr>
          <a:xfrm rot="2880367">
            <a:off x="2588582" y="3547329"/>
            <a:ext cx="758372" cy="59721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13925100" y="8064229"/>
            <a:ext cx="4946997" cy="2424029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578980" y="1902118"/>
            <a:ext cx="13100384" cy="5581681"/>
          </a:xfrm>
          <a:prstGeom prst="rect">
            <a:avLst/>
          </a:prstGeom>
        </p:spPr>
      </p:pic>
      <p:pic>
        <p:nvPicPr>
          <p:cNvPr id="22" name="Picture 9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785960" y="221228"/>
            <a:ext cx="4662558" cy="2933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/>
          <p:cNvPicPr>
            <a:picLocks noChangeAspect="1"/>
          </p:cNvPicPr>
          <p:nvPr/>
        </p:nvPicPr>
        <p:blipFill>
          <a:blip r:embed="rId4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44843" y="571500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  <p:grpSp>
        <p:nvGrpSpPr>
          <p:cNvPr id="9" name="组合 8"/>
          <p:cNvGrpSpPr/>
          <p:nvPr/>
        </p:nvGrpSpPr>
        <p:grpSpPr>
          <a:xfrm>
            <a:off x="0" y="-491806"/>
            <a:ext cx="16403955" cy="3410903"/>
            <a:chOff x="-213" y="0"/>
            <a:chExt cx="17222" cy="3581"/>
          </a:xfrm>
        </p:grpSpPr>
        <p:sp>
          <p:nvSpPr>
            <p:cNvPr id="8" name="圆角矩形 7"/>
            <p:cNvSpPr/>
            <p:nvPr/>
          </p:nvSpPr>
          <p:spPr>
            <a:xfrm>
              <a:off x="1473" y="1633"/>
              <a:ext cx="15536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365" y="1525"/>
              <a:ext cx="15536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4800" b="1" spc="-450" dirty="0">
                <a:solidFill>
                  <a:srgbClr val="5F7700"/>
                </a:solidFill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738D291-D3A0-49B0-ACA4-E71BF73335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37" y="857909"/>
            <a:ext cx="13034378" cy="17679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9EA1C44-5FF6-4DAD-AE10-96E949D60997}"/>
              </a:ext>
            </a:extLst>
          </p:cNvPr>
          <p:cNvSpPr/>
          <p:nvPr/>
        </p:nvSpPr>
        <p:spPr>
          <a:xfrm>
            <a:off x="4088322" y="2356311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6CDC17-9B50-42FA-8725-DC15AE9649CB}"/>
              </a:ext>
            </a:extLst>
          </p:cNvPr>
          <p:cNvSpPr/>
          <p:nvPr/>
        </p:nvSpPr>
        <p:spPr>
          <a:xfrm>
            <a:off x="8999867" y="2789765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38BA91-76BD-480C-9432-00B4CBB939C3}"/>
              </a:ext>
            </a:extLst>
          </p:cNvPr>
          <p:cNvSpPr/>
          <p:nvPr/>
        </p:nvSpPr>
        <p:spPr>
          <a:xfrm>
            <a:off x="12547775" y="2801999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1F2040-195D-4FEA-A517-BBF6F85EEBB2}"/>
              </a:ext>
            </a:extLst>
          </p:cNvPr>
          <p:cNvSpPr/>
          <p:nvPr/>
        </p:nvSpPr>
        <p:spPr>
          <a:xfrm>
            <a:off x="15286729" y="2801999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1BF536-D233-4AD0-B95A-40DBFCAC044C}"/>
              </a:ext>
            </a:extLst>
          </p:cNvPr>
          <p:cNvGrpSpPr/>
          <p:nvPr/>
        </p:nvGrpSpPr>
        <p:grpSpPr>
          <a:xfrm>
            <a:off x="742653" y="3222719"/>
            <a:ext cx="8144172" cy="2541924"/>
            <a:chOff x="495102" y="2148479"/>
            <a:chExt cx="5429448" cy="16946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B0673F2-5053-446B-BF7D-57D05D9E2149}"/>
                </a:ext>
              </a:extLst>
            </p:cNvPr>
            <p:cNvGrpSpPr/>
            <p:nvPr/>
          </p:nvGrpSpPr>
          <p:grpSpPr>
            <a:xfrm>
              <a:off x="495102" y="2413000"/>
              <a:ext cx="5429448" cy="1038701"/>
              <a:chOff x="999829" y="3619500"/>
              <a:chExt cx="8144171" cy="1558052"/>
            </a:xfrm>
          </p:grpSpPr>
          <p:sp>
            <p:nvSpPr>
              <p:cNvPr id="21" name="TextBox 5">
                <a:extLst>
                  <a:ext uri="{FF2B5EF4-FFF2-40B4-BE49-F238E27FC236}">
                    <a16:creationId xmlns:a16="http://schemas.microsoft.com/office/drawing/2014/main" id="{91F9E4FC-295B-4A5C-8E34-29907B8113E5}"/>
                  </a:ext>
                </a:extLst>
              </p:cNvPr>
              <p:cNvSpPr txBox="1"/>
              <p:nvPr/>
            </p:nvSpPr>
            <p:spPr>
              <a:xfrm>
                <a:off x="2717885" y="3619500"/>
                <a:ext cx="6426115" cy="1558052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Đọc đúng tiếng, đúng từ,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lưu loát, mạch lạc.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576E28C-D5CE-4C0C-838E-FC9E733B13B2}"/>
                  </a:ext>
                </a:extLst>
              </p:cNvPr>
              <p:cNvSpPr/>
              <p:nvPr/>
            </p:nvSpPr>
            <p:spPr>
              <a:xfrm>
                <a:off x="999829" y="3799625"/>
                <a:ext cx="56938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9458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D5F78C8E-6F9A-4F55-8226-1B22E527C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2148479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785F5D-7965-4CAE-B9F2-FE2F494C9A62}"/>
              </a:ext>
            </a:extLst>
          </p:cNvPr>
          <p:cNvGrpSpPr/>
          <p:nvPr/>
        </p:nvGrpSpPr>
        <p:grpSpPr>
          <a:xfrm>
            <a:off x="740661" y="5227299"/>
            <a:ext cx="8164869" cy="2541924"/>
            <a:chOff x="493774" y="3484866"/>
            <a:chExt cx="5443246" cy="169461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376D2A6-7A2A-403F-AAD9-0BA4BF99461D}"/>
                </a:ext>
              </a:extLst>
            </p:cNvPr>
            <p:cNvGrpSpPr/>
            <p:nvPr/>
          </p:nvGrpSpPr>
          <p:grpSpPr>
            <a:xfrm>
              <a:off x="493774" y="3784600"/>
              <a:ext cx="5443246" cy="1038701"/>
              <a:chOff x="665224" y="3784600"/>
              <a:chExt cx="5443246" cy="1038701"/>
            </a:xfrm>
          </p:grpSpPr>
          <p:sp>
            <p:nvSpPr>
              <p:cNvPr id="28" name="TextBox 5">
                <a:extLst>
                  <a:ext uri="{FF2B5EF4-FFF2-40B4-BE49-F238E27FC236}">
                    <a16:creationId xmlns:a16="http://schemas.microsoft.com/office/drawing/2014/main" id="{F4F7538A-2BD3-4417-8220-A99C96CAC9EE}"/>
                  </a:ext>
                </a:extLst>
              </p:cNvPr>
              <p:cNvSpPr txBox="1"/>
              <p:nvPr/>
            </p:nvSpPr>
            <p:spPr>
              <a:xfrm>
                <a:off x="1824394" y="3784600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Ngắt nghỉ hơi đúng ở </a:t>
                </a:r>
              </a:p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các dấu câu, cụm từ rõ nghĩa.</a:t>
                </a:r>
                <a:endParaRPr lang="en-US" sz="36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524EA4A-DE83-4727-972A-DF8D54B41F16}"/>
                  </a:ext>
                </a:extLst>
              </p:cNvPr>
              <p:cNvSpPr/>
              <p:nvPr/>
            </p:nvSpPr>
            <p:spPr>
              <a:xfrm>
                <a:off x="665224" y="3908854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5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EB380309-0BB9-4BE5-8F49-8088B9E5BC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698" y="3484866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FB8F58-CEFF-4CAC-A911-D8E24ECBA1F5}"/>
              </a:ext>
            </a:extLst>
          </p:cNvPr>
          <p:cNvGrpSpPr/>
          <p:nvPr/>
        </p:nvGrpSpPr>
        <p:grpSpPr>
          <a:xfrm>
            <a:off x="783557" y="7279517"/>
            <a:ext cx="8118509" cy="2541924"/>
            <a:chOff x="522371" y="4853011"/>
            <a:chExt cx="5412339" cy="169461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49C9C35-2A91-45D1-ADB1-95CF17022843}"/>
                </a:ext>
              </a:extLst>
            </p:cNvPr>
            <p:cNvGrpSpPr/>
            <p:nvPr/>
          </p:nvGrpSpPr>
          <p:grpSpPr>
            <a:xfrm>
              <a:off x="522371" y="5040789"/>
              <a:ext cx="5412339" cy="1038701"/>
              <a:chOff x="693821" y="5040789"/>
              <a:chExt cx="5412339" cy="1038701"/>
            </a:xfrm>
          </p:grpSpPr>
          <p:sp>
            <p:nvSpPr>
              <p:cNvPr id="32" name="TextBox 5">
                <a:extLst>
                  <a:ext uri="{FF2B5EF4-FFF2-40B4-BE49-F238E27FC236}">
                    <a16:creationId xmlns:a16="http://schemas.microsoft.com/office/drawing/2014/main" id="{12B7F53A-A066-4DB9-8D04-E13739EE43EF}"/>
                  </a:ext>
                </a:extLst>
              </p:cNvPr>
              <p:cNvSpPr txBox="1"/>
              <p:nvPr/>
            </p:nvSpPr>
            <p:spPr>
              <a:xfrm>
                <a:off x="1822084" y="5040789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Cường độ, tốc độ đọc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đạt yêu cầu.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C710B2C-B060-413F-8D3F-3835E06AA3A6}"/>
                  </a:ext>
                </a:extLst>
              </p:cNvPr>
              <p:cNvSpPr/>
              <p:nvPr/>
            </p:nvSpPr>
            <p:spPr>
              <a:xfrm>
                <a:off x="693821" y="5234776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6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92BA8959-7BB4-4FEA-8732-51A25AE2FE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4853011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34AF619-20BF-4995-833D-69A520D2A498}"/>
              </a:ext>
            </a:extLst>
          </p:cNvPr>
          <p:cNvGrpSpPr/>
          <p:nvPr/>
        </p:nvGrpSpPr>
        <p:grpSpPr>
          <a:xfrm>
            <a:off x="9893595" y="3799625"/>
            <a:ext cx="1177107" cy="1731440"/>
            <a:chOff x="6595730" y="2533083"/>
            <a:chExt cx="784738" cy="1154293"/>
          </a:xfrm>
        </p:grpSpPr>
        <p:pic>
          <p:nvPicPr>
            <p:cNvPr id="19460" name="Picture 4" descr="Cartoon pencil character Royalty Free Vector Image">
              <a:extLst>
                <a:ext uri="{FF2B5EF4-FFF2-40B4-BE49-F238E27FC236}">
                  <a16:creationId xmlns:a16="http://schemas.microsoft.com/office/drawing/2014/main" id="{CCEB6338-0458-4D5A-8548-AB2C44AFDE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9E2BE32-2228-44A5-9CA6-623572AC98C5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5467D8C-588A-4E91-94B8-B3A5174ECA6B}"/>
              </a:ext>
            </a:extLst>
          </p:cNvPr>
          <p:cNvGrpSpPr/>
          <p:nvPr/>
        </p:nvGrpSpPr>
        <p:grpSpPr>
          <a:xfrm>
            <a:off x="12024890" y="3799625"/>
            <a:ext cx="1700216" cy="1767995"/>
            <a:chOff x="8016593" y="2533083"/>
            <a:chExt cx="1133477" cy="1178663"/>
          </a:xfrm>
        </p:grpSpPr>
        <p:pic>
          <p:nvPicPr>
            <p:cNvPr id="19462" name="Picture 6" descr="Cartoon pencil character Royalty Free Vector Image">
              <a:extLst>
                <a:ext uri="{FF2B5EF4-FFF2-40B4-BE49-F238E27FC236}">
                  <a16:creationId xmlns:a16="http://schemas.microsoft.com/office/drawing/2014/main" id="{D2E2DC3A-E4ED-4CAC-B27E-BDEFA26CC8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4E479B4-11E9-4523-8435-70DC43356AD7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1D9F0EA-E65F-4E66-BE19-51EE4E11A9CC}"/>
              </a:ext>
            </a:extLst>
          </p:cNvPr>
          <p:cNvGrpSpPr/>
          <p:nvPr/>
        </p:nvGrpSpPr>
        <p:grpSpPr>
          <a:xfrm>
            <a:off x="15015101" y="3799626"/>
            <a:ext cx="1458623" cy="1731438"/>
            <a:chOff x="10010067" y="2533084"/>
            <a:chExt cx="972415" cy="1154292"/>
          </a:xfrm>
        </p:grpSpPr>
        <p:pic>
          <p:nvPicPr>
            <p:cNvPr id="194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F4D4EF46-1350-494B-9D6D-C90DEAC28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E6FEE00-ADFE-468F-9069-C4472356F3E1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C215D3-2E07-41EA-A9D6-8B6BD02F9D1A}"/>
              </a:ext>
            </a:extLst>
          </p:cNvPr>
          <p:cNvGrpSpPr/>
          <p:nvPr/>
        </p:nvGrpSpPr>
        <p:grpSpPr>
          <a:xfrm>
            <a:off x="9818381" y="5961431"/>
            <a:ext cx="1177107" cy="1731440"/>
            <a:chOff x="6595730" y="2533083"/>
            <a:chExt cx="784738" cy="1154293"/>
          </a:xfrm>
        </p:grpSpPr>
        <p:pic>
          <p:nvPicPr>
            <p:cNvPr id="49" name="Picture 4" descr="Cartoon pencil character Royalty Free Vector Image">
              <a:extLst>
                <a:ext uri="{FF2B5EF4-FFF2-40B4-BE49-F238E27FC236}">
                  <a16:creationId xmlns:a16="http://schemas.microsoft.com/office/drawing/2014/main" id="{84A57E23-ABC0-4712-88AB-89508FCD3D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9DDD235-B1CB-4F96-BB77-DF252BB1F1E9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1D9FD4-A44B-487F-A0D9-72DF775F7182}"/>
              </a:ext>
            </a:extLst>
          </p:cNvPr>
          <p:cNvGrpSpPr/>
          <p:nvPr/>
        </p:nvGrpSpPr>
        <p:grpSpPr>
          <a:xfrm>
            <a:off x="11949676" y="5961431"/>
            <a:ext cx="1700216" cy="1767995"/>
            <a:chOff x="8016593" y="2533083"/>
            <a:chExt cx="1133477" cy="1178663"/>
          </a:xfrm>
        </p:grpSpPr>
        <p:pic>
          <p:nvPicPr>
            <p:cNvPr id="52" name="Picture 6" descr="Cartoon pencil character Royalty Free Vector Image">
              <a:extLst>
                <a:ext uri="{FF2B5EF4-FFF2-40B4-BE49-F238E27FC236}">
                  <a16:creationId xmlns:a16="http://schemas.microsoft.com/office/drawing/2014/main" id="{C887B72F-195A-465C-A1D3-ABF5281F6E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26ABF8-E44B-4A0B-A202-14CCACBFD7E6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174300-416A-4FF1-B36E-54C89BE0CD64}"/>
              </a:ext>
            </a:extLst>
          </p:cNvPr>
          <p:cNvGrpSpPr/>
          <p:nvPr/>
        </p:nvGrpSpPr>
        <p:grpSpPr>
          <a:xfrm>
            <a:off x="14939887" y="5961432"/>
            <a:ext cx="1458623" cy="1731438"/>
            <a:chOff x="10010067" y="2533084"/>
            <a:chExt cx="972415" cy="1154292"/>
          </a:xfrm>
        </p:grpSpPr>
        <p:pic>
          <p:nvPicPr>
            <p:cNvPr id="55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2654F84-16E2-4C7F-9475-7E3E035D01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DFE5A09-7CDB-4D17-8F4B-B525C9ACCAB3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4D217F4-2C06-4803-B9F2-51252896B35E}"/>
              </a:ext>
            </a:extLst>
          </p:cNvPr>
          <p:cNvGrpSpPr/>
          <p:nvPr/>
        </p:nvGrpSpPr>
        <p:grpSpPr>
          <a:xfrm>
            <a:off x="9745130" y="7919983"/>
            <a:ext cx="1177107" cy="1731440"/>
            <a:chOff x="6595730" y="2533083"/>
            <a:chExt cx="784738" cy="1154293"/>
          </a:xfrm>
        </p:grpSpPr>
        <p:pic>
          <p:nvPicPr>
            <p:cNvPr id="58" name="Picture 4" descr="Cartoon pencil character Royalty Free Vector Image">
              <a:extLst>
                <a:ext uri="{FF2B5EF4-FFF2-40B4-BE49-F238E27FC236}">
                  <a16:creationId xmlns:a16="http://schemas.microsoft.com/office/drawing/2014/main" id="{4392B646-576C-459F-9ED5-2DA88584A8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96BF9EE-7AE8-46E8-8C8F-0110D142AAED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F202631-B101-49A9-939A-40DB9D59BF94}"/>
              </a:ext>
            </a:extLst>
          </p:cNvPr>
          <p:cNvGrpSpPr/>
          <p:nvPr/>
        </p:nvGrpSpPr>
        <p:grpSpPr>
          <a:xfrm>
            <a:off x="11876425" y="7919983"/>
            <a:ext cx="1700216" cy="1767995"/>
            <a:chOff x="8016593" y="2533083"/>
            <a:chExt cx="1133477" cy="1178663"/>
          </a:xfrm>
        </p:grpSpPr>
        <p:pic>
          <p:nvPicPr>
            <p:cNvPr id="61" name="Picture 6" descr="Cartoon pencil character Royalty Free Vector Image">
              <a:extLst>
                <a:ext uri="{FF2B5EF4-FFF2-40B4-BE49-F238E27FC236}">
                  <a16:creationId xmlns:a16="http://schemas.microsoft.com/office/drawing/2014/main" id="{6E4D2A5D-3306-432B-A7A7-7F8D9B5186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56D58F5-2DCF-438B-839E-ACA230D9631A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99D1452-41DA-499C-86CA-F9A93FE3C1ED}"/>
              </a:ext>
            </a:extLst>
          </p:cNvPr>
          <p:cNvGrpSpPr/>
          <p:nvPr/>
        </p:nvGrpSpPr>
        <p:grpSpPr>
          <a:xfrm>
            <a:off x="14866636" y="7919983"/>
            <a:ext cx="1458623" cy="1731438"/>
            <a:chOff x="10010067" y="2533084"/>
            <a:chExt cx="972415" cy="1154292"/>
          </a:xfrm>
        </p:grpSpPr>
        <p:pic>
          <p:nvPicPr>
            <p:cNvPr id="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B125DF6-3353-4B14-A367-C56E69CEF6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41FC2BD-20E0-479E-B1A2-C83585E9F722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546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-304800" y="190500"/>
            <a:ext cx="18924135" cy="10287000"/>
          </a:xfrm>
          <a:prstGeom prst="rect">
            <a:avLst/>
          </a:prstGeom>
        </p:spPr>
      </p:pic>
      <p:sp>
        <p:nvSpPr>
          <p:cNvPr id="2" name="圆角矩形 3">
            <a:extLst>
              <a:ext uri="{FF2B5EF4-FFF2-40B4-BE49-F238E27FC236}">
                <a16:creationId xmlns:a16="http://schemas.microsoft.com/office/drawing/2014/main" id="{7501A895-B521-479F-AA44-34AEE46FE6BC}"/>
              </a:ext>
            </a:extLst>
          </p:cNvPr>
          <p:cNvSpPr/>
          <p:nvPr/>
        </p:nvSpPr>
        <p:spPr>
          <a:xfrm>
            <a:off x="637309" y="899858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dirty="0">
              <a:latin typeface="Nunito" panose="00000500000000000000" pitchFamily="2" charset="0"/>
            </a:endParaRPr>
          </a:p>
        </p:txBody>
      </p:sp>
      <p:grpSp>
        <p:nvGrpSpPr>
          <p:cNvPr id="3" name="组合 8">
            <a:extLst>
              <a:ext uri="{FF2B5EF4-FFF2-40B4-BE49-F238E27FC236}">
                <a16:creationId xmlns:a16="http://schemas.microsoft.com/office/drawing/2014/main" id="{3F12AA56-0309-4F2E-86D0-AAAAAC41F1BB}"/>
              </a:ext>
            </a:extLst>
          </p:cNvPr>
          <p:cNvGrpSpPr/>
          <p:nvPr/>
        </p:nvGrpSpPr>
        <p:grpSpPr>
          <a:xfrm>
            <a:off x="4351019" y="-289815"/>
            <a:ext cx="7980045" cy="3410903"/>
            <a:chOff x="-213" y="0"/>
            <a:chExt cx="8378" cy="3581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85F7F8DA-6FE1-49F4-9B9D-B4A620C3CB69}"/>
                </a:ext>
              </a:extLst>
            </p:cNvPr>
            <p:cNvSpPr/>
            <p:nvPr/>
          </p:nvSpPr>
          <p:spPr>
            <a:xfrm>
              <a:off x="2661" y="1249"/>
              <a:ext cx="5504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5" name="圆角矩形 5">
              <a:extLst>
                <a:ext uri="{FF2B5EF4-FFF2-40B4-BE49-F238E27FC236}">
                  <a16:creationId xmlns:a16="http://schemas.microsoft.com/office/drawing/2014/main" id="{33B44453-C35D-485B-A8C7-83C9A1054894}"/>
                </a:ext>
              </a:extLst>
            </p:cNvPr>
            <p:cNvSpPr/>
            <p:nvPr/>
          </p:nvSpPr>
          <p:spPr>
            <a:xfrm>
              <a:off x="2594" y="1105"/>
              <a:ext cx="5504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Chia đoạn</a:t>
              </a:r>
              <a:endParaRPr lang="zh-CN" altLang="en-US" sz="54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endParaRPr>
            </a:p>
          </p:txBody>
        </p:sp>
        <p:pic>
          <p:nvPicPr>
            <p:cNvPr id="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A33E263-7E9C-4358-BDA7-CA080940234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15E2A07-1481-45C2-BB71-1E0BF1456051}"/>
              </a:ext>
            </a:extLst>
          </p:cNvPr>
          <p:cNvGrpSpPr/>
          <p:nvPr/>
        </p:nvGrpSpPr>
        <p:grpSpPr>
          <a:xfrm>
            <a:off x="863372" y="1749136"/>
            <a:ext cx="2498363" cy="2498363"/>
            <a:chOff x="1359230" y="1153394"/>
            <a:chExt cx="1665575" cy="1665575"/>
          </a:xfrm>
        </p:grpSpPr>
        <p:pic>
          <p:nvPicPr>
            <p:cNvPr id="1026" name="Picture 2" descr="söt bok penna och apple kawaii seriefigur 1846766 - Ladda ner gratis  vektorgrafik, arkivgrafik och bilder">
              <a:extLst>
                <a:ext uri="{FF2B5EF4-FFF2-40B4-BE49-F238E27FC236}">
                  <a16:creationId xmlns:a16="http://schemas.microsoft.com/office/drawing/2014/main" id="{F02C2736-F3B0-4047-97C5-1118B4CE6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8878" r="90306">
                          <a14:foregroundMark x1="9898" y1="62347" x2="9898" y2="62347"/>
                          <a14:foregroundMark x1="68878" y1="22143" x2="76224" y2="70918"/>
                          <a14:foregroundMark x1="76224" y1="70918" x2="76633" y2="71429"/>
                          <a14:foregroundMark x1="45816" y1="80204" x2="64592" y2="74796"/>
                          <a14:foregroundMark x1="64592" y1="74796" x2="77449" y2="73980"/>
                          <a14:foregroundMark x1="91429" y1="33571" x2="90408" y2="40408"/>
                          <a14:foregroundMark x1="90408" y1="40408" x2="90408" y2="40408"/>
                          <a14:foregroundMark x1="56837" y1="77449" x2="69898" y2="75306"/>
                          <a14:foregroundMark x1="8878" y1="60816" x2="9082" y2="681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230" y="1153394"/>
              <a:ext cx="1665575" cy="166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2A6F12E-DE9E-4550-943F-F238C887C53B}"/>
                </a:ext>
              </a:extLst>
            </p:cNvPr>
            <p:cNvSpPr/>
            <p:nvPr/>
          </p:nvSpPr>
          <p:spPr>
            <a:xfrm>
              <a:off x="2090316" y="1434393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1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FCA111-6A59-4D8E-896C-E5081F3AB418}"/>
              </a:ext>
            </a:extLst>
          </p:cNvPr>
          <p:cNvGrpSpPr/>
          <p:nvPr/>
        </p:nvGrpSpPr>
        <p:grpSpPr>
          <a:xfrm>
            <a:off x="907335" y="3578713"/>
            <a:ext cx="2105333" cy="2105333"/>
            <a:chOff x="1388539" y="2635477"/>
            <a:chExt cx="1403555" cy="1403555"/>
          </a:xfrm>
        </p:grpSpPr>
        <p:pic>
          <p:nvPicPr>
            <p:cNvPr id="1032" name="Picture 8" descr="cute book cupcake and box juice kawaii cartoon character 1846705 Vector Art  at Vecteezy">
              <a:extLst>
                <a:ext uri="{FF2B5EF4-FFF2-40B4-BE49-F238E27FC236}">
                  <a16:creationId xmlns:a16="http://schemas.microsoft.com/office/drawing/2014/main" id="{1646C3CD-C112-4781-83D5-22B0FDCA4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1020" l="10000" r="90000">
                          <a14:foregroundMark x1="16429" y1="42449" x2="18163" y2="57245"/>
                          <a14:foregroundMark x1="19082" y1="65918" x2="42041" y2="80714"/>
                          <a14:foregroundMark x1="39286" y1="57041" x2="19286" y2="91020"/>
                          <a14:foregroundMark x1="22245" y1="60510" x2="36633" y2="62449"/>
                          <a14:foregroundMark x1="45714" y1="80918" x2="45714" y2="80918"/>
                          <a14:foregroundMark x1="76633" y1="84184" x2="76633" y2="84184"/>
                          <a14:foregroundMark x1="78776" y1="81327" x2="83163" y2="593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8539" y="2635477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B0B81D-DC49-4ADC-B9A0-82C27AB5CD0E}"/>
                </a:ext>
              </a:extLst>
            </p:cNvPr>
            <p:cNvSpPr/>
            <p:nvPr/>
          </p:nvSpPr>
          <p:spPr>
            <a:xfrm>
              <a:off x="2033786" y="2818969"/>
              <a:ext cx="40096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2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0AACD1-64E4-4E1A-A94D-EDCCE4E2C3BF}"/>
              </a:ext>
            </a:extLst>
          </p:cNvPr>
          <p:cNvGrpSpPr/>
          <p:nvPr/>
        </p:nvGrpSpPr>
        <p:grpSpPr>
          <a:xfrm>
            <a:off x="675007" y="5146920"/>
            <a:ext cx="2326868" cy="2326868"/>
            <a:chOff x="1240849" y="3872362"/>
            <a:chExt cx="1551245" cy="1551245"/>
          </a:xfrm>
        </p:grpSpPr>
        <p:pic>
          <p:nvPicPr>
            <p:cNvPr id="1028" name="Picture 4" descr="simpatico personaggio dei cartoni animati kawaii con busta e penna 1846691  - Scarica Immagini Vettoriali Gratis, Grafica Vettoriale, e Disegno Modelli">
              <a:extLst>
                <a:ext uri="{FF2B5EF4-FFF2-40B4-BE49-F238E27FC236}">
                  <a16:creationId xmlns:a16="http://schemas.microsoft.com/office/drawing/2014/main" id="{9C46D84B-5901-484C-9081-923931073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9898" r="90000">
                          <a14:foregroundMark x1="88673" y1="69694" x2="88469" y2="58673"/>
                          <a14:foregroundMark x1="87959" y1="68571" x2="87347" y2="76735"/>
                          <a14:foregroundMark x1="87347" y1="76735" x2="82041" y2="82143"/>
                          <a14:foregroundMark x1="82041" y1="82143" x2="76633" y2="82551"/>
                          <a14:foregroundMark x1="58061" y1="81122" x2="65204" y2="81122"/>
                          <a14:foregroundMark x1="65204" y1="81122" x2="80714" y2="80204"/>
                          <a14:foregroundMark x1="80714" y1="80204" x2="83265" y2="80204"/>
                          <a14:foregroundMark x1="86735" y1="28367" x2="87347" y2="61122"/>
                          <a14:foregroundMark x1="87347" y1="61122" x2="87551" y2="61735"/>
                          <a14:foregroundMark x1="9898" y1="56122" x2="9898" y2="561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849" y="3872362"/>
              <a:ext cx="1551245" cy="1551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2B70DE-3507-4BE5-B007-7A53E789E5CB}"/>
                </a:ext>
              </a:extLst>
            </p:cNvPr>
            <p:cNvSpPr/>
            <p:nvPr/>
          </p:nvSpPr>
          <p:spPr>
            <a:xfrm>
              <a:off x="2089256" y="4195527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3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123263" y="6776090"/>
            <a:ext cx="2105333" cy="2105333"/>
            <a:chOff x="1551216" y="5092425"/>
            <a:chExt cx="1403555" cy="1403555"/>
          </a:xfrm>
        </p:grpSpPr>
        <p:pic>
          <p:nvPicPr>
            <p:cNvPr id="1030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4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F31F3-D995-44DE-A476-963513716D27}"/>
              </a:ext>
            </a:extLst>
          </p:cNvPr>
          <p:cNvSpPr/>
          <p:nvPr/>
        </p:nvSpPr>
        <p:spPr>
          <a:xfrm>
            <a:off x="3235523" y="2697473"/>
            <a:ext cx="125678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Từ đầu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Tôi nhớ những ngày thu đã xa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17C62B-DCC8-4AE8-A899-7F0BE281BE4F}"/>
              </a:ext>
            </a:extLst>
          </p:cNvPr>
          <p:cNvSpPr/>
          <p:nvPr/>
        </p:nvSpPr>
        <p:spPr>
          <a:xfrm>
            <a:off x="3228596" y="4215880"/>
            <a:ext cx="132635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Sau lưng thềm nắng lá rơi đầy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150315" y="5799099"/>
            <a:ext cx="1288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Trong biếc nói cười thiết tha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EB2DEC-74E9-4B58-8DA6-BC28DA5AD7CD}"/>
              </a:ext>
            </a:extLst>
          </p:cNvPr>
          <p:cNvSpPr/>
          <p:nvPr/>
        </p:nvSpPr>
        <p:spPr>
          <a:xfrm>
            <a:off x="3524240" y="9247608"/>
            <a:ext cx="3451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Khổ còn lại.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059886" y="8501020"/>
            <a:ext cx="2105333" cy="2105333"/>
            <a:chOff x="1551216" y="5092425"/>
            <a:chExt cx="1403555" cy="1403555"/>
          </a:xfrm>
        </p:grpSpPr>
        <p:pic>
          <p:nvPicPr>
            <p:cNvPr id="24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5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233534" y="7516608"/>
            <a:ext cx="145972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“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Những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dòng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sông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đỏ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nặng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phù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33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38221" y="113888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04800" y="528370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>
                <a:solidFill>
                  <a:srgbClr val="9D9B55"/>
                </a:solidFill>
                <a:latin typeface="Sedgwick Ave Bold"/>
              </a:rPr>
              <a:t>Đất nước</a:t>
            </a:r>
            <a:r>
              <a:rPr lang="vi-VN" sz="7200" spc="153">
                <a:solidFill>
                  <a:srgbClr val="9D9B55"/>
                </a:solidFill>
                <a:latin typeface="Sedgwick Ave Bold"/>
              </a:rPr>
              <a:t/>
            </a:r>
            <a:br>
              <a:rPr lang="vi-VN" sz="7200" spc="153">
                <a:solidFill>
                  <a:srgbClr val="9D9B55"/>
                </a:solidFill>
                <a:latin typeface="Sedgwick Ave Bold"/>
              </a:rPr>
            </a:br>
            <a:r>
              <a:rPr lang="vi-VN" sz="3600" spc="153">
                <a:solidFill>
                  <a:srgbClr val="9D9B55"/>
                </a:solidFill>
                <a:latin typeface="Sedgwick Ave Bold"/>
              </a:rPr>
              <a:t>(Trích)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  <p:pic>
        <p:nvPicPr>
          <p:cNvPr id="11" name="Picture 4" descr="Colorful numbers with clouds Container sticker - TenStickers">
            <a:extLst>
              <a:ext uri="{FF2B5EF4-FFF2-40B4-BE49-F238E27FC236}">
                <a16:creationId xmlns:a16="http://schemas.microsoft.com/office/drawing/2014/main" id="{AF9089D3-15AE-4ACC-BE38-790395B1C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-55560" y="1749790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B7C4DFA0-EF4B-4515-81FF-F302F60A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12158" y="4259515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DE30F9E1-8CA1-4C4D-89C3-4CDE7C8D2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-41397" y="6972990"/>
            <a:ext cx="803318" cy="67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olorful numbers with clouds Container sticker - TenStickers">
            <a:extLst>
              <a:ext uri="{FF2B5EF4-FFF2-40B4-BE49-F238E27FC236}">
                <a16:creationId xmlns:a16="http://schemas.microsoft.com/office/drawing/2014/main" id="{11DD2D2B-8151-4D8D-99BC-082EB8832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6872" b="66341" l="0" r="22625">
                        <a14:foregroundMark x1="1625" y1="54749" x2="1625" y2="54749"/>
                        <a14:foregroundMark x1="0" y1="53911" x2="0" y2="53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" t="33251" r="74863" b="29835"/>
          <a:stretch/>
        </p:blipFill>
        <p:spPr bwMode="auto">
          <a:xfrm>
            <a:off x="8582343" y="2867178"/>
            <a:ext cx="535076" cy="7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87" y="6389610"/>
            <a:ext cx="805712" cy="80571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00529" y="1331703"/>
            <a:ext cx="9453763" cy="8149422"/>
            <a:chOff x="0" y="0"/>
            <a:chExt cx="12605018" cy="1086589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88192" r="1118"/>
            <a:stretch>
              <a:fillRect/>
            </a:stretch>
          </p:blipFill>
          <p:spPr>
            <a:xfrm>
              <a:off x="0" y="8993271"/>
              <a:ext cx="12605018" cy="187262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l="44076" r="1429" b="9744"/>
            <a:stretch>
              <a:fillRect/>
            </a:stretch>
          </p:blipFill>
          <p:spPr>
            <a:xfrm>
              <a:off x="7275795" y="0"/>
              <a:ext cx="4174870" cy="948817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768"/>
            <a:stretch>
              <a:fillRect/>
            </a:stretch>
          </p:blipFill>
          <p:spPr>
            <a:xfrm>
              <a:off x="0" y="0"/>
              <a:ext cx="7486541" cy="9475102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347537" y="7865282"/>
            <a:ext cx="5620293" cy="13930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5F5EA">
                <a:alpha val="41961"/>
              </a:srgb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alphaModFix amt="90000"/>
          </a:blip>
          <a:srcRect l="32768"/>
          <a:stretch>
            <a:fillRect/>
          </a:stretch>
        </p:blipFill>
        <p:spPr>
          <a:xfrm rot="-75078">
            <a:off x="-1225826" y="-1376738"/>
            <a:ext cx="7516746" cy="215621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alphaModFix amt="80000"/>
          </a:blip>
          <a:srcRect l="32768" r="26836"/>
          <a:stretch>
            <a:fillRect/>
          </a:stretch>
        </p:blipFill>
        <p:spPr>
          <a:xfrm rot="-66936">
            <a:off x="12744181" y="9433373"/>
            <a:ext cx="6271977" cy="29943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15175" y="7882635"/>
            <a:ext cx="2210542" cy="195331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085333" y="784146"/>
            <a:ext cx="5173474" cy="98647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828800" y="784146"/>
            <a:ext cx="5810511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400" spc="216">
                <a:solidFill>
                  <a:srgbClr val="FEEEB3"/>
                </a:solidFill>
                <a:latin typeface="Baloo"/>
              </a:rPr>
              <a:t>Luyện đọc từ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92514" y="1638300"/>
            <a:ext cx="7032397" cy="761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Chớm lạnh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Hơi may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Ngoảnh lại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Rừng tre 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Phấp phới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111242" y="3967375"/>
            <a:ext cx="361510" cy="35563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640389">
            <a:off x="6855619" y="6190231"/>
            <a:ext cx="1477434" cy="134446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flipH="1">
            <a:off x="14944987" y="6138349"/>
            <a:ext cx="361510" cy="355635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flipH="1">
            <a:off x="15197545" y="-624901"/>
            <a:ext cx="5619318" cy="10147753"/>
          </a:xfrm>
          <a:prstGeom prst="rect">
            <a:avLst/>
          </a:prstGeom>
        </p:spPr>
      </p:pic>
      <p:pic>
        <p:nvPicPr>
          <p:cNvPr id="26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3269503" y="9060832"/>
            <a:ext cx="6819087" cy="3298733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480343" y="688635"/>
            <a:ext cx="1369810" cy="1595121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871804" y="4664090"/>
            <a:ext cx="6187669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8393722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409352"/>
            <a:ext cx="3932323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738318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15358602" y="-1092116"/>
            <a:ext cx="5619318" cy="101477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95701" y="2053411"/>
            <a:ext cx="3560995" cy="10326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384772" y="7909906"/>
            <a:ext cx="1781139" cy="157387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51013" y="2041510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Đất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nước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5400" y="647700"/>
            <a:ext cx="4107514" cy="515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4800" spc="165">
                <a:solidFill>
                  <a:srgbClr val="F4E1C9"/>
                </a:solidFill>
                <a:latin typeface="Baloo"/>
              </a:rPr>
              <a:t>Chú thích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sp>
        <p:nvSpPr>
          <p:cNvPr id="28" name="TextBox 18"/>
          <p:cNvSpPr txBox="1"/>
          <p:nvPr/>
        </p:nvSpPr>
        <p:spPr>
          <a:xfrm>
            <a:off x="3907709" y="2026706"/>
            <a:ext cx="12322891" cy="3429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bài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thơ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được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sáng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trong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thời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kì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chống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thực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dân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Pháp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,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hiện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cảm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xúc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của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giả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giữa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mùa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thắng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lợi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trên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khu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Việt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Bắc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  <p:pic>
        <p:nvPicPr>
          <p:cNvPr id="3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9039" y="5836429"/>
            <a:ext cx="3560995" cy="1032689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364126" y="5703422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Hơi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may: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4094160" y="5876420"/>
            <a:ext cx="14194337" cy="788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gió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heo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may.</a:t>
            </a:r>
          </a:p>
        </p:txBody>
      </p:sp>
      <p:pic>
        <p:nvPicPr>
          <p:cNvPr id="39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210003" y="7762519"/>
            <a:ext cx="6100445" cy="1032689"/>
          </a:xfrm>
          <a:prstGeom prst="rect">
            <a:avLst/>
          </a:prstGeom>
        </p:spPr>
      </p:pic>
      <p:sp>
        <p:nvSpPr>
          <p:cNvPr id="40" name="TextBox 15"/>
          <p:cNvSpPr txBox="1"/>
          <p:nvPr/>
        </p:nvSpPr>
        <p:spPr>
          <a:xfrm>
            <a:off x="-110605" y="7658100"/>
            <a:ext cx="6001047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>
                <a:solidFill>
                  <a:schemeClr val="accent3">
                    <a:lumMod val="50000"/>
                  </a:schemeClr>
                </a:solidFill>
                <a:latin typeface="Baloo"/>
              </a:rPr>
              <a:t>Chưa bao giờ khuất: 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6082396" y="7676935"/>
            <a:ext cx="10155737" cy="1668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chưa bao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giờ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chịu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khuất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phục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;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cũng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có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hiểu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tử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33" grpId="0"/>
      <p:bldP spid="34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094028" y="-342900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42900" y="385813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Đất</a:t>
            </a:r>
            <a:r>
              <a:rPr lang="en-US" sz="6000" spc="153" dirty="0">
                <a:solidFill>
                  <a:srgbClr val="9D9B55"/>
                </a:solidFill>
                <a:latin typeface="Sedgwick Ave Bold"/>
              </a:rPr>
              <a:t> </a:t>
            </a:r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nước</a:t>
            </a:r>
            <a:r>
              <a:rPr lang="vi-VN" sz="7200" spc="153" dirty="0">
                <a:solidFill>
                  <a:srgbClr val="9D9B55"/>
                </a:solidFill>
                <a:latin typeface="Sedgwick Ave Bold"/>
              </a:rPr>
              <a:t/>
            </a:r>
            <a:br>
              <a:rPr lang="vi-VN" sz="7200" spc="153" dirty="0">
                <a:solidFill>
                  <a:srgbClr val="9D9B55"/>
                </a:solidFill>
                <a:latin typeface="Sedgwick Ave Bold"/>
              </a:rPr>
            </a:b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(</a:t>
            </a:r>
            <a:r>
              <a:rPr lang="vi-VN" sz="3600" spc="153" dirty="0" err="1">
                <a:solidFill>
                  <a:srgbClr val="9D9B55"/>
                </a:solidFill>
                <a:latin typeface="Sedgwick Ave Bold"/>
              </a:rPr>
              <a:t>Trích</a:t>
            </a: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99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1436</Words>
  <Application>Microsoft Office PowerPoint</Application>
  <PresentationFormat>Custom</PresentationFormat>
  <Paragraphs>261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Baloo Bold</vt:lpstr>
      <vt:lpstr>Sedgwick Ave Bold</vt:lpstr>
      <vt:lpstr>อีฟดอวอิ้ง</vt:lpstr>
      <vt:lpstr>方正正中黑简体</vt:lpstr>
      <vt:lpstr>宋体</vt:lpstr>
      <vt:lpstr>Arial</vt:lpstr>
      <vt:lpstr>Open Sans Light</vt:lpstr>
      <vt:lpstr>Baloo</vt:lpstr>
      <vt:lpstr>Tahoma</vt:lpstr>
      <vt:lpstr>字魂189号-星岩乐黑体</vt:lpstr>
      <vt:lpstr>Pattaya</vt:lpstr>
      <vt:lpstr>Nunito</vt:lpstr>
      <vt:lpstr>Bobby Jones Soft</vt:lpstr>
      <vt:lpstr>อีฟดอวอิ้ง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đọc</dc:title>
  <dc:creator>Administrator</dc:creator>
  <cp:lastModifiedBy>Admin</cp:lastModifiedBy>
  <cp:revision>86</cp:revision>
  <dcterms:created xsi:type="dcterms:W3CDTF">2006-08-16T00:00:00Z</dcterms:created>
  <dcterms:modified xsi:type="dcterms:W3CDTF">2022-03-22T16:20:08Z</dcterms:modified>
  <dc:identifier>DAE2iWqri8c</dc:identifier>
</cp:coreProperties>
</file>