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6" r:id="rId2"/>
    <p:sldId id="267" r:id="rId3"/>
    <p:sldId id="256" r:id="rId4"/>
    <p:sldId id="268" r:id="rId5"/>
    <p:sldId id="257" r:id="rId6"/>
    <p:sldId id="269" r:id="rId7"/>
    <p:sldId id="258" r:id="rId8"/>
    <p:sldId id="259" r:id="rId9"/>
    <p:sldId id="270" r:id="rId10"/>
    <p:sldId id="260" r:id="rId11"/>
    <p:sldId id="261" r:id="rId12"/>
    <p:sldId id="271" r:id="rId13"/>
    <p:sldId id="272" r:id="rId14"/>
    <p:sldId id="262" r:id="rId15"/>
    <p:sldId id="263" r:id="rId16"/>
    <p:sldId id="273" r:id="rId17"/>
    <p:sldId id="26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21" autoAdjust="0"/>
    <p:restoredTop sz="94660"/>
  </p:normalViewPr>
  <p:slideViewPr>
    <p:cSldViewPr>
      <p:cViewPr varScale="1">
        <p:scale>
          <a:sx n="81" d="100"/>
          <a:sy n="81" d="100"/>
        </p:scale>
        <p:origin x="140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FFC7C-3416-4A54-86DE-E807FEEB0889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C4340-4E35-403E-91D2-A678FC1E57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45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1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BCF4161-25C6-4C18-8078-72CB3B6C1AA1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359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36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381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8: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vui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ở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trường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998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t="11313" r="13831" b="58182"/>
          <a:stretch/>
        </p:blipFill>
        <p:spPr>
          <a:xfrm>
            <a:off x="914400" y="685800"/>
            <a:ext cx="7467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6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4" t="11717" r="49431" b="57778"/>
          <a:stretch/>
        </p:blipFill>
        <p:spPr>
          <a:xfrm>
            <a:off x="914400" y="609600"/>
            <a:ext cx="7446820" cy="548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313" r="14401" b="58182"/>
          <a:stretch/>
        </p:blipFill>
        <p:spPr>
          <a:xfrm>
            <a:off x="914400" y="609600"/>
            <a:ext cx="744682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2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2133600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tuy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097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3410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6" t="52323" r="8420" b="8485"/>
          <a:stretch/>
        </p:blipFill>
        <p:spPr>
          <a:xfrm>
            <a:off x="914400" y="609600"/>
            <a:ext cx="73152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40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0" t="51919" r="46582" b="28283"/>
          <a:stretch/>
        </p:blipFill>
        <p:spPr>
          <a:xfrm>
            <a:off x="1143000" y="685800"/>
            <a:ext cx="6858000" cy="518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7" t="52323" r="8990" b="28485"/>
          <a:stretch/>
        </p:blipFill>
        <p:spPr>
          <a:xfrm>
            <a:off x="1143000" y="685800"/>
            <a:ext cx="6858000" cy="5181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t="72727" r="47722" b="8889"/>
          <a:stretch/>
        </p:blipFill>
        <p:spPr>
          <a:xfrm>
            <a:off x="1129145" y="685800"/>
            <a:ext cx="6858000" cy="502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6" t="71919" r="9721" b="8283"/>
          <a:stretch/>
        </p:blipFill>
        <p:spPr>
          <a:xfrm>
            <a:off x="1143000" y="685800"/>
            <a:ext cx="684414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6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455" y="552271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0" t="10303" r="8420" b="43232"/>
          <a:stretch/>
        </p:blipFill>
        <p:spPr>
          <a:xfrm>
            <a:off x="623456" y="1752600"/>
            <a:ext cx="783474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22"/>
          <a:stretch/>
        </p:blipFill>
        <p:spPr>
          <a:xfrm>
            <a:off x="768927" y="1828800"/>
            <a:ext cx="76962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2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19200"/>
            <a:ext cx="8763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89055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165624" y="685799"/>
            <a:ext cx="7453746" cy="4599709"/>
            <a:chOff x="27709" y="685800"/>
            <a:chExt cx="7453746" cy="45997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929"/>
            <a:stretch/>
          </p:blipFill>
          <p:spPr>
            <a:xfrm>
              <a:off x="27709" y="685800"/>
              <a:ext cx="4864788" cy="459970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782" b="32929"/>
            <a:stretch/>
          </p:blipFill>
          <p:spPr>
            <a:xfrm>
              <a:off x="4892497" y="685800"/>
              <a:ext cx="2588958" cy="4599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862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12954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Cướp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”, “Ô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344445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36133" y="685800"/>
            <a:ext cx="7950667" cy="5410200"/>
            <a:chOff x="0" y="2743200"/>
            <a:chExt cx="6871855" cy="145472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40" t="73232" b="5555"/>
            <a:stretch/>
          </p:blipFill>
          <p:spPr>
            <a:xfrm>
              <a:off x="0" y="2743200"/>
              <a:ext cx="4172061" cy="145472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334" r="44504" b="7070"/>
            <a:stretch/>
          </p:blipFill>
          <p:spPr>
            <a:xfrm>
              <a:off x="4172061" y="2751591"/>
              <a:ext cx="2699794" cy="13438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8117498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752600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8958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7" t="13131" r="11553" b="7475"/>
          <a:stretch/>
        </p:blipFill>
        <p:spPr>
          <a:xfrm>
            <a:off x="1600200" y="304800"/>
            <a:ext cx="6096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8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83" t="12727" r="11553" b="62829"/>
          <a:stretch/>
        </p:blipFill>
        <p:spPr>
          <a:xfrm>
            <a:off x="1371600" y="914400"/>
            <a:ext cx="6477000" cy="52577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68" t="36767" r="12407" b="40000"/>
          <a:stretch/>
        </p:blipFill>
        <p:spPr>
          <a:xfrm>
            <a:off x="1371600" y="914399"/>
            <a:ext cx="6477000" cy="52577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2" t="59798" r="12407" b="8081"/>
          <a:stretch/>
        </p:blipFill>
        <p:spPr>
          <a:xfrm>
            <a:off x="1371600" y="914400"/>
            <a:ext cx="6477000" cy="525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6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0"/>
            <a:ext cx="815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</a:p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55425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78</TotalTime>
  <Words>214</Words>
  <Application>Microsoft Office PowerPoint</Application>
  <PresentationFormat>On-screen Show (4:3)</PresentationFormat>
  <Paragraphs>19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Georgia</vt:lpstr>
      <vt:lpstr>Times New Roman</vt:lpstr>
      <vt:lpstr>Trebuchet MS</vt:lpstr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ASUS</cp:lastModifiedBy>
  <cp:revision>19</cp:revision>
  <dcterms:created xsi:type="dcterms:W3CDTF">2020-08-18T08:28:38Z</dcterms:created>
  <dcterms:modified xsi:type="dcterms:W3CDTF">2023-11-04T06:46:03Z</dcterms:modified>
</cp:coreProperties>
</file>