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wdp" ContentType="image/vnd.ms-photo"/>
  <Default Extension="bmp" ContentType="image/bmp"/>
  <Default Extension="mp3" ContentType="audio/mp3"/>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svg" ContentType="image/svg+xml"/>
  <Override PartName="/ppt/media/image2.svg" ContentType="image/svg+xml"/>
  <Override PartName="/ppt/media/image3.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4017" r:id="rId3"/>
    <p:sldId id="4135" r:id="rId5"/>
    <p:sldId id="4136" r:id="rId6"/>
    <p:sldId id="4200" r:id="rId7"/>
    <p:sldId id="4134" r:id="rId8"/>
    <p:sldId id="259" r:id="rId9"/>
    <p:sldId id="4053" r:id="rId10"/>
    <p:sldId id="258" r:id="rId11"/>
    <p:sldId id="260" r:id="rId12"/>
    <p:sldId id="273" r:id="rId13"/>
    <p:sldId id="3988" r:id="rId14"/>
    <p:sldId id="3989" r:id="rId15"/>
    <p:sldId id="4138" r:id="rId16"/>
    <p:sldId id="4174" r:id="rId17"/>
    <p:sldId id="4198" r:id="rId18"/>
    <p:sldId id="261" r:id="rId19"/>
    <p:sldId id="3987" r:id="rId20"/>
    <p:sldId id="262" r:id="rId21"/>
    <p:sldId id="275" r:id="rId22"/>
    <p:sldId id="263" r:id="rId23"/>
    <p:sldId id="267" r:id="rId24"/>
    <p:sldId id="264" r:id="rId25"/>
    <p:sldId id="265" r:id="rId26"/>
    <p:sldId id="266" r:id="rId27"/>
    <p:sldId id="268" r:id="rId28"/>
    <p:sldId id="269" r:id="rId29"/>
    <p:sldId id="270" r:id="rId30"/>
    <p:sldId id="271" r:id="rId31"/>
    <p:sldId id="272" r:id="rId32"/>
    <p:sldId id="4086" r:id="rId33"/>
    <p:sldId id="4199" r:id="rId34"/>
    <p:sldId id="4173" r:id="rId35"/>
    <p:sldId id="4090" r:id="rId36"/>
    <p:sldId id="285" r:id="rId37"/>
    <p:sldId id="3984" r:id="rId38"/>
    <p:sldId id="3991" r:id="rId39"/>
    <p:sldId id="3992" r:id="rId40"/>
    <p:sldId id="823"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C0DB"/>
    <a:srgbClr val="B5BC23"/>
    <a:srgbClr val="C0C727"/>
    <a:srgbClr val="F8BC77"/>
    <a:srgbClr val="98DD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18" autoAdjust="0"/>
    <p:restoredTop sz="58426" autoAdjust="0"/>
  </p:normalViewPr>
  <p:slideViewPr>
    <p:cSldViewPr snapToGrid="0">
      <p:cViewPr varScale="1">
        <p:scale>
          <a:sx n="47" d="100"/>
          <a:sy n="47" d="100"/>
        </p:scale>
        <p:origin x="1987" y="53"/>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4" Type="http://schemas.openxmlformats.org/officeDocument/2006/relationships/tableStyles" Target="tableStyles.xml"/><Relationship Id="rId43" Type="http://schemas.openxmlformats.org/officeDocument/2006/relationships/viewProps" Target="viewProps.xml"/><Relationship Id="rId42" Type="http://schemas.openxmlformats.org/officeDocument/2006/relationships/presProps" Target="presProps.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notesMaster" Target="notesMasters/notesMaster1.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3EA79A-E324-498B-A88B-2E03278B16C5}" type="datetimeFigureOut">
              <a:rPr lang="en-US" smtClean="0"/>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7D8972-2E64-4A64-BD40-8E66BB9CEBFB}"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7.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8.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0.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1.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2.xml"/></Relationships>
</file>

<file path=ppt/notesSlides/_rels/notesSlide7.xml.rels><?xml version="1.0" encoding="UTF-8" standalone="yes"?>
<Relationships xmlns="http://schemas.openxmlformats.org/package/2006/relationships"><Relationship Id="rId9" Type="http://schemas.openxmlformats.org/officeDocument/2006/relationships/hyperlink" Target="https://vi.wikipedia.org/wiki/Du_l%E1%BB%8Bch" TargetMode="External"/><Relationship Id="rId8" Type="http://schemas.openxmlformats.org/officeDocument/2006/relationships/hyperlink" Target="https://vi.wikipedia.org/wiki/%C4%90%E1%BB%93ng_b%E1%BA%B1ng" TargetMode="External"/><Relationship Id="rId7" Type="http://schemas.openxmlformats.org/officeDocument/2006/relationships/hyperlink" Target="https://vi.wikipedia.org/wiki/Su%E1%BB%91i" TargetMode="External"/><Relationship Id="rId6" Type="http://schemas.openxmlformats.org/officeDocument/2006/relationships/hyperlink" Target="https://vi.wikipedia.org/wiki/S%C3%B4ng" TargetMode="External"/><Relationship Id="rId5" Type="http://schemas.openxmlformats.org/officeDocument/2006/relationships/hyperlink" Target="https://vi.wikipedia.org/wiki/V%E1%BB%8Bnh" TargetMode="External"/><Relationship Id="rId4" Type="http://schemas.openxmlformats.org/officeDocument/2006/relationships/hyperlink" Target="https://vi.wikipedia.org/wiki/B%C3%A1n_%C4%91%E1%BA%A3o" TargetMode="External"/><Relationship Id="rId3" Type="http://schemas.openxmlformats.org/officeDocument/2006/relationships/hyperlink" Target="https://vi.wikipedia.org/wiki/Bi%E1%BB%83n" TargetMode="External"/><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幻灯片图像占位符 1"/>
          <p:cNvSpPr>
            <a:spLocks noGrp="1" noRot="1" noChangeAspect="1" noTextEdit="1"/>
          </p:cNvSpPr>
          <p:nvPr>
            <p:ph type="sldImg"/>
          </p:nvPr>
        </p:nvSpPr>
        <p:spPr bwMode="auto">
          <a:xfrm>
            <a:off x="1143000" y="685800"/>
            <a:ext cx="4572000" cy="3429000"/>
          </a:xfrm>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12291" name="备注占位符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zh-CN" altLang="en-US"/>
          </a:p>
        </p:txBody>
      </p:sp>
      <p:sp>
        <p:nvSpPr>
          <p:cNvPr id="12292" name="灯片编号占位符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300">
                <a:solidFill>
                  <a:schemeClr val="tx1"/>
                </a:solidFill>
                <a:latin typeface="方正正黑简体" panose="02000000000000000000" pitchFamily="2" charset="-122"/>
                <a:ea typeface="方正正黑简体" panose="02000000000000000000" pitchFamily="2" charset="-122"/>
              </a:defRPr>
            </a:lvl1pPr>
            <a:lvl2pPr marL="742950" indent="-285750">
              <a:defRPr sz="1300">
                <a:solidFill>
                  <a:schemeClr val="tx1"/>
                </a:solidFill>
                <a:latin typeface="方正正黑简体" panose="02000000000000000000" pitchFamily="2" charset="-122"/>
                <a:ea typeface="方正正黑简体" panose="02000000000000000000" pitchFamily="2" charset="-122"/>
              </a:defRPr>
            </a:lvl2pPr>
            <a:lvl3pPr marL="1143000" indent="-228600">
              <a:defRPr sz="1300">
                <a:solidFill>
                  <a:schemeClr val="tx1"/>
                </a:solidFill>
                <a:latin typeface="方正正黑简体" panose="02000000000000000000" pitchFamily="2" charset="-122"/>
                <a:ea typeface="方正正黑简体" panose="02000000000000000000" pitchFamily="2" charset="-122"/>
              </a:defRPr>
            </a:lvl3pPr>
            <a:lvl4pPr marL="1600200" indent="-228600">
              <a:defRPr sz="1300">
                <a:solidFill>
                  <a:schemeClr val="tx1"/>
                </a:solidFill>
                <a:latin typeface="方正正黑简体" panose="02000000000000000000" pitchFamily="2" charset="-122"/>
                <a:ea typeface="方正正黑简体" panose="02000000000000000000" pitchFamily="2" charset="-122"/>
              </a:defRPr>
            </a:lvl4pPr>
            <a:lvl5pPr marL="2057400" indent="-228600">
              <a:defRPr sz="1300">
                <a:solidFill>
                  <a:schemeClr val="tx1"/>
                </a:solidFill>
                <a:latin typeface="方正正黑简体" panose="02000000000000000000" pitchFamily="2" charset="-122"/>
                <a:ea typeface="方正正黑简体" panose="02000000000000000000" pitchFamily="2" charset="-122"/>
              </a:defRPr>
            </a:lvl5pPr>
            <a:lvl6pPr marL="25146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6pPr>
            <a:lvl7pPr marL="29718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7pPr>
            <a:lvl8pPr marL="34290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8pPr>
            <a:lvl9pPr marL="3886200" indent="-228600" defTabSz="685800" eaLnBrk="0" fontAlgn="base" hangingPunct="0">
              <a:spcBef>
                <a:spcPct val="0"/>
              </a:spcBef>
              <a:spcAft>
                <a:spcPct val="0"/>
              </a:spcAft>
              <a:defRPr sz="1300">
                <a:solidFill>
                  <a:schemeClr val="tx1"/>
                </a:solidFill>
                <a:latin typeface="方正正黑简体" panose="02000000000000000000" pitchFamily="2" charset="-122"/>
                <a:ea typeface="方正正黑简体" panose="02000000000000000000" pitchFamily="2" charset="-122"/>
              </a:defRPr>
            </a:lvl9pPr>
          </a:lstStyle>
          <a:p>
            <a:fld id="{8E734D7E-DDC1-43BA-BA84-4A1CFE3D3418}" type="slidenum">
              <a:rPr lang="zh-CN" altLang="en-US" sz="1200">
                <a:solidFill>
                  <a:prstClr val="black"/>
                </a:solidFill>
                <a:latin typeface="Calibri" panose="020F0502020204030204" pitchFamily="34" charset="0"/>
                <a:ea typeface="SimSun" panose="02010600030101010101" pitchFamily="2" charset="-122"/>
              </a:rPr>
            </a:fld>
            <a:endParaRPr lang="zh-CN" altLang="en-US" sz="1200">
              <a:solidFill>
                <a:prstClr val="black"/>
              </a:solidFill>
              <a:latin typeface="Calibri" panose="020F0502020204030204" pitchFamily="34" charset="0"/>
              <a:ea typeface="SimSun" panose="02010600030101010101" pitchFamily="2" charset="-122"/>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Xung quanh chúng ta có biển, rừng, con người, động vật, thực vật,…. Để biết xung quanh chúng ta còn có những thứ gì, chúng ta cùng tìm hiểu hoạt động 1.</a:t>
            </a:r>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0" i="0">
                <a:solidFill>
                  <a:srgbClr val="333333"/>
                </a:solidFill>
                <a:effectLst/>
                <a:latin typeface="Noto Serif" panose="02020600060500020200" pitchFamily="18" charset="0"/>
              </a:rPr>
              <a:t>Thành phố từng được biết tới với tên gọi Sài Gòn đã chứng kiến nhiều thập kỷ phát triển kỳ diệu. Nhờ tư duy đổi mới, những khoản đầu tư khổng lồ và cơ sở hạ tầng thay đổi từng ngày, Thành phố Hồ Chí Minh nay được xếp hạng 2 trong số những thành phố năng động nhất thế giới, chỉ sau Bangalore của Ấn Độ.</a:t>
            </a:r>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b="1" i="0">
                <a:solidFill>
                  <a:srgbClr val="BDC1C6"/>
                </a:solidFill>
                <a:effectLst/>
                <a:latin typeface="Arial" panose="020B0604020202020204" pitchFamily="34" charset="0"/>
              </a:rPr>
              <a:t>Hà Nội</a:t>
            </a:r>
            <a:r>
              <a:rPr lang="vi-VN" b="0" i="0">
                <a:solidFill>
                  <a:srgbClr val="BDC1C6"/>
                </a:solidFill>
                <a:effectLst/>
                <a:latin typeface="Arial" panose="020B0604020202020204" pitchFamily="34" charset="0"/>
              </a:rPr>
              <a:t> vinh dự và tự hào </a:t>
            </a:r>
            <a:r>
              <a:rPr lang="vi-VN" b="1" i="0">
                <a:solidFill>
                  <a:srgbClr val="BDC1C6"/>
                </a:solidFill>
                <a:effectLst/>
                <a:latin typeface="Arial" panose="020B0604020202020204" pitchFamily="34" charset="0"/>
              </a:rPr>
              <a:t>được</a:t>
            </a:r>
            <a:r>
              <a:rPr lang="vi-VN" b="0" i="0">
                <a:solidFill>
                  <a:srgbClr val="BDC1C6"/>
                </a:solidFill>
                <a:effectLst/>
                <a:latin typeface="Arial" panose="020B0604020202020204" pitchFamily="34" charset="0"/>
              </a:rPr>
              <a:t> UNESCO trao tặng </a:t>
            </a:r>
            <a:r>
              <a:rPr lang="vi-VN" b="1" i="0">
                <a:solidFill>
                  <a:srgbClr val="BDC1C6"/>
                </a:solidFill>
                <a:effectLst/>
                <a:latin typeface="Arial" panose="020B0604020202020204" pitchFamily="34" charset="0"/>
              </a:rPr>
              <a:t>danh</a:t>
            </a:r>
            <a:r>
              <a:rPr lang="vi-VN" b="0" i="0">
                <a:solidFill>
                  <a:srgbClr val="BDC1C6"/>
                </a:solidFill>
                <a:effectLst/>
                <a:latin typeface="Arial" panose="020B0604020202020204" pitchFamily="34" charset="0"/>
              </a:rPr>
              <a:t> hiệu "Thành phố Vì hòa bình" 20 năm trước. Sự phát triển mạnh mẽ của một Thủ đô không ngừng hội nhập sâu rộng với thế giới đã và đang mang lại cho </a:t>
            </a:r>
            <a:r>
              <a:rPr lang="vi-VN" b="1" i="0">
                <a:solidFill>
                  <a:srgbClr val="BDC1C6"/>
                </a:solidFill>
                <a:effectLst/>
                <a:latin typeface="Arial" panose="020B0604020202020204" pitchFamily="34" charset="0"/>
              </a:rPr>
              <a:t>Hà Nội</a:t>
            </a:r>
            <a:r>
              <a:rPr lang="vi-VN" b="0" i="0">
                <a:solidFill>
                  <a:srgbClr val="BDC1C6"/>
                </a:solidFill>
                <a:effectLst/>
                <a:latin typeface="Arial" panose="020B0604020202020204" pitchFamily="34" charset="0"/>
              </a:rPr>
              <a:t> những đổi thay tích cực từng ngày.</a:t>
            </a:r>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a:solidFill>
                  <a:srgbClr val="202122"/>
                </a:solidFill>
                <a:effectLst/>
                <a:latin typeface="Arial" panose="020B0604020202020204" pitchFamily="34" charset="0"/>
              </a:rPr>
              <a:t>Thành phố Đà Nẵng có địa hình, thiên nhiên đa dạng, có </a:t>
            </a:r>
            <a:r>
              <a:rPr lang="en-US" b="0" i="0" u="none" strike="noStrike">
                <a:solidFill>
                  <a:srgbClr val="0645AD"/>
                </a:solidFill>
                <a:effectLst/>
                <a:latin typeface="Arial" panose="020B0604020202020204" pitchFamily="34" charset="0"/>
                <a:hlinkClick r:id="rId3" tooltip="Biển"/>
              </a:rPr>
              <a:t>biển</a:t>
            </a:r>
            <a:r>
              <a:rPr lang="en-US" b="0" i="0">
                <a:solidFill>
                  <a:srgbClr val="202122"/>
                </a:solidFill>
                <a:effectLst/>
                <a:latin typeface="Arial" panose="020B0604020202020204" pitchFamily="34" charset="0"/>
              </a:rPr>
              <a:t>, </a:t>
            </a:r>
            <a:r>
              <a:rPr lang="en-US" b="0" i="0" u="none" strike="noStrike">
                <a:solidFill>
                  <a:srgbClr val="0645AD"/>
                </a:solidFill>
                <a:effectLst/>
                <a:latin typeface="Arial" panose="020B0604020202020204" pitchFamily="34" charset="0"/>
                <a:hlinkClick r:id="rId4" tooltip="Bán đảo"/>
              </a:rPr>
              <a:t>bán đảo</a:t>
            </a:r>
            <a:r>
              <a:rPr lang="en-US" b="0" i="0">
                <a:solidFill>
                  <a:srgbClr val="202122"/>
                </a:solidFill>
                <a:effectLst/>
                <a:latin typeface="Arial" panose="020B0604020202020204" pitchFamily="34" charset="0"/>
              </a:rPr>
              <a:t>, vùng </a:t>
            </a:r>
            <a:r>
              <a:rPr lang="en-US" b="0" i="0" u="none" strike="noStrike">
                <a:solidFill>
                  <a:srgbClr val="0645AD"/>
                </a:solidFill>
                <a:effectLst/>
                <a:latin typeface="Arial" panose="020B0604020202020204" pitchFamily="34" charset="0"/>
                <a:hlinkClick r:id="rId5" tooltip="Vịnh"/>
              </a:rPr>
              <a:t>vịnh</a:t>
            </a:r>
            <a:r>
              <a:rPr lang="en-US" b="0" i="0">
                <a:solidFill>
                  <a:srgbClr val="202122"/>
                </a:solidFill>
                <a:effectLst/>
                <a:latin typeface="Arial" panose="020B0604020202020204" pitchFamily="34" charset="0"/>
              </a:rPr>
              <a:t>, đồi núi, </a:t>
            </a:r>
            <a:r>
              <a:rPr lang="en-US" b="0" i="0" u="none" strike="noStrike">
                <a:solidFill>
                  <a:srgbClr val="0645AD"/>
                </a:solidFill>
                <a:effectLst/>
                <a:latin typeface="Arial" panose="020B0604020202020204" pitchFamily="34" charset="0"/>
                <a:hlinkClick r:id="rId6" tooltip="Sông"/>
              </a:rPr>
              <a:t>sông</a:t>
            </a:r>
            <a:r>
              <a:rPr lang="en-US" b="0" i="0">
                <a:solidFill>
                  <a:srgbClr val="202122"/>
                </a:solidFill>
                <a:effectLst/>
                <a:latin typeface="Arial" panose="020B0604020202020204" pitchFamily="34" charset="0"/>
              </a:rPr>
              <a:t>, </a:t>
            </a:r>
            <a:r>
              <a:rPr lang="en-US" b="0" i="0" u="none" strike="noStrike">
                <a:solidFill>
                  <a:srgbClr val="0645AD"/>
                </a:solidFill>
                <a:effectLst/>
                <a:latin typeface="Arial" panose="020B0604020202020204" pitchFamily="34" charset="0"/>
                <a:hlinkClick r:id="rId7" tooltip="Suối"/>
              </a:rPr>
              <a:t>suối</a:t>
            </a:r>
            <a:r>
              <a:rPr lang="en-US" b="0" i="0">
                <a:solidFill>
                  <a:srgbClr val="202122"/>
                </a:solidFill>
                <a:effectLst/>
                <a:latin typeface="Arial" panose="020B0604020202020204" pitchFamily="34" charset="0"/>
              </a:rPr>
              <a:t>, </a:t>
            </a:r>
            <a:r>
              <a:rPr lang="en-US" b="0" i="0" u="none" strike="noStrike">
                <a:solidFill>
                  <a:srgbClr val="0645AD"/>
                </a:solidFill>
                <a:effectLst/>
                <a:latin typeface="Arial" panose="020B0604020202020204" pitchFamily="34" charset="0"/>
                <a:hlinkClick r:id="rId8" tooltip="Đồng bằng"/>
              </a:rPr>
              <a:t>đồng bằng</a:t>
            </a:r>
            <a:r>
              <a:rPr lang="en-US" b="0" i="0">
                <a:solidFill>
                  <a:srgbClr val="202122"/>
                </a:solidFill>
                <a:effectLst/>
                <a:latin typeface="Arial" panose="020B0604020202020204" pitchFamily="34" charset="0"/>
              </a:rPr>
              <a:t> phân bố trong lòng thành phố đóng góp vào phát triển kinh tế, </a:t>
            </a:r>
            <a:r>
              <a:rPr lang="en-US" b="0" i="0" u="none" strike="noStrike">
                <a:solidFill>
                  <a:srgbClr val="0645AD"/>
                </a:solidFill>
                <a:effectLst/>
                <a:latin typeface="Arial" panose="020B0604020202020204" pitchFamily="34" charset="0"/>
                <a:hlinkClick r:id="rId9" tooltip="Du lịch"/>
              </a:rPr>
              <a:t>du lịch</a:t>
            </a:r>
            <a:r>
              <a:rPr lang="en-US" b="0" i="0">
                <a:solidFill>
                  <a:srgbClr val="202122"/>
                </a:solidFill>
                <a:effectLst/>
                <a:latin typeface="Arial" panose="020B0604020202020204" pitchFamily="34" charset="0"/>
              </a:rPr>
              <a:t>.</a:t>
            </a:r>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57D8972-2E64-4A64-BD40-8E66BB9CEBFB}" type="slidenum">
              <a:rPr lang="en-US" smtClean="0"/>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343B438C-5325-4059-84BF-39476287443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343B438C-5325-4059-84BF-39476287443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343B438C-5325-4059-84BF-39476287443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32"/>
        <p:cNvGrpSpPr/>
        <p:nvPr/>
      </p:nvGrpSpPr>
      <p:grpSpPr>
        <a:xfrm>
          <a:off x="0" y="0"/>
          <a:ext cx="0" cy="0"/>
          <a:chOff x="0" y="0"/>
          <a:chExt cx="0" cy="0"/>
        </a:xfrm>
      </p:grpSpPr>
      <p:sp>
        <p:nvSpPr>
          <p:cNvPr id="233" name="Google Shape;233;p31"/>
          <p:cNvSpPr txBox="1">
            <a:spLocks noGrp="1"/>
          </p:cNvSpPr>
          <p:nvPr>
            <p:ph type="title"/>
          </p:nvPr>
        </p:nvSpPr>
        <p:spPr>
          <a:xfrm>
            <a:off x="960000" y="719200"/>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p:txBody>
      </p:sp>
      <p:sp>
        <p:nvSpPr>
          <p:cNvPr id="234" name="Google Shape;234;p31"/>
          <p:cNvSpPr/>
          <p:nvPr/>
        </p:nvSpPr>
        <p:spPr>
          <a:xfrm flipH="1">
            <a:off x="7153998" y="5341702"/>
            <a:ext cx="5395836" cy="2068817"/>
          </a:xfrm>
          <a:custGeom>
            <a:avLst/>
            <a:gdLst/>
            <a:ahLst/>
            <a:cxnLst/>
            <a:rect l="l" t="t" r="r" b="b"/>
            <a:pathLst>
              <a:path w="21804" h="9660" extrusionOk="0">
                <a:moveTo>
                  <a:pt x="3897" y="1"/>
                </a:moveTo>
                <a:cubicBezTo>
                  <a:pt x="2538" y="1"/>
                  <a:pt x="1201" y="409"/>
                  <a:pt x="0" y="1292"/>
                </a:cubicBezTo>
                <a:lnTo>
                  <a:pt x="0" y="9660"/>
                </a:lnTo>
                <a:lnTo>
                  <a:pt x="21803" y="9660"/>
                </a:lnTo>
                <a:cubicBezTo>
                  <a:pt x="21607" y="7974"/>
                  <a:pt x="20447" y="6457"/>
                  <a:pt x="18770" y="6029"/>
                </a:cubicBezTo>
                <a:cubicBezTo>
                  <a:pt x="18017" y="5838"/>
                  <a:pt x="17244" y="5830"/>
                  <a:pt x="16468" y="5830"/>
                </a:cubicBezTo>
                <a:cubicBezTo>
                  <a:pt x="16396" y="5830"/>
                  <a:pt x="16324" y="5830"/>
                  <a:pt x="16252" y="5830"/>
                </a:cubicBezTo>
                <a:cubicBezTo>
                  <a:pt x="15214" y="5830"/>
                  <a:pt x="14177" y="5816"/>
                  <a:pt x="13185" y="5369"/>
                </a:cubicBezTo>
                <a:cubicBezTo>
                  <a:pt x="12079" y="4869"/>
                  <a:pt x="11348" y="3781"/>
                  <a:pt x="10464" y="2987"/>
                </a:cubicBezTo>
                <a:cubicBezTo>
                  <a:pt x="9492" y="2131"/>
                  <a:pt x="8422" y="1355"/>
                  <a:pt x="7253" y="801"/>
                </a:cubicBezTo>
                <a:cubicBezTo>
                  <a:pt x="6162" y="280"/>
                  <a:pt x="5022" y="1"/>
                  <a:pt x="389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35" name="Google Shape;235;p31"/>
          <p:cNvSpPr/>
          <p:nvPr/>
        </p:nvSpPr>
        <p:spPr>
          <a:xfrm rot="5400000">
            <a:off x="-1574297" y="778774"/>
            <a:ext cx="4293135" cy="1809189"/>
          </a:xfrm>
          <a:custGeom>
            <a:avLst/>
            <a:gdLst/>
            <a:ahLst/>
            <a:cxnLst/>
            <a:rect l="l" t="t" r="r" b="b"/>
            <a:pathLst>
              <a:path w="21804" h="9660" extrusionOk="0">
                <a:moveTo>
                  <a:pt x="3897" y="1"/>
                </a:moveTo>
                <a:cubicBezTo>
                  <a:pt x="2538" y="1"/>
                  <a:pt x="1201" y="409"/>
                  <a:pt x="0" y="1292"/>
                </a:cubicBezTo>
                <a:lnTo>
                  <a:pt x="0" y="9660"/>
                </a:lnTo>
                <a:lnTo>
                  <a:pt x="21803" y="9660"/>
                </a:lnTo>
                <a:cubicBezTo>
                  <a:pt x="21607" y="7974"/>
                  <a:pt x="20447" y="6457"/>
                  <a:pt x="18770" y="6029"/>
                </a:cubicBezTo>
                <a:cubicBezTo>
                  <a:pt x="18017" y="5838"/>
                  <a:pt x="17244" y="5830"/>
                  <a:pt x="16468" y="5830"/>
                </a:cubicBezTo>
                <a:cubicBezTo>
                  <a:pt x="16396" y="5830"/>
                  <a:pt x="16324" y="5830"/>
                  <a:pt x="16252" y="5830"/>
                </a:cubicBezTo>
                <a:cubicBezTo>
                  <a:pt x="15214" y="5830"/>
                  <a:pt x="14177" y="5816"/>
                  <a:pt x="13185" y="5369"/>
                </a:cubicBezTo>
                <a:cubicBezTo>
                  <a:pt x="12079" y="4869"/>
                  <a:pt x="11348" y="3781"/>
                  <a:pt x="10464" y="2987"/>
                </a:cubicBezTo>
                <a:cubicBezTo>
                  <a:pt x="9492" y="2131"/>
                  <a:pt x="8422" y="1355"/>
                  <a:pt x="7253" y="801"/>
                </a:cubicBezTo>
                <a:cubicBezTo>
                  <a:pt x="6162" y="280"/>
                  <a:pt x="5022" y="1"/>
                  <a:pt x="389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256"/>
        <p:cNvGrpSpPr/>
        <p:nvPr/>
      </p:nvGrpSpPr>
      <p:grpSpPr>
        <a:xfrm>
          <a:off x="0" y="0"/>
          <a:ext cx="0" cy="0"/>
          <a:chOff x="0" y="0"/>
          <a:chExt cx="0" cy="0"/>
        </a:xfrm>
      </p:grpSpPr>
      <p:sp>
        <p:nvSpPr>
          <p:cNvPr id="257" name="Google Shape;257;p37"/>
          <p:cNvSpPr/>
          <p:nvPr/>
        </p:nvSpPr>
        <p:spPr>
          <a:xfrm rot="-5400000">
            <a:off x="8017783" y="5234534"/>
            <a:ext cx="6853215" cy="1808545"/>
          </a:xfrm>
          <a:custGeom>
            <a:avLst/>
            <a:gdLst/>
            <a:ahLst/>
            <a:cxnLst/>
            <a:rect l="l" t="t" r="r" b="b"/>
            <a:pathLst>
              <a:path w="21804" h="9660" extrusionOk="0">
                <a:moveTo>
                  <a:pt x="3897" y="1"/>
                </a:moveTo>
                <a:cubicBezTo>
                  <a:pt x="2538" y="1"/>
                  <a:pt x="1201" y="409"/>
                  <a:pt x="0" y="1292"/>
                </a:cubicBezTo>
                <a:lnTo>
                  <a:pt x="0" y="9660"/>
                </a:lnTo>
                <a:lnTo>
                  <a:pt x="21803" y="9660"/>
                </a:lnTo>
                <a:cubicBezTo>
                  <a:pt x="21607" y="7974"/>
                  <a:pt x="20447" y="6457"/>
                  <a:pt x="18770" y="6029"/>
                </a:cubicBezTo>
                <a:cubicBezTo>
                  <a:pt x="18017" y="5838"/>
                  <a:pt x="17244" y="5830"/>
                  <a:pt x="16468" y="5830"/>
                </a:cubicBezTo>
                <a:cubicBezTo>
                  <a:pt x="16396" y="5830"/>
                  <a:pt x="16324" y="5830"/>
                  <a:pt x="16252" y="5830"/>
                </a:cubicBezTo>
                <a:cubicBezTo>
                  <a:pt x="15214" y="5830"/>
                  <a:pt x="14177" y="5816"/>
                  <a:pt x="13185" y="5369"/>
                </a:cubicBezTo>
                <a:cubicBezTo>
                  <a:pt x="12079" y="4869"/>
                  <a:pt x="11348" y="3781"/>
                  <a:pt x="10464" y="2987"/>
                </a:cubicBezTo>
                <a:cubicBezTo>
                  <a:pt x="9492" y="2131"/>
                  <a:pt x="8422" y="1355"/>
                  <a:pt x="7253" y="801"/>
                </a:cubicBezTo>
                <a:cubicBezTo>
                  <a:pt x="6162" y="280"/>
                  <a:pt x="5022" y="1"/>
                  <a:pt x="389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58" name="Google Shape;258;p37"/>
          <p:cNvSpPr/>
          <p:nvPr/>
        </p:nvSpPr>
        <p:spPr>
          <a:xfrm rot="5400000">
            <a:off x="-2692784" y="585934"/>
            <a:ext cx="6853215" cy="1808545"/>
          </a:xfrm>
          <a:custGeom>
            <a:avLst/>
            <a:gdLst/>
            <a:ahLst/>
            <a:cxnLst/>
            <a:rect l="l" t="t" r="r" b="b"/>
            <a:pathLst>
              <a:path w="21804" h="9660" extrusionOk="0">
                <a:moveTo>
                  <a:pt x="3897" y="1"/>
                </a:moveTo>
                <a:cubicBezTo>
                  <a:pt x="2538" y="1"/>
                  <a:pt x="1201" y="409"/>
                  <a:pt x="0" y="1292"/>
                </a:cubicBezTo>
                <a:lnTo>
                  <a:pt x="0" y="9660"/>
                </a:lnTo>
                <a:lnTo>
                  <a:pt x="21803" y="9660"/>
                </a:lnTo>
                <a:cubicBezTo>
                  <a:pt x="21607" y="7974"/>
                  <a:pt x="20447" y="6457"/>
                  <a:pt x="18770" y="6029"/>
                </a:cubicBezTo>
                <a:cubicBezTo>
                  <a:pt x="18017" y="5838"/>
                  <a:pt x="17244" y="5830"/>
                  <a:pt x="16468" y="5830"/>
                </a:cubicBezTo>
                <a:cubicBezTo>
                  <a:pt x="16396" y="5830"/>
                  <a:pt x="16324" y="5830"/>
                  <a:pt x="16252" y="5830"/>
                </a:cubicBezTo>
                <a:cubicBezTo>
                  <a:pt x="15214" y="5830"/>
                  <a:pt x="14177" y="5816"/>
                  <a:pt x="13185" y="5369"/>
                </a:cubicBezTo>
                <a:cubicBezTo>
                  <a:pt x="12079" y="4869"/>
                  <a:pt x="11348" y="3781"/>
                  <a:pt x="10464" y="2987"/>
                </a:cubicBezTo>
                <a:cubicBezTo>
                  <a:pt x="9492" y="2131"/>
                  <a:pt x="8422" y="1355"/>
                  <a:pt x="7253" y="801"/>
                </a:cubicBezTo>
                <a:cubicBezTo>
                  <a:pt x="6162" y="280"/>
                  <a:pt x="5022" y="1"/>
                  <a:pt x="3897" y="1"/>
                </a:cubicBezTo>
                <a:close/>
              </a:path>
            </a:pathLst>
          </a:custGeom>
          <a:solidFill>
            <a:schemeClr val="accent1"/>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343B438C-5325-4059-84BF-39476287443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343B438C-5325-4059-84BF-394762874439}"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343B438C-5325-4059-84BF-39476287443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343B438C-5325-4059-84BF-394762874439}"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343B438C-5325-4059-84BF-394762874439}"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3B438C-5325-4059-84BF-394762874439}" type="datetimeFigureOut">
              <a:rPr lang="en-US" smtClean="0"/>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43B438C-5325-4059-84BF-39476287443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343B438C-5325-4059-84BF-394762874439}"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5AB0191-5738-4486-B567-50515664ADA2}" type="slidenum">
              <a:rPr lang="en-US" smtClean="0"/>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B438C-5325-4059-84BF-394762874439}" type="datetimeFigureOut">
              <a:rPr lang="en-US" smtClean="0"/>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5AB0191-5738-4486-B567-50515664ADA2}"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0" Type="http://schemas.openxmlformats.org/officeDocument/2006/relationships/notesSlide" Target="../notesSlides/notesSlide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image" Target="../media/image35.jpeg"/></Relationships>
</file>

<file path=ppt/slides/_rels/slide11.xml.rels><?xml version="1.0" encoding="UTF-8" standalone="yes"?>
<Relationships xmlns="http://schemas.openxmlformats.org/package/2006/relationships"><Relationship Id="rId9" Type="http://schemas.openxmlformats.org/officeDocument/2006/relationships/image" Target="../media/image49.png"/><Relationship Id="rId8" Type="http://schemas.openxmlformats.org/officeDocument/2006/relationships/image" Target="../media/image48.png"/><Relationship Id="rId7" Type="http://schemas.openxmlformats.org/officeDocument/2006/relationships/image" Target="../media/image47.png"/><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3" Type="http://schemas.openxmlformats.org/officeDocument/2006/relationships/image" Target="../media/image43.png"/><Relationship Id="rId2" Type="http://schemas.openxmlformats.org/officeDocument/2006/relationships/image" Target="../media/image42.png"/><Relationship Id="rId12" Type="http://schemas.openxmlformats.org/officeDocument/2006/relationships/notesSlide" Target="../notesSlides/notesSlide3.xml"/><Relationship Id="rId11" Type="http://schemas.openxmlformats.org/officeDocument/2006/relationships/slideLayout" Target="../slideLayouts/slideLayout2.xml"/><Relationship Id="rId10" Type="http://schemas.openxmlformats.org/officeDocument/2006/relationships/image" Target="../media/image50.png"/><Relationship Id="rId1" Type="http://schemas.openxmlformats.org/officeDocument/2006/relationships/image" Target="../media/image41.jpeg"/></Relationships>
</file>

<file path=ppt/slides/_rels/slide1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54.png"/><Relationship Id="rId4" Type="http://schemas.openxmlformats.org/officeDocument/2006/relationships/image" Target="../media/image53.png"/><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image" Target="../media/image41.jpe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6.xml"/><Relationship Id="rId4" Type="http://schemas.openxmlformats.org/officeDocument/2006/relationships/image" Target="../media/image58.jpeg"/><Relationship Id="rId3" Type="http://schemas.openxmlformats.org/officeDocument/2006/relationships/image" Target="../media/image57.jpeg"/><Relationship Id="rId2" Type="http://schemas.openxmlformats.org/officeDocument/2006/relationships/image" Target="../media/image56.jpeg"/><Relationship Id="rId1" Type="http://schemas.openxmlformats.org/officeDocument/2006/relationships/image" Target="../media/image55.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microsoft.com/office/2007/relationships/hdphoto" Target="../media/image60.wdp"/><Relationship Id="rId1" Type="http://schemas.openxmlformats.org/officeDocument/2006/relationships/image" Target="../media/image59.png"/></Relationships>
</file>

<file path=ppt/slides/_rels/slide15.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slide" Target="slide14.xml"/><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 Target="slide15.xml"/></Relationships>
</file>

<file path=ppt/slides/_rels/slide1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68.png"/><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image" Target="../media/image65.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1.png"/><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image" Target="../media/image35.jpeg"/></Relationships>
</file>

<file path=ppt/slides/_rels/slide18.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5.png"/><Relationship Id="rId3" Type="http://schemas.openxmlformats.org/officeDocument/2006/relationships/image" Target="../media/image74.jpeg"/><Relationship Id="rId2" Type="http://schemas.microsoft.com/office/2007/relationships/hdphoto" Target="../media/image73.wdp"/><Relationship Id="rId1" Type="http://schemas.openxmlformats.org/officeDocument/2006/relationships/image" Target="../media/image72.png"/></Relationships>
</file>

<file path=ppt/slides/_rels/slide19.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78.png"/><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image" Target="../media/image35.jpeg"/></Relationships>
</file>

<file path=ppt/slides/_rels/slide2.xml.rels><?xml version="1.0" encoding="UTF-8" standalone="yes"?>
<Relationships xmlns="http://schemas.openxmlformats.org/package/2006/relationships"><Relationship Id="rId7"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3" Type="http://schemas.microsoft.com/office/2007/relationships/media" Target="../media/media1.mp3"/><Relationship Id="rId2" Type="http://schemas.openxmlformats.org/officeDocument/2006/relationships/audio" Target="../media/media1.mp3"/><Relationship Id="rId1" Type="http://schemas.openxmlformats.org/officeDocument/2006/relationships/image" Target="../media/image9.png"/></Relationships>
</file>

<file path=ppt/slides/_rels/slide20.xml.rels><?xml version="1.0" encoding="UTF-8" standalone="yes"?>
<Relationships xmlns="http://schemas.openxmlformats.org/package/2006/relationships"><Relationship Id="rId5" Type="http://schemas.openxmlformats.org/officeDocument/2006/relationships/notesSlide" Target="../notesSlides/notesSlide4.xml"/><Relationship Id="rId4" Type="http://schemas.openxmlformats.org/officeDocument/2006/relationships/slideLayout" Target="../slideLayouts/slideLayout2.xml"/><Relationship Id="rId3" Type="http://schemas.openxmlformats.org/officeDocument/2006/relationships/image" Target="../media/image81.png"/><Relationship Id="rId2" Type="http://schemas.openxmlformats.org/officeDocument/2006/relationships/image" Target="../media/image80.jpeg"/><Relationship Id="rId1" Type="http://schemas.openxmlformats.org/officeDocument/2006/relationships/image" Target="../media/image79.jpeg"/></Relationships>
</file>

<file path=ppt/slides/_rels/slide21.xml.rels><?xml version="1.0" encoding="UTF-8" standalone="yes"?>
<Relationships xmlns="http://schemas.openxmlformats.org/package/2006/relationships"><Relationship Id="rId6" Type="http://schemas.openxmlformats.org/officeDocument/2006/relationships/notesSlide" Target="../notesSlides/notesSlide5.xml"/><Relationship Id="rId5" Type="http://schemas.openxmlformats.org/officeDocument/2006/relationships/slideLayout" Target="../slideLayouts/slideLayout2.xml"/><Relationship Id="rId4" Type="http://schemas.openxmlformats.org/officeDocument/2006/relationships/image" Target="../media/image85.png"/><Relationship Id="rId3" Type="http://schemas.openxmlformats.org/officeDocument/2006/relationships/image" Target="../media/image84.png"/><Relationship Id="rId2" Type="http://schemas.microsoft.com/office/2007/relationships/hdphoto" Target="../media/image83.wdp"/><Relationship Id="rId1" Type="http://schemas.openxmlformats.org/officeDocument/2006/relationships/image" Target="../media/image82.png"/></Relationships>
</file>

<file path=ppt/slides/_rels/slide22.xml.rels><?xml version="1.0" encoding="UTF-8" standalone="yes"?>
<Relationships xmlns="http://schemas.openxmlformats.org/package/2006/relationships"><Relationship Id="rId5" Type="http://schemas.openxmlformats.org/officeDocument/2006/relationships/notesSlide" Target="../notesSlides/notesSlide6.xml"/><Relationship Id="rId4" Type="http://schemas.openxmlformats.org/officeDocument/2006/relationships/slideLayout" Target="../slideLayouts/slideLayout2.xml"/><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image" Target="../media/image86.png"/></Relationships>
</file>

<file path=ppt/slides/_rels/slide23.xml.rels><?xml version="1.0" encoding="UTF-8" standalone="yes"?>
<Relationships xmlns="http://schemas.openxmlformats.org/package/2006/relationships"><Relationship Id="rId4" Type="http://schemas.openxmlformats.org/officeDocument/2006/relationships/notesSlide" Target="../notesSlides/notesSlide7.xml"/><Relationship Id="rId3" Type="http://schemas.openxmlformats.org/officeDocument/2006/relationships/slideLayout" Target="../slideLayouts/slideLayout2.xml"/><Relationship Id="rId2" Type="http://schemas.openxmlformats.org/officeDocument/2006/relationships/image" Target="../media/image90.png"/><Relationship Id="rId1" Type="http://schemas.openxmlformats.org/officeDocument/2006/relationships/image" Target="../media/image89.jpeg"/></Relationships>
</file>

<file path=ppt/slides/_rels/slide24.xml.rels><?xml version="1.0" encoding="UTF-8" standalone="yes"?>
<Relationships xmlns="http://schemas.openxmlformats.org/package/2006/relationships"><Relationship Id="rId5" Type="http://schemas.openxmlformats.org/officeDocument/2006/relationships/notesSlide" Target="../notesSlides/notesSlide8.xml"/><Relationship Id="rId4" Type="http://schemas.openxmlformats.org/officeDocument/2006/relationships/slideLayout" Target="../slideLayouts/slideLayout2.xml"/><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image" Target="../media/image91.jpeg"/></Relationships>
</file>

<file path=ppt/slides/_rels/slide25.xml.rels><?xml version="1.0" encoding="UTF-8" standalone="yes"?>
<Relationships xmlns="http://schemas.openxmlformats.org/package/2006/relationships"><Relationship Id="rId6" Type="http://schemas.openxmlformats.org/officeDocument/2006/relationships/notesSlide" Target="../notesSlides/notesSlide9.xml"/><Relationship Id="rId5" Type="http://schemas.openxmlformats.org/officeDocument/2006/relationships/slideLayout" Target="../slideLayouts/slideLayout2.xml"/><Relationship Id="rId4" Type="http://schemas.openxmlformats.org/officeDocument/2006/relationships/image" Target="../media/image97.png"/><Relationship Id="rId3" Type="http://schemas.openxmlformats.org/officeDocument/2006/relationships/image" Target="../media/image96.png"/><Relationship Id="rId2" Type="http://schemas.microsoft.com/office/2007/relationships/hdphoto" Target="../media/image95.wdp"/><Relationship Id="rId1" Type="http://schemas.openxmlformats.org/officeDocument/2006/relationships/image" Target="../media/image94.png"/></Relationships>
</file>

<file path=ppt/slides/_rels/slide2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101.png"/><Relationship Id="rId3" Type="http://schemas.openxmlformats.org/officeDocument/2006/relationships/image" Target="../media/image100.jpeg"/><Relationship Id="rId2" Type="http://schemas.openxmlformats.org/officeDocument/2006/relationships/image" Target="../media/image99.jpeg"/><Relationship Id="rId1" Type="http://schemas.openxmlformats.org/officeDocument/2006/relationships/image" Target="../media/image98.jpeg"/></Relationships>
</file>

<file path=ppt/slides/_rels/slide27.xml.rels><?xml version="1.0" encoding="UTF-8" standalone="yes"?>
<Relationships xmlns="http://schemas.openxmlformats.org/package/2006/relationships"><Relationship Id="rId8" Type="http://schemas.openxmlformats.org/officeDocument/2006/relationships/notesSlide" Target="../notesSlides/notesSlide10.xml"/><Relationship Id="rId7" Type="http://schemas.openxmlformats.org/officeDocument/2006/relationships/slideLayout" Target="../slideLayouts/slideLayout2.xml"/><Relationship Id="rId6" Type="http://schemas.openxmlformats.org/officeDocument/2006/relationships/image" Target="../media/image106.png"/><Relationship Id="rId5" Type="http://schemas.openxmlformats.org/officeDocument/2006/relationships/image" Target="../media/image105.png"/><Relationship Id="rId4" Type="http://schemas.openxmlformats.org/officeDocument/2006/relationships/image" Target="../media/image104.png"/><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image" Target="../media/image98.jpeg"/></Relationships>
</file>

<file path=ppt/slides/_rels/slide28.xml.rels><?xml version="1.0" encoding="UTF-8" standalone="yes"?>
<Relationships xmlns="http://schemas.openxmlformats.org/package/2006/relationships"><Relationship Id="rId4" Type="http://schemas.openxmlformats.org/officeDocument/2006/relationships/notesSlide" Target="../notesSlides/notesSlide11.xml"/><Relationship Id="rId3" Type="http://schemas.openxmlformats.org/officeDocument/2006/relationships/slideLayout" Target="../slideLayouts/slideLayout2.xml"/><Relationship Id="rId2" Type="http://schemas.openxmlformats.org/officeDocument/2006/relationships/image" Target="../media/image108.jpeg"/><Relationship Id="rId1" Type="http://schemas.openxmlformats.org/officeDocument/2006/relationships/image" Target="../media/image107.jpeg"/></Relationships>
</file>

<file path=ppt/slides/_rels/slide2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image" Target="../media/image109.jpeg"/></Relationships>
</file>

<file path=ppt/slides/_rels/slide3.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9.png"/><Relationship Id="rId4" Type="http://schemas.openxmlformats.org/officeDocument/2006/relationships/image" Target="../media/image12.png"/><Relationship Id="rId3" Type="http://schemas.openxmlformats.org/officeDocument/2006/relationships/image" Target="../media/image10.png"/><Relationship Id="rId2" Type="http://schemas.microsoft.com/office/2007/relationships/media" Target="../media/media1.mp3"/><Relationship Id="rId1" Type="http://schemas.openxmlformats.org/officeDocument/2006/relationships/audio" Target="../media/media1.mp3"/></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4.jpeg"/><Relationship Id="rId5" Type="http://schemas.openxmlformats.org/officeDocument/2006/relationships/image" Target="../media/image63.jpeg"/><Relationship Id="rId4" Type="http://schemas.openxmlformats.org/officeDocument/2006/relationships/slide" Target="slide14.xml"/><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 Target="slide1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2.png"/></Relationships>
</file>

<file path=ppt/slides/_rels/slide34.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14.png"/><Relationship Id="rId2" Type="http://schemas.openxmlformats.org/officeDocument/2006/relationships/image" Target="../media/image113.jpeg"/><Relationship Id="rId1" Type="http://schemas.openxmlformats.org/officeDocument/2006/relationships/image" Target="../media/image98.jpeg"/></Relationships>
</file>

<file path=ppt/slides/_rels/slide3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119.png"/><Relationship Id="rId5" Type="http://schemas.openxmlformats.org/officeDocument/2006/relationships/image" Target="../media/image118.emf"/><Relationship Id="rId4" Type="http://schemas.openxmlformats.org/officeDocument/2006/relationships/image" Target="../media/image117.emf"/><Relationship Id="rId3" Type="http://schemas.openxmlformats.org/officeDocument/2006/relationships/image" Target="../media/image116.emf"/><Relationship Id="rId2" Type="http://schemas.openxmlformats.org/officeDocument/2006/relationships/image" Target="../media/image115.jpeg"/><Relationship Id="rId1" Type="http://schemas.openxmlformats.org/officeDocument/2006/relationships/tags" Target="../tags/tag1.xml"/></Relationships>
</file>

<file path=ppt/slides/_rels/slide36.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24.png"/><Relationship Id="rId6" Type="http://schemas.openxmlformats.org/officeDocument/2006/relationships/image" Target="../media/image123.png"/><Relationship Id="rId5" Type="http://schemas.openxmlformats.org/officeDocument/2006/relationships/image" Target="../media/image122.png"/><Relationship Id="rId4" Type="http://schemas.openxmlformats.org/officeDocument/2006/relationships/image" Target="../media/image3.svg"/><Relationship Id="rId3" Type="http://schemas.openxmlformats.org/officeDocument/2006/relationships/image" Target="../media/image121.png"/><Relationship Id="rId2" Type="http://schemas.openxmlformats.org/officeDocument/2006/relationships/image" Target="../media/image2.svg"/><Relationship Id="rId1" Type="http://schemas.openxmlformats.org/officeDocument/2006/relationships/image" Target="../media/image120.png"/></Relationships>
</file>

<file path=ppt/slides/_rels/slide3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27.png"/><Relationship Id="rId2" Type="http://schemas.openxmlformats.org/officeDocument/2006/relationships/image" Target="../media/image126.png"/><Relationship Id="rId1" Type="http://schemas.openxmlformats.org/officeDocument/2006/relationships/image" Target="../media/image125.png"/></Relationships>
</file>

<file path=ppt/slides/_rels/slide3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34.png"/><Relationship Id="rId6" Type="http://schemas.openxmlformats.org/officeDocument/2006/relationships/image" Target="../media/image133.png"/><Relationship Id="rId5" Type="http://schemas.openxmlformats.org/officeDocument/2006/relationships/image" Target="../media/image132.png"/><Relationship Id="rId4" Type="http://schemas.openxmlformats.org/officeDocument/2006/relationships/image" Target="../media/image131.png"/><Relationship Id="rId3" Type="http://schemas.openxmlformats.org/officeDocument/2006/relationships/image" Target="../media/image130.png"/><Relationship Id="rId2" Type="http://schemas.openxmlformats.org/officeDocument/2006/relationships/image" Target="../media/image129.png"/><Relationship Id="rId1" Type="http://schemas.openxmlformats.org/officeDocument/2006/relationships/image" Target="../media/image128.png"/></Relationships>
</file>

<file path=ppt/slides/_rels/slide4.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5.png"/><Relationship Id="rId6" Type="http://schemas.openxmlformats.org/officeDocument/2006/relationships/image" Target="../media/image1.svg"/><Relationship Id="rId5" Type="http://schemas.openxmlformats.org/officeDocument/2006/relationships/image" Target="../media/image14.png"/><Relationship Id="rId4" Type="http://schemas.openxmlformats.org/officeDocument/2006/relationships/image" Target="../media/image10.png"/><Relationship Id="rId3" Type="http://schemas.microsoft.com/office/2007/relationships/media" Target="../media/media1.mp3"/><Relationship Id="rId2" Type="http://schemas.openxmlformats.org/officeDocument/2006/relationships/audio" Target="../media/media1.mp3"/><Relationship Id="rId1" Type="http://schemas.openxmlformats.org/officeDocument/2006/relationships/image" Target="../media/image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microsoft.com/office/2007/relationships/hdphoto" Target="../media/image19.wdp"/><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image" Target="../media/image16.jpeg"/></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0.png"/><Relationship Id="rId2" Type="http://schemas.microsoft.com/office/2007/relationships/media" Target="file:///C:\Users\PC\Desktop\Th&#7849;m%20&#273;&#7883;nh\M&#236;nh%20&#273;i%20du%20l&#7883;ch%20th&#244;i%20-%20Chun%20Chin%20-%20Nh&#7841;c%20thi&#7871;u%20nhi%20vui%20nh&#7897;n.mp4" TargetMode="External"/><Relationship Id="rId1" Type="http://schemas.openxmlformats.org/officeDocument/2006/relationships/video" Target="file:///C:\Users\PC\Desktop\Th&#7849;m%20&#273;&#7883;nh\M&#236;nh%20&#273;i%20du%20l&#7883;ch%20th&#244;i%20-%20Chun%20Chin%20-%20Nh&#7841;c%20thi&#7871;u%20nhi%20vui%20nh&#7897;n.mp4" TargetMode="External"/></Relationships>
</file>

<file path=ppt/slides/_rels/slide8.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microsoft.com/office/2007/relationships/hdphoto" Target="../media/image25.wdp"/><Relationship Id="rId4" Type="http://schemas.openxmlformats.org/officeDocument/2006/relationships/image" Target="../media/image24.png"/><Relationship Id="rId3" Type="http://schemas.microsoft.com/office/2007/relationships/hdphoto" Target="../media/image23.wdp"/><Relationship Id="rId2" Type="http://schemas.openxmlformats.org/officeDocument/2006/relationships/image" Target="../media/image22.png"/><Relationship Id="rId1" Type="http://schemas.openxmlformats.org/officeDocument/2006/relationships/image" Target="../media/image21.jpeg"/></Relationships>
</file>

<file path=ppt/slides/_rels/slide9.xml.rels><?xml version="1.0" encoding="UTF-8" standalone="yes"?>
<Relationships xmlns="http://schemas.openxmlformats.org/package/2006/relationships"><Relationship Id="rId9" Type="http://schemas.openxmlformats.org/officeDocument/2006/relationships/image" Target="../media/image32.png"/><Relationship Id="rId8" Type="http://schemas.microsoft.com/office/2007/relationships/hdphoto" Target="../media/image19.wdp"/><Relationship Id="rId7" Type="http://schemas.openxmlformats.org/officeDocument/2006/relationships/image" Target="../media/image18.png"/><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 Id="rId3" Type="http://schemas.openxmlformats.org/officeDocument/2006/relationships/image" Target="../media/image28.bmp"/><Relationship Id="rId2" Type="http://schemas.openxmlformats.org/officeDocument/2006/relationships/image" Target="../media/image27.jpeg"/><Relationship Id="rId13" Type="http://schemas.openxmlformats.org/officeDocument/2006/relationships/notesSlide" Target="../notesSlides/notesSlide2.xml"/><Relationship Id="rId12" Type="http://schemas.openxmlformats.org/officeDocument/2006/relationships/slideLayout" Target="../slideLayouts/slideLayout2.xml"/><Relationship Id="rId11" Type="http://schemas.microsoft.com/office/2007/relationships/hdphoto" Target="../media/image34.wdp"/><Relationship Id="rId10" Type="http://schemas.openxmlformats.org/officeDocument/2006/relationships/image" Target="../media/image33.png"/><Relationship Id="rId1"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852170" y="857250"/>
            <a:ext cx="10497820" cy="5701665"/>
          </a:xfrm>
          <a:prstGeom prst="rect">
            <a:avLst/>
          </a:prstGeom>
        </p:spPr>
      </p:pic>
      <p:pic>
        <p:nvPicPr>
          <p:cNvPr id="6" name="图片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2271" y="4964515"/>
            <a:ext cx="536404" cy="481544"/>
          </a:xfrm>
          <a:prstGeom prst="rect">
            <a:avLst/>
          </a:prstGeom>
        </p:spPr>
      </p:pic>
      <p:pic>
        <p:nvPicPr>
          <p:cNvPr id="7" name="图片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4646" y="5089062"/>
            <a:ext cx="2946939" cy="911689"/>
          </a:xfrm>
          <a:prstGeom prst="rect">
            <a:avLst/>
          </a:prstGeom>
        </p:spPr>
      </p:pic>
      <p:pic>
        <p:nvPicPr>
          <p:cNvPr id="8" name="图片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41584" y="3928282"/>
            <a:ext cx="1590924" cy="2072469"/>
          </a:xfrm>
          <a:prstGeom prst="rect">
            <a:avLst/>
          </a:prstGeom>
        </p:spPr>
      </p:pic>
      <p:pic>
        <p:nvPicPr>
          <p:cNvPr id="10" name="图片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97992" y="3273746"/>
            <a:ext cx="2026768" cy="2727004"/>
          </a:xfrm>
          <a:prstGeom prst="rect">
            <a:avLst/>
          </a:prstGeom>
        </p:spPr>
      </p:pic>
      <p:pic>
        <p:nvPicPr>
          <p:cNvPr id="11" name="图片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291499" y="394612"/>
            <a:ext cx="1091094" cy="1036234"/>
          </a:xfrm>
          <a:prstGeom prst="rect">
            <a:avLst/>
          </a:prstGeom>
        </p:spPr>
      </p:pic>
      <p:pic>
        <p:nvPicPr>
          <p:cNvPr id="9" name="图片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24001" y="5458252"/>
            <a:ext cx="4504571" cy="542499"/>
          </a:xfrm>
          <a:prstGeom prst="rect">
            <a:avLst/>
          </a:prstGeom>
        </p:spPr>
      </p:pic>
      <p:pic>
        <p:nvPicPr>
          <p:cNvPr id="14" name="图片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386409" y="4584746"/>
            <a:ext cx="2651544" cy="1447827"/>
          </a:xfrm>
          <a:prstGeom prst="rect">
            <a:avLst/>
          </a:prstGeom>
        </p:spPr>
      </p:pic>
      <p:sp>
        <p:nvSpPr>
          <p:cNvPr id="21" name="TextBox 20"/>
          <p:cNvSpPr txBox="1"/>
          <p:nvPr/>
        </p:nvSpPr>
        <p:spPr>
          <a:xfrm>
            <a:off x="3290213" y="259736"/>
            <a:ext cx="5752006" cy="460375"/>
          </a:xfrm>
          <a:prstGeom prst="rect">
            <a:avLst/>
          </a:prstGeom>
          <a:noFill/>
        </p:spPr>
        <p:txBody>
          <a:bodyPr wrap="square" rtlCol="0">
            <a:spAutoFit/>
          </a:bodyPr>
          <a:lstStyle/>
          <a:p>
            <a:pPr algn="ctr"/>
            <a:r>
              <a:rPr lang="en-US" sz="2400" b="1" dirty="0">
                <a:latin typeface="Times New Roman" panose="02020603050405020304" pitchFamily="18" charset="0"/>
                <a:cs typeface="Times New Roman" panose="02020603050405020304" pitchFamily="18" charset="0"/>
              </a:rPr>
              <a:t>TRƯỜNG TIỂU HỌC </a:t>
            </a:r>
            <a:r>
              <a:rPr lang="en-US" sz="2400" b="1" dirty="0" smtClean="0">
                <a:latin typeface="Times New Roman" panose="02020603050405020304" pitchFamily="18" charset="0"/>
                <a:cs typeface="Times New Roman" panose="02020603050405020304" pitchFamily="18" charset="0"/>
              </a:rPr>
              <a:t>TÂN HÒA</a:t>
            </a:r>
            <a:endParaRPr lang="en-US" sz="2400" b="1" dirty="0">
              <a:latin typeface="Times New Roman" panose="02020603050405020304" pitchFamily="18" charset="0"/>
              <a:cs typeface="Times New Roman" panose="02020603050405020304" pitchFamily="18" charset="0"/>
            </a:endParaRPr>
          </a:p>
        </p:txBody>
      </p:sp>
      <p:sp>
        <p:nvSpPr>
          <p:cNvPr id="2" name="Rectangle 1"/>
          <p:cNvSpPr/>
          <p:nvPr/>
        </p:nvSpPr>
        <p:spPr>
          <a:xfrm>
            <a:off x="2511376" y="2805374"/>
            <a:ext cx="7389074" cy="1323439"/>
          </a:xfrm>
          <a:prstGeom prst="rect">
            <a:avLst/>
          </a:prstGeom>
          <a:noFill/>
        </p:spPr>
        <p:txBody>
          <a:bodyPr wrap="none" lIns="91440" tIns="45720" rIns="91440" bIns="45720">
            <a:prstTxWarp prst="textArchUp">
              <a:avLst/>
            </a:prstTxWarp>
            <a:spAutoFit/>
          </a:bodyPr>
          <a:lstStyle/>
          <a:p>
            <a:pPr algn="ctr">
              <a:lnSpc>
                <a:spcPct val="150000"/>
              </a:lnSpc>
            </a:pPr>
            <a:r>
              <a:rPr lang="en-US" sz="40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CHÀO MỪNG QUÝ THẦY CÔ </a:t>
            </a:r>
            <a:endParaRPr lang="en-US" sz="40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a:p>
            <a:pPr algn="ctr">
              <a:lnSpc>
                <a:spcPct val="150000"/>
              </a:lnSpc>
            </a:pPr>
            <a:r>
              <a:rPr lang="en-US" sz="40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rPr>
              <a:t>ĐẾN DỰ GIỜ, THĂM LỚP 5D</a:t>
            </a:r>
            <a:endParaRPr lang="en-US" sz="4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latin typeface="Times New Roman" panose="02020603050405020304" pitchFamily="18" charset="0"/>
              <a:cs typeface="Times New Roman" panose="02020603050405020304" pitchFamily="18" charset="0"/>
            </a:endParaRPr>
          </a:p>
        </p:txBody>
      </p:sp>
      <p:sp>
        <p:nvSpPr>
          <p:cNvPr id="13" name="TextBox 12"/>
          <p:cNvSpPr txBox="1"/>
          <p:nvPr/>
        </p:nvSpPr>
        <p:spPr>
          <a:xfrm>
            <a:off x="3771834" y="4022725"/>
            <a:ext cx="5881542" cy="460375"/>
          </a:xfrm>
          <a:prstGeom prst="rect">
            <a:avLst/>
          </a:prstGeom>
          <a:noFill/>
        </p:spPr>
        <p:txBody>
          <a:bodyPr wrap="square" rtlCol="0">
            <a:spAutoFit/>
          </a:bodyPr>
          <a:lstStyle/>
          <a:p>
            <a:r>
              <a:rPr lang="x-none" sz="2400" b="1" dirty="0">
                <a:solidFill>
                  <a:prstClr val="black"/>
                </a:solidFill>
                <a:latin typeface="Times New Roman" panose="02020603050405020304" pitchFamily="18" charset="0"/>
                <a:ea typeface="字魂59号-创粗黑"/>
                <a:cs typeface="Times New Roman" panose="02020603050405020304" pitchFamily="18" charset="0"/>
              </a:rPr>
              <a:t>GIÁO </a:t>
            </a:r>
            <a:r>
              <a:rPr lang="x-none" sz="2400" b="1" dirty="0" smtClean="0">
                <a:solidFill>
                  <a:prstClr val="black"/>
                </a:solidFill>
                <a:latin typeface="Times New Roman" panose="02020603050405020304" pitchFamily="18" charset="0"/>
                <a:ea typeface="字魂59号-创粗黑"/>
                <a:cs typeface="Times New Roman" panose="02020603050405020304" pitchFamily="18" charset="0"/>
              </a:rPr>
              <a:t>V</a:t>
            </a:r>
            <a:r>
              <a:rPr lang="en-US" altLang="x-none" sz="2400" b="1" dirty="0" smtClean="0">
                <a:solidFill>
                  <a:prstClr val="black"/>
                </a:solidFill>
                <a:latin typeface="Times New Roman" panose="02020603050405020304" pitchFamily="18" charset="0"/>
                <a:ea typeface="字魂59号-创粗黑"/>
                <a:cs typeface="Times New Roman" panose="02020603050405020304" pitchFamily="18" charset="0"/>
              </a:rPr>
              <a:t>IÊN:  HOÀNG THỊ HUỆ</a:t>
            </a:r>
            <a:endParaRPr lang="en-US" altLang="x-none" sz="2400" b="1" dirty="0" smtClean="0">
              <a:solidFill>
                <a:prstClr val="black"/>
              </a:solidFill>
              <a:latin typeface="Times New Roman" panose="02020603050405020304" pitchFamily="18" charset="0"/>
              <a:ea typeface="字魂59号-创粗黑"/>
              <a:cs typeface="Times New Roman" panose="02020603050405020304" pitchFamily="18" charset="0"/>
            </a:endParaRPr>
          </a:p>
        </p:txBody>
      </p:sp>
      <p:sp>
        <p:nvSpPr>
          <p:cNvPr id="4" name="Text Box 3"/>
          <p:cNvSpPr txBox="1"/>
          <p:nvPr/>
        </p:nvSpPr>
        <p:spPr>
          <a:xfrm>
            <a:off x="4556760" y="3373120"/>
            <a:ext cx="3667760" cy="521970"/>
          </a:xfrm>
          <a:prstGeom prst="rect">
            <a:avLst/>
          </a:prstGeom>
          <a:noFill/>
        </p:spPr>
        <p:txBody>
          <a:bodyPr wrap="square" rtlCol="0">
            <a:spAutoFit/>
          </a:bodyPr>
          <a:p>
            <a:pPr algn="ctr"/>
            <a:r>
              <a:rPr lang="en-US" altLang="en-GB" sz="2800">
                <a:latin typeface="Times New Roman" panose="02020603050405020304" pitchFamily="18" charset="0"/>
                <a:cs typeface="Times New Roman" panose="02020603050405020304" pitchFamily="18" charset="0"/>
              </a:rPr>
              <a:t>Môn: KHOA HỌC</a:t>
            </a:r>
            <a:endParaRPr lang="en-US" altLang="en-GB" sz="2800">
              <a:latin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4="http://schemas.microsoft.com/office/powerpoint/2010/main" Requires="p14">
      <p:transition spd="slow" p14:dur="1600">
        <p14:gallery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4" fill="hold" nodeType="after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wipe(down)">
                                      <p:cBhvr>
                                        <p:cTn id="13" dur="1000"/>
                                        <p:tgtEl>
                                          <p:spTgt spid="10"/>
                                        </p:tgtEl>
                                      </p:cBhvr>
                                    </p:animEffect>
                                  </p:childTnLst>
                                </p:cTn>
                              </p:par>
                            </p:childTnLst>
                          </p:cTn>
                        </p:par>
                        <p:par>
                          <p:cTn id="14" fill="hold">
                            <p:stCondLst>
                              <p:cond delay="2000"/>
                            </p:stCondLst>
                            <p:childTnLst>
                              <p:par>
                                <p:cTn id="15" presetID="16" presetClass="entr" presetSubtype="21" fill="hold" nodeType="after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1000"/>
                                        <p:tgtEl>
                                          <p:spTgt spid="7"/>
                                        </p:tgtEl>
                                      </p:cBhvr>
                                    </p:animEffect>
                                  </p:childTnLst>
                                </p:cTn>
                              </p:par>
                            </p:childTnLst>
                          </p:cTn>
                        </p:par>
                        <p:par>
                          <p:cTn id="18" fill="hold">
                            <p:stCondLst>
                              <p:cond delay="3000"/>
                            </p:stCondLst>
                            <p:childTnLst>
                              <p:par>
                                <p:cTn id="19" presetID="2" presetClass="entr" presetSubtype="8" fill="hold" nodeType="afterEffect">
                                  <p:stCondLst>
                                    <p:cond delay="0"/>
                                  </p:stCondLst>
                                  <p:childTnLst>
                                    <p:set>
                                      <p:cBhvr>
                                        <p:cTn id="20" dur="1" fill="hold">
                                          <p:stCondLst>
                                            <p:cond delay="0"/>
                                          </p:stCondLst>
                                        </p:cTn>
                                        <p:tgtEl>
                                          <p:spTgt spid="14"/>
                                        </p:tgtEl>
                                        <p:attrNameLst>
                                          <p:attrName>style.visibility</p:attrName>
                                        </p:attrNameLst>
                                      </p:cBhvr>
                                      <p:to>
                                        <p:strVal val="visible"/>
                                      </p:to>
                                    </p:set>
                                    <p:anim calcmode="lin" valueType="num">
                                      <p:cBhvr additive="base">
                                        <p:cTn id="21" dur="1000" fill="hold"/>
                                        <p:tgtEl>
                                          <p:spTgt spid="14"/>
                                        </p:tgtEl>
                                        <p:attrNameLst>
                                          <p:attrName>ppt_x</p:attrName>
                                        </p:attrNameLst>
                                      </p:cBhvr>
                                      <p:tavLst>
                                        <p:tav tm="0">
                                          <p:val>
                                            <p:strVal val="0-#ppt_w/2"/>
                                          </p:val>
                                        </p:tav>
                                        <p:tav tm="100000">
                                          <p:val>
                                            <p:strVal val="#ppt_x"/>
                                          </p:val>
                                        </p:tav>
                                      </p:tavLst>
                                    </p:anim>
                                    <p:anim calcmode="lin" valueType="num">
                                      <p:cBhvr additive="base">
                                        <p:cTn id="22" dur="1000" fill="hold"/>
                                        <p:tgtEl>
                                          <p:spTgt spid="14"/>
                                        </p:tgtEl>
                                        <p:attrNameLst>
                                          <p:attrName>ppt_y</p:attrName>
                                        </p:attrNameLst>
                                      </p:cBhvr>
                                      <p:tavLst>
                                        <p:tav tm="0">
                                          <p:val>
                                            <p:strVal val="#ppt_y"/>
                                          </p:val>
                                        </p:tav>
                                        <p:tav tm="100000">
                                          <p:val>
                                            <p:strVal val="#ppt_y"/>
                                          </p:val>
                                        </p:tav>
                                      </p:tavLst>
                                    </p:anim>
                                  </p:childTnLst>
                                </p:cTn>
                              </p:par>
                            </p:childTnLst>
                          </p:cTn>
                        </p:par>
                        <p:par>
                          <p:cTn id="23" fill="hold">
                            <p:stCondLst>
                              <p:cond delay="4000"/>
                            </p:stCondLst>
                            <p:childTnLst>
                              <p:par>
                                <p:cTn id="24" presetID="42" presetClass="entr" presetSubtype="0" fill="hold"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par>
                          <p:cTn id="29" fill="hold">
                            <p:stCondLst>
                              <p:cond delay="5000"/>
                            </p:stCondLst>
                            <p:childTnLst>
                              <p:par>
                                <p:cTn id="30" presetID="42" presetClass="entr" presetSubtype="0" fill="hold" nodeType="after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1000"/>
                                        <p:tgtEl>
                                          <p:spTgt spid="6"/>
                                        </p:tgtEl>
                                      </p:cBhvr>
                                    </p:animEffect>
                                    <p:anim calcmode="lin" valueType="num">
                                      <p:cBhvr>
                                        <p:cTn id="33" dur="1000" fill="hold"/>
                                        <p:tgtEl>
                                          <p:spTgt spid="6"/>
                                        </p:tgtEl>
                                        <p:attrNameLst>
                                          <p:attrName>ppt_x</p:attrName>
                                        </p:attrNameLst>
                                      </p:cBhvr>
                                      <p:tavLst>
                                        <p:tav tm="0">
                                          <p:val>
                                            <p:strVal val="#ppt_x"/>
                                          </p:val>
                                        </p:tav>
                                        <p:tav tm="100000">
                                          <p:val>
                                            <p:strVal val="#ppt_x"/>
                                          </p:val>
                                        </p:tav>
                                      </p:tavLst>
                                    </p:anim>
                                    <p:anim calcmode="lin" valueType="num">
                                      <p:cBhvr>
                                        <p:cTn id="34" dur="1000" fill="hold"/>
                                        <p:tgtEl>
                                          <p:spTgt spid="6"/>
                                        </p:tgtEl>
                                        <p:attrNameLst>
                                          <p:attrName>ppt_y</p:attrName>
                                        </p:attrNameLst>
                                      </p:cBhvr>
                                      <p:tavLst>
                                        <p:tav tm="0">
                                          <p:val>
                                            <p:strVal val="#ppt_y+.1"/>
                                          </p:val>
                                        </p:tav>
                                        <p:tav tm="100000">
                                          <p:val>
                                            <p:strVal val="#ppt_y"/>
                                          </p:val>
                                        </p:tav>
                                      </p:tavLst>
                                    </p:anim>
                                  </p:childTnLst>
                                </p:cTn>
                              </p:par>
                            </p:childTnLst>
                          </p:cTn>
                        </p:par>
                        <p:par>
                          <p:cTn id="35" fill="hold">
                            <p:stCondLst>
                              <p:cond delay="6000"/>
                            </p:stCondLst>
                            <p:childTnLst>
                              <p:par>
                                <p:cTn id="36" presetID="2" presetClass="entr" presetSubtype="6" fill="hold" nodeType="afterEffect">
                                  <p:stCondLst>
                                    <p:cond delay="0"/>
                                  </p:stCondLst>
                                  <p:childTnLst>
                                    <p:set>
                                      <p:cBhvr>
                                        <p:cTn id="37" dur="1" fill="hold">
                                          <p:stCondLst>
                                            <p:cond delay="0"/>
                                          </p:stCondLst>
                                        </p:cTn>
                                        <p:tgtEl>
                                          <p:spTgt spid="11"/>
                                        </p:tgtEl>
                                        <p:attrNameLst>
                                          <p:attrName>style.visibility</p:attrName>
                                        </p:attrNameLst>
                                      </p:cBhvr>
                                      <p:to>
                                        <p:strVal val="visible"/>
                                      </p:to>
                                    </p:set>
                                    <p:anim calcmode="lin" valueType="num">
                                      <p:cBhvr additive="base">
                                        <p:cTn id="38" dur="500" fill="hold"/>
                                        <p:tgtEl>
                                          <p:spTgt spid="11"/>
                                        </p:tgtEl>
                                        <p:attrNameLst>
                                          <p:attrName>ppt_x</p:attrName>
                                        </p:attrNameLst>
                                      </p:cBhvr>
                                      <p:tavLst>
                                        <p:tav tm="0">
                                          <p:val>
                                            <p:strVal val="1+#ppt_w/2"/>
                                          </p:val>
                                        </p:tav>
                                        <p:tav tm="100000">
                                          <p:val>
                                            <p:strVal val="#ppt_x"/>
                                          </p:val>
                                        </p:tav>
                                      </p:tavLst>
                                    </p:anim>
                                    <p:anim calcmode="lin" valueType="num">
                                      <p:cBhvr additive="base">
                                        <p:cTn id="39"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504127" y="0"/>
            <a:ext cx="12842033" cy="6858000"/>
            <a:chOff x="0" y="0"/>
            <a:chExt cx="12842033" cy="6858000"/>
          </a:xfrm>
        </p:grpSpPr>
        <p:pic>
          <p:nvPicPr>
            <p:cNvPr id="7" name="Picture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867626" cy="6858000"/>
            </a:xfrm>
            <a:prstGeom prst="rect">
              <a:avLst/>
            </a:prstGeom>
          </p:spPr>
        </p:pic>
        <p:pic>
          <p:nvPicPr>
            <p:cNvPr id="8" name="Picture 7"/>
            <p:cNvPicPr>
              <a:picLocks noChangeAspect="1"/>
            </p:cNvPicPr>
            <p:nvPr/>
          </p:nvPicPr>
          <p:blipFill rotWithShape="1">
            <a:blip r:embed="rId1">
              <a:extLst>
                <a:ext uri="{28A0092B-C50C-407E-A947-70E740481C1C}">
                  <a14:useLocalDpi xmlns:a14="http://schemas.microsoft.com/office/drawing/2010/main" val="0"/>
                </a:ext>
              </a:extLst>
            </a:blip>
            <a:srcRect l="69251"/>
            <a:stretch>
              <a:fillRect/>
            </a:stretch>
          </p:blipFill>
          <p:spPr>
            <a:xfrm>
              <a:off x="9807826" y="0"/>
              <a:ext cx="3034207" cy="6858000"/>
            </a:xfrm>
            <a:prstGeom prst="rect">
              <a:avLst/>
            </a:prstGeom>
          </p:spPr>
        </p:pic>
      </p:grpSp>
      <p:sp>
        <p:nvSpPr>
          <p:cNvPr id="5" name="Rectangle: Rounded Corners 4"/>
          <p:cNvSpPr/>
          <p:nvPr/>
        </p:nvSpPr>
        <p:spPr>
          <a:xfrm>
            <a:off x="273821" y="477306"/>
            <a:ext cx="11652707" cy="6034057"/>
          </a:xfrm>
          <a:prstGeom prst="round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383" y="3485804"/>
            <a:ext cx="2967171" cy="3198877"/>
          </a:xfrm>
          <a:prstGeom prst="rect">
            <a:avLst/>
          </a:prstGeom>
        </p:spPr>
      </p:pic>
      <p:grpSp>
        <p:nvGrpSpPr>
          <p:cNvPr id="17" name="Group 16"/>
          <p:cNvGrpSpPr/>
          <p:nvPr/>
        </p:nvGrpSpPr>
        <p:grpSpPr>
          <a:xfrm>
            <a:off x="3615534" y="715973"/>
            <a:ext cx="7367791" cy="4369269"/>
            <a:chOff x="3662021" y="1143000"/>
            <a:chExt cx="7367791" cy="4369269"/>
          </a:xfrm>
        </p:grpSpPr>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62021" y="1143000"/>
              <a:ext cx="7327629" cy="4369269"/>
            </a:xfrm>
            <a:prstGeom prst="rect">
              <a:avLst/>
            </a:prstGeom>
          </p:spPr>
        </p:pic>
        <p:sp>
          <p:nvSpPr>
            <p:cNvPr id="2" name="TextBox 1"/>
            <p:cNvSpPr txBox="1"/>
            <p:nvPr/>
          </p:nvSpPr>
          <p:spPr>
            <a:xfrm>
              <a:off x="4000939" y="1672512"/>
              <a:ext cx="7028873" cy="2308324"/>
            </a:xfrm>
            <a:prstGeom prst="rect">
              <a:avLst/>
            </a:prstGeom>
            <a:noFill/>
          </p:spPr>
          <p:txBody>
            <a:bodyPr wrap="square" rtlCol="0">
              <a:spAutoFit/>
            </a:bodyPr>
            <a:lstStyle/>
            <a:p>
              <a:r>
                <a:rPr lang="en-US" sz="3600" b="1">
                  <a:solidFill>
                    <a:srgbClr val="0070C0"/>
                  </a:solidFill>
                </a:rPr>
                <a:t>Môi trường là tất cả những gì trên Trái Đất này gồm biển cả, sông ngòi, ao hồ, đất đai, sinh vật, khí quyển, ánh sáng, nhiệt độ,…</a:t>
              </a:r>
              <a:endParaRPr lang="en-US" sz="3600" b="1">
                <a:solidFill>
                  <a:srgbClr val="0070C0"/>
                </a:solidFill>
              </a:endParaRPr>
            </a:p>
          </p:txBody>
        </p:sp>
      </p:gr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3701" y="3544447"/>
            <a:ext cx="2669435" cy="3313553"/>
          </a:xfrm>
          <a:prstGeom prst="rect">
            <a:avLst/>
          </a:prstGeom>
        </p:spPr>
      </p:pic>
      <p:pic>
        <p:nvPicPr>
          <p:cNvPr id="21" name="Picture 2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483" y="611613"/>
            <a:ext cx="2458811" cy="2817387"/>
          </a:xfrm>
          <a:prstGeom prst="rect">
            <a:avLst/>
          </a:prstGeom>
        </p:spPr>
      </p:pic>
      <p:grpSp>
        <p:nvGrpSpPr>
          <p:cNvPr id="12" name="Group 11"/>
          <p:cNvGrpSpPr/>
          <p:nvPr/>
        </p:nvGrpSpPr>
        <p:grpSpPr>
          <a:xfrm>
            <a:off x="5371217" y="303988"/>
            <a:ext cx="4381500" cy="4095750"/>
            <a:chOff x="5187688" y="542655"/>
            <a:chExt cx="4381500" cy="4095750"/>
          </a:xfrm>
        </p:grpSpPr>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7688" y="542655"/>
              <a:ext cx="4381500" cy="4095750"/>
            </a:xfrm>
            <a:prstGeom prst="rect">
              <a:avLst/>
            </a:prstGeom>
          </p:spPr>
        </p:pic>
        <p:sp>
          <p:nvSpPr>
            <p:cNvPr id="11" name="TextBox 10"/>
            <p:cNvSpPr txBox="1"/>
            <p:nvPr/>
          </p:nvSpPr>
          <p:spPr>
            <a:xfrm>
              <a:off x="5460692" y="1671691"/>
              <a:ext cx="3694751" cy="1446550"/>
            </a:xfrm>
            <a:prstGeom prst="rect">
              <a:avLst/>
            </a:prstGeom>
            <a:noFill/>
          </p:spPr>
          <p:txBody>
            <a:bodyPr wrap="square" rtlCol="0">
              <a:spAutoFit/>
            </a:bodyPr>
            <a:lstStyle/>
            <a:p>
              <a:pPr algn="ctr"/>
              <a:r>
                <a:rPr lang="en-US" sz="4400" b="1">
                  <a:solidFill>
                    <a:srgbClr val="7030A0"/>
                  </a:solidFill>
                </a:rPr>
                <a:t>Môi trường </a:t>
              </a:r>
              <a:endParaRPr lang="en-US" sz="4400" b="1">
                <a:solidFill>
                  <a:srgbClr val="7030A0"/>
                </a:solidFill>
              </a:endParaRPr>
            </a:p>
            <a:p>
              <a:pPr algn="ctr"/>
              <a:r>
                <a:rPr lang="en-US" sz="4400" b="1">
                  <a:solidFill>
                    <a:srgbClr val="7030A0"/>
                  </a:solidFill>
                </a:rPr>
                <a:t>là gì?</a:t>
              </a:r>
              <a:endParaRPr lang="en-US" sz="4400" b="1">
                <a:solidFill>
                  <a:srgbClr val="7030A0"/>
                </a:solidFill>
              </a:endParaRPr>
            </a:p>
          </p:txBody>
        </p:sp>
      </p:grpSp>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par>
                                <p:cTn id="8" presetID="14" presetClass="entr" presetSubtype="1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randombar(horizontal)">
                                      <p:cBhvr>
                                        <p:cTn id="10" dur="500"/>
                                        <p:tgtEl>
                                          <p:spTgt spid="14"/>
                                        </p:tgtEl>
                                      </p:cBhvr>
                                    </p:animEffect>
                                  </p:childTnLst>
                                </p:cTn>
                              </p:par>
                              <p:par>
                                <p:cTn id="11" presetID="14" presetClass="entr" presetSubtype="10"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randombar(horizontal)">
                                      <p:cBhvr>
                                        <p:cTn id="13" dur="500"/>
                                        <p:tgtEl>
                                          <p:spTgt spid="19"/>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xit" presetSubtype="0" fill="hold" nodeType="clickEffect">
                                  <p:stCondLst>
                                    <p:cond delay="0"/>
                                  </p:stCondLst>
                                  <p:childTnLst>
                                    <p:animEffect transition="out" filter="fade">
                                      <p:cBhvr>
                                        <p:cTn id="22" dur="500"/>
                                        <p:tgtEl>
                                          <p:spTgt spid="12"/>
                                        </p:tgtEl>
                                      </p:cBhvr>
                                    </p:animEffect>
                                    <p:set>
                                      <p:cBhvr>
                                        <p:cTn id="23" dur="1" fill="hold">
                                          <p:stCondLst>
                                            <p:cond delay="499"/>
                                          </p:stCondLst>
                                        </p:cTn>
                                        <p:tgtEl>
                                          <p:spTgt spid="12"/>
                                        </p:tgtEl>
                                        <p:attrNameLst>
                                          <p:attrName>style.visibility</p:attrName>
                                        </p:attrNameLst>
                                      </p:cBhvr>
                                      <p:to>
                                        <p:strVal val="hidden"/>
                                      </p:to>
                                    </p:set>
                                  </p:childTnLst>
                                </p:cTn>
                              </p:par>
                              <p:par>
                                <p:cTn id="24" presetID="16" presetClass="entr" presetSubtype="21" fill="hold" nodeType="with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barn(inVertical)">
                                      <p:cBhvr>
                                        <p:cTn id="26"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0"/>
            <a:ext cx="9335692" cy="6858000"/>
          </a:xfrm>
        </p:spPr>
      </p:pic>
      <p:pic>
        <p:nvPicPr>
          <p:cNvPr id="6" name="Content Placeholder 4"/>
          <p:cNvPicPr>
            <a:picLocks noChangeAspect="1"/>
          </p:cNvPicPr>
          <p:nvPr/>
        </p:nvPicPr>
        <p:blipFill rotWithShape="1">
          <a:blip r:embed="rId1">
            <a:extLst>
              <a:ext uri="{28A0092B-C50C-407E-A947-70E740481C1C}">
                <a14:useLocalDpi xmlns:a14="http://schemas.microsoft.com/office/drawing/2010/main" val="0"/>
              </a:ext>
            </a:extLst>
          </a:blip>
          <a:srcRect l="66386"/>
          <a:stretch>
            <a:fillRect/>
          </a:stretch>
        </p:blipFill>
        <p:spPr>
          <a:xfrm>
            <a:off x="9335692" y="0"/>
            <a:ext cx="3138091" cy="6858000"/>
          </a:xfrm>
          <a:prstGeom prst="rect">
            <a:avLst/>
          </a:prstGeom>
        </p:spPr>
      </p:pic>
      <p:sp>
        <p:nvSpPr>
          <p:cNvPr id="8" name="Rectangle: Rounded Corners 7"/>
          <p:cNvSpPr/>
          <p:nvPr/>
        </p:nvSpPr>
        <p:spPr>
          <a:xfrm>
            <a:off x="388439" y="458263"/>
            <a:ext cx="11652707" cy="6034057"/>
          </a:xfrm>
          <a:prstGeom prst="round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0193" y="3697505"/>
            <a:ext cx="2762713" cy="2762713"/>
          </a:xfrm>
          <a:prstGeom prst="rect">
            <a:avLst/>
          </a:prstGeom>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3561" y="653441"/>
            <a:ext cx="1722870" cy="1722870"/>
          </a:xfrm>
          <a:prstGeom prst="rect">
            <a:avLst/>
          </a:prstGeom>
        </p:spPr>
      </p:pic>
      <p:pic>
        <p:nvPicPr>
          <p:cNvPr id="16" name="Picture 1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256139">
            <a:off x="9684130" y="3395314"/>
            <a:ext cx="1261912" cy="1261912"/>
          </a:xfrm>
          <a:prstGeom prst="rect">
            <a:avLst/>
          </a:prstGeom>
        </p:spPr>
      </p:pic>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372375">
            <a:off x="9768528" y="694356"/>
            <a:ext cx="1338023" cy="1338023"/>
          </a:xfrm>
          <a:prstGeom prst="rect">
            <a:avLst/>
          </a:prstGeom>
        </p:spPr>
      </p:pic>
      <p:pic>
        <p:nvPicPr>
          <p:cNvPr id="22" name="Picture 2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71618" y="5144290"/>
            <a:ext cx="931974" cy="931974"/>
          </a:xfrm>
          <a:prstGeom prst="rect">
            <a:avLst/>
          </a:prstGeom>
        </p:spPr>
      </p:pic>
      <p:grpSp>
        <p:nvGrpSpPr>
          <p:cNvPr id="9" name="Group 8"/>
          <p:cNvGrpSpPr/>
          <p:nvPr/>
        </p:nvGrpSpPr>
        <p:grpSpPr>
          <a:xfrm>
            <a:off x="3264945" y="5671830"/>
            <a:ext cx="8679315" cy="821045"/>
            <a:chOff x="3264945" y="5671830"/>
            <a:chExt cx="8679315" cy="821045"/>
          </a:xfrm>
        </p:grpSpPr>
        <p:pic>
          <p:nvPicPr>
            <p:cNvPr id="26" name="Picture 25"/>
            <p:cNvPicPr>
              <a:picLocks noChangeAspect="1"/>
            </p:cNvPicPr>
            <p:nvPr/>
          </p:nvPicPr>
          <p:blipFill rotWithShape="1">
            <a:blip r:embed="rId7">
              <a:extLst>
                <a:ext uri="{28A0092B-C50C-407E-A947-70E740481C1C}">
                  <a14:useLocalDpi xmlns:a14="http://schemas.microsoft.com/office/drawing/2010/main" val="0"/>
                </a:ext>
              </a:extLst>
            </a:blip>
            <a:srcRect t="37344" b="37527"/>
            <a:stretch>
              <a:fillRect/>
            </a:stretch>
          </p:blipFill>
          <p:spPr>
            <a:xfrm>
              <a:off x="3264945" y="5672385"/>
              <a:ext cx="3265164" cy="820490"/>
            </a:xfrm>
            <a:prstGeom prst="rect">
              <a:avLst/>
            </a:prstGeom>
          </p:spPr>
        </p:pic>
        <p:pic>
          <p:nvPicPr>
            <p:cNvPr id="27" name="Picture 26"/>
            <p:cNvPicPr>
              <a:picLocks noChangeAspect="1"/>
            </p:cNvPicPr>
            <p:nvPr/>
          </p:nvPicPr>
          <p:blipFill rotWithShape="1">
            <a:blip r:embed="rId7">
              <a:extLst>
                <a:ext uri="{28A0092B-C50C-407E-A947-70E740481C1C}">
                  <a14:useLocalDpi xmlns:a14="http://schemas.microsoft.com/office/drawing/2010/main" val="0"/>
                </a:ext>
              </a:extLst>
            </a:blip>
            <a:srcRect t="37344" b="37527"/>
            <a:stretch>
              <a:fillRect/>
            </a:stretch>
          </p:blipFill>
          <p:spPr>
            <a:xfrm>
              <a:off x="6214793" y="5672385"/>
              <a:ext cx="3265164" cy="820490"/>
            </a:xfrm>
            <a:prstGeom prst="rect">
              <a:avLst/>
            </a:prstGeom>
          </p:spPr>
        </p:pic>
        <p:pic>
          <p:nvPicPr>
            <p:cNvPr id="28" name="Picture 27"/>
            <p:cNvPicPr>
              <a:picLocks noChangeAspect="1"/>
            </p:cNvPicPr>
            <p:nvPr/>
          </p:nvPicPr>
          <p:blipFill rotWithShape="1">
            <a:blip r:embed="rId7">
              <a:extLst>
                <a:ext uri="{28A0092B-C50C-407E-A947-70E740481C1C}">
                  <a14:useLocalDpi xmlns:a14="http://schemas.microsoft.com/office/drawing/2010/main" val="0"/>
                </a:ext>
              </a:extLst>
            </a:blip>
            <a:srcRect t="37344" b="37527"/>
            <a:stretch>
              <a:fillRect/>
            </a:stretch>
          </p:blipFill>
          <p:spPr>
            <a:xfrm>
              <a:off x="8679096" y="5671830"/>
              <a:ext cx="3265164" cy="820490"/>
            </a:xfrm>
            <a:prstGeom prst="rect">
              <a:avLst/>
            </a:prstGeom>
          </p:spPr>
        </p:pic>
      </p:grpSp>
      <p:pic>
        <p:nvPicPr>
          <p:cNvPr id="30" name="Picture 2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919877" y="4894503"/>
            <a:ext cx="1462262" cy="1325563"/>
          </a:xfrm>
          <a:prstGeom prst="rect">
            <a:avLst/>
          </a:prstGeom>
        </p:spPr>
      </p:pic>
      <p:pic>
        <p:nvPicPr>
          <p:cNvPr id="32" name="Picture 3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710318" y="4842071"/>
            <a:ext cx="1725210" cy="1325563"/>
          </a:xfrm>
          <a:prstGeom prst="rect">
            <a:avLst/>
          </a:prstGeom>
        </p:spPr>
      </p:pic>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404687" y="1004420"/>
            <a:ext cx="9827604" cy="412125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par>
                                <p:cTn id="8" presetID="22" presetClass="entr" presetSubtype="4" fill="hold" nodeType="withEffect">
                                  <p:stCondLst>
                                    <p:cond delay="0"/>
                                  </p:stCondLst>
                                  <p:childTnLst>
                                    <p:set>
                                      <p:cBhvr>
                                        <p:cTn id="9" dur="1" fill="hold">
                                          <p:stCondLst>
                                            <p:cond delay="0"/>
                                          </p:stCondLst>
                                        </p:cTn>
                                        <p:tgtEl>
                                          <p:spTgt spid="32"/>
                                        </p:tgtEl>
                                        <p:attrNameLst>
                                          <p:attrName>style.visibility</p:attrName>
                                        </p:attrNameLst>
                                      </p:cBhvr>
                                      <p:to>
                                        <p:strVal val="visible"/>
                                      </p:to>
                                    </p:set>
                                    <p:animEffect transition="in" filter="wipe(down)">
                                      <p:cBhvr>
                                        <p:cTn id="10" dur="500"/>
                                        <p:tgtEl>
                                          <p:spTgt spid="32"/>
                                        </p:tgtEl>
                                      </p:cBhvr>
                                    </p:animEffect>
                                  </p:childTnLst>
                                </p:cTn>
                              </p:par>
                              <p:par>
                                <p:cTn id="11" presetID="22" presetClass="entr" presetSubtype="4" fill="hold"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wipe(down)">
                                      <p:cBhvr>
                                        <p:cTn id="13" dur="500"/>
                                        <p:tgtEl>
                                          <p:spTgt spid="22"/>
                                        </p:tgtEl>
                                      </p:cBhvr>
                                    </p:animEffect>
                                  </p:childTnLst>
                                </p:cTn>
                              </p:par>
                              <p:par>
                                <p:cTn id="14" presetID="22" presetClass="entr" presetSubtype="4" fill="hold"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wipe(down)">
                                      <p:cBhvr>
                                        <p:cTn id="16" dur="500"/>
                                        <p:tgtEl>
                                          <p:spTgt spid="30"/>
                                        </p:tgtEl>
                                      </p:cBhvr>
                                    </p:animEffect>
                                  </p:childTnLst>
                                </p:cTn>
                              </p:par>
                              <p:par>
                                <p:cTn id="17" presetID="22" presetClass="entr" presetSubtype="4"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wipe(down)">
                                      <p:cBhvr>
                                        <p:cTn id="19" dur="500"/>
                                        <p:tgtEl>
                                          <p:spTgt spid="18"/>
                                        </p:tgtEl>
                                      </p:cBhvr>
                                    </p:animEffect>
                                  </p:childTnLst>
                                </p:cTn>
                              </p:par>
                              <p:par>
                                <p:cTn id="20" presetID="22" presetClass="entr" presetSubtype="4"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down)">
                                      <p:cBhvr>
                                        <p:cTn id="22" dur="500"/>
                                        <p:tgtEl>
                                          <p:spTgt spid="14"/>
                                        </p:tgtEl>
                                      </p:cBhvr>
                                    </p:animEffect>
                                  </p:childTnLst>
                                </p:cTn>
                              </p:par>
                              <p:par>
                                <p:cTn id="23" presetID="14" presetClass="entr" presetSubtype="1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randombar(horizontal)">
                                      <p:cBhvr>
                                        <p:cTn id="25" dur="500"/>
                                        <p:tgtEl>
                                          <p:spTgt spid="16"/>
                                        </p:tgtEl>
                                      </p:cBhvr>
                                    </p:animEffect>
                                  </p:childTnLst>
                                </p:cTn>
                              </p:par>
                              <p:par>
                                <p:cTn id="26" presetID="14" presetClass="entr" presetSubtype="1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randombar(horizontal)">
                                      <p:cBhvr>
                                        <p:cTn id="28" dur="500"/>
                                        <p:tgtEl>
                                          <p:spTgt spid="9"/>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nodeType="clickEffect">
                                  <p:stCondLst>
                                    <p:cond delay="0"/>
                                  </p:stCondLst>
                                  <p:childTnLst>
                                    <p:set>
                                      <p:cBhvr>
                                        <p:cTn id="32" dur="1" fill="hold">
                                          <p:stCondLst>
                                            <p:cond delay="0"/>
                                          </p:stCondLst>
                                        </p:cTn>
                                        <p:tgtEl>
                                          <p:spTgt spid="4"/>
                                        </p:tgtEl>
                                        <p:attrNameLst>
                                          <p:attrName>style.visibility</p:attrName>
                                        </p:attrNameLst>
                                      </p:cBhvr>
                                      <p:to>
                                        <p:strVal val="visible"/>
                                      </p:to>
                                    </p:set>
                                    <p:animEffect transition="in" filter="randombar(horizontal)">
                                      <p:cBhvr>
                                        <p:cTn id="3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Content Placeholder 4"/>
          <p:cNvPicPr>
            <a:picLocks noChangeAspect="1"/>
          </p:cNvPicPr>
          <p:nvPr/>
        </p:nvPicPr>
        <p:blipFill rotWithShape="1">
          <a:blip r:embed="rId1">
            <a:extLst>
              <a:ext uri="{28A0092B-C50C-407E-A947-70E740481C1C}">
                <a14:useLocalDpi xmlns:a14="http://schemas.microsoft.com/office/drawing/2010/main" val="0"/>
              </a:ext>
            </a:extLst>
          </a:blip>
          <a:srcRect l="66386"/>
          <a:stretch>
            <a:fillRect/>
          </a:stretch>
        </p:blipFill>
        <p:spPr>
          <a:xfrm>
            <a:off x="9335692" y="0"/>
            <a:ext cx="3138091" cy="6858000"/>
          </a:xfrm>
          <a:prstGeom prst="rect">
            <a:avLst/>
          </a:prstGeom>
        </p:spPr>
      </p:pic>
      <p:pic>
        <p:nvPicPr>
          <p:cNvPr id="16" name="Content Placeholder 4"/>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0" y="0"/>
            <a:ext cx="9335692" cy="6858000"/>
          </a:xfrm>
        </p:spPr>
      </p:pic>
      <p:sp>
        <p:nvSpPr>
          <p:cNvPr id="18" name="Rectangle 17"/>
          <p:cNvSpPr/>
          <p:nvPr/>
        </p:nvSpPr>
        <p:spPr>
          <a:xfrm>
            <a:off x="-157535" y="-73890"/>
            <a:ext cx="12631318" cy="7010400"/>
          </a:xfrm>
          <a:prstGeom prst="rect">
            <a:avLst/>
          </a:prstGeom>
          <a:solidFill>
            <a:schemeClr val="bg1">
              <a:alpha val="7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rotWithShape="1">
          <a:blip r:embed="rId2"/>
          <a:srcRect r="50128" b="70237"/>
          <a:stretch>
            <a:fillRect/>
          </a:stretch>
        </p:blipFill>
        <p:spPr>
          <a:xfrm>
            <a:off x="258694" y="179115"/>
            <a:ext cx="3947100" cy="1948989"/>
          </a:xfrm>
          <a:prstGeom prst="rect">
            <a:avLst/>
          </a:prstGeom>
        </p:spPr>
      </p:pic>
      <p:pic>
        <p:nvPicPr>
          <p:cNvPr id="6" name="Picture 5"/>
          <p:cNvPicPr>
            <a:picLocks noChangeAspect="1"/>
          </p:cNvPicPr>
          <p:nvPr/>
        </p:nvPicPr>
        <p:blipFill rotWithShape="1">
          <a:blip r:embed="rId2"/>
          <a:srcRect t="29273" r="49489" b="43246"/>
          <a:stretch>
            <a:fillRect/>
          </a:stretch>
        </p:blipFill>
        <p:spPr>
          <a:xfrm>
            <a:off x="250904" y="2041239"/>
            <a:ext cx="3941344" cy="1774240"/>
          </a:xfrm>
          <a:prstGeom prst="rect">
            <a:avLst/>
          </a:prstGeom>
        </p:spPr>
      </p:pic>
      <p:pic>
        <p:nvPicPr>
          <p:cNvPr id="7" name="Picture 6"/>
          <p:cNvPicPr>
            <a:picLocks noChangeAspect="1"/>
          </p:cNvPicPr>
          <p:nvPr/>
        </p:nvPicPr>
        <p:blipFill rotWithShape="1">
          <a:blip r:embed="rId2"/>
          <a:srcRect t="56291" r="50128" b="21014"/>
          <a:stretch>
            <a:fillRect/>
          </a:stretch>
        </p:blipFill>
        <p:spPr>
          <a:xfrm>
            <a:off x="250904" y="3813770"/>
            <a:ext cx="3870966" cy="1457509"/>
          </a:xfrm>
          <a:prstGeom prst="rect">
            <a:avLst/>
          </a:prstGeom>
        </p:spPr>
      </p:pic>
      <p:pic>
        <p:nvPicPr>
          <p:cNvPr id="9" name="Picture 8"/>
          <p:cNvPicPr>
            <a:picLocks noChangeAspect="1"/>
          </p:cNvPicPr>
          <p:nvPr/>
        </p:nvPicPr>
        <p:blipFill rotWithShape="1">
          <a:blip r:embed="rId2"/>
          <a:srcRect t="79591" r="50639" b="325"/>
          <a:stretch>
            <a:fillRect/>
          </a:stretch>
        </p:blipFill>
        <p:spPr>
          <a:xfrm>
            <a:off x="250904" y="5365537"/>
            <a:ext cx="3788547" cy="1275408"/>
          </a:xfrm>
          <a:prstGeom prst="rect">
            <a:avLst/>
          </a:prstGeom>
        </p:spPr>
      </p:pic>
      <p:pic>
        <p:nvPicPr>
          <p:cNvPr id="11" name="Picture 10"/>
          <p:cNvPicPr>
            <a:picLocks noChangeAspect="1"/>
          </p:cNvPicPr>
          <p:nvPr/>
        </p:nvPicPr>
        <p:blipFill>
          <a:blip r:embed="rId3"/>
          <a:stretch>
            <a:fillRect/>
          </a:stretch>
        </p:blipFill>
        <p:spPr>
          <a:xfrm>
            <a:off x="4387915" y="99536"/>
            <a:ext cx="3382884" cy="3557278"/>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3" name="Picture 12"/>
          <p:cNvPicPr>
            <a:picLocks noChangeAspect="1"/>
          </p:cNvPicPr>
          <p:nvPr/>
        </p:nvPicPr>
        <p:blipFill>
          <a:blip r:embed="rId4"/>
          <a:stretch>
            <a:fillRect/>
          </a:stretch>
        </p:blipFill>
        <p:spPr>
          <a:xfrm>
            <a:off x="7980013" y="280646"/>
            <a:ext cx="4062499" cy="3017417"/>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pic>
        <p:nvPicPr>
          <p:cNvPr id="15" name="Picture 14"/>
          <p:cNvPicPr>
            <a:picLocks noChangeAspect="1"/>
          </p:cNvPicPr>
          <p:nvPr/>
        </p:nvPicPr>
        <p:blipFill rotWithShape="1">
          <a:blip r:embed="rId5"/>
          <a:srcRect l="1192" t="2416" r="1207"/>
          <a:stretch>
            <a:fillRect/>
          </a:stretch>
        </p:blipFill>
        <p:spPr>
          <a:xfrm>
            <a:off x="5310910" y="3756349"/>
            <a:ext cx="5858626" cy="3051914"/>
          </a:xfrm>
          <a:prstGeom prst="rect">
            <a:avLst/>
          </a:prstGeom>
          <a:ln w="38100" cap="sq">
            <a:solidFill>
              <a:srgbClr val="000000"/>
            </a:solidFill>
            <a:prstDash val="solid"/>
            <a:miter lim="800000"/>
            <a:headEnd/>
            <a:tailEnd/>
          </a:ln>
          <a:effectLst>
            <a:outerShdw blurRad="50800" dist="38100" dir="2700000" algn="tl" rotWithShape="0">
              <a:srgbClr val="000000">
                <a:alpha val="43000"/>
              </a:srgbClr>
            </a:outerShdw>
          </a:effectLst>
        </p:spPr>
      </p:pic>
      <p:sp>
        <p:nvSpPr>
          <p:cNvPr id="19" name="Rectangle 18"/>
          <p:cNvSpPr/>
          <p:nvPr/>
        </p:nvSpPr>
        <p:spPr>
          <a:xfrm>
            <a:off x="3806483" y="23580"/>
            <a:ext cx="8416413" cy="861875"/>
          </a:xfrm>
          <a:prstGeom prst="rect">
            <a:avLst/>
          </a:prstGeom>
          <a:solidFill>
            <a:schemeClr val="accent4">
              <a:lumMod val="40000"/>
              <a:lumOff val="60000"/>
            </a:schemeClr>
          </a:solidFill>
          <a:ln w="28575">
            <a:solidFill>
              <a:srgbClr val="FFC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rPr>
              <a:t>Nối các thông tin tương ứng với hình.</a:t>
            </a:r>
            <a:endParaRPr lang="en-US" sz="4000" b="1">
              <a:solidFill>
                <a:srgbClr val="002060"/>
              </a:solidFill>
            </a:endParaRPr>
          </a:p>
        </p:txBody>
      </p:sp>
      <p:sp>
        <p:nvSpPr>
          <p:cNvPr id="20" name="Rectangle: Rounded Corners 19"/>
          <p:cNvSpPr/>
          <p:nvPr/>
        </p:nvSpPr>
        <p:spPr>
          <a:xfrm>
            <a:off x="4999457" y="3185652"/>
            <a:ext cx="548470" cy="4921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002060"/>
                </a:solidFill>
              </a:rPr>
              <a:t>1</a:t>
            </a:r>
            <a:endParaRPr lang="en-US" sz="4800" b="1">
              <a:solidFill>
                <a:srgbClr val="002060"/>
              </a:solidFill>
            </a:endParaRPr>
          </a:p>
        </p:txBody>
      </p:sp>
      <p:sp>
        <p:nvSpPr>
          <p:cNvPr id="21" name="Rectangle: Rounded Corners 20"/>
          <p:cNvSpPr/>
          <p:nvPr/>
        </p:nvSpPr>
        <p:spPr>
          <a:xfrm>
            <a:off x="9024239" y="2793181"/>
            <a:ext cx="548470" cy="4921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002060"/>
                </a:solidFill>
              </a:rPr>
              <a:t>2</a:t>
            </a:r>
            <a:endParaRPr lang="en-US" sz="4800" b="1">
              <a:solidFill>
                <a:srgbClr val="002060"/>
              </a:solidFill>
            </a:endParaRPr>
          </a:p>
        </p:txBody>
      </p:sp>
      <p:sp>
        <p:nvSpPr>
          <p:cNvPr id="22" name="Rectangle: Rounded Corners 21"/>
          <p:cNvSpPr/>
          <p:nvPr/>
        </p:nvSpPr>
        <p:spPr>
          <a:xfrm>
            <a:off x="5601422" y="6266276"/>
            <a:ext cx="548470" cy="4921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002060"/>
                </a:solidFill>
              </a:rPr>
              <a:t>3</a:t>
            </a:r>
            <a:endParaRPr lang="en-US" sz="4800" b="1">
              <a:solidFill>
                <a:srgbClr val="002060"/>
              </a:solidFill>
            </a:endParaRPr>
          </a:p>
        </p:txBody>
      </p:sp>
      <p:sp>
        <p:nvSpPr>
          <p:cNvPr id="23" name="Rectangle: Rounded Corners 22"/>
          <p:cNvSpPr/>
          <p:nvPr/>
        </p:nvSpPr>
        <p:spPr>
          <a:xfrm>
            <a:off x="8535654" y="6316075"/>
            <a:ext cx="548470" cy="492188"/>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b="1">
                <a:solidFill>
                  <a:srgbClr val="002060"/>
                </a:solidFill>
              </a:rPr>
              <a:t>4</a:t>
            </a:r>
            <a:endParaRPr lang="en-US" sz="4800" b="1">
              <a:solidFill>
                <a:srgbClr val="002060"/>
              </a:solidFill>
            </a:endParaRPr>
          </a:p>
        </p:txBody>
      </p:sp>
      <p:sp>
        <p:nvSpPr>
          <p:cNvPr id="24" name="Rectangle 23"/>
          <p:cNvSpPr/>
          <p:nvPr/>
        </p:nvSpPr>
        <p:spPr>
          <a:xfrm>
            <a:off x="4595435" y="5972545"/>
            <a:ext cx="7220751" cy="861875"/>
          </a:xfrm>
          <a:prstGeom prst="rect">
            <a:avLst/>
          </a:prstGeom>
          <a:solidFill>
            <a:schemeClr val="accent2">
              <a:lumMod val="40000"/>
              <a:lumOff val="60000"/>
            </a:schemeClr>
          </a:solidFill>
          <a:ln w="28575">
            <a:solidFill>
              <a:srgbClr val="C0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a:solidFill>
                  <a:srgbClr val="002060"/>
                </a:solidFill>
              </a:rPr>
              <a:t>1. c           2. d          3. a          4. b</a:t>
            </a:r>
            <a:endParaRPr lang="en-US" sz="4000" b="1">
              <a:solidFill>
                <a:srgbClr val="002060"/>
              </a:solidFill>
            </a:endParaRPr>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randombar(horizontal)">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1" nodeType="clickEffect">
                                  <p:stCondLst>
                                    <p:cond delay="4000"/>
                                  </p:stCondLst>
                                  <p:childTnLst>
                                    <p:animEffect transition="out" filter="fade">
                                      <p:cBhvr>
                                        <p:cTn id="11" dur="1750"/>
                                        <p:tgtEl>
                                          <p:spTgt spid="19"/>
                                        </p:tgtEl>
                                      </p:cBhvr>
                                    </p:animEffect>
                                    <p:set>
                                      <p:cBhvr>
                                        <p:cTn id="12" dur="1" fill="hold">
                                          <p:stCondLst>
                                            <p:cond delay="1749"/>
                                          </p:stCondLst>
                                        </p:cTn>
                                        <p:tgtEl>
                                          <p:spTgt spid="19"/>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par>
                                <p:cTn id="18" presetID="22" presetClass="entr" presetSubtype="4" fill="hold" nodeType="with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wipe(down)">
                                      <p:cBhvr>
                                        <p:cTn id="20" dur="500"/>
                                        <p:tgtEl>
                                          <p:spTgt spid="6"/>
                                        </p:tgtEl>
                                      </p:cBhvr>
                                    </p:animEffect>
                                  </p:childTnLst>
                                </p:cTn>
                              </p:par>
                              <p:par>
                                <p:cTn id="21" presetID="22" presetClass="entr" presetSubtype="4" fill="hold" nodeType="with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par>
                                <p:cTn id="24" presetID="22" presetClass="entr" presetSubtype="4" fill="hold"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wipe(down)">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down)">
                                      <p:cBhvr>
                                        <p:cTn id="31" dur="500"/>
                                        <p:tgtEl>
                                          <p:spTgt spid="11"/>
                                        </p:tgtEl>
                                      </p:cBhvr>
                                    </p:animEffect>
                                  </p:childTnLst>
                                </p:cTn>
                              </p:par>
                              <p:par>
                                <p:cTn id="32" presetID="22" presetClass="entr" presetSubtype="4" fill="hold" grpId="0" nodeType="withEffect">
                                  <p:stCondLst>
                                    <p:cond delay="0"/>
                                  </p:stCondLst>
                                  <p:childTnLst>
                                    <p:set>
                                      <p:cBhvr>
                                        <p:cTn id="33" dur="1" fill="hold">
                                          <p:stCondLst>
                                            <p:cond delay="0"/>
                                          </p:stCondLst>
                                        </p:cTn>
                                        <p:tgtEl>
                                          <p:spTgt spid="20"/>
                                        </p:tgtEl>
                                        <p:attrNameLst>
                                          <p:attrName>style.visibility</p:attrName>
                                        </p:attrNameLst>
                                      </p:cBhvr>
                                      <p:to>
                                        <p:strVal val="visible"/>
                                      </p:to>
                                    </p:set>
                                    <p:animEffect transition="in" filter="wipe(down)">
                                      <p:cBhvr>
                                        <p:cTn id="34" dur="500"/>
                                        <p:tgtEl>
                                          <p:spTgt spid="20"/>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down)">
                                      <p:cBhvr>
                                        <p:cTn id="39" dur="500"/>
                                        <p:tgtEl>
                                          <p:spTgt spid="13"/>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1"/>
                                        </p:tgtEl>
                                        <p:attrNameLst>
                                          <p:attrName>style.visibility</p:attrName>
                                        </p:attrNameLst>
                                      </p:cBhvr>
                                      <p:to>
                                        <p:strVal val="visible"/>
                                      </p:to>
                                    </p:set>
                                    <p:animEffect transition="in" filter="wipe(down)">
                                      <p:cBhvr>
                                        <p:cTn id="42" dur="500"/>
                                        <p:tgtEl>
                                          <p:spTgt spid="2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wipe(down)">
                                      <p:cBhvr>
                                        <p:cTn id="47" dur="500"/>
                                        <p:tgtEl>
                                          <p:spTgt spid="15"/>
                                        </p:tgtEl>
                                      </p:cBhvr>
                                    </p:animEffect>
                                  </p:childTnLst>
                                </p:cTn>
                              </p:par>
                              <p:par>
                                <p:cTn id="48" presetID="22" presetClass="entr" presetSubtype="4" fill="hold" grpId="0" nodeType="withEffect">
                                  <p:stCondLst>
                                    <p:cond delay="0"/>
                                  </p:stCondLst>
                                  <p:childTnLst>
                                    <p:set>
                                      <p:cBhvr>
                                        <p:cTn id="49" dur="1" fill="hold">
                                          <p:stCondLst>
                                            <p:cond delay="0"/>
                                          </p:stCondLst>
                                        </p:cTn>
                                        <p:tgtEl>
                                          <p:spTgt spid="22"/>
                                        </p:tgtEl>
                                        <p:attrNameLst>
                                          <p:attrName>style.visibility</p:attrName>
                                        </p:attrNameLst>
                                      </p:cBhvr>
                                      <p:to>
                                        <p:strVal val="visible"/>
                                      </p:to>
                                    </p:set>
                                    <p:animEffect transition="in" filter="wipe(down)">
                                      <p:cBhvr>
                                        <p:cTn id="50" dur="500"/>
                                        <p:tgtEl>
                                          <p:spTgt spid="22"/>
                                        </p:tgtEl>
                                      </p:cBhvr>
                                    </p:animEffect>
                                  </p:childTnLst>
                                </p:cTn>
                              </p:par>
                              <p:par>
                                <p:cTn id="51" presetID="22" presetClass="entr" presetSubtype="4" fill="hold" grpId="0" nodeType="withEffect">
                                  <p:stCondLst>
                                    <p:cond delay="0"/>
                                  </p:stCondLst>
                                  <p:childTnLst>
                                    <p:set>
                                      <p:cBhvr>
                                        <p:cTn id="52" dur="1" fill="hold">
                                          <p:stCondLst>
                                            <p:cond delay="0"/>
                                          </p:stCondLst>
                                        </p:cTn>
                                        <p:tgtEl>
                                          <p:spTgt spid="23"/>
                                        </p:tgtEl>
                                        <p:attrNameLst>
                                          <p:attrName>style.visibility</p:attrName>
                                        </p:attrNameLst>
                                      </p:cBhvr>
                                      <p:to>
                                        <p:strVal val="visible"/>
                                      </p:to>
                                    </p:set>
                                    <p:animEffect transition="in" filter="wipe(down)">
                                      <p:cBhvr>
                                        <p:cTn id="53" dur="500"/>
                                        <p:tgtEl>
                                          <p:spTgt spid="23"/>
                                        </p:tgtEl>
                                      </p:cBhvr>
                                    </p:animEffect>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grpId="0" nodeType="click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randombar(horizontal)">
                                      <p:cBhvr>
                                        <p:cTn id="58"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19" grpId="1" animBg="1"/>
      <p:bldP spid="20" grpId="0" animBg="1"/>
      <p:bldP spid="21" grpId="0" animBg="1"/>
      <p:bldP spid="22" grpId="0" animBg="1"/>
      <p:bldP spid="23" grpId="0" animBg="1"/>
      <p:bldP spid="2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2" name="Rectangle 2"/>
          <p:cNvSpPr/>
          <p:nvPr/>
        </p:nvSpPr>
        <p:spPr>
          <a:xfrm>
            <a:off x="1524000" y="0"/>
            <a:ext cx="9144000" cy="6858000"/>
          </a:xfrm>
          <a:prstGeom prst="rect">
            <a:avLst/>
          </a:prstGeom>
          <a:solidFill>
            <a:schemeClr val="bg1"/>
          </a:solidFill>
          <a:ln w="9525" cap="flat" cmpd="sng">
            <a:solidFill>
              <a:schemeClr val="tx1"/>
            </a:solidFill>
            <a:prstDash val="solid"/>
            <a:miter/>
            <a:headEnd type="none" w="med" len="med"/>
            <a:tailEnd type="none" w="med" len="med"/>
          </a:ln>
        </p:spPr>
        <p:txBody>
          <a:bodyPr wrap="none" anchor="ctr" anchorCtr="0"/>
          <a:p>
            <a:endParaRPr lang="vi-VN" altLang="x-none" dirty="0">
              <a:latin typeface="Arial" panose="020B0604020202020204" pitchFamily="34" charset="0"/>
            </a:endParaRPr>
          </a:p>
        </p:txBody>
      </p:sp>
      <p:sp>
        <p:nvSpPr>
          <p:cNvPr id="5123" name="Rectangle 3"/>
          <p:cNvSpPr>
            <a:spLocks noGrp="1"/>
          </p:cNvSpPr>
          <p:nvPr>
            <p:ph type="title"/>
          </p:nvPr>
        </p:nvSpPr>
        <p:spPr>
          <a:xfrm>
            <a:off x="1717675" y="609600"/>
            <a:ext cx="4149725" cy="1884363"/>
          </a:xfrm>
          <a:solidFill>
            <a:srgbClr val="00FFFF">
              <a:alpha val="100000"/>
            </a:srgbClr>
          </a:solidFill>
          <a:ln w="76200" cmpd="tri">
            <a:solidFill>
              <a:srgbClr val="FF0000">
                <a:alpha val="100000"/>
              </a:srgbClr>
            </a:solidFill>
            <a:miter lim="800000"/>
          </a:ln>
        </p:spPr>
        <p:txBody>
          <a:bodyPr vert="horz" wrap="square" lIns="91440" tIns="45720" rIns="91440" bIns="45720" anchor="ctr" anchorCtr="0"/>
          <a:p>
            <a:pPr algn="l" eaLnBrk="1" hangingPunct="1"/>
            <a:r>
              <a:rPr sz="2000" b="1" dirty="0">
                <a:solidFill>
                  <a:srgbClr val="0000CC"/>
                </a:solidFill>
                <a:latin typeface="Times New Roman" panose="02020603050405020304" pitchFamily="18" charset="0"/>
              </a:rPr>
              <a:t>a/- Con người, thực vật, động vật,…</a:t>
            </a:r>
            <a:br>
              <a:rPr sz="2000" b="1" dirty="0">
                <a:solidFill>
                  <a:srgbClr val="0000CC"/>
                </a:solidFill>
                <a:latin typeface="Times New Roman" panose="02020603050405020304" pitchFamily="18" charset="0"/>
              </a:rPr>
            </a:br>
            <a:r>
              <a:rPr sz="2000" b="1" dirty="0">
                <a:solidFill>
                  <a:srgbClr val="0000CC"/>
                </a:solidFill>
                <a:latin typeface="Times New Roman" panose="02020603050405020304" pitchFamily="18" charset="0"/>
              </a:rPr>
              <a:t> - Làng xóm, đồng ruộng, công cụ </a:t>
            </a:r>
            <a:br>
              <a:rPr sz="2000" b="1" dirty="0">
                <a:solidFill>
                  <a:srgbClr val="0000CC"/>
                </a:solidFill>
                <a:latin typeface="Times New Roman" panose="02020603050405020304" pitchFamily="18" charset="0"/>
              </a:rPr>
            </a:br>
            <a:r>
              <a:rPr sz="2000" b="1" dirty="0">
                <a:solidFill>
                  <a:srgbClr val="0000CC"/>
                </a:solidFill>
                <a:latin typeface="Times New Roman" panose="02020603050405020304" pitchFamily="18" charset="0"/>
              </a:rPr>
              <a:t>làm ruộng, một số phương tiện</a:t>
            </a:r>
            <a:br>
              <a:rPr sz="2000" b="1" dirty="0">
                <a:solidFill>
                  <a:srgbClr val="0000CC"/>
                </a:solidFill>
                <a:latin typeface="Times New Roman" panose="02020603050405020304" pitchFamily="18" charset="0"/>
              </a:rPr>
            </a:br>
            <a:r>
              <a:rPr sz="2000" b="1" dirty="0">
                <a:solidFill>
                  <a:srgbClr val="0000CC"/>
                </a:solidFill>
                <a:latin typeface="Times New Roman" panose="02020603050405020304" pitchFamily="18" charset="0"/>
              </a:rPr>
              <a:t> giao thông,…</a:t>
            </a:r>
            <a:br>
              <a:rPr sz="2000" b="1" dirty="0">
                <a:solidFill>
                  <a:srgbClr val="0000CC"/>
                </a:solidFill>
                <a:latin typeface="Times New Roman" panose="02020603050405020304" pitchFamily="18" charset="0"/>
              </a:rPr>
            </a:br>
            <a:r>
              <a:rPr sz="2000" b="1" dirty="0">
                <a:solidFill>
                  <a:srgbClr val="0000CC"/>
                </a:solidFill>
                <a:latin typeface="Times New Roman" panose="02020603050405020304" pitchFamily="18" charset="0"/>
              </a:rPr>
              <a:t>- Nước, không khí, ánh sáng, đất,…</a:t>
            </a:r>
            <a:endParaRPr sz="2000" b="1" dirty="0">
              <a:solidFill>
                <a:srgbClr val="0000CC"/>
              </a:solidFill>
              <a:latin typeface="Times New Roman" panose="02020603050405020304" pitchFamily="18" charset="0"/>
            </a:endParaRPr>
          </a:p>
        </p:txBody>
      </p:sp>
      <p:sp>
        <p:nvSpPr>
          <p:cNvPr id="5124" name="Rectangle 4"/>
          <p:cNvSpPr/>
          <p:nvPr/>
        </p:nvSpPr>
        <p:spPr>
          <a:xfrm>
            <a:off x="2209800" y="3048000"/>
            <a:ext cx="4876800" cy="2057400"/>
          </a:xfrm>
          <a:prstGeom prst="rect">
            <a:avLst/>
          </a:prstGeom>
          <a:noFill/>
          <a:ln w="9525">
            <a:noFill/>
          </a:ln>
        </p:spPr>
        <p:txBody>
          <a:bodyPr anchor="ctr" anchorCtr="0"/>
          <a:p>
            <a:endParaRPr lang="en-GB" altLang="x-none" sz="2400" b="1" dirty="0">
              <a:solidFill>
                <a:srgbClr val="0000CC"/>
              </a:solidFill>
              <a:latin typeface="Times New Roman" panose="02020603050405020304" pitchFamily="18" charset="0"/>
            </a:endParaRPr>
          </a:p>
        </p:txBody>
      </p:sp>
      <p:sp>
        <p:nvSpPr>
          <p:cNvPr id="5125" name="Rectangle 5"/>
          <p:cNvSpPr/>
          <p:nvPr/>
        </p:nvSpPr>
        <p:spPr>
          <a:xfrm>
            <a:off x="1717675" y="2667000"/>
            <a:ext cx="4149725" cy="1524000"/>
          </a:xfrm>
          <a:prstGeom prst="rect">
            <a:avLst/>
          </a:prstGeom>
          <a:solidFill>
            <a:srgbClr val="66CCFF"/>
          </a:solidFill>
          <a:ln w="76200" cap="flat" cmpd="tri">
            <a:solidFill>
              <a:srgbClr val="FF0000"/>
            </a:solidFill>
            <a:prstDash val="solid"/>
            <a:miter/>
            <a:headEnd type="none" w="med" len="med"/>
            <a:tailEnd type="none" w="med" len="med"/>
          </a:ln>
        </p:spPr>
        <p:txBody>
          <a:bodyPr anchor="ctr" anchorCtr="0"/>
          <a:p>
            <a:r>
              <a:rPr sz="2000" b="1" dirty="0">
                <a:solidFill>
                  <a:srgbClr val="0000CC"/>
                </a:solidFill>
                <a:latin typeface="Times New Roman" panose="02020603050405020304" pitchFamily="18" charset="0"/>
              </a:rPr>
              <a:t>b/- Con người, thực vật, động vật,…</a:t>
            </a:r>
            <a:br>
              <a:rPr sz="2000" b="1" dirty="0">
                <a:solidFill>
                  <a:srgbClr val="0000CC"/>
                </a:solidFill>
                <a:latin typeface="Times New Roman" panose="02020603050405020304" pitchFamily="18" charset="0"/>
              </a:rPr>
            </a:br>
            <a:r>
              <a:rPr sz="2000" b="1" dirty="0">
                <a:solidFill>
                  <a:srgbClr val="0000CC"/>
                </a:solidFill>
                <a:latin typeface="Times New Roman" panose="02020603050405020304" pitchFamily="18" charset="0"/>
              </a:rPr>
              <a:t> - Nhà cửa, phố xá, nhà máy, các phương tiện giao thông,…</a:t>
            </a:r>
            <a:br>
              <a:rPr sz="2000" b="1" dirty="0">
                <a:solidFill>
                  <a:srgbClr val="0000CC"/>
                </a:solidFill>
                <a:latin typeface="Times New Roman" panose="02020603050405020304" pitchFamily="18" charset="0"/>
              </a:rPr>
            </a:br>
            <a:r>
              <a:rPr sz="2000" b="1" dirty="0">
                <a:solidFill>
                  <a:srgbClr val="0000CC"/>
                </a:solidFill>
                <a:latin typeface="Times New Roman" panose="02020603050405020304" pitchFamily="18" charset="0"/>
              </a:rPr>
              <a:t>- Nước, không khí, ánh sáng, đất,…</a:t>
            </a:r>
            <a:endParaRPr sz="2000" b="1" dirty="0">
              <a:solidFill>
                <a:srgbClr val="0000CC"/>
              </a:solidFill>
              <a:latin typeface="Times New Roman" panose="02020603050405020304" pitchFamily="18" charset="0"/>
            </a:endParaRPr>
          </a:p>
        </p:txBody>
      </p:sp>
      <p:sp>
        <p:nvSpPr>
          <p:cNvPr id="5126" name="Rectangle 6"/>
          <p:cNvSpPr/>
          <p:nvPr/>
        </p:nvSpPr>
        <p:spPr>
          <a:xfrm>
            <a:off x="1752600" y="4419600"/>
            <a:ext cx="4149725" cy="1143000"/>
          </a:xfrm>
          <a:prstGeom prst="rect">
            <a:avLst/>
          </a:prstGeom>
          <a:solidFill>
            <a:srgbClr val="FF99FF"/>
          </a:solidFill>
          <a:ln w="76200" cap="flat" cmpd="tri">
            <a:solidFill>
              <a:srgbClr val="FF0000"/>
            </a:solidFill>
            <a:prstDash val="solid"/>
            <a:miter/>
            <a:headEnd type="none" w="med" len="med"/>
            <a:tailEnd type="none" w="med" len="med"/>
          </a:ln>
        </p:spPr>
        <p:txBody>
          <a:bodyPr anchor="ctr" anchorCtr="0"/>
          <a:p>
            <a:r>
              <a:rPr sz="2000" b="1" dirty="0">
                <a:solidFill>
                  <a:srgbClr val="0000CC"/>
                </a:solidFill>
                <a:latin typeface="Times New Roman" panose="02020603050405020304" pitchFamily="18" charset="0"/>
              </a:rPr>
              <a:t>c/-Thực vật, động vật,… (sống trên cạn và dưới nước)</a:t>
            </a:r>
            <a:br>
              <a:rPr sz="2000" b="1" dirty="0">
                <a:solidFill>
                  <a:srgbClr val="0000CC"/>
                </a:solidFill>
                <a:latin typeface="Times New Roman" panose="02020603050405020304" pitchFamily="18" charset="0"/>
              </a:rPr>
            </a:br>
            <a:r>
              <a:rPr sz="2000" b="1" dirty="0">
                <a:solidFill>
                  <a:srgbClr val="0000CC"/>
                </a:solidFill>
                <a:latin typeface="Times New Roman" panose="02020603050405020304" pitchFamily="18" charset="0"/>
              </a:rPr>
              <a:t>- Nước, không khí, ánh sáng, đất,…</a:t>
            </a:r>
            <a:endParaRPr sz="2000" b="1" dirty="0">
              <a:solidFill>
                <a:srgbClr val="0000CC"/>
              </a:solidFill>
              <a:latin typeface="Times New Roman" panose="02020603050405020304" pitchFamily="18" charset="0"/>
            </a:endParaRPr>
          </a:p>
        </p:txBody>
      </p:sp>
      <p:sp>
        <p:nvSpPr>
          <p:cNvPr id="5127" name="Rectangle 7"/>
          <p:cNvSpPr/>
          <p:nvPr/>
        </p:nvSpPr>
        <p:spPr>
          <a:xfrm>
            <a:off x="1717675" y="5702300"/>
            <a:ext cx="4149725" cy="990600"/>
          </a:xfrm>
          <a:prstGeom prst="rect">
            <a:avLst/>
          </a:prstGeom>
          <a:solidFill>
            <a:srgbClr val="FFFF00"/>
          </a:solidFill>
          <a:ln w="76200" cap="flat" cmpd="tri">
            <a:solidFill>
              <a:srgbClr val="FF0000"/>
            </a:solidFill>
            <a:prstDash val="solid"/>
            <a:miter/>
            <a:headEnd type="none" w="med" len="med"/>
            <a:tailEnd type="none" w="med" len="med"/>
          </a:ln>
        </p:spPr>
        <p:txBody>
          <a:bodyPr anchor="ctr" anchorCtr="0"/>
          <a:p>
            <a:r>
              <a:rPr sz="2000" b="1" dirty="0">
                <a:solidFill>
                  <a:srgbClr val="0000CC"/>
                </a:solidFill>
                <a:latin typeface="Times New Roman" panose="02020603050405020304" pitchFamily="18" charset="0"/>
              </a:rPr>
              <a:t>d/- Thực vật, động vật,…(sống dưới nước)</a:t>
            </a:r>
            <a:br>
              <a:rPr sz="2000" b="1" dirty="0">
                <a:solidFill>
                  <a:srgbClr val="0000CC"/>
                </a:solidFill>
                <a:latin typeface="Times New Roman" panose="02020603050405020304" pitchFamily="18" charset="0"/>
              </a:rPr>
            </a:br>
            <a:r>
              <a:rPr sz="2000" b="1" dirty="0">
                <a:solidFill>
                  <a:srgbClr val="0000CC"/>
                </a:solidFill>
                <a:latin typeface="Times New Roman" panose="02020603050405020304" pitchFamily="18" charset="0"/>
              </a:rPr>
              <a:t>- Nước, không khí, ánh sáng, đất,…</a:t>
            </a:r>
            <a:endParaRPr sz="2000" b="1" dirty="0">
              <a:solidFill>
                <a:srgbClr val="0000CC"/>
              </a:solidFill>
              <a:latin typeface="Times New Roman" panose="02020603050405020304" pitchFamily="18" charset="0"/>
            </a:endParaRPr>
          </a:p>
        </p:txBody>
      </p:sp>
      <p:grpSp>
        <p:nvGrpSpPr>
          <p:cNvPr id="5129" name="Group 9"/>
          <p:cNvGrpSpPr/>
          <p:nvPr/>
        </p:nvGrpSpPr>
        <p:grpSpPr>
          <a:xfrm>
            <a:off x="6326188" y="779463"/>
            <a:ext cx="4224337" cy="5913437"/>
            <a:chOff x="2711" y="418"/>
            <a:chExt cx="2733" cy="3798"/>
          </a:xfrm>
        </p:grpSpPr>
        <p:grpSp>
          <p:nvGrpSpPr>
            <p:cNvPr id="5134" name="Group 10"/>
            <p:cNvGrpSpPr/>
            <p:nvPr/>
          </p:nvGrpSpPr>
          <p:grpSpPr>
            <a:xfrm>
              <a:off x="2711" y="418"/>
              <a:ext cx="1282" cy="1824"/>
              <a:chOff x="3025" y="481"/>
              <a:chExt cx="1282" cy="1824"/>
            </a:xfrm>
          </p:grpSpPr>
          <p:pic>
            <p:nvPicPr>
              <p:cNvPr id="5148" name="Picture 11" descr="Picture1"/>
              <p:cNvPicPr>
                <a:picLocks noChangeAspect="1"/>
              </p:cNvPicPr>
              <p:nvPr/>
            </p:nvPicPr>
            <p:blipFill>
              <a:blip r:embed="rId1">
                <a:lum bright="-20001" contrast="14000"/>
              </a:blip>
              <a:srcRect t="11667" b="3334"/>
              <a:stretch>
                <a:fillRect/>
              </a:stretch>
            </p:blipFill>
            <p:spPr>
              <a:xfrm>
                <a:off x="3025" y="481"/>
                <a:ext cx="1282" cy="1824"/>
              </a:xfrm>
              <a:prstGeom prst="rect">
                <a:avLst/>
              </a:prstGeom>
              <a:noFill/>
              <a:ln w="76200" cap="flat" cmpd="tri">
                <a:solidFill>
                  <a:srgbClr val="0000CC"/>
                </a:solidFill>
                <a:prstDash val="solid"/>
                <a:miter/>
                <a:headEnd type="none" w="med" len="med"/>
                <a:tailEnd type="none" w="med" len="med"/>
              </a:ln>
            </p:spPr>
          </p:pic>
          <p:sp>
            <p:nvSpPr>
              <p:cNvPr id="5149" name="Oval 12"/>
              <p:cNvSpPr/>
              <p:nvPr/>
            </p:nvSpPr>
            <p:spPr>
              <a:xfrm>
                <a:off x="3025" y="2088"/>
                <a:ext cx="339" cy="217"/>
              </a:xfrm>
              <a:prstGeom prst="ellipse">
                <a:avLst/>
              </a:prstGeom>
              <a:solidFill>
                <a:schemeClr val="accent1"/>
              </a:solidFill>
              <a:ln w="9525" cap="flat" cmpd="sng">
                <a:solidFill>
                  <a:srgbClr val="0000CC"/>
                </a:solidFill>
                <a:prstDash val="solid"/>
                <a:headEnd type="none" w="med" len="med"/>
                <a:tailEnd type="none" w="med" len="med"/>
              </a:ln>
            </p:spPr>
            <p:txBody>
              <a:bodyPr wrap="none" anchor="ctr" anchorCtr="0"/>
              <a:p>
                <a:pPr algn="ctr"/>
                <a:r>
                  <a:rPr sz="2400" b="1" dirty="0">
                    <a:latin typeface="Times New Roman" panose="02020603050405020304" pitchFamily="18" charset="0"/>
                  </a:rPr>
                  <a:t>1</a:t>
                </a:r>
                <a:endParaRPr sz="2400" b="1" dirty="0">
                  <a:latin typeface="Times New Roman" panose="02020603050405020304" pitchFamily="18" charset="0"/>
                </a:endParaRPr>
              </a:p>
            </p:txBody>
          </p:sp>
        </p:grpSp>
        <p:grpSp>
          <p:nvGrpSpPr>
            <p:cNvPr id="5135" name="Group 13"/>
            <p:cNvGrpSpPr/>
            <p:nvPr/>
          </p:nvGrpSpPr>
          <p:grpSpPr>
            <a:xfrm>
              <a:off x="4162" y="418"/>
              <a:ext cx="1282" cy="1852"/>
              <a:chOff x="3025" y="2437"/>
              <a:chExt cx="1282" cy="1779"/>
            </a:xfrm>
          </p:grpSpPr>
          <p:pic>
            <p:nvPicPr>
              <p:cNvPr id="5146" name="Picture 14" descr="35"/>
              <p:cNvPicPr>
                <a:picLocks noChangeAspect="1"/>
              </p:cNvPicPr>
              <p:nvPr/>
            </p:nvPicPr>
            <p:blipFill>
              <a:blip r:embed="rId2">
                <a:lum bright="-16000" contrast="22000"/>
              </a:blip>
              <a:srcRect l="2985" t="5000" r="1492" b="8333"/>
              <a:stretch>
                <a:fillRect/>
              </a:stretch>
            </p:blipFill>
            <p:spPr>
              <a:xfrm>
                <a:off x="3025" y="2437"/>
                <a:ext cx="1282" cy="1755"/>
              </a:xfrm>
              <a:prstGeom prst="rect">
                <a:avLst/>
              </a:prstGeom>
              <a:noFill/>
              <a:ln w="76200" cap="flat" cmpd="tri">
                <a:solidFill>
                  <a:srgbClr val="FF0000"/>
                </a:solidFill>
                <a:prstDash val="solid"/>
                <a:miter/>
                <a:headEnd type="none" w="med" len="med"/>
                <a:tailEnd type="none" w="med" len="med"/>
              </a:ln>
            </p:spPr>
          </p:pic>
          <p:sp>
            <p:nvSpPr>
              <p:cNvPr id="5147" name="Oval 15"/>
              <p:cNvSpPr/>
              <p:nvPr/>
            </p:nvSpPr>
            <p:spPr>
              <a:xfrm>
                <a:off x="3045" y="4008"/>
                <a:ext cx="343" cy="208"/>
              </a:xfrm>
              <a:prstGeom prst="ellipse">
                <a:avLst/>
              </a:prstGeom>
              <a:solidFill>
                <a:schemeClr val="accent1"/>
              </a:solidFill>
              <a:ln w="9525" cap="flat" cmpd="sng">
                <a:solidFill>
                  <a:srgbClr val="FF0000"/>
                </a:solidFill>
                <a:prstDash val="solid"/>
                <a:headEnd type="none" w="med" len="med"/>
                <a:tailEnd type="none" w="med" len="med"/>
              </a:ln>
            </p:spPr>
            <p:txBody>
              <a:bodyPr wrap="none" anchor="ctr" anchorCtr="0"/>
              <a:p>
                <a:pPr algn="ctr"/>
                <a:r>
                  <a:rPr sz="2400" b="1" dirty="0">
                    <a:latin typeface="Times New Roman" panose="02020603050405020304" pitchFamily="18" charset="0"/>
                  </a:rPr>
                  <a:t>3</a:t>
                </a:r>
                <a:endParaRPr sz="2400" b="1" dirty="0">
                  <a:latin typeface="Times New Roman" panose="02020603050405020304" pitchFamily="18" charset="0"/>
                </a:endParaRPr>
              </a:p>
            </p:txBody>
          </p:sp>
        </p:grpSp>
        <p:grpSp>
          <p:nvGrpSpPr>
            <p:cNvPr id="5136" name="Group 16"/>
            <p:cNvGrpSpPr/>
            <p:nvPr/>
          </p:nvGrpSpPr>
          <p:grpSpPr>
            <a:xfrm>
              <a:off x="4162" y="2402"/>
              <a:ext cx="1282" cy="1814"/>
              <a:chOff x="4453" y="2426"/>
              <a:chExt cx="1209" cy="1753"/>
            </a:xfrm>
          </p:grpSpPr>
          <p:pic>
            <p:nvPicPr>
              <p:cNvPr id="5144" name="Picture 17" descr="36"/>
              <p:cNvPicPr>
                <a:picLocks noChangeAspect="1"/>
              </p:cNvPicPr>
              <p:nvPr/>
            </p:nvPicPr>
            <p:blipFill>
              <a:blip r:embed="rId3">
                <a:lum bright="-17999" contrast="30000"/>
              </a:blip>
              <a:srcRect t="5173"/>
              <a:stretch>
                <a:fillRect/>
              </a:stretch>
            </p:blipFill>
            <p:spPr>
              <a:xfrm>
                <a:off x="4453" y="2426"/>
                <a:ext cx="1209" cy="1753"/>
              </a:xfrm>
              <a:prstGeom prst="rect">
                <a:avLst/>
              </a:prstGeom>
              <a:noFill/>
              <a:ln w="76200" cap="flat" cmpd="tri">
                <a:solidFill>
                  <a:srgbClr val="FF0000"/>
                </a:solidFill>
                <a:prstDash val="solid"/>
                <a:miter/>
                <a:headEnd type="none" w="med" len="med"/>
                <a:tailEnd type="none" w="med" len="med"/>
              </a:ln>
            </p:spPr>
          </p:pic>
          <p:sp>
            <p:nvSpPr>
              <p:cNvPr id="5145" name="Oval 18"/>
              <p:cNvSpPr/>
              <p:nvPr/>
            </p:nvSpPr>
            <p:spPr>
              <a:xfrm>
                <a:off x="4455" y="3944"/>
                <a:ext cx="312" cy="224"/>
              </a:xfrm>
              <a:prstGeom prst="ellipse">
                <a:avLst/>
              </a:prstGeom>
              <a:solidFill>
                <a:schemeClr val="accent1"/>
              </a:solidFill>
              <a:ln w="9525" cap="flat" cmpd="sng">
                <a:solidFill>
                  <a:srgbClr val="FF0000"/>
                </a:solidFill>
                <a:prstDash val="solid"/>
                <a:headEnd type="none" w="med" len="med"/>
                <a:tailEnd type="none" w="med" len="med"/>
              </a:ln>
            </p:spPr>
            <p:txBody>
              <a:bodyPr wrap="none" anchor="ctr" anchorCtr="0"/>
              <a:p>
                <a:pPr algn="ctr"/>
                <a:r>
                  <a:rPr sz="2400" b="1" dirty="0">
                    <a:latin typeface="Times New Roman" panose="02020603050405020304" pitchFamily="18" charset="0"/>
                  </a:rPr>
                  <a:t>4</a:t>
                </a:r>
                <a:endParaRPr sz="2400" b="1" dirty="0">
                  <a:latin typeface="Times New Roman" panose="02020603050405020304" pitchFamily="18" charset="0"/>
                </a:endParaRPr>
              </a:p>
            </p:txBody>
          </p:sp>
        </p:grpSp>
        <p:grpSp>
          <p:nvGrpSpPr>
            <p:cNvPr id="5137" name="Group 19"/>
            <p:cNvGrpSpPr/>
            <p:nvPr/>
          </p:nvGrpSpPr>
          <p:grpSpPr>
            <a:xfrm>
              <a:off x="2711" y="2402"/>
              <a:ext cx="1282" cy="1814"/>
              <a:chOff x="4404" y="491"/>
              <a:chExt cx="1212" cy="1814"/>
            </a:xfrm>
          </p:grpSpPr>
          <p:pic>
            <p:nvPicPr>
              <p:cNvPr id="5142" name="Picture 20" descr="34"/>
              <p:cNvPicPr>
                <a:picLocks noChangeAspect="1"/>
              </p:cNvPicPr>
              <p:nvPr/>
            </p:nvPicPr>
            <p:blipFill>
              <a:blip r:embed="rId4">
                <a:lum bright="-20001" contrast="22000"/>
              </a:blip>
              <a:srcRect l="8824" t="1666" r="4411" b="5000"/>
              <a:stretch>
                <a:fillRect/>
              </a:stretch>
            </p:blipFill>
            <p:spPr>
              <a:xfrm>
                <a:off x="4404" y="491"/>
                <a:ext cx="1212" cy="1814"/>
              </a:xfrm>
              <a:prstGeom prst="rect">
                <a:avLst/>
              </a:prstGeom>
              <a:noFill/>
              <a:ln w="76200" cap="flat" cmpd="tri">
                <a:solidFill>
                  <a:srgbClr val="0000FF"/>
                </a:solidFill>
                <a:prstDash val="solid"/>
                <a:miter/>
                <a:headEnd type="none" w="med" len="med"/>
                <a:tailEnd type="none" w="med" len="med"/>
              </a:ln>
            </p:spPr>
          </p:pic>
          <p:sp>
            <p:nvSpPr>
              <p:cNvPr id="5143" name="Oval 21"/>
              <p:cNvSpPr/>
              <p:nvPr/>
            </p:nvSpPr>
            <p:spPr>
              <a:xfrm>
                <a:off x="4404" y="2063"/>
                <a:ext cx="297" cy="204"/>
              </a:xfrm>
              <a:prstGeom prst="ellipse">
                <a:avLst/>
              </a:prstGeom>
              <a:solidFill>
                <a:schemeClr val="accent1"/>
              </a:solidFill>
              <a:ln w="9525" cap="flat" cmpd="sng">
                <a:solidFill>
                  <a:srgbClr val="0000FF"/>
                </a:solidFill>
                <a:prstDash val="solid"/>
                <a:headEnd type="none" w="med" len="med"/>
                <a:tailEnd type="none" w="med" len="med"/>
              </a:ln>
            </p:spPr>
            <p:txBody>
              <a:bodyPr wrap="none" anchor="ctr" anchorCtr="0"/>
              <a:p>
                <a:pPr algn="ctr"/>
                <a:r>
                  <a:rPr sz="2400" b="1" dirty="0">
                    <a:latin typeface="Times New Roman" panose="02020603050405020304" pitchFamily="18" charset="0"/>
                  </a:rPr>
                  <a:t>2</a:t>
                </a:r>
                <a:endParaRPr sz="2400" b="1" dirty="0">
                  <a:latin typeface="Times New Roman" panose="02020603050405020304" pitchFamily="18" charset="0"/>
                </a:endParaRPr>
              </a:p>
            </p:txBody>
          </p:sp>
        </p:grpSp>
        <p:sp>
          <p:nvSpPr>
            <p:cNvPr id="5138" name="Rectangle 22"/>
            <p:cNvSpPr/>
            <p:nvPr/>
          </p:nvSpPr>
          <p:spPr>
            <a:xfrm>
              <a:off x="3122" y="3974"/>
              <a:ext cx="774" cy="194"/>
            </a:xfrm>
            <a:prstGeom prst="rect">
              <a:avLst/>
            </a:prstGeom>
            <a:solidFill>
              <a:schemeClr val="bg1"/>
            </a:solidFill>
            <a:ln w="9525">
              <a:noFill/>
            </a:ln>
          </p:spPr>
          <p:txBody>
            <a:bodyPr anchor="ctr" anchorCtr="0"/>
            <a:p>
              <a:r>
                <a:rPr sz="1600" b="1" dirty="0">
                  <a:solidFill>
                    <a:srgbClr val="0000FF"/>
                  </a:solidFill>
                  <a:latin typeface="Times New Roman" panose="02020603050405020304" pitchFamily="18" charset="0"/>
                </a:rPr>
                <a:t>  MT nước</a:t>
              </a:r>
              <a:endParaRPr sz="1600" b="1" dirty="0">
                <a:solidFill>
                  <a:srgbClr val="0000FF"/>
                </a:solidFill>
                <a:latin typeface="Times New Roman" panose="02020603050405020304" pitchFamily="18" charset="0"/>
              </a:endParaRPr>
            </a:p>
          </p:txBody>
        </p:sp>
        <p:sp>
          <p:nvSpPr>
            <p:cNvPr id="5139" name="Rectangle 23"/>
            <p:cNvSpPr/>
            <p:nvPr/>
          </p:nvSpPr>
          <p:spPr>
            <a:xfrm>
              <a:off x="4549" y="3950"/>
              <a:ext cx="774" cy="218"/>
            </a:xfrm>
            <a:prstGeom prst="rect">
              <a:avLst/>
            </a:prstGeom>
            <a:solidFill>
              <a:schemeClr val="bg1"/>
            </a:solidFill>
            <a:ln w="9525">
              <a:noFill/>
            </a:ln>
          </p:spPr>
          <p:txBody>
            <a:bodyPr anchor="ctr" anchorCtr="0"/>
            <a:p>
              <a:r>
                <a:rPr sz="1600" b="1" dirty="0">
                  <a:solidFill>
                    <a:srgbClr val="0000FF"/>
                  </a:solidFill>
                  <a:latin typeface="Times New Roman" panose="02020603050405020304" pitchFamily="18" charset="0"/>
                </a:rPr>
                <a:t>MT đô  thị</a:t>
              </a:r>
              <a:endParaRPr sz="1600" b="1" dirty="0">
                <a:solidFill>
                  <a:srgbClr val="0000FF"/>
                </a:solidFill>
                <a:latin typeface="Times New Roman" panose="02020603050405020304" pitchFamily="18" charset="0"/>
              </a:endParaRPr>
            </a:p>
          </p:txBody>
        </p:sp>
        <p:sp>
          <p:nvSpPr>
            <p:cNvPr id="5140" name="Rectangle 24"/>
            <p:cNvSpPr/>
            <p:nvPr/>
          </p:nvSpPr>
          <p:spPr>
            <a:xfrm>
              <a:off x="4380" y="467"/>
              <a:ext cx="847" cy="193"/>
            </a:xfrm>
            <a:prstGeom prst="rect">
              <a:avLst/>
            </a:prstGeom>
            <a:solidFill>
              <a:schemeClr val="bg1"/>
            </a:solidFill>
            <a:ln w="9525">
              <a:noFill/>
            </a:ln>
          </p:spPr>
          <p:txBody>
            <a:bodyPr anchor="ctr" anchorCtr="0"/>
            <a:p>
              <a:pPr algn="ctr"/>
              <a:r>
                <a:rPr sz="1600" b="1" dirty="0">
                  <a:solidFill>
                    <a:srgbClr val="0000FF"/>
                  </a:solidFill>
                  <a:latin typeface="Times New Roman" panose="02020603050405020304" pitchFamily="18" charset="0"/>
                </a:rPr>
                <a:t>MT làng quê</a:t>
              </a:r>
              <a:endParaRPr sz="1600" b="1" dirty="0">
                <a:solidFill>
                  <a:srgbClr val="0000FF"/>
                </a:solidFill>
                <a:latin typeface="Times New Roman" panose="02020603050405020304" pitchFamily="18" charset="0"/>
              </a:endParaRPr>
            </a:p>
          </p:txBody>
        </p:sp>
        <p:sp>
          <p:nvSpPr>
            <p:cNvPr id="5141" name="Rectangle 25"/>
            <p:cNvSpPr/>
            <p:nvPr/>
          </p:nvSpPr>
          <p:spPr>
            <a:xfrm>
              <a:off x="2903" y="467"/>
              <a:ext cx="1017" cy="169"/>
            </a:xfrm>
            <a:prstGeom prst="rect">
              <a:avLst/>
            </a:prstGeom>
            <a:solidFill>
              <a:schemeClr val="bg1"/>
            </a:solidFill>
            <a:ln w="9525">
              <a:noFill/>
            </a:ln>
          </p:spPr>
          <p:txBody>
            <a:bodyPr anchor="ctr" anchorCtr="0"/>
            <a:p>
              <a:r>
                <a:rPr b="1" dirty="0">
                  <a:solidFill>
                    <a:srgbClr val="0000FF"/>
                  </a:solidFill>
                  <a:latin typeface="Times New Roman" panose="02020603050405020304" pitchFamily="18" charset="0"/>
                </a:rPr>
                <a:t>    MT rừng</a:t>
              </a:r>
              <a:endParaRPr b="1" dirty="0">
                <a:solidFill>
                  <a:srgbClr val="0000FF"/>
                </a:solidFill>
                <a:latin typeface="Times New Roman" panose="02020603050405020304" pitchFamily="18" charset="0"/>
              </a:endParaRPr>
            </a:p>
          </p:txBody>
        </p:sp>
      </p:grpSp>
      <p:sp>
        <p:nvSpPr>
          <p:cNvPr id="2" name="Line 26"/>
          <p:cNvSpPr/>
          <p:nvPr/>
        </p:nvSpPr>
        <p:spPr>
          <a:xfrm flipV="1">
            <a:off x="5867400" y="3467100"/>
            <a:ext cx="612775" cy="1333500"/>
          </a:xfrm>
          <a:prstGeom prst="line">
            <a:avLst/>
          </a:prstGeom>
          <a:ln w="76200" cap="flat" cmpd="sng">
            <a:solidFill>
              <a:srgbClr val="FF0000"/>
            </a:solidFill>
            <a:prstDash val="solid"/>
            <a:headEnd type="none" w="med" len="med"/>
            <a:tailEnd type="triangle" w="med" len="med"/>
          </a:ln>
        </p:spPr>
      </p:sp>
      <p:sp>
        <p:nvSpPr>
          <p:cNvPr id="3" name="Line 27"/>
          <p:cNvSpPr/>
          <p:nvPr/>
        </p:nvSpPr>
        <p:spPr>
          <a:xfrm>
            <a:off x="5867400" y="1600200"/>
            <a:ext cx="2819400" cy="1828800"/>
          </a:xfrm>
          <a:prstGeom prst="line">
            <a:avLst/>
          </a:prstGeom>
          <a:ln w="76200" cap="flat" cmpd="sng">
            <a:solidFill>
              <a:srgbClr val="FF0000"/>
            </a:solidFill>
            <a:prstDash val="solid"/>
            <a:headEnd type="none" w="med" len="med"/>
            <a:tailEnd type="triangle" w="med" len="med"/>
          </a:ln>
        </p:spPr>
      </p:sp>
      <p:sp>
        <p:nvSpPr>
          <p:cNvPr id="4" name="Line 28"/>
          <p:cNvSpPr/>
          <p:nvPr/>
        </p:nvSpPr>
        <p:spPr>
          <a:xfrm>
            <a:off x="5867400" y="3352800"/>
            <a:ext cx="2800350" cy="3109913"/>
          </a:xfrm>
          <a:prstGeom prst="line">
            <a:avLst/>
          </a:prstGeom>
          <a:ln w="76200" cap="flat" cmpd="sng">
            <a:solidFill>
              <a:srgbClr val="FF0000"/>
            </a:solidFill>
            <a:prstDash val="solid"/>
            <a:headEnd type="none" w="med" len="med"/>
            <a:tailEnd type="triangle" w="med" len="med"/>
          </a:ln>
        </p:spPr>
      </p:sp>
      <p:sp>
        <p:nvSpPr>
          <p:cNvPr id="5" name="Line 29"/>
          <p:cNvSpPr/>
          <p:nvPr/>
        </p:nvSpPr>
        <p:spPr>
          <a:xfrm>
            <a:off x="5827713" y="6500813"/>
            <a:ext cx="652462" cy="0"/>
          </a:xfrm>
          <a:prstGeom prst="line">
            <a:avLst/>
          </a:prstGeom>
          <a:ln w="76200" cap="flat" cmpd="sng">
            <a:solidFill>
              <a:srgbClr val="FF0000"/>
            </a:solidFill>
            <a:prstDash val="solid"/>
            <a:headEnd type="none" w="med" len="med"/>
            <a:tailEnd type="triangle" w="med" len="med"/>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123"/>
                                        </p:tgtEl>
                                        <p:attrNameLst>
                                          <p:attrName>style.visibility</p:attrName>
                                        </p:attrNameLst>
                                      </p:cBhvr>
                                      <p:to>
                                        <p:strVal val="visible"/>
                                      </p:to>
                                    </p:set>
                                    <p:anim calcmode="lin" valueType="num">
                                      <p:cBhvr additive="base">
                                        <p:cTn id="7" dur="500" fill="hold"/>
                                        <p:tgtEl>
                                          <p:spTgt spid="5123"/>
                                        </p:tgtEl>
                                        <p:attrNameLst>
                                          <p:attrName>ppt_x</p:attrName>
                                        </p:attrNameLst>
                                      </p:cBhvr>
                                      <p:tavLst>
                                        <p:tav tm="0">
                                          <p:val>
                                            <p:strVal val="#ppt_x"/>
                                          </p:val>
                                        </p:tav>
                                        <p:tav tm="100000">
                                          <p:val>
                                            <p:strVal val="#ppt_x"/>
                                          </p:val>
                                        </p:tav>
                                      </p:tavLst>
                                    </p:anim>
                                    <p:anim calcmode="lin" valueType="num">
                                      <p:cBhvr additive="base">
                                        <p:cTn id="8" dur="500" fill="hold"/>
                                        <p:tgtEl>
                                          <p:spTgt spid="5123"/>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5125"/>
                                        </p:tgtEl>
                                        <p:attrNameLst>
                                          <p:attrName>style.visibility</p:attrName>
                                        </p:attrNameLst>
                                      </p:cBhvr>
                                      <p:to>
                                        <p:strVal val="visible"/>
                                      </p:to>
                                    </p:set>
                                    <p:anim calcmode="lin" valueType="num">
                                      <p:cBhvr additive="base">
                                        <p:cTn id="12" dur="500" fill="hold"/>
                                        <p:tgtEl>
                                          <p:spTgt spid="5125"/>
                                        </p:tgtEl>
                                        <p:attrNameLst>
                                          <p:attrName>ppt_x</p:attrName>
                                        </p:attrNameLst>
                                      </p:cBhvr>
                                      <p:tavLst>
                                        <p:tav tm="0">
                                          <p:val>
                                            <p:strVal val="#ppt_x"/>
                                          </p:val>
                                        </p:tav>
                                        <p:tav tm="100000">
                                          <p:val>
                                            <p:strVal val="#ppt_x"/>
                                          </p:val>
                                        </p:tav>
                                      </p:tavLst>
                                    </p:anim>
                                    <p:anim calcmode="lin" valueType="num">
                                      <p:cBhvr additive="base">
                                        <p:cTn id="13" dur="500" fill="hold"/>
                                        <p:tgtEl>
                                          <p:spTgt spid="512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4" fill="hold" grpId="0" nodeType="afterEffect">
                                  <p:stCondLst>
                                    <p:cond delay="0"/>
                                  </p:stCondLst>
                                  <p:childTnLst>
                                    <p:set>
                                      <p:cBhvr>
                                        <p:cTn id="16" dur="1" fill="hold">
                                          <p:stCondLst>
                                            <p:cond delay="0"/>
                                          </p:stCondLst>
                                        </p:cTn>
                                        <p:tgtEl>
                                          <p:spTgt spid="5126"/>
                                        </p:tgtEl>
                                        <p:attrNameLst>
                                          <p:attrName>style.visibility</p:attrName>
                                        </p:attrNameLst>
                                      </p:cBhvr>
                                      <p:to>
                                        <p:strVal val="visible"/>
                                      </p:to>
                                    </p:set>
                                    <p:anim calcmode="lin" valueType="num">
                                      <p:cBhvr additive="base">
                                        <p:cTn id="17" dur="500" fill="hold"/>
                                        <p:tgtEl>
                                          <p:spTgt spid="5126"/>
                                        </p:tgtEl>
                                        <p:attrNameLst>
                                          <p:attrName>ppt_x</p:attrName>
                                        </p:attrNameLst>
                                      </p:cBhvr>
                                      <p:tavLst>
                                        <p:tav tm="0">
                                          <p:val>
                                            <p:strVal val="#ppt_x"/>
                                          </p:val>
                                        </p:tav>
                                        <p:tav tm="100000">
                                          <p:val>
                                            <p:strVal val="#ppt_x"/>
                                          </p:val>
                                        </p:tav>
                                      </p:tavLst>
                                    </p:anim>
                                    <p:anim calcmode="lin" valueType="num">
                                      <p:cBhvr additive="base">
                                        <p:cTn id="18" dur="500" fill="hold"/>
                                        <p:tgtEl>
                                          <p:spTgt spid="5126"/>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4" fill="hold" grpId="0" nodeType="afterEffect">
                                  <p:stCondLst>
                                    <p:cond delay="0"/>
                                  </p:stCondLst>
                                  <p:childTnLst>
                                    <p:set>
                                      <p:cBhvr>
                                        <p:cTn id="21" dur="1" fill="hold">
                                          <p:stCondLst>
                                            <p:cond delay="0"/>
                                          </p:stCondLst>
                                        </p:cTn>
                                        <p:tgtEl>
                                          <p:spTgt spid="5127"/>
                                        </p:tgtEl>
                                        <p:attrNameLst>
                                          <p:attrName>style.visibility</p:attrName>
                                        </p:attrNameLst>
                                      </p:cBhvr>
                                      <p:to>
                                        <p:strVal val="visible"/>
                                      </p:to>
                                    </p:set>
                                    <p:anim calcmode="lin" valueType="num">
                                      <p:cBhvr additive="base">
                                        <p:cTn id="22" dur="500" fill="hold"/>
                                        <p:tgtEl>
                                          <p:spTgt spid="5127"/>
                                        </p:tgtEl>
                                        <p:attrNameLst>
                                          <p:attrName>ppt_x</p:attrName>
                                        </p:attrNameLst>
                                      </p:cBhvr>
                                      <p:tavLst>
                                        <p:tav tm="0">
                                          <p:val>
                                            <p:strVal val="#ppt_x"/>
                                          </p:val>
                                        </p:tav>
                                        <p:tav tm="100000">
                                          <p:val>
                                            <p:strVal val="#ppt_x"/>
                                          </p:val>
                                        </p:tav>
                                      </p:tavLst>
                                    </p:anim>
                                    <p:anim calcmode="lin" valueType="num">
                                      <p:cBhvr additive="base">
                                        <p:cTn id="23" dur="500" fill="hold"/>
                                        <p:tgtEl>
                                          <p:spTgt spid="5127"/>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1" presetClass="entr" presetSubtype="4" fill="hold" nodeType="afterEffect">
                                  <p:stCondLst>
                                    <p:cond delay="0"/>
                                  </p:stCondLst>
                                  <p:childTnLst>
                                    <p:set>
                                      <p:cBhvr>
                                        <p:cTn id="26" dur="1" fill="hold">
                                          <p:stCondLst>
                                            <p:cond delay="0"/>
                                          </p:stCondLst>
                                        </p:cTn>
                                        <p:tgtEl>
                                          <p:spTgt spid="5129"/>
                                        </p:tgtEl>
                                        <p:attrNameLst>
                                          <p:attrName>style.visibility</p:attrName>
                                        </p:attrNameLst>
                                      </p:cBhvr>
                                      <p:to>
                                        <p:strVal val="visible"/>
                                      </p:to>
                                    </p:set>
                                    <p:animEffect transition="in" filter="wheel(4)">
                                      <p:cBhvr>
                                        <p:cTn id="27" dur="1000"/>
                                        <p:tgtEl>
                                          <p:spTgt spid="5129"/>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blinds(horizontal)">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4" presetClass="entr" presetSubtype="16"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ox(in)">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checkerboard(across)">
                                      <p:cBhvr>
                                        <p:cTn id="42" dur="500"/>
                                        <p:tgtEl>
                                          <p:spTgt spid="2"/>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linds(horizontal)">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ldLvl="0" animBg="1"/>
      <p:bldP spid="5125" grpId="0" bldLvl="0" animBg="1"/>
      <p:bldP spid="5126" grpId="0" bldLvl="0" animBg="1"/>
      <p:bldP spid="5127"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ular Callout 5"/>
          <p:cNvSpPr/>
          <p:nvPr/>
        </p:nvSpPr>
        <p:spPr>
          <a:xfrm>
            <a:off x="4038600" y="2209800"/>
            <a:ext cx="5486400" cy="1981200"/>
          </a:xfrm>
          <a:prstGeom prst="wedgeRoundRectCallout">
            <a:avLst>
              <a:gd name="adj1" fmla="val -53654"/>
              <a:gd name="adj2" fmla="val 83802"/>
              <a:gd name="adj3" fmla="val 16667"/>
            </a:avLst>
          </a:prstGeom>
          <a:ln w="76200">
            <a:prstDash val="sysDash"/>
          </a:ln>
        </p:spPr>
        <p:style>
          <a:lnRef idx="2">
            <a:schemeClr val="accent6"/>
          </a:lnRef>
          <a:fillRef idx="1">
            <a:schemeClr val="lt1"/>
          </a:fillRef>
          <a:effectRef idx="0">
            <a:schemeClr val="accent6"/>
          </a:effectRef>
          <a:fontRef idx="minor">
            <a:schemeClr val="dk1"/>
          </a:fontRef>
        </p:style>
        <p:txBody>
          <a:bodyPr rtlCol="0" anchor="ctr"/>
          <a:lstStyle/>
          <a:p>
            <a:pPr algn="just"/>
            <a:r>
              <a:rPr lang="vi-VN" sz="3200" dirty="0" smtClean="0">
                <a:latin typeface="+mj-lt"/>
              </a:rPr>
              <a:t>   </a:t>
            </a:r>
            <a:endParaRPr lang="vi-VN" sz="3200" dirty="0" smtClean="0">
              <a:latin typeface="+mj-lt"/>
            </a:endParaRPr>
          </a:p>
          <a:p>
            <a:pPr algn="just"/>
            <a:r>
              <a:rPr lang="vi-VN" sz="3200" dirty="0">
                <a:latin typeface="+mj-lt"/>
              </a:rPr>
              <a:t> </a:t>
            </a:r>
            <a:r>
              <a:rPr lang="vi-VN" sz="3200" dirty="0" smtClean="0">
                <a:latin typeface="+mj-lt"/>
              </a:rPr>
              <a:t>    Theo </a:t>
            </a:r>
            <a:r>
              <a:rPr lang="vi-VN" sz="3200" dirty="0">
                <a:latin typeface="+mj-lt"/>
              </a:rPr>
              <a:t>em, giữa các môi trường có những thành phần nào giống nhau? </a:t>
            </a:r>
            <a:endParaRPr lang="vi-VN" sz="3200" dirty="0">
              <a:latin typeface="+mj-lt"/>
            </a:endParaRPr>
          </a:p>
          <a:p>
            <a:pPr algn="just"/>
            <a:endParaRPr lang="vi-VN" sz="3200" dirty="0">
              <a:latin typeface="+mj-lt"/>
            </a:endParaRPr>
          </a:p>
        </p:txBody>
      </p:sp>
      <p:pic>
        <p:nvPicPr>
          <p:cNvPr id="2050" name="Picture 2" descr="Káº¿t quáº£ hÃ¬nh áº£nh cho hinh anh dau cham hoi"/>
          <p:cNvPicPr>
            <a:picLocks noChangeAspect="1" noChangeArrowheads="1"/>
          </p:cNvPicPr>
          <p:nvPr/>
        </p:nvPicPr>
        <p:blipFill>
          <a:blip r:embed="rId1" cstate="print">
            <a:extLst>
              <a:ext uri="{BEBA8EAE-BF5A-486C-A8C5-ECC9F3942E4B}">
                <a14:imgProps xmlns:a14="http://schemas.microsoft.com/office/drawing/2010/main">
                  <a14:imgLayer r:embed="rId2">
                    <a14:imgEffect>
                      <a14:backgroundRemoval t="132" b="98553" l="10000" r="93000"/>
                    </a14:imgEffect>
                  </a14:imgLayer>
                </a14:imgProps>
              </a:ext>
              <a:ext uri="{28A0092B-C50C-407E-A947-70E740481C1C}">
                <a14:useLocalDpi xmlns:a14="http://schemas.microsoft.com/office/drawing/2010/main" val="0"/>
              </a:ext>
            </a:extLst>
          </a:blip>
          <a:srcRect/>
          <a:stretch>
            <a:fillRect/>
          </a:stretch>
        </p:blipFill>
        <p:spPr bwMode="auto">
          <a:xfrm>
            <a:off x="1745014" y="4218461"/>
            <a:ext cx="2674585" cy="2258539"/>
          </a:xfrm>
          <a:prstGeom prst="rect">
            <a:avLst/>
          </a:prstGeom>
          <a:noFill/>
          <a:extLst>
            <a:ext uri="{909E8E84-426E-40DD-AFC4-6F175D3DCCD1}">
              <a14:hiddenFill xmlns:a14="http://schemas.microsoft.com/office/drawing/2010/main">
                <a:solidFill>
                  <a:srgbClr val="FFFFFF"/>
                </a:solidFill>
              </a14:hiddenFill>
            </a:ext>
          </a:extLst>
        </p:spPr>
      </p:pic>
      <p:sp>
        <p:nvSpPr>
          <p:cNvPr id="10" name="Snip Diagonal Corner Rectangle 9"/>
          <p:cNvSpPr/>
          <p:nvPr/>
        </p:nvSpPr>
        <p:spPr>
          <a:xfrm>
            <a:off x="3657600" y="2209800"/>
            <a:ext cx="6248400" cy="1981200"/>
          </a:xfrm>
          <a:prstGeom prst="snip2DiagRect">
            <a:avLst/>
          </a:prstGeom>
        </p:spPr>
        <p:style>
          <a:lnRef idx="1">
            <a:schemeClr val="accent4"/>
          </a:lnRef>
          <a:fillRef idx="2">
            <a:schemeClr val="accent4"/>
          </a:fillRef>
          <a:effectRef idx="1">
            <a:schemeClr val="accent4"/>
          </a:effectRef>
          <a:fontRef idx="minor">
            <a:schemeClr val="dk1"/>
          </a:fontRef>
        </p:style>
        <p:txBody>
          <a:bodyPr rtlCol="0" anchor="ctr"/>
          <a:lstStyle/>
          <a:p>
            <a:pPr algn="just"/>
            <a:r>
              <a:rPr lang="vi-VN" sz="3200" dirty="0">
                <a:latin typeface="+mj-lt"/>
              </a:rPr>
              <a:t>Thành phần giống nhau giữa các môi trường là: </a:t>
            </a:r>
            <a:r>
              <a:rPr lang="vi-VN" sz="3200" b="1" dirty="0">
                <a:latin typeface="+mj-lt"/>
              </a:rPr>
              <a:t>Nước, không khí, ánh sáng, đất</a:t>
            </a:r>
            <a:r>
              <a:rPr lang="vi-VN" sz="3200" dirty="0">
                <a:latin typeface="+mj-lt"/>
              </a:rPr>
              <a:t>.</a:t>
            </a:r>
            <a:endParaRPr lang="vi-VN" sz="32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par>
                                <p:cTn id="7" presetID="53" presetClass="entr" presetSubtype="16"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anim calcmode="lin" valueType="num">
                                      <p:cBhvr>
                                        <p:cTn id="9" dur="500" fill="hold"/>
                                        <p:tgtEl>
                                          <p:spTgt spid="6"/>
                                        </p:tgtEl>
                                        <p:attrNameLst>
                                          <p:attrName>ppt_w</p:attrName>
                                        </p:attrNameLst>
                                      </p:cBhvr>
                                      <p:tavLst>
                                        <p:tav tm="0">
                                          <p:val>
                                            <p:fltVal val="0"/>
                                          </p:val>
                                        </p:tav>
                                        <p:tav tm="100000">
                                          <p:val>
                                            <p:strVal val="#ppt_w"/>
                                          </p:val>
                                        </p:tav>
                                      </p:tavLst>
                                    </p:anim>
                                    <p:anim calcmode="lin" valueType="num">
                                      <p:cBhvr>
                                        <p:cTn id="10" dur="500" fill="hold"/>
                                        <p:tgtEl>
                                          <p:spTgt spid="6"/>
                                        </p:tgtEl>
                                        <p:attrNameLst>
                                          <p:attrName>ppt_h</p:attrName>
                                        </p:attrNameLst>
                                      </p:cBhvr>
                                      <p:tavLst>
                                        <p:tav tm="0">
                                          <p:val>
                                            <p:fltVal val="0"/>
                                          </p:val>
                                        </p:tav>
                                        <p:tav tm="100000">
                                          <p:val>
                                            <p:strVal val="#ppt_h"/>
                                          </p:val>
                                        </p:tav>
                                      </p:tavLst>
                                    </p:anim>
                                    <p:animEffect transition="in" filter="fade">
                                      <p:cBhvr>
                                        <p:cTn id="11" dur="500"/>
                                        <p:tgtEl>
                                          <p:spTgt spid="6"/>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barn(inVertical)">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10"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hlinkClick r:id="rId1" action="ppaction://hlinksldjump"/>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8399" y="0"/>
            <a:ext cx="4191001" cy="2219980"/>
          </a:xfrm>
          <a:prstGeom prst="rect">
            <a:avLst/>
          </a:prstGeom>
          <a:ln>
            <a:noFill/>
          </a:ln>
          <a:effectLst>
            <a:outerShdw blurRad="292100" dist="139700" dir="2700000" algn="tl" rotWithShape="0">
              <a:srgbClr val="333333">
                <a:alpha val="65000"/>
              </a:srgbClr>
            </a:outerShdw>
          </a:effectLst>
        </p:spPr>
      </p:pic>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0" y="3086449"/>
            <a:ext cx="4343398" cy="2185420"/>
          </a:xfrm>
          <a:prstGeom prst="rect">
            <a:avLst/>
          </a:prstGeom>
          <a:ln>
            <a:noFill/>
          </a:ln>
          <a:effectLst>
            <a:outerShdw blurRad="292100" dist="139700" dir="2700000" algn="tl" rotWithShape="0">
              <a:srgbClr val="333333">
                <a:alpha val="65000"/>
              </a:srgbClr>
            </a:outerShdw>
          </a:effectLst>
        </p:spPr>
      </p:pic>
      <p:pic>
        <p:nvPicPr>
          <p:cNvPr id="22" name="Content Placeholder 5">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8800" y="76200"/>
            <a:ext cx="4343399" cy="2108058"/>
          </a:xfrm>
          <a:prstGeom prst="rect">
            <a:avLst/>
          </a:prstGeom>
          <a:ln>
            <a:noFill/>
          </a:ln>
          <a:effectLst>
            <a:outerShdw blurRad="292100" dist="139700" dir="2700000" algn="tl" rotWithShape="0">
              <a:srgbClr val="333333">
                <a:alpha val="65000"/>
              </a:srgbClr>
            </a:outerShdw>
          </a:effectLst>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48400" y="2988945"/>
            <a:ext cx="4191000" cy="2254885"/>
          </a:xfrm>
          <a:prstGeom prst="rect">
            <a:avLst/>
          </a:prstGeom>
          <a:ln>
            <a:noFill/>
          </a:ln>
          <a:effectLst>
            <a:outerShdw blurRad="292100" dist="139700" dir="2700000" algn="tl" rotWithShape="0">
              <a:srgbClr val="333333">
                <a:alpha val="65000"/>
              </a:srgbClr>
            </a:outerShdw>
          </a:effectLst>
        </p:spPr>
      </p:pic>
      <p:sp>
        <p:nvSpPr>
          <p:cNvPr id="25" name="10-Point Star 24"/>
          <p:cNvSpPr/>
          <p:nvPr/>
        </p:nvSpPr>
        <p:spPr>
          <a:xfrm>
            <a:off x="1828800" y="2231315"/>
            <a:ext cx="395536" cy="432048"/>
          </a:xfrm>
          <a:prstGeom prst="star10">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latin typeface="+mj-lt"/>
              </a:rPr>
              <a:t>1</a:t>
            </a:r>
            <a:endParaRPr lang="vi-VN" sz="2800" dirty="0">
              <a:latin typeface="+mj-lt"/>
            </a:endParaRPr>
          </a:p>
        </p:txBody>
      </p:sp>
      <p:sp>
        <p:nvSpPr>
          <p:cNvPr id="26" name="10-Point Star 25"/>
          <p:cNvSpPr/>
          <p:nvPr/>
        </p:nvSpPr>
        <p:spPr>
          <a:xfrm>
            <a:off x="6340476" y="5312797"/>
            <a:ext cx="395536" cy="432048"/>
          </a:xfrm>
          <a:prstGeom prst="star10">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latin typeface="+mj-lt"/>
              </a:rPr>
              <a:t>4</a:t>
            </a:r>
            <a:endParaRPr lang="vi-VN" sz="2800" dirty="0">
              <a:latin typeface="+mj-lt"/>
            </a:endParaRPr>
          </a:p>
        </p:txBody>
      </p:sp>
      <p:sp>
        <p:nvSpPr>
          <p:cNvPr id="27" name="10-Point Star 26"/>
          <p:cNvSpPr/>
          <p:nvPr/>
        </p:nvSpPr>
        <p:spPr>
          <a:xfrm>
            <a:off x="6248399" y="2241348"/>
            <a:ext cx="395536" cy="432048"/>
          </a:xfrm>
          <a:prstGeom prst="star10">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latin typeface="+mj-lt"/>
              </a:rPr>
              <a:t>2</a:t>
            </a:r>
            <a:endParaRPr lang="vi-VN" sz="2800" dirty="0">
              <a:latin typeface="+mj-lt"/>
            </a:endParaRPr>
          </a:p>
        </p:txBody>
      </p:sp>
      <p:sp>
        <p:nvSpPr>
          <p:cNvPr id="28" name="10-Point Star 27"/>
          <p:cNvSpPr/>
          <p:nvPr/>
        </p:nvSpPr>
        <p:spPr>
          <a:xfrm>
            <a:off x="1828800" y="5359152"/>
            <a:ext cx="395536" cy="432048"/>
          </a:xfrm>
          <a:prstGeom prst="star10">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latin typeface="+mj-lt"/>
              </a:rPr>
              <a:t>3</a:t>
            </a:r>
            <a:endParaRPr lang="vi-VN" sz="2800" dirty="0">
              <a:latin typeface="+mj-lt"/>
            </a:endParaRPr>
          </a:p>
        </p:txBody>
      </p:sp>
      <p:sp>
        <p:nvSpPr>
          <p:cNvPr id="29" name="TextBox 28"/>
          <p:cNvSpPr txBox="1"/>
          <p:nvPr/>
        </p:nvSpPr>
        <p:spPr>
          <a:xfrm>
            <a:off x="2590800" y="2184258"/>
            <a:ext cx="2781935" cy="521970"/>
          </a:xfrm>
          <a:prstGeom prst="rect">
            <a:avLst/>
          </a:prstGeom>
          <a:noFill/>
        </p:spPr>
        <p:txBody>
          <a:bodyPr wrap="none" rtlCol="0">
            <a:spAutoFit/>
          </a:bodyPr>
          <a:lstStyle/>
          <a:p>
            <a:r>
              <a:rPr lang="vi-VN" sz="2800" b="1" dirty="0" smtClean="0">
                <a:latin typeface="+mj-lt"/>
              </a:rPr>
              <a:t>Môi trường rừng</a:t>
            </a:r>
            <a:endParaRPr lang="vi-VN" sz="2800" b="1" dirty="0">
              <a:latin typeface="+mj-lt"/>
            </a:endParaRPr>
          </a:p>
        </p:txBody>
      </p:sp>
      <p:sp>
        <p:nvSpPr>
          <p:cNvPr id="30" name="TextBox 29"/>
          <p:cNvSpPr txBox="1"/>
          <p:nvPr/>
        </p:nvSpPr>
        <p:spPr>
          <a:xfrm>
            <a:off x="6930691" y="2219980"/>
            <a:ext cx="2800985" cy="521970"/>
          </a:xfrm>
          <a:prstGeom prst="rect">
            <a:avLst/>
          </a:prstGeom>
          <a:noFill/>
        </p:spPr>
        <p:txBody>
          <a:bodyPr wrap="none" rtlCol="0">
            <a:spAutoFit/>
          </a:bodyPr>
          <a:lstStyle/>
          <a:p>
            <a:r>
              <a:rPr lang="vi-VN" sz="2800" b="1" dirty="0" smtClean="0">
                <a:latin typeface="+mj-lt"/>
              </a:rPr>
              <a:t>Môi trường nước</a:t>
            </a:r>
            <a:endParaRPr lang="vi-VN" sz="2800" b="1" dirty="0">
              <a:latin typeface="+mj-lt"/>
            </a:endParaRPr>
          </a:p>
        </p:txBody>
      </p:sp>
      <p:sp>
        <p:nvSpPr>
          <p:cNvPr id="31" name="TextBox 30"/>
          <p:cNvSpPr txBox="1"/>
          <p:nvPr/>
        </p:nvSpPr>
        <p:spPr>
          <a:xfrm>
            <a:off x="2474709" y="5267980"/>
            <a:ext cx="3329305" cy="521970"/>
          </a:xfrm>
          <a:prstGeom prst="rect">
            <a:avLst/>
          </a:prstGeom>
          <a:noFill/>
        </p:spPr>
        <p:txBody>
          <a:bodyPr wrap="none" rtlCol="0">
            <a:spAutoFit/>
          </a:bodyPr>
          <a:lstStyle/>
          <a:p>
            <a:r>
              <a:rPr lang="vi-VN" sz="2800" b="1" dirty="0" smtClean="0">
                <a:latin typeface="+mj-lt"/>
              </a:rPr>
              <a:t>Môi trường làng quê</a:t>
            </a:r>
            <a:endParaRPr lang="vi-VN" sz="2800" b="1" dirty="0">
              <a:latin typeface="+mj-lt"/>
            </a:endParaRPr>
          </a:p>
        </p:txBody>
      </p:sp>
      <p:sp>
        <p:nvSpPr>
          <p:cNvPr id="32" name="TextBox 31"/>
          <p:cNvSpPr txBox="1"/>
          <p:nvPr/>
        </p:nvSpPr>
        <p:spPr>
          <a:xfrm>
            <a:off x="6930602" y="5243658"/>
            <a:ext cx="2914015" cy="521970"/>
          </a:xfrm>
          <a:prstGeom prst="rect">
            <a:avLst/>
          </a:prstGeom>
          <a:noFill/>
        </p:spPr>
        <p:txBody>
          <a:bodyPr wrap="none" rtlCol="0">
            <a:spAutoFit/>
          </a:bodyPr>
          <a:lstStyle/>
          <a:p>
            <a:r>
              <a:rPr lang="vi-VN" sz="2800" b="1" dirty="0" smtClean="0">
                <a:latin typeface="+mj-lt"/>
              </a:rPr>
              <a:t>Môi trường đô thị</a:t>
            </a:r>
            <a:endParaRPr lang="vi-VN" sz="2800" b="1" dirty="0">
              <a:latin typeface="+mj-lt"/>
            </a:endParaRPr>
          </a:p>
        </p:txBody>
      </p:sp>
    </p:spTree>
  </p:cSld>
  <p:clrMapOvr>
    <a:masterClrMapping/>
  </p:clrMapOvr>
  <p:transition spd="slow">
    <p:pull/>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10" name="TextBox 9"/>
          <p:cNvSpPr txBox="1"/>
          <p:nvPr/>
        </p:nvSpPr>
        <p:spPr>
          <a:xfrm>
            <a:off x="6393327" y="1451869"/>
            <a:ext cx="5586424" cy="2862322"/>
          </a:xfrm>
          <a:prstGeom prst="rect">
            <a:avLst/>
          </a:prstGeom>
          <a:noFill/>
        </p:spPr>
        <p:txBody>
          <a:bodyPr wrap="square" rtlCol="0">
            <a:spAutoFit/>
          </a:bodyPr>
          <a:lstStyle/>
          <a:p>
            <a:pPr algn="just"/>
            <a:r>
              <a:rPr lang="en-US" sz="3600" b="1"/>
              <a:t>Môi trường rừng bao gồm thực vật, động vật (sống trên cạn và dưới nước).</a:t>
            </a:r>
            <a:endParaRPr lang="en-US" sz="3600" b="1"/>
          </a:p>
          <a:p>
            <a:pPr algn="just"/>
            <a:r>
              <a:rPr lang="en-US" sz="3600" b="1"/>
              <a:t>Nước, ánh sáng, không khí, đất.  </a:t>
            </a:r>
            <a:endParaRPr lang="en-US" sz="3600" b="1"/>
          </a:p>
        </p:txBody>
      </p:sp>
      <p:sp>
        <p:nvSpPr>
          <p:cNvPr id="13" name="Rectangle: Rounded Corners 12"/>
          <p:cNvSpPr/>
          <p:nvPr/>
        </p:nvSpPr>
        <p:spPr>
          <a:xfrm>
            <a:off x="-40575" y="38664"/>
            <a:ext cx="6596492" cy="6907282"/>
          </a:xfrm>
          <a:custGeom>
            <a:avLst/>
            <a:gdLst>
              <a:gd name="connsiteX0" fmla="*/ 0 w 6412992"/>
              <a:gd name="connsiteY0" fmla="*/ 1068853 h 6766560"/>
              <a:gd name="connsiteX1" fmla="*/ 1068853 w 6412992"/>
              <a:gd name="connsiteY1" fmla="*/ 0 h 6766560"/>
              <a:gd name="connsiteX2" fmla="*/ 5344139 w 6412992"/>
              <a:gd name="connsiteY2" fmla="*/ 0 h 6766560"/>
              <a:gd name="connsiteX3" fmla="*/ 6412992 w 6412992"/>
              <a:gd name="connsiteY3" fmla="*/ 1068853 h 6766560"/>
              <a:gd name="connsiteX4" fmla="*/ 6412992 w 6412992"/>
              <a:gd name="connsiteY4" fmla="*/ 5697707 h 6766560"/>
              <a:gd name="connsiteX5" fmla="*/ 5344139 w 6412992"/>
              <a:gd name="connsiteY5" fmla="*/ 6766560 h 6766560"/>
              <a:gd name="connsiteX6" fmla="*/ 1068853 w 6412992"/>
              <a:gd name="connsiteY6" fmla="*/ 6766560 h 6766560"/>
              <a:gd name="connsiteX7" fmla="*/ 0 w 6412992"/>
              <a:gd name="connsiteY7" fmla="*/ 5697707 h 6766560"/>
              <a:gd name="connsiteX8" fmla="*/ 0 w 6412992"/>
              <a:gd name="connsiteY8" fmla="*/ 1068853 h 6766560"/>
              <a:gd name="connsiteX0-1" fmla="*/ 0 w 6412992"/>
              <a:gd name="connsiteY0-2" fmla="*/ 1068853 h 6766560"/>
              <a:gd name="connsiteX1-3" fmla="*/ 1068853 w 6412992"/>
              <a:gd name="connsiteY1-4" fmla="*/ 0 h 6766560"/>
              <a:gd name="connsiteX2-5" fmla="*/ 5344139 w 6412992"/>
              <a:gd name="connsiteY2-6" fmla="*/ 719328 h 6766560"/>
              <a:gd name="connsiteX3-7" fmla="*/ 6412992 w 6412992"/>
              <a:gd name="connsiteY3-8" fmla="*/ 1068853 h 6766560"/>
              <a:gd name="connsiteX4-9" fmla="*/ 6412992 w 6412992"/>
              <a:gd name="connsiteY4-10" fmla="*/ 5697707 h 6766560"/>
              <a:gd name="connsiteX5-11" fmla="*/ 5344139 w 6412992"/>
              <a:gd name="connsiteY5-12" fmla="*/ 6766560 h 6766560"/>
              <a:gd name="connsiteX6-13" fmla="*/ 1068853 w 6412992"/>
              <a:gd name="connsiteY6-14" fmla="*/ 6766560 h 6766560"/>
              <a:gd name="connsiteX7-15" fmla="*/ 0 w 6412992"/>
              <a:gd name="connsiteY7-16" fmla="*/ 5697707 h 6766560"/>
              <a:gd name="connsiteX8-17" fmla="*/ 0 w 6412992"/>
              <a:gd name="connsiteY8-18" fmla="*/ 1068853 h 6766560"/>
              <a:gd name="connsiteX0-19" fmla="*/ 0 w 6412992"/>
              <a:gd name="connsiteY0-20" fmla="*/ 1068853 h 6766560"/>
              <a:gd name="connsiteX1-21" fmla="*/ 1068853 w 6412992"/>
              <a:gd name="connsiteY1-22" fmla="*/ 0 h 6766560"/>
              <a:gd name="connsiteX2-23" fmla="*/ 5344139 w 6412992"/>
              <a:gd name="connsiteY2-24" fmla="*/ 719328 h 6766560"/>
              <a:gd name="connsiteX3-25" fmla="*/ 6242304 w 6412992"/>
              <a:gd name="connsiteY3-26" fmla="*/ 1361461 h 6766560"/>
              <a:gd name="connsiteX4-27" fmla="*/ 6412992 w 6412992"/>
              <a:gd name="connsiteY4-28" fmla="*/ 5697707 h 6766560"/>
              <a:gd name="connsiteX5-29" fmla="*/ 5344139 w 6412992"/>
              <a:gd name="connsiteY5-30" fmla="*/ 6766560 h 6766560"/>
              <a:gd name="connsiteX6-31" fmla="*/ 1068853 w 6412992"/>
              <a:gd name="connsiteY6-32" fmla="*/ 6766560 h 6766560"/>
              <a:gd name="connsiteX7-33" fmla="*/ 0 w 6412992"/>
              <a:gd name="connsiteY7-34" fmla="*/ 5697707 h 6766560"/>
              <a:gd name="connsiteX8-35" fmla="*/ 0 w 6412992"/>
              <a:gd name="connsiteY8-36" fmla="*/ 1068853 h 6766560"/>
              <a:gd name="connsiteX0-37" fmla="*/ 0 w 6412992"/>
              <a:gd name="connsiteY0-38" fmla="*/ 1068853 h 6766560"/>
              <a:gd name="connsiteX1-39" fmla="*/ 1068853 w 6412992"/>
              <a:gd name="connsiteY1-40" fmla="*/ 0 h 6766560"/>
              <a:gd name="connsiteX2-41" fmla="*/ 5344139 w 6412992"/>
              <a:gd name="connsiteY2-42" fmla="*/ 719328 h 6766560"/>
              <a:gd name="connsiteX3-43" fmla="*/ 6242304 w 6412992"/>
              <a:gd name="connsiteY3-44" fmla="*/ 1361461 h 6766560"/>
              <a:gd name="connsiteX4-45" fmla="*/ 6412992 w 6412992"/>
              <a:gd name="connsiteY4-46" fmla="*/ 5697707 h 6766560"/>
              <a:gd name="connsiteX5-47" fmla="*/ 5344139 w 6412992"/>
              <a:gd name="connsiteY5-48" fmla="*/ 6766560 h 6766560"/>
              <a:gd name="connsiteX6-49" fmla="*/ 1068853 w 6412992"/>
              <a:gd name="connsiteY6-50" fmla="*/ 6766560 h 6766560"/>
              <a:gd name="connsiteX7-51" fmla="*/ 0 w 6412992"/>
              <a:gd name="connsiteY7-52" fmla="*/ 5697707 h 6766560"/>
              <a:gd name="connsiteX8-53" fmla="*/ 0 w 6412992"/>
              <a:gd name="connsiteY8-54" fmla="*/ 1068853 h 6766560"/>
              <a:gd name="connsiteX0-55" fmla="*/ 0 w 6412992"/>
              <a:gd name="connsiteY0-56" fmla="*/ 1068853 h 6766560"/>
              <a:gd name="connsiteX1-57" fmla="*/ 1068853 w 6412992"/>
              <a:gd name="connsiteY1-58" fmla="*/ 0 h 6766560"/>
              <a:gd name="connsiteX2-59" fmla="*/ 5344139 w 6412992"/>
              <a:gd name="connsiteY2-60" fmla="*/ 719328 h 6766560"/>
              <a:gd name="connsiteX3-61" fmla="*/ 6242304 w 6412992"/>
              <a:gd name="connsiteY3-62" fmla="*/ 1361461 h 6766560"/>
              <a:gd name="connsiteX4-63" fmla="*/ 6412992 w 6412992"/>
              <a:gd name="connsiteY4-64" fmla="*/ 5697707 h 6766560"/>
              <a:gd name="connsiteX5-65" fmla="*/ 5344139 w 6412992"/>
              <a:gd name="connsiteY5-66" fmla="*/ 6766560 h 6766560"/>
              <a:gd name="connsiteX6-67" fmla="*/ 1068853 w 6412992"/>
              <a:gd name="connsiteY6-68" fmla="*/ 6766560 h 6766560"/>
              <a:gd name="connsiteX7-69" fmla="*/ 0 w 6412992"/>
              <a:gd name="connsiteY7-70" fmla="*/ 5697707 h 6766560"/>
              <a:gd name="connsiteX8-71" fmla="*/ 0 w 6412992"/>
              <a:gd name="connsiteY8-72" fmla="*/ 1068853 h 6766560"/>
              <a:gd name="connsiteX0-73" fmla="*/ 0 w 6412992"/>
              <a:gd name="connsiteY0-74" fmla="*/ 1068853 h 6766560"/>
              <a:gd name="connsiteX1-75" fmla="*/ 1068853 w 6412992"/>
              <a:gd name="connsiteY1-76" fmla="*/ 0 h 6766560"/>
              <a:gd name="connsiteX2-77" fmla="*/ 5344139 w 6412992"/>
              <a:gd name="connsiteY2-78" fmla="*/ 719328 h 6766560"/>
              <a:gd name="connsiteX3-79" fmla="*/ 6156960 w 6412992"/>
              <a:gd name="connsiteY3-80" fmla="*/ 2190517 h 6766560"/>
              <a:gd name="connsiteX4-81" fmla="*/ 6412992 w 6412992"/>
              <a:gd name="connsiteY4-82" fmla="*/ 5697707 h 6766560"/>
              <a:gd name="connsiteX5-83" fmla="*/ 5344139 w 6412992"/>
              <a:gd name="connsiteY5-84" fmla="*/ 6766560 h 6766560"/>
              <a:gd name="connsiteX6-85" fmla="*/ 1068853 w 6412992"/>
              <a:gd name="connsiteY6-86" fmla="*/ 6766560 h 6766560"/>
              <a:gd name="connsiteX7-87" fmla="*/ 0 w 6412992"/>
              <a:gd name="connsiteY7-88" fmla="*/ 5697707 h 6766560"/>
              <a:gd name="connsiteX8-89" fmla="*/ 0 w 6412992"/>
              <a:gd name="connsiteY8-90" fmla="*/ 1068853 h 6766560"/>
              <a:gd name="connsiteX0-91" fmla="*/ 0 w 6412992"/>
              <a:gd name="connsiteY0-92" fmla="*/ 1068853 h 6766560"/>
              <a:gd name="connsiteX1-93" fmla="*/ 1068853 w 6412992"/>
              <a:gd name="connsiteY1-94" fmla="*/ 0 h 6766560"/>
              <a:gd name="connsiteX2-95" fmla="*/ 5344139 w 6412992"/>
              <a:gd name="connsiteY2-96" fmla="*/ 719328 h 6766560"/>
              <a:gd name="connsiteX3-97" fmla="*/ 6156960 w 6412992"/>
              <a:gd name="connsiteY3-98" fmla="*/ 2190517 h 6766560"/>
              <a:gd name="connsiteX4-99" fmla="*/ 6412992 w 6412992"/>
              <a:gd name="connsiteY4-100" fmla="*/ 5697707 h 6766560"/>
              <a:gd name="connsiteX5-101" fmla="*/ 5344139 w 6412992"/>
              <a:gd name="connsiteY5-102" fmla="*/ 6766560 h 6766560"/>
              <a:gd name="connsiteX6-103" fmla="*/ 1068853 w 6412992"/>
              <a:gd name="connsiteY6-104" fmla="*/ 6766560 h 6766560"/>
              <a:gd name="connsiteX7-105" fmla="*/ 0 w 6412992"/>
              <a:gd name="connsiteY7-106" fmla="*/ 5697707 h 6766560"/>
              <a:gd name="connsiteX8-107" fmla="*/ 0 w 6412992"/>
              <a:gd name="connsiteY8-108" fmla="*/ 1068853 h 6766560"/>
              <a:gd name="connsiteX0-109" fmla="*/ 0 w 6412992"/>
              <a:gd name="connsiteY0-110" fmla="*/ 1068853 h 6766560"/>
              <a:gd name="connsiteX1-111" fmla="*/ 1068853 w 6412992"/>
              <a:gd name="connsiteY1-112" fmla="*/ 0 h 6766560"/>
              <a:gd name="connsiteX2-113" fmla="*/ 5392907 w 6412992"/>
              <a:gd name="connsiteY2-114" fmla="*/ 438912 h 6766560"/>
              <a:gd name="connsiteX3-115" fmla="*/ 6156960 w 6412992"/>
              <a:gd name="connsiteY3-116" fmla="*/ 2190517 h 6766560"/>
              <a:gd name="connsiteX4-117" fmla="*/ 6412992 w 6412992"/>
              <a:gd name="connsiteY4-118" fmla="*/ 5697707 h 6766560"/>
              <a:gd name="connsiteX5-119" fmla="*/ 5344139 w 6412992"/>
              <a:gd name="connsiteY5-120" fmla="*/ 6766560 h 6766560"/>
              <a:gd name="connsiteX6-121" fmla="*/ 1068853 w 6412992"/>
              <a:gd name="connsiteY6-122" fmla="*/ 6766560 h 6766560"/>
              <a:gd name="connsiteX7-123" fmla="*/ 0 w 6412992"/>
              <a:gd name="connsiteY7-124" fmla="*/ 5697707 h 6766560"/>
              <a:gd name="connsiteX8-125" fmla="*/ 0 w 6412992"/>
              <a:gd name="connsiteY8-126" fmla="*/ 1068853 h 6766560"/>
              <a:gd name="connsiteX0-127" fmla="*/ 0 w 6412992"/>
              <a:gd name="connsiteY0-128" fmla="*/ 1068853 h 6766560"/>
              <a:gd name="connsiteX1-129" fmla="*/ 1068853 w 6412992"/>
              <a:gd name="connsiteY1-130" fmla="*/ 0 h 6766560"/>
              <a:gd name="connsiteX2-131" fmla="*/ 5283179 w 6412992"/>
              <a:gd name="connsiteY2-132" fmla="*/ 597408 h 6766560"/>
              <a:gd name="connsiteX3-133" fmla="*/ 6156960 w 6412992"/>
              <a:gd name="connsiteY3-134" fmla="*/ 2190517 h 6766560"/>
              <a:gd name="connsiteX4-135" fmla="*/ 6412992 w 6412992"/>
              <a:gd name="connsiteY4-136" fmla="*/ 5697707 h 6766560"/>
              <a:gd name="connsiteX5-137" fmla="*/ 5344139 w 6412992"/>
              <a:gd name="connsiteY5-138" fmla="*/ 6766560 h 6766560"/>
              <a:gd name="connsiteX6-139" fmla="*/ 1068853 w 6412992"/>
              <a:gd name="connsiteY6-140" fmla="*/ 6766560 h 6766560"/>
              <a:gd name="connsiteX7-141" fmla="*/ 0 w 6412992"/>
              <a:gd name="connsiteY7-142" fmla="*/ 5697707 h 6766560"/>
              <a:gd name="connsiteX8-143" fmla="*/ 0 w 6412992"/>
              <a:gd name="connsiteY8-144" fmla="*/ 1068853 h 6766560"/>
              <a:gd name="connsiteX0-145" fmla="*/ 0 w 6412992"/>
              <a:gd name="connsiteY0-146" fmla="*/ 1068853 h 6766560"/>
              <a:gd name="connsiteX1-147" fmla="*/ 1068853 w 6412992"/>
              <a:gd name="connsiteY1-148" fmla="*/ 0 h 6766560"/>
              <a:gd name="connsiteX2-149" fmla="*/ 5100299 w 6412992"/>
              <a:gd name="connsiteY2-150" fmla="*/ 268224 h 6766560"/>
              <a:gd name="connsiteX3-151" fmla="*/ 6156960 w 6412992"/>
              <a:gd name="connsiteY3-152" fmla="*/ 2190517 h 6766560"/>
              <a:gd name="connsiteX4-153" fmla="*/ 6412992 w 6412992"/>
              <a:gd name="connsiteY4-154" fmla="*/ 5697707 h 6766560"/>
              <a:gd name="connsiteX5-155" fmla="*/ 5344139 w 6412992"/>
              <a:gd name="connsiteY5-156" fmla="*/ 6766560 h 6766560"/>
              <a:gd name="connsiteX6-157" fmla="*/ 1068853 w 6412992"/>
              <a:gd name="connsiteY6-158" fmla="*/ 6766560 h 6766560"/>
              <a:gd name="connsiteX7-159" fmla="*/ 0 w 6412992"/>
              <a:gd name="connsiteY7-160" fmla="*/ 5697707 h 6766560"/>
              <a:gd name="connsiteX8-161" fmla="*/ 0 w 6412992"/>
              <a:gd name="connsiteY8-162" fmla="*/ 1068853 h 6766560"/>
              <a:gd name="connsiteX0-163" fmla="*/ 0 w 6412992"/>
              <a:gd name="connsiteY0-164" fmla="*/ 1068853 h 6766560"/>
              <a:gd name="connsiteX1-165" fmla="*/ 1068853 w 6412992"/>
              <a:gd name="connsiteY1-166" fmla="*/ 0 h 6766560"/>
              <a:gd name="connsiteX2-167" fmla="*/ 5100299 w 6412992"/>
              <a:gd name="connsiteY2-168" fmla="*/ 268224 h 6766560"/>
              <a:gd name="connsiteX3-169" fmla="*/ 6083808 w 6412992"/>
              <a:gd name="connsiteY3-170" fmla="*/ 2239285 h 6766560"/>
              <a:gd name="connsiteX4-171" fmla="*/ 6412992 w 6412992"/>
              <a:gd name="connsiteY4-172" fmla="*/ 5697707 h 6766560"/>
              <a:gd name="connsiteX5-173" fmla="*/ 5344139 w 6412992"/>
              <a:gd name="connsiteY5-174" fmla="*/ 6766560 h 6766560"/>
              <a:gd name="connsiteX6-175" fmla="*/ 1068853 w 6412992"/>
              <a:gd name="connsiteY6-176" fmla="*/ 6766560 h 6766560"/>
              <a:gd name="connsiteX7-177" fmla="*/ 0 w 6412992"/>
              <a:gd name="connsiteY7-178" fmla="*/ 5697707 h 6766560"/>
              <a:gd name="connsiteX8-179" fmla="*/ 0 w 6412992"/>
              <a:gd name="connsiteY8-180" fmla="*/ 1068853 h 6766560"/>
              <a:gd name="connsiteX0-181" fmla="*/ 0 w 6595872"/>
              <a:gd name="connsiteY0-182" fmla="*/ 1068853 h 6766560"/>
              <a:gd name="connsiteX1-183" fmla="*/ 1068853 w 6595872"/>
              <a:gd name="connsiteY1-184" fmla="*/ 0 h 6766560"/>
              <a:gd name="connsiteX2-185" fmla="*/ 5100299 w 6595872"/>
              <a:gd name="connsiteY2-186" fmla="*/ 268224 h 6766560"/>
              <a:gd name="connsiteX3-187" fmla="*/ 6083808 w 6595872"/>
              <a:gd name="connsiteY3-188" fmla="*/ 2239285 h 6766560"/>
              <a:gd name="connsiteX4-189" fmla="*/ 6595872 w 6595872"/>
              <a:gd name="connsiteY4-190" fmla="*/ 5648939 h 6766560"/>
              <a:gd name="connsiteX5-191" fmla="*/ 5344139 w 6595872"/>
              <a:gd name="connsiteY5-192" fmla="*/ 6766560 h 6766560"/>
              <a:gd name="connsiteX6-193" fmla="*/ 1068853 w 6595872"/>
              <a:gd name="connsiteY6-194" fmla="*/ 6766560 h 6766560"/>
              <a:gd name="connsiteX7-195" fmla="*/ 0 w 6595872"/>
              <a:gd name="connsiteY7-196" fmla="*/ 5697707 h 6766560"/>
              <a:gd name="connsiteX8-197" fmla="*/ 0 w 6595872"/>
              <a:gd name="connsiteY8-198" fmla="*/ 1068853 h 6766560"/>
              <a:gd name="connsiteX0-199" fmla="*/ 73152 w 6669024"/>
              <a:gd name="connsiteY0-200" fmla="*/ 1068853 h 6773107"/>
              <a:gd name="connsiteX1-201" fmla="*/ 1142005 w 6669024"/>
              <a:gd name="connsiteY1-202" fmla="*/ 0 h 6773107"/>
              <a:gd name="connsiteX2-203" fmla="*/ 5173451 w 6669024"/>
              <a:gd name="connsiteY2-204" fmla="*/ 268224 h 6773107"/>
              <a:gd name="connsiteX3-205" fmla="*/ 6156960 w 6669024"/>
              <a:gd name="connsiteY3-206" fmla="*/ 2239285 h 6773107"/>
              <a:gd name="connsiteX4-207" fmla="*/ 6669024 w 6669024"/>
              <a:gd name="connsiteY4-208" fmla="*/ 5648939 h 6773107"/>
              <a:gd name="connsiteX5-209" fmla="*/ 5417291 w 6669024"/>
              <a:gd name="connsiteY5-210" fmla="*/ 6766560 h 6773107"/>
              <a:gd name="connsiteX6-211" fmla="*/ 1142005 w 6669024"/>
              <a:gd name="connsiteY6-212" fmla="*/ 6766560 h 6773107"/>
              <a:gd name="connsiteX7-213" fmla="*/ 0 w 6669024"/>
              <a:gd name="connsiteY7-214" fmla="*/ 5856203 h 6773107"/>
              <a:gd name="connsiteX8-215" fmla="*/ 73152 w 6669024"/>
              <a:gd name="connsiteY8-216" fmla="*/ 1068853 h 6773107"/>
              <a:gd name="connsiteX0-217" fmla="*/ 73152 w 6669024"/>
              <a:gd name="connsiteY0-218" fmla="*/ 1068853 h 6766560"/>
              <a:gd name="connsiteX1-219" fmla="*/ 1142005 w 6669024"/>
              <a:gd name="connsiteY1-220" fmla="*/ 0 h 6766560"/>
              <a:gd name="connsiteX2-221" fmla="*/ 5173451 w 6669024"/>
              <a:gd name="connsiteY2-222" fmla="*/ 268224 h 6766560"/>
              <a:gd name="connsiteX3-223" fmla="*/ 6156960 w 6669024"/>
              <a:gd name="connsiteY3-224" fmla="*/ 2239285 h 6766560"/>
              <a:gd name="connsiteX4-225" fmla="*/ 6669024 w 6669024"/>
              <a:gd name="connsiteY4-226" fmla="*/ 5648939 h 6766560"/>
              <a:gd name="connsiteX5-227" fmla="*/ 5417291 w 6669024"/>
              <a:gd name="connsiteY5-228" fmla="*/ 6766560 h 6766560"/>
              <a:gd name="connsiteX6-229" fmla="*/ 1142005 w 6669024"/>
              <a:gd name="connsiteY6-230" fmla="*/ 6766560 h 6766560"/>
              <a:gd name="connsiteX7-231" fmla="*/ 0 w 6669024"/>
              <a:gd name="connsiteY7-232" fmla="*/ 5856203 h 6766560"/>
              <a:gd name="connsiteX8-233" fmla="*/ 73152 w 6669024"/>
              <a:gd name="connsiteY8-234" fmla="*/ 1068853 h 6766560"/>
              <a:gd name="connsiteX0-235" fmla="*/ 73152 w 6669024"/>
              <a:gd name="connsiteY0-236" fmla="*/ 1068853 h 6766560"/>
              <a:gd name="connsiteX1-237" fmla="*/ 1142005 w 6669024"/>
              <a:gd name="connsiteY1-238" fmla="*/ 0 h 6766560"/>
              <a:gd name="connsiteX2-239" fmla="*/ 5161259 w 6669024"/>
              <a:gd name="connsiteY2-240" fmla="*/ 426720 h 6766560"/>
              <a:gd name="connsiteX3-241" fmla="*/ 6156960 w 6669024"/>
              <a:gd name="connsiteY3-242" fmla="*/ 2239285 h 6766560"/>
              <a:gd name="connsiteX4-243" fmla="*/ 6669024 w 6669024"/>
              <a:gd name="connsiteY4-244" fmla="*/ 5648939 h 6766560"/>
              <a:gd name="connsiteX5-245" fmla="*/ 5417291 w 6669024"/>
              <a:gd name="connsiteY5-246" fmla="*/ 6766560 h 6766560"/>
              <a:gd name="connsiteX6-247" fmla="*/ 1142005 w 6669024"/>
              <a:gd name="connsiteY6-248" fmla="*/ 6766560 h 6766560"/>
              <a:gd name="connsiteX7-249" fmla="*/ 0 w 6669024"/>
              <a:gd name="connsiteY7-250" fmla="*/ 5856203 h 6766560"/>
              <a:gd name="connsiteX8-251" fmla="*/ 73152 w 6669024"/>
              <a:gd name="connsiteY8-252" fmla="*/ 1068853 h 6766560"/>
              <a:gd name="connsiteX0-253" fmla="*/ 73152 w 6669024"/>
              <a:gd name="connsiteY0-254" fmla="*/ 1068853 h 6766560"/>
              <a:gd name="connsiteX1-255" fmla="*/ 1142005 w 6669024"/>
              <a:gd name="connsiteY1-256" fmla="*/ 0 h 6766560"/>
              <a:gd name="connsiteX2-257" fmla="*/ 4953995 w 6669024"/>
              <a:gd name="connsiteY2-258" fmla="*/ 219456 h 6766560"/>
              <a:gd name="connsiteX3-259" fmla="*/ 6156960 w 6669024"/>
              <a:gd name="connsiteY3-260" fmla="*/ 2239285 h 6766560"/>
              <a:gd name="connsiteX4-261" fmla="*/ 6669024 w 6669024"/>
              <a:gd name="connsiteY4-262" fmla="*/ 5648939 h 6766560"/>
              <a:gd name="connsiteX5-263" fmla="*/ 5417291 w 6669024"/>
              <a:gd name="connsiteY5-264" fmla="*/ 6766560 h 6766560"/>
              <a:gd name="connsiteX6-265" fmla="*/ 1142005 w 6669024"/>
              <a:gd name="connsiteY6-266" fmla="*/ 6766560 h 6766560"/>
              <a:gd name="connsiteX7-267" fmla="*/ 0 w 6669024"/>
              <a:gd name="connsiteY7-268" fmla="*/ 5856203 h 6766560"/>
              <a:gd name="connsiteX8-269" fmla="*/ 73152 w 6669024"/>
              <a:gd name="connsiteY8-270" fmla="*/ 1068853 h 6766560"/>
              <a:gd name="connsiteX0-271" fmla="*/ 73152 w 6669024"/>
              <a:gd name="connsiteY0-272" fmla="*/ 1068853 h 6766560"/>
              <a:gd name="connsiteX1-273" fmla="*/ 1142005 w 6669024"/>
              <a:gd name="connsiteY1-274" fmla="*/ 0 h 6766560"/>
              <a:gd name="connsiteX2-275" fmla="*/ 4880843 w 6669024"/>
              <a:gd name="connsiteY2-276" fmla="*/ 97536 h 6766560"/>
              <a:gd name="connsiteX3-277" fmla="*/ 6156960 w 6669024"/>
              <a:gd name="connsiteY3-278" fmla="*/ 2239285 h 6766560"/>
              <a:gd name="connsiteX4-279" fmla="*/ 6669024 w 6669024"/>
              <a:gd name="connsiteY4-280" fmla="*/ 5648939 h 6766560"/>
              <a:gd name="connsiteX5-281" fmla="*/ 5417291 w 6669024"/>
              <a:gd name="connsiteY5-282" fmla="*/ 6766560 h 6766560"/>
              <a:gd name="connsiteX6-283" fmla="*/ 1142005 w 6669024"/>
              <a:gd name="connsiteY6-284" fmla="*/ 6766560 h 6766560"/>
              <a:gd name="connsiteX7-285" fmla="*/ 0 w 6669024"/>
              <a:gd name="connsiteY7-286" fmla="*/ 5856203 h 6766560"/>
              <a:gd name="connsiteX8-287" fmla="*/ 73152 w 6669024"/>
              <a:gd name="connsiteY8-288" fmla="*/ 1068853 h 6766560"/>
              <a:gd name="connsiteX0-289" fmla="*/ 73152 w 6669024"/>
              <a:gd name="connsiteY0-290" fmla="*/ 1068853 h 6766560"/>
              <a:gd name="connsiteX1-291" fmla="*/ 1142005 w 6669024"/>
              <a:gd name="connsiteY1-292" fmla="*/ 0 h 6766560"/>
              <a:gd name="connsiteX2-293" fmla="*/ 4880843 w 6669024"/>
              <a:gd name="connsiteY2-294" fmla="*/ 97536 h 6766560"/>
              <a:gd name="connsiteX3-295" fmla="*/ 6156960 w 6669024"/>
              <a:gd name="connsiteY3-296" fmla="*/ 2239285 h 6766560"/>
              <a:gd name="connsiteX4-297" fmla="*/ 6669024 w 6669024"/>
              <a:gd name="connsiteY4-298" fmla="*/ 5648939 h 6766560"/>
              <a:gd name="connsiteX5-299" fmla="*/ 5417291 w 6669024"/>
              <a:gd name="connsiteY5-300" fmla="*/ 6766560 h 6766560"/>
              <a:gd name="connsiteX6-301" fmla="*/ 1142005 w 6669024"/>
              <a:gd name="connsiteY6-302" fmla="*/ 6766560 h 6766560"/>
              <a:gd name="connsiteX7-303" fmla="*/ 190127 w 6669024"/>
              <a:gd name="connsiteY7-304" fmla="*/ 6548283 h 6766560"/>
              <a:gd name="connsiteX8-305" fmla="*/ 0 w 6669024"/>
              <a:gd name="connsiteY8-306" fmla="*/ 5856203 h 6766560"/>
              <a:gd name="connsiteX9" fmla="*/ 73152 w 6669024"/>
              <a:gd name="connsiteY9" fmla="*/ 1068853 h 6766560"/>
              <a:gd name="connsiteX0-307" fmla="*/ 73152 w 6669024"/>
              <a:gd name="connsiteY0-308" fmla="*/ 1068853 h 6766560"/>
              <a:gd name="connsiteX1-309" fmla="*/ 1142005 w 6669024"/>
              <a:gd name="connsiteY1-310" fmla="*/ 0 h 6766560"/>
              <a:gd name="connsiteX2-311" fmla="*/ 4880843 w 6669024"/>
              <a:gd name="connsiteY2-312" fmla="*/ 97536 h 6766560"/>
              <a:gd name="connsiteX3-313" fmla="*/ 6156960 w 6669024"/>
              <a:gd name="connsiteY3-314" fmla="*/ 2239285 h 6766560"/>
              <a:gd name="connsiteX4-315" fmla="*/ 6669024 w 6669024"/>
              <a:gd name="connsiteY4-316" fmla="*/ 5648939 h 6766560"/>
              <a:gd name="connsiteX5-317" fmla="*/ 5417291 w 6669024"/>
              <a:gd name="connsiteY5-318" fmla="*/ 6766560 h 6766560"/>
              <a:gd name="connsiteX6-319" fmla="*/ 1142005 w 6669024"/>
              <a:gd name="connsiteY6-320" fmla="*/ 6766560 h 6766560"/>
              <a:gd name="connsiteX7-321" fmla="*/ 190127 w 6669024"/>
              <a:gd name="connsiteY7-322" fmla="*/ 6548283 h 6766560"/>
              <a:gd name="connsiteX8-323" fmla="*/ 0 w 6669024"/>
              <a:gd name="connsiteY8-324" fmla="*/ 5856203 h 6766560"/>
              <a:gd name="connsiteX9-325" fmla="*/ 73152 w 6669024"/>
              <a:gd name="connsiteY9-326" fmla="*/ 1068853 h 6766560"/>
              <a:gd name="connsiteX0-327" fmla="*/ 73152 w 6669024"/>
              <a:gd name="connsiteY0-328" fmla="*/ 1068853 h 6766560"/>
              <a:gd name="connsiteX1-329" fmla="*/ 1142005 w 6669024"/>
              <a:gd name="connsiteY1-330" fmla="*/ 0 h 6766560"/>
              <a:gd name="connsiteX2-331" fmla="*/ 4880843 w 6669024"/>
              <a:gd name="connsiteY2-332" fmla="*/ 97536 h 6766560"/>
              <a:gd name="connsiteX3-333" fmla="*/ 6156960 w 6669024"/>
              <a:gd name="connsiteY3-334" fmla="*/ 2239285 h 6766560"/>
              <a:gd name="connsiteX4-335" fmla="*/ 6669024 w 6669024"/>
              <a:gd name="connsiteY4-336" fmla="*/ 5648939 h 6766560"/>
              <a:gd name="connsiteX5-337" fmla="*/ 5417291 w 6669024"/>
              <a:gd name="connsiteY5-338" fmla="*/ 6766560 h 6766560"/>
              <a:gd name="connsiteX6-339" fmla="*/ 1142005 w 6669024"/>
              <a:gd name="connsiteY6-340" fmla="*/ 6766560 h 6766560"/>
              <a:gd name="connsiteX7-341" fmla="*/ 200067 w 6669024"/>
              <a:gd name="connsiteY7-342" fmla="*/ 6654997 h 6766560"/>
              <a:gd name="connsiteX8-343" fmla="*/ 0 w 6669024"/>
              <a:gd name="connsiteY8-344" fmla="*/ 5856203 h 6766560"/>
              <a:gd name="connsiteX9-345" fmla="*/ 73152 w 6669024"/>
              <a:gd name="connsiteY9-346" fmla="*/ 1068853 h 6766560"/>
              <a:gd name="connsiteX0-347" fmla="*/ 73152 w 6669024"/>
              <a:gd name="connsiteY0-348" fmla="*/ 1068853 h 6777931"/>
              <a:gd name="connsiteX1-349" fmla="*/ 1142005 w 6669024"/>
              <a:gd name="connsiteY1-350" fmla="*/ 0 h 6777931"/>
              <a:gd name="connsiteX2-351" fmla="*/ 4880843 w 6669024"/>
              <a:gd name="connsiteY2-352" fmla="*/ 97536 h 6777931"/>
              <a:gd name="connsiteX3-353" fmla="*/ 6156960 w 6669024"/>
              <a:gd name="connsiteY3-354" fmla="*/ 2239285 h 6777931"/>
              <a:gd name="connsiteX4-355" fmla="*/ 6669024 w 6669024"/>
              <a:gd name="connsiteY4-356" fmla="*/ 5648939 h 6777931"/>
              <a:gd name="connsiteX5-357" fmla="*/ 5417291 w 6669024"/>
              <a:gd name="connsiteY5-358" fmla="*/ 6766560 h 6777931"/>
              <a:gd name="connsiteX6-359" fmla="*/ 1142005 w 6669024"/>
              <a:gd name="connsiteY6-360" fmla="*/ 6766560 h 6777931"/>
              <a:gd name="connsiteX7-361" fmla="*/ 607622 w 6669024"/>
              <a:gd name="connsiteY7-362" fmla="*/ 6771408 h 6777931"/>
              <a:gd name="connsiteX8-363" fmla="*/ 200067 w 6669024"/>
              <a:gd name="connsiteY8-364" fmla="*/ 6654997 h 6777931"/>
              <a:gd name="connsiteX9-365" fmla="*/ 0 w 6669024"/>
              <a:gd name="connsiteY9-366" fmla="*/ 5856203 h 6777931"/>
              <a:gd name="connsiteX10" fmla="*/ 73152 w 6669024"/>
              <a:gd name="connsiteY10" fmla="*/ 1068853 h 6777931"/>
              <a:gd name="connsiteX0-367" fmla="*/ 73152 w 6669024"/>
              <a:gd name="connsiteY0-368" fmla="*/ 1068853 h 6792272"/>
              <a:gd name="connsiteX1-369" fmla="*/ 1142005 w 6669024"/>
              <a:gd name="connsiteY1-370" fmla="*/ 0 h 6792272"/>
              <a:gd name="connsiteX2-371" fmla="*/ 4880843 w 6669024"/>
              <a:gd name="connsiteY2-372" fmla="*/ 97536 h 6792272"/>
              <a:gd name="connsiteX3-373" fmla="*/ 6156960 w 6669024"/>
              <a:gd name="connsiteY3-374" fmla="*/ 2239285 h 6792272"/>
              <a:gd name="connsiteX4-375" fmla="*/ 6669024 w 6669024"/>
              <a:gd name="connsiteY4-376" fmla="*/ 5648939 h 6792272"/>
              <a:gd name="connsiteX5-377" fmla="*/ 5417291 w 6669024"/>
              <a:gd name="connsiteY5-378" fmla="*/ 6766560 h 6792272"/>
              <a:gd name="connsiteX6-379" fmla="*/ 1142005 w 6669024"/>
              <a:gd name="connsiteY6-380" fmla="*/ 6766560 h 6792272"/>
              <a:gd name="connsiteX7-381" fmla="*/ 607622 w 6669024"/>
              <a:gd name="connsiteY7-382" fmla="*/ 6771408 h 6792272"/>
              <a:gd name="connsiteX8-383" fmla="*/ 120544 w 6669024"/>
              <a:gd name="connsiteY8-384" fmla="*/ 6713204 h 6792272"/>
              <a:gd name="connsiteX9-385" fmla="*/ 0 w 6669024"/>
              <a:gd name="connsiteY9-386" fmla="*/ 5856203 h 6792272"/>
              <a:gd name="connsiteX10-387" fmla="*/ 73152 w 6669024"/>
              <a:gd name="connsiteY10-388" fmla="*/ 1068853 h 6792272"/>
              <a:gd name="connsiteX0-389" fmla="*/ 73152 w 6669024"/>
              <a:gd name="connsiteY0-390" fmla="*/ 1068853 h 6811611"/>
              <a:gd name="connsiteX1-391" fmla="*/ 1142005 w 6669024"/>
              <a:gd name="connsiteY1-392" fmla="*/ 0 h 6811611"/>
              <a:gd name="connsiteX2-393" fmla="*/ 4880843 w 6669024"/>
              <a:gd name="connsiteY2-394" fmla="*/ 97536 h 6811611"/>
              <a:gd name="connsiteX3-395" fmla="*/ 6156960 w 6669024"/>
              <a:gd name="connsiteY3-396" fmla="*/ 2239285 h 6811611"/>
              <a:gd name="connsiteX4-397" fmla="*/ 6669024 w 6669024"/>
              <a:gd name="connsiteY4-398" fmla="*/ 5648939 h 6811611"/>
              <a:gd name="connsiteX5-399" fmla="*/ 5417291 w 6669024"/>
              <a:gd name="connsiteY5-400" fmla="*/ 6766560 h 6811611"/>
              <a:gd name="connsiteX6-401" fmla="*/ 1142005 w 6669024"/>
              <a:gd name="connsiteY6-402" fmla="*/ 6766560 h 6811611"/>
              <a:gd name="connsiteX7-403" fmla="*/ 607622 w 6669024"/>
              <a:gd name="connsiteY7-404" fmla="*/ 6771408 h 6811611"/>
              <a:gd name="connsiteX8-405" fmla="*/ 428695 w 6669024"/>
              <a:gd name="connsiteY8-406" fmla="*/ 6742308 h 6811611"/>
              <a:gd name="connsiteX9-407" fmla="*/ 0 w 6669024"/>
              <a:gd name="connsiteY9-408" fmla="*/ 5856203 h 6811611"/>
              <a:gd name="connsiteX10-409" fmla="*/ 73152 w 6669024"/>
              <a:gd name="connsiteY10-410" fmla="*/ 1068853 h 6811611"/>
              <a:gd name="connsiteX0-411" fmla="*/ 73152 w 6669024"/>
              <a:gd name="connsiteY0-412" fmla="*/ 1068853 h 6804883"/>
              <a:gd name="connsiteX1-413" fmla="*/ 1142005 w 6669024"/>
              <a:gd name="connsiteY1-414" fmla="*/ 0 h 6804883"/>
              <a:gd name="connsiteX2-415" fmla="*/ 4880843 w 6669024"/>
              <a:gd name="connsiteY2-416" fmla="*/ 97536 h 6804883"/>
              <a:gd name="connsiteX3-417" fmla="*/ 6156960 w 6669024"/>
              <a:gd name="connsiteY3-418" fmla="*/ 2239285 h 6804883"/>
              <a:gd name="connsiteX4-419" fmla="*/ 6669024 w 6669024"/>
              <a:gd name="connsiteY4-420" fmla="*/ 5648939 h 6804883"/>
              <a:gd name="connsiteX5-421" fmla="*/ 5417291 w 6669024"/>
              <a:gd name="connsiteY5-422" fmla="*/ 6766560 h 6804883"/>
              <a:gd name="connsiteX6-423" fmla="*/ 1142005 w 6669024"/>
              <a:gd name="connsiteY6-424" fmla="*/ 6766560 h 6804883"/>
              <a:gd name="connsiteX7-425" fmla="*/ 607622 w 6669024"/>
              <a:gd name="connsiteY7-426" fmla="*/ 6771408 h 6804883"/>
              <a:gd name="connsiteX8-427" fmla="*/ 309411 w 6669024"/>
              <a:gd name="connsiteY8-428" fmla="*/ 6732608 h 6804883"/>
              <a:gd name="connsiteX9-429" fmla="*/ 0 w 6669024"/>
              <a:gd name="connsiteY9-430" fmla="*/ 5856203 h 6804883"/>
              <a:gd name="connsiteX10-431" fmla="*/ 73152 w 6669024"/>
              <a:gd name="connsiteY10-432" fmla="*/ 1068853 h 6804883"/>
              <a:gd name="connsiteX0-433" fmla="*/ 73152 w 6669024"/>
              <a:gd name="connsiteY0-434" fmla="*/ 1068853 h 6851225"/>
              <a:gd name="connsiteX1-435" fmla="*/ 1142005 w 6669024"/>
              <a:gd name="connsiteY1-436" fmla="*/ 0 h 6851225"/>
              <a:gd name="connsiteX2-437" fmla="*/ 4880843 w 6669024"/>
              <a:gd name="connsiteY2-438" fmla="*/ 97536 h 6851225"/>
              <a:gd name="connsiteX3-439" fmla="*/ 6156960 w 6669024"/>
              <a:gd name="connsiteY3-440" fmla="*/ 2239285 h 6851225"/>
              <a:gd name="connsiteX4-441" fmla="*/ 6669024 w 6669024"/>
              <a:gd name="connsiteY4-442" fmla="*/ 5648939 h 6851225"/>
              <a:gd name="connsiteX5-443" fmla="*/ 5417291 w 6669024"/>
              <a:gd name="connsiteY5-444" fmla="*/ 6766560 h 6851225"/>
              <a:gd name="connsiteX6-445" fmla="*/ 1142005 w 6669024"/>
              <a:gd name="connsiteY6-446" fmla="*/ 6766560 h 6851225"/>
              <a:gd name="connsiteX7-447" fmla="*/ 766668 w 6669024"/>
              <a:gd name="connsiteY7-448" fmla="*/ 6849018 h 6851225"/>
              <a:gd name="connsiteX8-449" fmla="*/ 309411 w 6669024"/>
              <a:gd name="connsiteY8-450" fmla="*/ 6732608 h 6851225"/>
              <a:gd name="connsiteX9-451" fmla="*/ 0 w 6669024"/>
              <a:gd name="connsiteY9-452" fmla="*/ 5856203 h 6851225"/>
              <a:gd name="connsiteX10-453" fmla="*/ 73152 w 6669024"/>
              <a:gd name="connsiteY10-454" fmla="*/ 1068853 h 6851225"/>
              <a:gd name="connsiteX0-455" fmla="*/ 73152 w 6669024"/>
              <a:gd name="connsiteY0-456" fmla="*/ 1068853 h 6849716"/>
              <a:gd name="connsiteX1-457" fmla="*/ 1142005 w 6669024"/>
              <a:gd name="connsiteY1-458" fmla="*/ 0 h 6849716"/>
              <a:gd name="connsiteX2-459" fmla="*/ 4880843 w 6669024"/>
              <a:gd name="connsiteY2-460" fmla="*/ 97536 h 6849716"/>
              <a:gd name="connsiteX3-461" fmla="*/ 6156960 w 6669024"/>
              <a:gd name="connsiteY3-462" fmla="*/ 2239285 h 6849716"/>
              <a:gd name="connsiteX4-463" fmla="*/ 6669024 w 6669024"/>
              <a:gd name="connsiteY4-464" fmla="*/ 5648939 h 6849716"/>
              <a:gd name="connsiteX5-465" fmla="*/ 5417291 w 6669024"/>
              <a:gd name="connsiteY5-466" fmla="*/ 6766560 h 6849716"/>
              <a:gd name="connsiteX6-467" fmla="*/ 1142005 w 6669024"/>
              <a:gd name="connsiteY6-468" fmla="*/ 6766560 h 6849716"/>
              <a:gd name="connsiteX7-469" fmla="*/ 951034 w 6669024"/>
              <a:gd name="connsiteY7-470" fmla="*/ 6787423 h 6849716"/>
              <a:gd name="connsiteX8-471" fmla="*/ 766668 w 6669024"/>
              <a:gd name="connsiteY8-472" fmla="*/ 6849018 h 6849716"/>
              <a:gd name="connsiteX9-473" fmla="*/ 309411 w 6669024"/>
              <a:gd name="connsiteY9-474" fmla="*/ 6732608 h 6849716"/>
              <a:gd name="connsiteX10-475" fmla="*/ 0 w 6669024"/>
              <a:gd name="connsiteY10-476" fmla="*/ 5856203 h 6849716"/>
              <a:gd name="connsiteX11" fmla="*/ 73152 w 6669024"/>
              <a:gd name="connsiteY11" fmla="*/ 1068853 h 6849716"/>
              <a:gd name="connsiteX0-477" fmla="*/ 73152 w 6669024"/>
              <a:gd name="connsiteY0-478" fmla="*/ 1068853 h 6849716"/>
              <a:gd name="connsiteX1-479" fmla="*/ 1142005 w 6669024"/>
              <a:gd name="connsiteY1-480" fmla="*/ 0 h 6849716"/>
              <a:gd name="connsiteX2-481" fmla="*/ 4880843 w 6669024"/>
              <a:gd name="connsiteY2-482" fmla="*/ 97536 h 6849716"/>
              <a:gd name="connsiteX3-483" fmla="*/ 6156960 w 6669024"/>
              <a:gd name="connsiteY3-484" fmla="*/ 2239285 h 6849716"/>
              <a:gd name="connsiteX4-485" fmla="*/ 6669024 w 6669024"/>
              <a:gd name="connsiteY4-486" fmla="*/ 5648939 h 6849716"/>
              <a:gd name="connsiteX5-487" fmla="*/ 5417291 w 6669024"/>
              <a:gd name="connsiteY5-488" fmla="*/ 6766560 h 6849716"/>
              <a:gd name="connsiteX6-489" fmla="*/ 1171826 w 6669024"/>
              <a:gd name="connsiteY6-490" fmla="*/ 6737457 h 6849716"/>
              <a:gd name="connsiteX7-491" fmla="*/ 951034 w 6669024"/>
              <a:gd name="connsiteY7-492" fmla="*/ 6787423 h 6849716"/>
              <a:gd name="connsiteX8-493" fmla="*/ 766668 w 6669024"/>
              <a:gd name="connsiteY8-494" fmla="*/ 6849018 h 6849716"/>
              <a:gd name="connsiteX9-495" fmla="*/ 309411 w 6669024"/>
              <a:gd name="connsiteY9-496" fmla="*/ 6732608 h 6849716"/>
              <a:gd name="connsiteX10-497" fmla="*/ 0 w 6669024"/>
              <a:gd name="connsiteY10-498" fmla="*/ 5856203 h 6849716"/>
              <a:gd name="connsiteX11-499" fmla="*/ 73152 w 6669024"/>
              <a:gd name="connsiteY11-500" fmla="*/ 1068853 h 6849716"/>
              <a:gd name="connsiteX0-501" fmla="*/ 73152 w 6669024"/>
              <a:gd name="connsiteY0-502" fmla="*/ 1068853 h 6815185"/>
              <a:gd name="connsiteX1-503" fmla="*/ 1142005 w 6669024"/>
              <a:gd name="connsiteY1-504" fmla="*/ 0 h 6815185"/>
              <a:gd name="connsiteX2-505" fmla="*/ 4880843 w 6669024"/>
              <a:gd name="connsiteY2-506" fmla="*/ 97536 h 6815185"/>
              <a:gd name="connsiteX3-507" fmla="*/ 6156960 w 6669024"/>
              <a:gd name="connsiteY3-508" fmla="*/ 2239285 h 6815185"/>
              <a:gd name="connsiteX4-509" fmla="*/ 6669024 w 6669024"/>
              <a:gd name="connsiteY4-510" fmla="*/ 5648939 h 6815185"/>
              <a:gd name="connsiteX5-511" fmla="*/ 5417291 w 6669024"/>
              <a:gd name="connsiteY5-512" fmla="*/ 6766560 h 6815185"/>
              <a:gd name="connsiteX6-513" fmla="*/ 1171826 w 6669024"/>
              <a:gd name="connsiteY6-514" fmla="*/ 6737457 h 6815185"/>
              <a:gd name="connsiteX7-515" fmla="*/ 951034 w 6669024"/>
              <a:gd name="connsiteY7-516" fmla="*/ 6787423 h 6815185"/>
              <a:gd name="connsiteX8-517" fmla="*/ 736847 w 6669024"/>
              <a:gd name="connsiteY8-518" fmla="*/ 6790812 h 6815185"/>
              <a:gd name="connsiteX9-519" fmla="*/ 309411 w 6669024"/>
              <a:gd name="connsiteY9-520" fmla="*/ 6732608 h 6815185"/>
              <a:gd name="connsiteX10-521" fmla="*/ 0 w 6669024"/>
              <a:gd name="connsiteY10-522" fmla="*/ 5856203 h 6815185"/>
              <a:gd name="connsiteX11-523" fmla="*/ 73152 w 6669024"/>
              <a:gd name="connsiteY11-524" fmla="*/ 1068853 h 681518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325" y="connsiteY9-326"/>
              </a:cxn>
              <a:cxn ang="0">
                <a:pos x="connsiteX10-387" y="connsiteY10-388"/>
              </a:cxn>
              <a:cxn ang="0">
                <a:pos x="connsiteX11-499" y="connsiteY11-500"/>
              </a:cxn>
            </a:cxnLst>
            <a:rect l="l" t="t" r="r" b="b"/>
            <a:pathLst>
              <a:path w="6669024" h="6815185">
                <a:moveTo>
                  <a:pt x="73152" y="1068853"/>
                </a:moveTo>
                <a:cubicBezTo>
                  <a:pt x="73152" y="478542"/>
                  <a:pt x="551694" y="0"/>
                  <a:pt x="1142005" y="0"/>
                </a:cubicBezTo>
                <a:cubicBezTo>
                  <a:pt x="2567100" y="0"/>
                  <a:pt x="3455748" y="97536"/>
                  <a:pt x="4880843" y="97536"/>
                </a:cubicBezTo>
                <a:cubicBezTo>
                  <a:pt x="5471154" y="97536"/>
                  <a:pt x="6156960" y="1648974"/>
                  <a:pt x="6156960" y="2239285"/>
                </a:cubicBezTo>
                <a:cubicBezTo>
                  <a:pt x="6108192" y="3859452"/>
                  <a:pt x="6583680" y="4479876"/>
                  <a:pt x="6669024" y="5648939"/>
                </a:cubicBezTo>
                <a:cubicBezTo>
                  <a:pt x="6669024" y="6239250"/>
                  <a:pt x="6007602" y="6766560"/>
                  <a:pt x="5417291" y="6766560"/>
                </a:cubicBezTo>
                <a:lnTo>
                  <a:pt x="1171826" y="6737457"/>
                </a:lnTo>
                <a:cubicBezTo>
                  <a:pt x="427450" y="6739317"/>
                  <a:pt x="1013590" y="6773680"/>
                  <a:pt x="951034" y="6787423"/>
                </a:cubicBezTo>
                <a:cubicBezTo>
                  <a:pt x="888478" y="6801166"/>
                  <a:pt x="843784" y="6798331"/>
                  <a:pt x="736847" y="6790812"/>
                </a:cubicBezTo>
                <a:cubicBezTo>
                  <a:pt x="629910" y="6783293"/>
                  <a:pt x="409025" y="6880292"/>
                  <a:pt x="309411" y="6732608"/>
                </a:cubicBezTo>
                <a:cubicBezTo>
                  <a:pt x="119077" y="6580882"/>
                  <a:pt x="37720" y="6733870"/>
                  <a:pt x="0" y="5856203"/>
                </a:cubicBezTo>
                <a:lnTo>
                  <a:pt x="73152" y="1068853"/>
                </a:lnTo>
                <a:close/>
              </a:path>
            </a:pathLst>
          </a:custGeom>
          <a:blipFill dpi="0" rotWithShape="1">
            <a:blip r:embed="rId1">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p:cNvGrpSpPr/>
          <p:nvPr/>
        </p:nvGrpSpPr>
        <p:grpSpPr>
          <a:xfrm>
            <a:off x="5669848" y="4148077"/>
            <a:ext cx="6788563" cy="2726148"/>
            <a:chOff x="5682040" y="4131852"/>
            <a:chExt cx="6788563" cy="2726148"/>
          </a:xfrm>
        </p:grpSpPr>
        <p:pic>
          <p:nvPicPr>
            <p:cNvPr id="20" name="Picture 1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82040" y="4464079"/>
              <a:ext cx="2393921" cy="2393921"/>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90175" y="4131852"/>
              <a:ext cx="2680428" cy="2680428"/>
            </a:xfrm>
            <a:prstGeom prst="rect">
              <a:avLst/>
            </a:prstGeom>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60979" y="4177572"/>
              <a:ext cx="2680428" cy="2680428"/>
            </a:xfrm>
            <a:prstGeom prst="rect">
              <a:avLst/>
            </a:prstGeom>
          </p:spPr>
        </p:pic>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68831" y="4464079"/>
              <a:ext cx="2393921" cy="2393921"/>
            </a:xfrm>
            <a:prstGeom prst="rect">
              <a:avLst/>
            </a:prstGeom>
          </p:spPr>
        </p:pic>
      </p:grpSp>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07209" y="38664"/>
            <a:ext cx="1621975" cy="141320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325017" y="0"/>
            <a:ext cx="12842033" cy="6858000"/>
            <a:chOff x="0" y="0"/>
            <a:chExt cx="12842033" cy="6858000"/>
          </a:xfrm>
        </p:grpSpPr>
        <p:pic>
          <p:nvPicPr>
            <p:cNvPr id="15" name="Picture 1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867626" cy="6858000"/>
            </a:xfrm>
            <a:prstGeom prst="rect">
              <a:avLst/>
            </a:prstGeom>
          </p:spPr>
        </p:pic>
        <p:pic>
          <p:nvPicPr>
            <p:cNvPr id="16" name="Picture 15"/>
            <p:cNvPicPr>
              <a:picLocks noChangeAspect="1"/>
            </p:cNvPicPr>
            <p:nvPr/>
          </p:nvPicPr>
          <p:blipFill rotWithShape="1">
            <a:blip r:embed="rId1">
              <a:extLst>
                <a:ext uri="{28A0092B-C50C-407E-A947-70E740481C1C}">
                  <a14:useLocalDpi xmlns:a14="http://schemas.microsoft.com/office/drawing/2010/main" val="0"/>
                </a:ext>
              </a:extLst>
            </a:blip>
            <a:srcRect l="69251"/>
            <a:stretch>
              <a:fillRect/>
            </a:stretch>
          </p:blipFill>
          <p:spPr>
            <a:xfrm>
              <a:off x="9807826" y="0"/>
              <a:ext cx="3034207" cy="6858000"/>
            </a:xfrm>
            <a:prstGeom prst="rect">
              <a:avLst/>
            </a:prstGeom>
          </p:spPr>
        </p:pic>
      </p:grpSp>
      <p:sp>
        <p:nvSpPr>
          <p:cNvPr id="13" name="Rectangle: Rounded Corners 12"/>
          <p:cNvSpPr/>
          <p:nvPr/>
        </p:nvSpPr>
        <p:spPr>
          <a:xfrm>
            <a:off x="273821" y="477306"/>
            <a:ext cx="11652707" cy="6034057"/>
          </a:xfrm>
          <a:prstGeom prst="round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863625" y="5132438"/>
            <a:ext cx="4671776" cy="1200329"/>
          </a:xfrm>
          <a:prstGeom prst="rect">
            <a:avLst/>
          </a:prstGeom>
          <a:noFill/>
        </p:spPr>
        <p:txBody>
          <a:bodyPr wrap="square" rtlCol="0">
            <a:spAutoFit/>
          </a:bodyPr>
          <a:lstStyle/>
          <a:p>
            <a:pPr algn="ctr"/>
            <a:r>
              <a:rPr lang="en-US" sz="3600" b="1"/>
              <a:t>Vườn quốc gia</a:t>
            </a:r>
            <a:endParaRPr lang="en-US" sz="3600" b="1"/>
          </a:p>
          <a:p>
            <a:pPr algn="ctr"/>
            <a:r>
              <a:rPr lang="en-US" sz="3600" b="1"/>
              <a:t>Cúc Phương</a:t>
            </a:r>
            <a:endParaRPr lang="en-US" sz="3600" b="1"/>
          </a:p>
        </p:txBody>
      </p:sp>
      <p:sp>
        <p:nvSpPr>
          <p:cNvPr id="9" name="TextBox 8"/>
          <p:cNvSpPr txBox="1"/>
          <p:nvPr/>
        </p:nvSpPr>
        <p:spPr>
          <a:xfrm>
            <a:off x="5795988" y="5132437"/>
            <a:ext cx="5644500" cy="1200329"/>
          </a:xfrm>
          <a:prstGeom prst="rect">
            <a:avLst/>
          </a:prstGeom>
          <a:noFill/>
        </p:spPr>
        <p:txBody>
          <a:bodyPr wrap="square" rtlCol="0">
            <a:spAutoFit/>
          </a:bodyPr>
          <a:lstStyle/>
          <a:p>
            <a:pPr algn="ctr"/>
            <a:r>
              <a:rPr lang="en-US" sz="3600" b="1"/>
              <a:t>Vườn quốc gia </a:t>
            </a:r>
            <a:endParaRPr lang="en-US" sz="3600" b="1"/>
          </a:p>
          <a:p>
            <a:pPr algn="ctr"/>
            <a:r>
              <a:rPr lang="en-US" sz="3600" b="1"/>
              <a:t>Nam Cát Tiên</a:t>
            </a:r>
            <a:endParaRPr lang="en-US" sz="3600" b="1"/>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060704">
            <a:off x="1089147" y="2034922"/>
            <a:ext cx="4056504" cy="270433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53682">
            <a:off x="6379626" y="2221631"/>
            <a:ext cx="4477225" cy="2518439"/>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4603" y="682217"/>
            <a:ext cx="8839966" cy="1018120"/>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randombar(horizontal)">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circle(in)">
                                      <p:cBhvr>
                                        <p:cTn id="20" dur="2000"/>
                                        <p:tgtEl>
                                          <p:spTgt spid="6"/>
                                        </p:tgtEl>
                                      </p:cBhvr>
                                    </p:animEffect>
                                  </p:childTnLst>
                                </p:cTn>
                              </p:par>
                              <p:par>
                                <p:cTn id="21" presetID="6" presetClass="entr" presetSubtype="16"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alpha val="68000"/>
          </a:schemeClr>
        </a:solidFill>
        <a:effectLst/>
      </p:bgPr>
    </p:bg>
    <p:spTree>
      <p:nvGrpSpPr>
        <p:cNvPr id="1" name=""/>
        <p:cNvGrpSpPr/>
        <p:nvPr/>
      </p:nvGrpSpPr>
      <p:grpSpPr>
        <a:xfrm>
          <a:off x="0" y="0"/>
          <a:ext cx="0" cy="0"/>
          <a:chOff x="0" y="0"/>
          <a:chExt cx="0" cy="0"/>
        </a:xfrm>
      </p:grpSpPr>
      <p:pic>
        <p:nvPicPr>
          <p:cNvPr id="11" name="Picture 6" descr="Lúa Mì, Lúa Lĩnh Vực - Phim hoạt hình ruộng png tải về - Miễn phí trong  suốt Có Gia đình png Tải về."/>
          <p:cNvPicPr>
            <a:picLocks noChangeAspect="1" noChangeArrowheads="1"/>
          </p:cNvPicPr>
          <p:nvPr/>
        </p:nvPicPr>
        <p:blipFill rotWithShape="1">
          <a:blip r:embed="rId1">
            <a:extLst>
              <a:ext uri="{BEBA8EAE-BF5A-486C-A8C5-ECC9F3942E4B}">
                <a14:imgProps xmlns:a14="http://schemas.microsoft.com/office/drawing/2010/main">
                  <a14:imgLayer r:embed="rId2">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a:fillRect/>
          </a:stretch>
        </p:blipFill>
        <p:spPr bwMode="auto">
          <a:xfrm>
            <a:off x="2355183" y="4191922"/>
            <a:ext cx="4231645" cy="2803783"/>
          </a:xfrm>
          <a:prstGeom prst="rect">
            <a:avLst/>
          </a:prstGeom>
          <a:noFill/>
          <a:extLst>
            <a:ext uri="{909E8E84-426E-40DD-AFC4-6F175D3DCCD1}">
              <a14:hiddenFill xmlns:a14="http://schemas.microsoft.com/office/drawing/2010/main">
                <a:solidFill>
                  <a:srgbClr val="FFFFFF"/>
                </a:solidFill>
              </a14:hiddenFill>
            </a:ext>
          </a:extLst>
        </p:spPr>
      </p:pic>
      <p:sp>
        <p:nvSpPr>
          <p:cNvPr id="6" name="Flowchart: Stored Data 5"/>
          <p:cNvSpPr/>
          <p:nvPr/>
        </p:nvSpPr>
        <p:spPr>
          <a:xfrm>
            <a:off x="5595341" y="-72609"/>
            <a:ext cx="6773740" cy="6930609"/>
          </a:xfrm>
          <a:custGeom>
            <a:avLst/>
            <a:gdLst>
              <a:gd name="connsiteX0" fmla="*/ 0 w 6396638"/>
              <a:gd name="connsiteY0" fmla="*/ 0 h 6858000"/>
              <a:gd name="connsiteX1" fmla="*/ 6396638 w 6396638"/>
              <a:gd name="connsiteY1" fmla="*/ 0 h 6858000"/>
              <a:gd name="connsiteX2" fmla="*/ 6396638 w 6396638"/>
              <a:gd name="connsiteY2" fmla="*/ 6858000 h 6858000"/>
              <a:gd name="connsiteX3" fmla="*/ 0 w 6396638"/>
              <a:gd name="connsiteY3" fmla="*/ 6858000 h 6858000"/>
              <a:gd name="connsiteX4" fmla="*/ 0 w 6396638"/>
              <a:gd name="connsiteY4" fmla="*/ 0 h 6858000"/>
              <a:gd name="connsiteX0-1" fmla="*/ 0 w 6396638"/>
              <a:gd name="connsiteY0-2" fmla="*/ 0 h 6858000"/>
              <a:gd name="connsiteX1-3" fmla="*/ 6396638 w 6396638"/>
              <a:gd name="connsiteY1-4" fmla="*/ 0 h 6858000"/>
              <a:gd name="connsiteX2-5" fmla="*/ 6396638 w 6396638"/>
              <a:gd name="connsiteY2-6" fmla="*/ 6858000 h 6858000"/>
              <a:gd name="connsiteX3-7" fmla="*/ 0 w 6396638"/>
              <a:gd name="connsiteY3-8" fmla="*/ 6858000 h 6858000"/>
              <a:gd name="connsiteX4-9" fmla="*/ 777533 w 6396638"/>
              <a:gd name="connsiteY4-10" fmla="*/ 1622323 h 6858000"/>
              <a:gd name="connsiteX5" fmla="*/ 0 w 6396638"/>
              <a:gd name="connsiteY5" fmla="*/ 0 h 6858000"/>
              <a:gd name="connsiteX0-11" fmla="*/ 316077 w 6712715"/>
              <a:gd name="connsiteY0-12" fmla="*/ 0 h 6858000"/>
              <a:gd name="connsiteX1-13" fmla="*/ 6712715 w 6712715"/>
              <a:gd name="connsiteY1-14" fmla="*/ 0 h 6858000"/>
              <a:gd name="connsiteX2-15" fmla="*/ 6712715 w 6712715"/>
              <a:gd name="connsiteY2-16" fmla="*/ 6858000 h 6858000"/>
              <a:gd name="connsiteX3-17" fmla="*/ 316077 w 6712715"/>
              <a:gd name="connsiteY3-18" fmla="*/ 6858000 h 6858000"/>
              <a:gd name="connsiteX4-19" fmla="*/ 1132939 w 6712715"/>
              <a:gd name="connsiteY4-20" fmla="*/ 4434348 h 6858000"/>
              <a:gd name="connsiteX5-21" fmla="*/ 1093610 w 6712715"/>
              <a:gd name="connsiteY5-22" fmla="*/ 1622323 h 6858000"/>
              <a:gd name="connsiteX6" fmla="*/ 316077 w 6712715"/>
              <a:gd name="connsiteY6" fmla="*/ 0 h 6858000"/>
              <a:gd name="connsiteX0-23" fmla="*/ 316077 w 6712715"/>
              <a:gd name="connsiteY0-24" fmla="*/ 0 h 6858000"/>
              <a:gd name="connsiteX1-25" fmla="*/ 6712715 w 6712715"/>
              <a:gd name="connsiteY1-26" fmla="*/ 0 h 6858000"/>
              <a:gd name="connsiteX2-27" fmla="*/ 6712715 w 6712715"/>
              <a:gd name="connsiteY2-28" fmla="*/ 6858000 h 6858000"/>
              <a:gd name="connsiteX3-29" fmla="*/ 316077 w 6712715"/>
              <a:gd name="connsiteY3-30" fmla="*/ 6858000 h 6858000"/>
              <a:gd name="connsiteX4-31" fmla="*/ 1132939 w 6712715"/>
              <a:gd name="connsiteY4-32" fmla="*/ 4434348 h 6858000"/>
              <a:gd name="connsiteX5-33" fmla="*/ 1093610 w 6712715"/>
              <a:gd name="connsiteY5-34" fmla="*/ 1622323 h 6858000"/>
              <a:gd name="connsiteX6-35" fmla="*/ 444682 w 6712715"/>
              <a:gd name="connsiteY6-36" fmla="*/ 776748 h 6858000"/>
              <a:gd name="connsiteX7" fmla="*/ 316077 w 6712715"/>
              <a:gd name="connsiteY7" fmla="*/ 0 h 6858000"/>
              <a:gd name="connsiteX0-37" fmla="*/ 316077 w 6712715"/>
              <a:gd name="connsiteY0-38" fmla="*/ 0 h 6858000"/>
              <a:gd name="connsiteX1-39" fmla="*/ 6712715 w 6712715"/>
              <a:gd name="connsiteY1-40" fmla="*/ 0 h 6858000"/>
              <a:gd name="connsiteX2-41" fmla="*/ 6712715 w 6712715"/>
              <a:gd name="connsiteY2-42" fmla="*/ 6858000 h 6858000"/>
              <a:gd name="connsiteX3-43" fmla="*/ 316077 w 6712715"/>
              <a:gd name="connsiteY3-44" fmla="*/ 6858000 h 6858000"/>
              <a:gd name="connsiteX4-45" fmla="*/ 1132939 w 6712715"/>
              <a:gd name="connsiteY4-46" fmla="*/ 4434348 h 6858000"/>
              <a:gd name="connsiteX5-47" fmla="*/ 916629 w 6712715"/>
              <a:gd name="connsiteY5-48" fmla="*/ 1818968 h 6858000"/>
              <a:gd name="connsiteX6-49" fmla="*/ 444682 w 6712715"/>
              <a:gd name="connsiteY6-50" fmla="*/ 776748 h 6858000"/>
              <a:gd name="connsiteX7-51" fmla="*/ 316077 w 6712715"/>
              <a:gd name="connsiteY7-52" fmla="*/ 0 h 6858000"/>
              <a:gd name="connsiteX0-53" fmla="*/ 353440 w 6750078"/>
              <a:gd name="connsiteY0-54" fmla="*/ 0 h 6858000"/>
              <a:gd name="connsiteX1-55" fmla="*/ 6750078 w 6750078"/>
              <a:gd name="connsiteY1-56" fmla="*/ 0 h 6858000"/>
              <a:gd name="connsiteX2-57" fmla="*/ 6750078 w 6750078"/>
              <a:gd name="connsiteY2-58" fmla="*/ 6858000 h 6858000"/>
              <a:gd name="connsiteX3-59" fmla="*/ 353440 w 6750078"/>
              <a:gd name="connsiteY3-60" fmla="*/ 6858000 h 6858000"/>
              <a:gd name="connsiteX4-61" fmla="*/ 914663 w 6750078"/>
              <a:gd name="connsiteY4-62" fmla="*/ 4444180 h 6858000"/>
              <a:gd name="connsiteX5-63" fmla="*/ 953992 w 6750078"/>
              <a:gd name="connsiteY5-64" fmla="*/ 1818968 h 6858000"/>
              <a:gd name="connsiteX6-65" fmla="*/ 482045 w 6750078"/>
              <a:gd name="connsiteY6-66" fmla="*/ 776748 h 6858000"/>
              <a:gd name="connsiteX7-67" fmla="*/ 353440 w 6750078"/>
              <a:gd name="connsiteY7-68" fmla="*/ 0 h 6858000"/>
              <a:gd name="connsiteX0-69" fmla="*/ 353440 w 6750078"/>
              <a:gd name="connsiteY0-70" fmla="*/ 0 h 6858000"/>
              <a:gd name="connsiteX1-71" fmla="*/ 6750078 w 6750078"/>
              <a:gd name="connsiteY1-72" fmla="*/ 0 h 6858000"/>
              <a:gd name="connsiteX2-73" fmla="*/ 6750078 w 6750078"/>
              <a:gd name="connsiteY2-74" fmla="*/ 6858000 h 6858000"/>
              <a:gd name="connsiteX3-75" fmla="*/ 353440 w 6750078"/>
              <a:gd name="connsiteY3-76" fmla="*/ 6858000 h 6858000"/>
              <a:gd name="connsiteX4-77" fmla="*/ 914663 w 6750078"/>
              <a:gd name="connsiteY4-78" fmla="*/ 4444180 h 6858000"/>
              <a:gd name="connsiteX5-79" fmla="*/ 953992 w 6750078"/>
              <a:gd name="connsiteY5-80" fmla="*/ 1818968 h 6858000"/>
              <a:gd name="connsiteX6-81" fmla="*/ 482045 w 6750078"/>
              <a:gd name="connsiteY6-82" fmla="*/ 776748 h 6858000"/>
              <a:gd name="connsiteX7-83" fmla="*/ 353440 w 6750078"/>
              <a:gd name="connsiteY7-84" fmla="*/ 0 h 6858000"/>
              <a:gd name="connsiteX0-85" fmla="*/ 353440 w 6750078"/>
              <a:gd name="connsiteY0-86" fmla="*/ 0 h 6858000"/>
              <a:gd name="connsiteX1-87" fmla="*/ 6750078 w 6750078"/>
              <a:gd name="connsiteY1-88" fmla="*/ 0 h 6858000"/>
              <a:gd name="connsiteX2-89" fmla="*/ 6750078 w 6750078"/>
              <a:gd name="connsiteY2-90" fmla="*/ 6858000 h 6858000"/>
              <a:gd name="connsiteX3-91" fmla="*/ 353440 w 6750078"/>
              <a:gd name="connsiteY3-92" fmla="*/ 6858000 h 6858000"/>
              <a:gd name="connsiteX4-93" fmla="*/ 914663 w 6750078"/>
              <a:gd name="connsiteY4-94" fmla="*/ 4444180 h 6858000"/>
              <a:gd name="connsiteX5-95" fmla="*/ 953992 w 6750078"/>
              <a:gd name="connsiteY5-96" fmla="*/ 1818968 h 6858000"/>
              <a:gd name="connsiteX6-97" fmla="*/ 482045 w 6750078"/>
              <a:gd name="connsiteY6-98" fmla="*/ 776748 h 6858000"/>
              <a:gd name="connsiteX7-99" fmla="*/ 353440 w 6750078"/>
              <a:gd name="connsiteY7-100" fmla="*/ 0 h 6858000"/>
              <a:gd name="connsiteX0-101" fmla="*/ 353440 w 6750078"/>
              <a:gd name="connsiteY0-102" fmla="*/ 0 h 6858000"/>
              <a:gd name="connsiteX1-103" fmla="*/ 6750078 w 6750078"/>
              <a:gd name="connsiteY1-104" fmla="*/ 0 h 6858000"/>
              <a:gd name="connsiteX2-105" fmla="*/ 6750078 w 6750078"/>
              <a:gd name="connsiteY2-106" fmla="*/ 6858000 h 6858000"/>
              <a:gd name="connsiteX3-107" fmla="*/ 353440 w 6750078"/>
              <a:gd name="connsiteY3-108" fmla="*/ 6858000 h 6858000"/>
              <a:gd name="connsiteX4-109" fmla="*/ 914663 w 6750078"/>
              <a:gd name="connsiteY4-110" fmla="*/ 4444180 h 6858000"/>
              <a:gd name="connsiteX5-111" fmla="*/ 953992 w 6750078"/>
              <a:gd name="connsiteY5-112" fmla="*/ 1818968 h 6858000"/>
              <a:gd name="connsiteX6-113" fmla="*/ 246071 w 6750078"/>
              <a:gd name="connsiteY6-114" fmla="*/ 550606 h 6858000"/>
              <a:gd name="connsiteX7-115" fmla="*/ 353440 w 6750078"/>
              <a:gd name="connsiteY7-116" fmla="*/ 0 h 6858000"/>
              <a:gd name="connsiteX0-117" fmla="*/ 736898 w 6750078"/>
              <a:gd name="connsiteY0-118" fmla="*/ 0 h 6867832"/>
              <a:gd name="connsiteX1-119" fmla="*/ 6750078 w 6750078"/>
              <a:gd name="connsiteY1-120" fmla="*/ 9832 h 6867832"/>
              <a:gd name="connsiteX2-121" fmla="*/ 6750078 w 6750078"/>
              <a:gd name="connsiteY2-122" fmla="*/ 6867832 h 6867832"/>
              <a:gd name="connsiteX3-123" fmla="*/ 353440 w 6750078"/>
              <a:gd name="connsiteY3-124" fmla="*/ 6867832 h 6867832"/>
              <a:gd name="connsiteX4-125" fmla="*/ 914663 w 6750078"/>
              <a:gd name="connsiteY4-126" fmla="*/ 4454012 h 6867832"/>
              <a:gd name="connsiteX5-127" fmla="*/ 953992 w 6750078"/>
              <a:gd name="connsiteY5-128" fmla="*/ 1828800 h 6867832"/>
              <a:gd name="connsiteX6-129" fmla="*/ 246071 w 6750078"/>
              <a:gd name="connsiteY6-130" fmla="*/ 560438 h 6867832"/>
              <a:gd name="connsiteX7-131" fmla="*/ 736898 w 6750078"/>
              <a:gd name="connsiteY7-132" fmla="*/ 0 h 6867832"/>
              <a:gd name="connsiteX0-133" fmla="*/ 736898 w 6750078"/>
              <a:gd name="connsiteY0-134" fmla="*/ 185 h 6868017"/>
              <a:gd name="connsiteX1-135" fmla="*/ 6750078 w 6750078"/>
              <a:gd name="connsiteY1-136" fmla="*/ 10017 h 6868017"/>
              <a:gd name="connsiteX2-137" fmla="*/ 6750078 w 6750078"/>
              <a:gd name="connsiteY2-138" fmla="*/ 6868017 h 6868017"/>
              <a:gd name="connsiteX3-139" fmla="*/ 353440 w 6750078"/>
              <a:gd name="connsiteY3-140" fmla="*/ 6868017 h 6868017"/>
              <a:gd name="connsiteX4-141" fmla="*/ 914663 w 6750078"/>
              <a:gd name="connsiteY4-142" fmla="*/ 4454197 h 6868017"/>
              <a:gd name="connsiteX5-143" fmla="*/ 953992 w 6750078"/>
              <a:gd name="connsiteY5-144" fmla="*/ 1828985 h 6868017"/>
              <a:gd name="connsiteX6-145" fmla="*/ 246071 w 6750078"/>
              <a:gd name="connsiteY6-146" fmla="*/ 560623 h 6868017"/>
              <a:gd name="connsiteX7-147" fmla="*/ 736898 w 6750078"/>
              <a:gd name="connsiteY7-148" fmla="*/ 185 h 6868017"/>
              <a:gd name="connsiteX0-149" fmla="*/ 736898 w 6750078"/>
              <a:gd name="connsiteY0-150" fmla="*/ 165 h 6867997"/>
              <a:gd name="connsiteX1-151" fmla="*/ 6750078 w 6750078"/>
              <a:gd name="connsiteY1-152" fmla="*/ 9997 h 6867997"/>
              <a:gd name="connsiteX2-153" fmla="*/ 6750078 w 6750078"/>
              <a:gd name="connsiteY2-154" fmla="*/ 6867997 h 6867997"/>
              <a:gd name="connsiteX3-155" fmla="*/ 353440 w 6750078"/>
              <a:gd name="connsiteY3-156" fmla="*/ 6867997 h 6867997"/>
              <a:gd name="connsiteX4-157" fmla="*/ 914663 w 6750078"/>
              <a:gd name="connsiteY4-158" fmla="*/ 4454177 h 6867997"/>
              <a:gd name="connsiteX5-159" fmla="*/ 953992 w 6750078"/>
              <a:gd name="connsiteY5-160" fmla="*/ 1828965 h 6867997"/>
              <a:gd name="connsiteX6-161" fmla="*/ 344394 w 6750078"/>
              <a:gd name="connsiteY6-162" fmla="*/ 609764 h 6867997"/>
              <a:gd name="connsiteX7-163" fmla="*/ 736898 w 6750078"/>
              <a:gd name="connsiteY7-164" fmla="*/ 165 h 6867997"/>
              <a:gd name="connsiteX0-165" fmla="*/ 736898 w 6750078"/>
              <a:gd name="connsiteY0-166" fmla="*/ 407 h 6868239"/>
              <a:gd name="connsiteX1-167" fmla="*/ 6750078 w 6750078"/>
              <a:gd name="connsiteY1-168" fmla="*/ 10239 h 6868239"/>
              <a:gd name="connsiteX2-169" fmla="*/ 6750078 w 6750078"/>
              <a:gd name="connsiteY2-170" fmla="*/ 6868239 h 6868239"/>
              <a:gd name="connsiteX3-171" fmla="*/ 353440 w 6750078"/>
              <a:gd name="connsiteY3-172" fmla="*/ 6868239 h 6868239"/>
              <a:gd name="connsiteX4-173" fmla="*/ 914663 w 6750078"/>
              <a:gd name="connsiteY4-174" fmla="*/ 4454419 h 6868239"/>
              <a:gd name="connsiteX5-175" fmla="*/ 953992 w 6750078"/>
              <a:gd name="connsiteY5-176" fmla="*/ 1829207 h 6868239"/>
              <a:gd name="connsiteX6-177" fmla="*/ 344394 w 6750078"/>
              <a:gd name="connsiteY6-178" fmla="*/ 610006 h 6868239"/>
              <a:gd name="connsiteX7-179" fmla="*/ 736898 w 6750078"/>
              <a:gd name="connsiteY7-180" fmla="*/ 407 h 6868239"/>
              <a:gd name="connsiteX0-181" fmla="*/ 736898 w 6750078"/>
              <a:gd name="connsiteY0-182" fmla="*/ 407 h 6868239"/>
              <a:gd name="connsiteX1-183" fmla="*/ 6750078 w 6750078"/>
              <a:gd name="connsiteY1-184" fmla="*/ 10239 h 6868239"/>
              <a:gd name="connsiteX2-185" fmla="*/ 6750078 w 6750078"/>
              <a:gd name="connsiteY2-186" fmla="*/ 6868239 h 6868239"/>
              <a:gd name="connsiteX3-187" fmla="*/ 353440 w 6750078"/>
              <a:gd name="connsiteY3-188" fmla="*/ 6868239 h 6868239"/>
              <a:gd name="connsiteX4-189" fmla="*/ 914663 w 6750078"/>
              <a:gd name="connsiteY4-190" fmla="*/ 4454419 h 6868239"/>
              <a:gd name="connsiteX5-191" fmla="*/ 826173 w 6750078"/>
              <a:gd name="connsiteY5-192" fmla="*/ 1711220 h 6868239"/>
              <a:gd name="connsiteX6-193" fmla="*/ 344394 w 6750078"/>
              <a:gd name="connsiteY6-194" fmla="*/ 610006 h 6868239"/>
              <a:gd name="connsiteX7-195" fmla="*/ 736898 w 6750078"/>
              <a:gd name="connsiteY7-196" fmla="*/ 407 h 6868239"/>
              <a:gd name="connsiteX0-197" fmla="*/ 736898 w 6750078"/>
              <a:gd name="connsiteY0-198" fmla="*/ 407 h 6868239"/>
              <a:gd name="connsiteX1-199" fmla="*/ 6750078 w 6750078"/>
              <a:gd name="connsiteY1-200" fmla="*/ 10239 h 6868239"/>
              <a:gd name="connsiteX2-201" fmla="*/ 6750078 w 6750078"/>
              <a:gd name="connsiteY2-202" fmla="*/ 6868239 h 6868239"/>
              <a:gd name="connsiteX3-203" fmla="*/ 353440 w 6750078"/>
              <a:gd name="connsiteY3-204" fmla="*/ 6868239 h 6868239"/>
              <a:gd name="connsiteX4-205" fmla="*/ 914663 w 6750078"/>
              <a:gd name="connsiteY4-206" fmla="*/ 4454419 h 6868239"/>
              <a:gd name="connsiteX5-207" fmla="*/ 777012 w 6750078"/>
              <a:gd name="connsiteY5-208" fmla="*/ 1740716 h 6868239"/>
              <a:gd name="connsiteX6-209" fmla="*/ 344394 w 6750078"/>
              <a:gd name="connsiteY6-210" fmla="*/ 610006 h 6868239"/>
              <a:gd name="connsiteX7-211" fmla="*/ 736898 w 6750078"/>
              <a:gd name="connsiteY7-212" fmla="*/ 407 h 6868239"/>
              <a:gd name="connsiteX0-213" fmla="*/ 736898 w 6750078"/>
              <a:gd name="connsiteY0-214" fmla="*/ 407 h 6868239"/>
              <a:gd name="connsiteX1-215" fmla="*/ 6750078 w 6750078"/>
              <a:gd name="connsiteY1-216" fmla="*/ 10239 h 6868239"/>
              <a:gd name="connsiteX2-217" fmla="*/ 6750078 w 6750078"/>
              <a:gd name="connsiteY2-218" fmla="*/ 6868239 h 6868239"/>
              <a:gd name="connsiteX3-219" fmla="*/ 353440 w 6750078"/>
              <a:gd name="connsiteY3-220" fmla="*/ 6868239 h 6868239"/>
              <a:gd name="connsiteX4-221" fmla="*/ 914663 w 6750078"/>
              <a:gd name="connsiteY4-222" fmla="*/ 4454419 h 6868239"/>
              <a:gd name="connsiteX5-223" fmla="*/ 777012 w 6750078"/>
              <a:gd name="connsiteY5-224" fmla="*/ 1740716 h 6868239"/>
              <a:gd name="connsiteX6-225" fmla="*/ 344394 w 6750078"/>
              <a:gd name="connsiteY6-226" fmla="*/ 610006 h 6868239"/>
              <a:gd name="connsiteX7-227" fmla="*/ 736898 w 6750078"/>
              <a:gd name="connsiteY7-228" fmla="*/ 407 h 6868239"/>
              <a:gd name="connsiteX0-229" fmla="*/ 736898 w 6750078"/>
              <a:gd name="connsiteY0-230" fmla="*/ 407 h 6868239"/>
              <a:gd name="connsiteX1-231" fmla="*/ 6559160 w 6750078"/>
              <a:gd name="connsiteY1-232" fmla="*/ 120771 h 6868239"/>
              <a:gd name="connsiteX2-233" fmla="*/ 6750078 w 6750078"/>
              <a:gd name="connsiteY2-234" fmla="*/ 6868239 h 6868239"/>
              <a:gd name="connsiteX3-235" fmla="*/ 353440 w 6750078"/>
              <a:gd name="connsiteY3-236" fmla="*/ 6868239 h 6868239"/>
              <a:gd name="connsiteX4-237" fmla="*/ 914663 w 6750078"/>
              <a:gd name="connsiteY4-238" fmla="*/ 4454419 h 6868239"/>
              <a:gd name="connsiteX5-239" fmla="*/ 777012 w 6750078"/>
              <a:gd name="connsiteY5-240" fmla="*/ 1740716 h 6868239"/>
              <a:gd name="connsiteX6-241" fmla="*/ 344394 w 6750078"/>
              <a:gd name="connsiteY6-242" fmla="*/ 610006 h 6868239"/>
              <a:gd name="connsiteX7-243" fmla="*/ 736898 w 6750078"/>
              <a:gd name="connsiteY7-244" fmla="*/ 407 h 6868239"/>
              <a:gd name="connsiteX0-245" fmla="*/ 736898 w 6750078"/>
              <a:gd name="connsiteY0-246" fmla="*/ 407 h 6868239"/>
              <a:gd name="connsiteX1-247" fmla="*/ 6559160 w 6750078"/>
              <a:gd name="connsiteY1-248" fmla="*/ 120771 h 6868239"/>
              <a:gd name="connsiteX2-249" fmla="*/ 6750078 w 6750078"/>
              <a:gd name="connsiteY2-250" fmla="*/ 6868239 h 6868239"/>
              <a:gd name="connsiteX3-251" fmla="*/ 353440 w 6750078"/>
              <a:gd name="connsiteY3-252" fmla="*/ 6868239 h 6868239"/>
              <a:gd name="connsiteX4-253" fmla="*/ 914663 w 6750078"/>
              <a:gd name="connsiteY4-254" fmla="*/ 4454419 h 6868239"/>
              <a:gd name="connsiteX5-255" fmla="*/ 777012 w 6750078"/>
              <a:gd name="connsiteY5-256" fmla="*/ 1740716 h 6868239"/>
              <a:gd name="connsiteX6-257" fmla="*/ 344394 w 6750078"/>
              <a:gd name="connsiteY6-258" fmla="*/ 610006 h 6868239"/>
              <a:gd name="connsiteX7-259" fmla="*/ 736898 w 6750078"/>
              <a:gd name="connsiteY7-260" fmla="*/ 407 h 6868239"/>
              <a:gd name="connsiteX0-261" fmla="*/ 736898 w 6750078"/>
              <a:gd name="connsiteY0-262" fmla="*/ 407 h 6868239"/>
              <a:gd name="connsiteX1-263" fmla="*/ 6559160 w 6750078"/>
              <a:gd name="connsiteY1-264" fmla="*/ 120771 h 6868239"/>
              <a:gd name="connsiteX2-265" fmla="*/ 6750078 w 6750078"/>
              <a:gd name="connsiteY2-266" fmla="*/ 6868239 h 6868239"/>
              <a:gd name="connsiteX3-267" fmla="*/ 353440 w 6750078"/>
              <a:gd name="connsiteY3-268" fmla="*/ 6868239 h 6868239"/>
              <a:gd name="connsiteX4-269" fmla="*/ 914663 w 6750078"/>
              <a:gd name="connsiteY4-270" fmla="*/ 4454419 h 6868239"/>
              <a:gd name="connsiteX5-271" fmla="*/ 777012 w 6750078"/>
              <a:gd name="connsiteY5-272" fmla="*/ 1740716 h 6868239"/>
              <a:gd name="connsiteX6-273" fmla="*/ 344394 w 6750078"/>
              <a:gd name="connsiteY6-274" fmla="*/ 610006 h 6868239"/>
              <a:gd name="connsiteX7-275" fmla="*/ 736898 w 6750078"/>
              <a:gd name="connsiteY7-276" fmla="*/ 407 h 6868239"/>
              <a:gd name="connsiteX0-277" fmla="*/ 736898 w 6609401"/>
              <a:gd name="connsiteY0-278" fmla="*/ 407 h 6868239"/>
              <a:gd name="connsiteX1-279" fmla="*/ 6559160 w 6609401"/>
              <a:gd name="connsiteY1-280" fmla="*/ 120771 h 6868239"/>
              <a:gd name="connsiteX2-281" fmla="*/ 6609401 w 6609401"/>
              <a:gd name="connsiteY2-282" fmla="*/ 6848143 h 6868239"/>
              <a:gd name="connsiteX3-283" fmla="*/ 353440 w 6609401"/>
              <a:gd name="connsiteY3-284" fmla="*/ 6868239 h 6868239"/>
              <a:gd name="connsiteX4-285" fmla="*/ 914663 w 6609401"/>
              <a:gd name="connsiteY4-286" fmla="*/ 4454419 h 6868239"/>
              <a:gd name="connsiteX5-287" fmla="*/ 777012 w 6609401"/>
              <a:gd name="connsiteY5-288" fmla="*/ 1740716 h 6868239"/>
              <a:gd name="connsiteX6-289" fmla="*/ 344394 w 6609401"/>
              <a:gd name="connsiteY6-290" fmla="*/ 610006 h 6868239"/>
              <a:gd name="connsiteX7-291" fmla="*/ 736898 w 6609401"/>
              <a:gd name="connsiteY7-292" fmla="*/ 407 h 6868239"/>
              <a:gd name="connsiteX0-293" fmla="*/ 736898 w 6609401"/>
              <a:gd name="connsiteY0-294" fmla="*/ 407 h 6868239"/>
              <a:gd name="connsiteX1-295" fmla="*/ 6478773 w 6609401"/>
              <a:gd name="connsiteY1-296" fmla="*/ 271496 h 6868239"/>
              <a:gd name="connsiteX2-297" fmla="*/ 6609401 w 6609401"/>
              <a:gd name="connsiteY2-298" fmla="*/ 6848143 h 6868239"/>
              <a:gd name="connsiteX3-299" fmla="*/ 353440 w 6609401"/>
              <a:gd name="connsiteY3-300" fmla="*/ 6868239 h 6868239"/>
              <a:gd name="connsiteX4-301" fmla="*/ 914663 w 6609401"/>
              <a:gd name="connsiteY4-302" fmla="*/ 4454419 h 6868239"/>
              <a:gd name="connsiteX5-303" fmla="*/ 777012 w 6609401"/>
              <a:gd name="connsiteY5-304" fmla="*/ 1740716 h 6868239"/>
              <a:gd name="connsiteX6-305" fmla="*/ 344394 w 6609401"/>
              <a:gd name="connsiteY6-306" fmla="*/ 610006 h 6868239"/>
              <a:gd name="connsiteX7-307" fmla="*/ 736898 w 6609401"/>
              <a:gd name="connsiteY7-308" fmla="*/ 407 h 6868239"/>
              <a:gd name="connsiteX0-309" fmla="*/ 736898 w 6773740"/>
              <a:gd name="connsiteY0-310" fmla="*/ 33711 h 6901543"/>
              <a:gd name="connsiteX1-311" fmla="*/ 6773740 w 6773740"/>
              <a:gd name="connsiteY1-312" fmla="*/ 0 h 6901543"/>
              <a:gd name="connsiteX2-313" fmla="*/ 6609401 w 6773740"/>
              <a:gd name="connsiteY2-314" fmla="*/ 6881447 h 6901543"/>
              <a:gd name="connsiteX3-315" fmla="*/ 353440 w 6773740"/>
              <a:gd name="connsiteY3-316" fmla="*/ 6901543 h 6901543"/>
              <a:gd name="connsiteX4-317" fmla="*/ 914663 w 6773740"/>
              <a:gd name="connsiteY4-318" fmla="*/ 4487723 h 6901543"/>
              <a:gd name="connsiteX5-319" fmla="*/ 777012 w 6773740"/>
              <a:gd name="connsiteY5-320" fmla="*/ 1774020 h 6901543"/>
              <a:gd name="connsiteX6-321" fmla="*/ 344394 w 6773740"/>
              <a:gd name="connsiteY6-322" fmla="*/ 643310 h 6901543"/>
              <a:gd name="connsiteX7-323" fmla="*/ 736898 w 6773740"/>
              <a:gd name="connsiteY7-324" fmla="*/ 33711 h 6901543"/>
              <a:gd name="connsiteX0-325" fmla="*/ 736898 w 6773740"/>
              <a:gd name="connsiteY0-326" fmla="*/ 33711 h 6930609"/>
              <a:gd name="connsiteX1-327" fmla="*/ 6773740 w 6773740"/>
              <a:gd name="connsiteY1-328" fmla="*/ 0 h 6930609"/>
              <a:gd name="connsiteX2-329" fmla="*/ 6688059 w 6773740"/>
              <a:gd name="connsiteY2-330" fmla="*/ 6930609 h 6930609"/>
              <a:gd name="connsiteX3-331" fmla="*/ 353440 w 6773740"/>
              <a:gd name="connsiteY3-332" fmla="*/ 6901543 h 6930609"/>
              <a:gd name="connsiteX4-333" fmla="*/ 914663 w 6773740"/>
              <a:gd name="connsiteY4-334" fmla="*/ 4487723 h 6930609"/>
              <a:gd name="connsiteX5-335" fmla="*/ 777012 w 6773740"/>
              <a:gd name="connsiteY5-336" fmla="*/ 1774020 h 6930609"/>
              <a:gd name="connsiteX6-337" fmla="*/ 344394 w 6773740"/>
              <a:gd name="connsiteY6-338" fmla="*/ 643310 h 6930609"/>
              <a:gd name="connsiteX7-339" fmla="*/ 736898 w 6773740"/>
              <a:gd name="connsiteY7-340" fmla="*/ 33711 h 6930609"/>
              <a:gd name="connsiteX0-341" fmla="*/ 736898 w 6773740"/>
              <a:gd name="connsiteY0-342" fmla="*/ 33711 h 6930609"/>
              <a:gd name="connsiteX1-343" fmla="*/ 6773740 w 6773740"/>
              <a:gd name="connsiteY1-344" fmla="*/ 0 h 6930609"/>
              <a:gd name="connsiteX2-345" fmla="*/ 6688059 w 6773740"/>
              <a:gd name="connsiteY2-346" fmla="*/ 6930609 h 6930609"/>
              <a:gd name="connsiteX3-347" fmla="*/ 353440 w 6773740"/>
              <a:gd name="connsiteY3-348" fmla="*/ 6901543 h 6930609"/>
              <a:gd name="connsiteX4-349" fmla="*/ 914663 w 6773740"/>
              <a:gd name="connsiteY4-350" fmla="*/ 4487723 h 6930609"/>
              <a:gd name="connsiteX5-351" fmla="*/ 867447 w 6773740"/>
              <a:gd name="connsiteY5-352" fmla="*/ 1844359 h 6930609"/>
              <a:gd name="connsiteX6-353" fmla="*/ 344394 w 6773740"/>
              <a:gd name="connsiteY6-354" fmla="*/ 643310 h 6930609"/>
              <a:gd name="connsiteX7-355" fmla="*/ 736898 w 6773740"/>
              <a:gd name="connsiteY7-356" fmla="*/ 33711 h 693060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35" y="connsiteY6-36"/>
              </a:cxn>
              <a:cxn ang="0">
                <a:pos x="connsiteX7-51" y="connsiteY7-52"/>
              </a:cxn>
            </a:cxnLst>
            <a:rect l="l" t="t" r="r" b="b"/>
            <a:pathLst>
              <a:path w="6773740" h="6930609">
                <a:moveTo>
                  <a:pt x="736898" y="33711"/>
                </a:moveTo>
                <a:lnTo>
                  <a:pt x="6773740" y="0"/>
                </a:lnTo>
                <a:cubicBezTo>
                  <a:pt x="6726847" y="-1675"/>
                  <a:pt x="6624420" y="4681453"/>
                  <a:pt x="6688059" y="6930609"/>
                </a:cubicBezTo>
                <a:lnTo>
                  <a:pt x="353440" y="6901543"/>
                </a:lnTo>
                <a:cubicBezTo>
                  <a:pt x="-648626" y="6456633"/>
                  <a:pt x="785074" y="5360336"/>
                  <a:pt x="914663" y="4487723"/>
                </a:cubicBezTo>
                <a:cubicBezTo>
                  <a:pt x="906600" y="1343858"/>
                  <a:pt x="895305" y="2471984"/>
                  <a:pt x="867447" y="1844359"/>
                </a:cubicBezTo>
                <a:cubicBezTo>
                  <a:pt x="765847" y="1644436"/>
                  <a:pt x="445994" y="843233"/>
                  <a:pt x="344394" y="643310"/>
                </a:cubicBezTo>
                <a:cubicBezTo>
                  <a:pt x="272029" y="191026"/>
                  <a:pt x="297986" y="23878"/>
                  <a:pt x="736898" y="33711"/>
                </a:cubicBez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352268" y="1690336"/>
            <a:ext cx="6015875" cy="3170099"/>
          </a:xfrm>
          <a:prstGeom prst="rect">
            <a:avLst/>
          </a:prstGeom>
          <a:noFill/>
        </p:spPr>
        <p:txBody>
          <a:bodyPr wrap="square" rtlCol="0">
            <a:spAutoFit/>
          </a:bodyPr>
          <a:lstStyle/>
          <a:p>
            <a:pPr algn="just"/>
            <a:r>
              <a:rPr lang="en-US" sz="4000" b="1"/>
              <a:t>Môi trường nước gồm có thực vật, động vật,… sống dưới nước.</a:t>
            </a:r>
            <a:endParaRPr lang="en-US" sz="4000" b="1"/>
          </a:p>
          <a:p>
            <a:pPr algn="just"/>
            <a:r>
              <a:rPr lang="en-US" sz="4000" b="1"/>
              <a:t>Nước, không khí, ánh sáng, đất,… </a:t>
            </a:r>
            <a:endParaRPr lang="en-US" sz="4000" b="1"/>
          </a:p>
        </p:txBody>
      </p:sp>
      <p:pic>
        <p:nvPicPr>
          <p:cNvPr id="10" name="Picture 6" descr="Lúa Mì, Lúa Lĩnh Vực - Phim hoạt hình ruộng png tải về - Miễn phí trong  suốt Có Gia đình png Tải về."/>
          <p:cNvPicPr>
            <a:picLocks noChangeAspect="1" noChangeArrowheads="1"/>
          </p:cNvPicPr>
          <p:nvPr/>
        </p:nvPicPr>
        <p:blipFill rotWithShape="1">
          <a:blip r:embed="rId1">
            <a:extLst>
              <a:ext uri="{BEBA8EAE-BF5A-486C-A8C5-ECC9F3942E4B}">
                <a14:imgProps xmlns:a14="http://schemas.microsoft.com/office/drawing/2010/main">
                  <a14:imgLayer r:embed="rId2">
                    <a14:imgEffect>
                      <a14:backgroundRemoval t="10000" b="98261" l="10000" r="90000">
                        <a14:foregroundMark x1="19889" y1="90652" x2="19889" y2="90652"/>
                        <a14:foregroundMark x1="17556" y1="96957" x2="19889" y2="97826"/>
                        <a14:foregroundMark x1="27889" y1="98261" x2="27889" y2="98261"/>
                      </a14:backgroundRemoval>
                    </a14:imgEffect>
                  </a14:imgLayer>
                </a14:imgProps>
              </a:ext>
              <a:ext uri="{28A0092B-C50C-407E-A947-70E740481C1C}">
                <a14:useLocalDpi xmlns:a14="http://schemas.microsoft.com/office/drawing/2010/main" val="0"/>
              </a:ext>
            </a:extLst>
          </a:blip>
          <a:srcRect l="11198" r="11662"/>
          <a:stretch>
            <a:fillRect/>
          </a:stretch>
        </p:blipFill>
        <p:spPr bwMode="auto">
          <a:xfrm>
            <a:off x="-233589" y="4250461"/>
            <a:ext cx="4231645" cy="280378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11555" y="395177"/>
            <a:ext cx="1866538" cy="165417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4" presetClass="entr" presetSubtype="1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randombar(horizontal)">
                                      <p:cBhvr>
                                        <p:cTn id="16" dur="500"/>
                                        <p:tgtEl>
                                          <p:spTgt spid="10"/>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path" presetSubtype="0" accel="50000" decel="50000" fill="hold" nodeType="clickEffect">
                                  <p:stCondLst>
                                    <p:cond delay="0"/>
                                  </p:stCondLst>
                                  <p:childTnLst>
                                    <p:animMotion origin="layout" path="M -4.16667E-6 -7.40741E-7 L 0.3086 -0.00671 " pathEditMode="relative" rAng="0" ptsTypes="AA">
                                      <p:cBhvr>
                                        <p:cTn id="20" dur="2000" fill="hold"/>
                                        <p:tgtEl>
                                          <p:spTgt spid="13"/>
                                        </p:tgtEl>
                                        <p:attrNameLst>
                                          <p:attrName>ppt_x</p:attrName>
                                          <p:attrName>ppt_y</p:attrName>
                                        </p:attrNameLst>
                                      </p:cBhvr>
                                      <p:rCtr x="15430" y="-34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325017" y="0"/>
            <a:ext cx="12842033" cy="6858000"/>
            <a:chOff x="0" y="0"/>
            <a:chExt cx="12842033" cy="6858000"/>
          </a:xfrm>
        </p:grpSpPr>
        <p:pic>
          <p:nvPicPr>
            <p:cNvPr id="15" name="Picture 1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9867626" cy="6858000"/>
            </a:xfrm>
            <a:prstGeom prst="rect">
              <a:avLst/>
            </a:prstGeom>
          </p:spPr>
        </p:pic>
        <p:pic>
          <p:nvPicPr>
            <p:cNvPr id="16" name="Picture 15"/>
            <p:cNvPicPr>
              <a:picLocks noChangeAspect="1"/>
            </p:cNvPicPr>
            <p:nvPr/>
          </p:nvPicPr>
          <p:blipFill rotWithShape="1">
            <a:blip r:embed="rId1">
              <a:extLst>
                <a:ext uri="{28A0092B-C50C-407E-A947-70E740481C1C}">
                  <a14:useLocalDpi xmlns:a14="http://schemas.microsoft.com/office/drawing/2010/main" val="0"/>
                </a:ext>
              </a:extLst>
            </a:blip>
            <a:srcRect l="69251"/>
            <a:stretch>
              <a:fillRect/>
            </a:stretch>
          </p:blipFill>
          <p:spPr>
            <a:xfrm>
              <a:off x="9807826" y="0"/>
              <a:ext cx="3034207" cy="6858000"/>
            </a:xfrm>
            <a:prstGeom prst="rect">
              <a:avLst/>
            </a:prstGeom>
          </p:spPr>
        </p:pic>
      </p:grpSp>
      <p:sp>
        <p:nvSpPr>
          <p:cNvPr id="13" name="Rectangle: Rounded Corners 12"/>
          <p:cNvSpPr/>
          <p:nvPr/>
        </p:nvSpPr>
        <p:spPr>
          <a:xfrm>
            <a:off x="273821" y="477306"/>
            <a:ext cx="11652707" cy="6034057"/>
          </a:xfrm>
          <a:prstGeom prst="roundRect">
            <a:avLst/>
          </a:prstGeom>
          <a:solidFill>
            <a:schemeClr val="bg1">
              <a:alpha val="8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7444" y="1839582"/>
            <a:ext cx="4970074" cy="3097546"/>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sp>
        <p:nvSpPr>
          <p:cNvPr id="8" name="TextBox 7"/>
          <p:cNvSpPr txBox="1"/>
          <p:nvPr/>
        </p:nvSpPr>
        <p:spPr>
          <a:xfrm>
            <a:off x="766916" y="5132438"/>
            <a:ext cx="4671776" cy="646331"/>
          </a:xfrm>
          <a:prstGeom prst="rect">
            <a:avLst/>
          </a:prstGeom>
          <a:noFill/>
        </p:spPr>
        <p:txBody>
          <a:bodyPr wrap="square" rtlCol="0">
            <a:spAutoFit/>
          </a:bodyPr>
          <a:lstStyle/>
          <a:p>
            <a:pPr algn="ctr"/>
            <a:r>
              <a:rPr lang="en-US" sz="3600" b="1"/>
              <a:t>Bãi tắm ở Nha Trang</a:t>
            </a:r>
            <a:endParaRPr lang="en-US" sz="3600" b="1"/>
          </a:p>
        </p:txBody>
      </p:sp>
      <p:sp>
        <p:nvSpPr>
          <p:cNvPr id="9" name="TextBox 8"/>
          <p:cNvSpPr txBox="1"/>
          <p:nvPr/>
        </p:nvSpPr>
        <p:spPr>
          <a:xfrm>
            <a:off x="6259768" y="5132438"/>
            <a:ext cx="5644500" cy="646331"/>
          </a:xfrm>
          <a:prstGeom prst="rect">
            <a:avLst/>
          </a:prstGeom>
          <a:noFill/>
        </p:spPr>
        <p:txBody>
          <a:bodyPr wrap="square" rtlCol="0">
            <a:spAutoFit/>
          </a:bodyPr>
          <a:lstStyle/>
          <a:p>
            <a:pPr algn="ctr"/>
            <a:r>
              <a:rPr lang="en-US" sz="3600" b="1"/>
              <a:t>Ngắm san hô ở Phú Quốc</a:t>
            </a:r>
            <a:endParaRPr lang="en-US" sz="3600" b="1"/>
          </a:p>
        </p:txBody>
      </p:sp>
      <p:pic>
        <p:nvPicPr>
          <p:cNvPr id="11" name="Picture 10"/>
          <p:cNvPicPr>
            <a:picLocks noChangeAspect="1"/>
          </p:cNvPicPr>
          <p:nvPr/>
        </p:nvPicPr>
        <p:blipFill rotWithShape="1">
          <a:blip r:embed="rId3">
            <a:extLst>
              <a:ext uri="{28A0092B-C50C-407E-A947-70E740481C1C}">
                <a14:useLocalDpi xmlns:a14="http://schemas.microsoft.com/office/drawing/2010/main" val="0"/>
              </a:ext>
            </a:extLst>
          </a:blip>
          <a:srcRect l="5543" t="12569" r="10773"/>
          <a:stretch>
            <a:fillRect/>
          </a:stretch>
        </p:blipFill>
        <p:spPr>
          <a:xfrm>
            <a:off x="6611356" y="1839582"/>
            <a:ext cx="4941324" cy="3097546"/>
          </a:xfrm>
          <a:prstGeom prst="round2DiagRect">
            <a:avLst>
              <a:gd name="adj1" fmla="val 16667"/>
              <a:gd name="adj2" fmla="val 0"/>
            </a:avLst>
          </a:prstGeom>
          <a:ln w="88900" cap="sq">
            <a:solidFill>
              <a:srgbClr val="FFFFFF"/>
            </a:solidFill>
            <a:miter lim="800000"/>
            <a:headEnd/>
            <a:tailEnd/>
          </a:ln>
          <a:effectLst>
            <a:outerShdw blurRad="254000" algn="tl" rotWithShape="0">
              <a:srgbClr val="000000">
                <a:alpha val="43000"/>
              </a:srgbClr>
            </a:outerShdw>
          </a:effectLst>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6017" y="626152"/>
            <a:ext cx="8839966" cy="1018120"/>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randombar(horizontal)">
                                      <p:cBhvr>
                                        <p:cTn id="20" dur="500"/>
                                        <p:tgtEl>
                                          <p:spTgt spid="11"/>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2"/>
          <p:cNvSpPr/>
          <p:nvPr/>
        </p:nvSpPr>
        <p:spPr>
          <a:xfrm>
            <a:off x="1317365" y="701333"/>
            <a:ext cx="10433201" cy="1618781"/>
          </a:xfrm>
          <a:custGeom>
            <a:avLst/>
            <a:gdLst>
              <a:gd name="connsiteX0" fmla="*/ 0 w 9505950"/>
              <a:gd name="connsiteY0" fmla="*/ 692498 h 1384995"/>
              <a:gd name="connsiteX1" fmla="*/ 692498 w 9505950"/>
              <a:gd name="connsiteY1" fmla="*/ 0 h 1384995"/>
              <a:gd name="connsiteX2" fmla="*/ 8813453 w 9505950"/>
              <a:gd name="connsiteY2" fmla="*/ 0 h 1384995"/>
              <a:gd name="connsiteX3" fmla="*/ 9505951 w 9505950"/>
              <a:gd name="connsiteY3" fmla="*/ 692498 h 1384995"/>
              <a:gd name="connsiteX4" fmla="*/ 9505950 w 9505950"/>
              <a:gd name="connsiteY4" fmla="*/ 692498 h 1384995"/>
              <a:gd name="connsiteX5" fmla="*/ 8813452 w 9505950"/>
              <a:gd name="connsiteY5" fmla="*/ 1384996 h 1384995"/>
              <a:gd name="connsiteX6" fmla="*/ 692498 w 9505950"/>
              <a:gd name="connsiteY6" fmla="*/ 1384995 h 1384995"/>
              <a:gd name="connsiteX7" fmla="*/ 0 w 9505950"/>
              <a:gd name="connsiteY7" fmla="*/ 692497 h 1384995"/>
              <a:gd name="connsiteX8" fmla="*/ 0 w 9505950"/>
              <a:gd name="connsiteY8" fmla="*/ 692498 h 138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05950" h="1384995" fill="none" extrusionOk="0">
                <a:moveTo>
                  <a:pt x="0" y="692498"/>
                </a:moveTo>
                <a:cubicBezTo>
                  <a:pt x="38440" y="346088"/>
                  <a:pt x="258644" y="-52383"/>
                  <a:pt x="692498" y="0"/>
                </a:cubicBezTo>
                <a:cubicBezTo>
                  <a:pt x="4047778" y="-154472"/>
                  <a:pt x="6922746" y="-165626"/>
                  <a:pt x="8813453" y="0"/>
                </a:cubicBezTo>
                <a:cubicBezTo>
                  <a:pt x="9211463" y="-19350"/>
                  <a:pt x="9448468" y="305732"/>
                  <a:pt x="9505951" y="692498"/>
                </a:cubicBezTo>
                <a:lnTo>
                  <a:pt x="9505950" y="692498"/>
                </a:lnTo>
                <a:cubicBezTo>
                  <a:pt x="9505739" y="1062807"/>
                  <a:pt x="9124722" y="1362667"/>
                  <a:pt x="8813452" y="1384996"/>
                </a:cubicBezTo>
                <a:cubicBezTo>
                  <a:pt x="5987043" y="1342792"/>
                  <a:pt x="4602487" y="1223698"/>
                  <a:pt x="692498" y="1384995"/>
                </a:cubicBezTo>
                <a:cubicBezTo>
                  <a:pt x="328420" y="1387342"/>
                  <a:pt x="5421" y="1140560"/>
                  <a:pt x="0" y="692497"/>
                </a:cubicBezTo>
                <a:lnTo>
                  <a:pt x="0" y="692498"/>
                </a:lnTo>
                <a:close/>
              </a:path>
              <a:path w="9505950" h="1384995" stroke="0" extrusionOk="0">
                <a:moveTo>
                  <a:pt x="0" y="692498"/>
                </a:moveTo>
                <a:cubicBezTo>
                  <a:pt x="73310" y="318747"/>
                  <a:pt x="280498" y="-39749"/>
                  <a:pt x="692498" y="0"/>
                </a:cubicBezTo>
                <a:cubicBezTo>
                  <a:pt x="3179683" y="-136090"/>
                  <a:pt x="6220791" y="117287"/>
                  <a:pt x="8813453" y="0"/>
                </a:cubicBezTo>
                <a:cubicBezTo>
                  <a:pt x="9194387" y="4411"/>
                  <a:pt x="9551642" y="341078"/>
                  <a:pt x="9505951" y="692498"/>
                </a:cubicBezTo>
                <a:lnTo>
                  <a:pt x="9505950" y="692498"/>
                </a:lnTo>
                <a:cubicBezTo>
                  <a:pt x="9500823" y="1097893"/>
                  <a:pt x="9121258" y="1397440"/>
                  <a:pt x="8813452" y="1384996"/>
                </a:cubicBezTo>
                <a:cubicBezTo>
                  <a:pt x="5198419" y="1431328"/>
                  <a:pt x="2693001" y="1251055"/>
                  <a:pt x="692498" y="1384995"/>
                </a:cubicBezTo>
                <a:cubicBezTo>
                  <a:pt x="349135" y="1338046"/>
                  <a:pt x="25743" y="1077364"/>
                  <a:pt x="0" y="692497"/>
                </a:cubicBezTo>
                <a:lnTo>
                  <a:pt x="0" y="692498"/>
                </a:lnTo>
                <a:close/>
              </a:path>
            </a:pathLst>
          </a:custGeom>
          <a:solidFill>
            <a:schemeClr val="tx2"/>
          </a:solidFill>
          <a:ln w="76200">
            <a:solidFill>
              <a:srgbClr val="FFB6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3"/>
          <p:cNvSpPr txBox="1"/>
          <p:nvPr/>
        </p:nvSpPr>
        <p:spPr>
          <a:xfrm>
            <a:off x="1864437" y="1072076"/>
            <a:ext cx="9040678" cy="87757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lang="en-GB" altLang="en-US" sz="5400" b="1" baseline="30000" dirty="0">
                <a:solidFill>
                  <a:schemeClr val="bg1"/>
                </a:solidFill>
                <a:latin typeface="Calibri" panose="020F0502020204030204" pitchFamily="34" charset="0"/>
                <a:cs typeface="Calibri" panose="020F0502020204030204" pitchFamily="34" charset="0"/>
              </a:rPr>
              <a:t>Cơ quan sinh sản của thực vật có hoa gọi là gì?</a:t>
            </a:r>
            <a:br>
              <a:rPr lang="en-US" altLang="en-US" sz="4000" b="1" baseline="30000" dirty="0">
                <a:solidFill>
                  <a:srgbClr val="7030A0"/>
                </a:solidFill>
                <a:latin typeface="Calibri" panose="020F0502020204030204" pitchFamily="34" charset="0"/>
                <a:cs typeface="Calibri" panose="020F0502020204030204" pitchFamily="34" charset="0"/>
              </a:rPr>
            </a:br>
            <a:endParaRPr kumimoji="0" lang="en-US" sz="16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
        <p:nvSpPr>
          <p:cNvPr id="6" name="Rectangle: Rounded Corners 5"/>
          <p:cNvSpPr/>
          <p:nvPr/>
        </p:nvSpPr>
        <p:spPr>
          <a:xfrm>
            <a:off x="631190" y="3531235"/>
            <a:ext cx="3263265" cy="852805"/>
          </a:xfrm>
          <a:prstGeom prst="roundRect">
            <a:avLst/>
          </a:prstGeom>
          <a:solidFill>
            <a:srgbClr val="FFFAD4"/>
          </a:solidFill>
          <a:ln w="57150">
            <a:solidFill>
              <a:srgbClr val="FFB65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r>
              <a:rPr kumimoji="0" 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A.</a:t>
            </a:r>
            <a:r>
              <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 Lá</a:t>
            </a:r>
            <a:endPar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endParaRPr>
          </a:p>
        </p:txBody>
      </p:sp>
      <p:sp>
        <p:nvSpPr>
          <p:cNvPr id="7" name="Rectangle: Rounded Corners 6"/>
          <p:cNvSpPr/>
          <p:nvPr/>
        </p:nvSpPr>
        <p:spPr>
          <a:xfrm>
            <a:off x="8771890" y="3531235"/>
            <a:ext cx="2978785" cy="903605"/>
          </a:xfrm>
          <a:prstGeom prst="roundRect">
            <a:avLst/>
          </a:prstGeom>
          <a:solidFill>
            <a:srgbClr val="FFFAD4"/>
          </a:solidFill>
          <a:ln w="57150">
            <a:solidFill>
              <a:srgbClr val="FFB65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r>
              <a:rPr kumimoji="0" 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C. </a:t>
            </a:r>
            <a:r>
              <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Hoa</a:t>
            </a:r>
            <a:endPar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endParaRPr>
          </a:p>
        </p:txBody>
      </p:sp>
      <p:sp>
        <p:nvSpPr>
          <p:cNvPr id="8" name="Rectangle: Rounded Corners 7"/>
          <p:cNvSpPr/>
          <p:nvPr/>
        </p:nvSpPr>
        <p:spPr>
          <a:xfrm>
            <a:off x="4886960" y="3510915"/>
            <a:ext cx="3293745" cy="873125"/>
          </a:xfrm>
          <a:prstGeom prst="roundRect">
            <a:avLst/>
          </a:prstGeom>
          <a:solidFill>
            <a:srgbClr val="FFFAD4"/>
          </a:solidFill>
          <a:ln w="57150">
            <a:solidFill>
              <a:srgbClr val="FFB655"/>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r>
              <a:rPr kumimoji="0" 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B. </a:t>
            </a:r>
            <a:r>
              <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Qủa</a:t>
            </a:r>
            <a:endPar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endParaRPr>
          </a:p>
        </p:txBody>
      </p:sp>
      <p:pic>
        <p:nvPicPr>
          <p:cNvPr id="15" name="Picture 2" descr="Check free icon"/>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8359780" y="3420983"/>
            <a:ext cx="1124808" cy="1124808"/>
          </a:xfrm>
          <a:prstGeom prst="rect">
            <a:avLst/>
          </a:prstGeom>
          <a:noFill/>
          <a:extLst>
            <a:ext uri="{909E8E84-426E-40DD-AFC4-6F175D3DCCD1}">
              <a14:hiddenFill xmlns:a14="http://schemas.microsoft.com/office/drawing/2010/main">
                <a:solidFill>
                  <a:srgbClr val="FFFFFF"/>
                </a:solidFill>
              </a14:hiddenFill>
            </a:ext>
          </a:extLst>
        </p:spPr>
      </p:pic>
      <p:pic>
        <p:nvPicPr>
          <p:cNvPr id="19" name="59c3c5f047238">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710825" y="1859813"/>
            <a:ext cx="1384390" cy="1384390"/>
          </a:xfrm>
          <a:prstGeom prst="rect">
            <a:avLst/>
          </a:prstGeom>
        </p:spPr>
      </p:pic>
      <p:pic>
        <p:nvPicPr>
          <p:cNvPr id="20" name="Picture 19"/>
          <p:cNvPicPr>
            <a:picLocks noChangeAspect="1"/>
          </p:cNvPicPr>
          <p:nvPr/>
        </p:nvPicPr>
        <p:blipFill>
          <a:blip r:embed="rId5"/>
          <a:stretch>
            <a:fillRect/>
          </a:stretch>
        </p:blipFill>
        <p:spPr>
          <a:xfrm rot="20531360">
            <a:off x="699710" y="324864"/>
            <a:ext cx="1246307" cy="1884066"/>
          </a:xfrm>
          <a:prstGeom prst="rect">
            <a:avLst/>
          </a:prstGeom>
          <a:ln>
            <a:noFill/>
          </a:ln>
          <a:effectLst>
            <a:outerShdw blurRad="292100" dist="139700" dir="2700000" algn="tl" rotWithShape="0">
              <a:srgbClr val="333333">
                <a:alpha val="65000"/>
              </a:srgbClr>
            </a:outerShdw>
          </a:effectLst>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2259078">
            <a:off x="10458465" y="237485"/>
            <a:ext cx="1425713" cy="80196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grpId="1" nodeType="after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15"/>
                                        </p:tgtEl>
                                        <p:attrNameLst>
                                          <p:attrName>style.visibility</p:attrName>
                                        </p:attrNameLst>
                                      </p:cBhvr>
                                      <p:to>
                                        <p:strVal val="visible"/>
                                      </p:to>
                                    </p:set>
                                    <p:anim calcmode="lin" valueType="num">
                                      <p:cBhvr>
                                        <p:cTn id="26" dur="500" fill="hold"/>
                                        <p:tgtEl>
                                          <p:spTgt spid="15"/>
                                        </p:tgtEl>
                                        <p:attrNameLst>
                                          <p:attrName>ppt_w</p:attrName>
                                        </p:attrNameLst>
                                      </p:cBhvr>
                                      <p:tavLst>
                                        <p:tav tm="0">
                                          <p:val>
                                            <p:fltVal val="0"/>
                                          </p:val>
                                        </p:tav>
                                        <p:tav tm="100000">
                                          <p:val>
                                            <p:strVal val="#ppt_w"/>
                                          </p:val>
                                        </p:tav>
                                      </p:tavLst>
                                    </p:anim>
                                    <p:anim calcmode="lin" valueType="num">
                                      <p:cBhvr>
                                        <p:cTn id="27" dur="500" fill="hold"/>
                                        <p:tgtEl>
                                          <p:spTgt spid="15"/>
                                        </p:tgtEl>
                                        <p:attrNameLst>
                                          <p:attrName>ppt_h</p:attrName>
                                        </p:attrNameLst>
                                      </p:cBhvr>
                                      <p:tavLst>
                                        <p:tav tm="0">
                                          <p:val>
                                            <p:fltVal val="0"/>
                                          </p:val>
                                        </p:tav>
                                        <p:tav tm="100000">
                                          <p:val>
                                            <p:strVal val="#ppt_h"/>
                                          </p:val>
                                        </p:tav>
                                      </p:tavLst>
                                    </p:anim>
                                    <p:animEffect transition="in" filter="fade">
                                      <p:cBhvr>
                                        <p:cTn id="28" dur="500"/>
                                        <p:tgtEl>
                                          <p:spTgt spid="15"/>
                                        </p:tgtEl>
                                      </p:cBhvr>
                                    </p:animEffect>
                                  </p:childTnLst>
                                </p:cTn>
                              </p:par>
                              <p:par>
                                <p:cTn id="29" presetID="27" presetClass="emph" presetSubtype="0" repeatCount="5000" fill="remove" grpId="0" nodeType="withEffect">
                                  <p:stCondLst>
                                    <p:cond delay="0"/>
                                  </p:stCondLst>
                                  <p:childTnLst>
                                    <p:animClr clrSpc="rgb" dir="cw">
                                      <p:cBhvr override="childStyle">
                                        <p:cTn id="30" dur="250" autoRev="1" fill="remove"/>
                                        <p:tgtEl>
                                          <p:spTgt spid="7"/>
                                        </p:tgtEl>
                                        <p:attrNameLst>
                                          <p:attrName>style.color</p:attrName>
                                        </p:attrNameLst>
                                      </p:cBhvr>
                                      <p:to>
                                        <a:schemeClr val="bg1"/>
                                      </p:to>
                                    </p:animClr>
                                    <p:animClr clrSpc="rgb" dir="cw">
                                      <p:cBhvr>
                                        <p:cTn id="31" dur="250" autoRev="1" fill="remove"/>
                                        <p:tgtEl>
                                          <p:spTgt spid="7"/>
                                        </p:tgtEl>
                                        <p:attrNameLst>
                                          <p:attrName>fillcolor</p:attrName>
                                        </p:attrNameLst>
                                      </p:cBhvr>
                                      <p:to>
                                        <a:schemeClr val="bg1"/>
                                      </p:to>
                                    </p:animClr>
                                    <p:set>
                                      <p:cBhvr>
                                        <p:cTn id="32" dur="250" autoRev="1" fill="remove"/>
                                        <p:tgtEl>
                                          <p:spTgt spid="7"/>
                                        </p:tgtEl>
                                        <p:attrNameLst>
                                          <p:attrName>fill.type</p:attrName>
                                        </p:attrNameLst>
                                      </p:cBhvr>
                                      <p:to>
                                        <p:strVal val="solid"/>
                                      </p:to>
                                    </p:set>
                                    <p:set>
                                      <p:cBhvr>
                                        <p:cTn id="33" dur="250" autoRev="1" fill="remove"/>
                                        <p:tgtEl>
                                          <p:spTgt spid="7"/>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4576"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19"/>
                </p:tgtEl>
              </p:cMediaNode>
            </p:audio>
          </p:childTnLst>
        </p:cTn>
      </p:par>
    </p:tnLst>
    <p:bldLst>
      <p:bldP spid="6" grpId="0" bldLvl="0" animBg="1"/>
      <p:bldP spid="7" grpId="0" bldLvl="0" animBg="1"/>
      <p:bldP spid="7" grpId="1" bldLvl="0" animBg="1"/>
      <p:bldP spid="8"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1">
            <a:extLst>
              <a:ext uri="{28A0092B-C50C-407E-A947-70E740481C1C}">
                <a14:useLocalDpi xmlns:a14="http://schemas.microsoft.com/office/drawing/2010/main" val="0"/>
              </a:ext>
            </a:extLst>
          </a:blip>
          <a:srcRect l="-12826" t="82300" r="110079" b="-17315"/>
          <a:stretch>
            <a:fillRect/>
          </a:stretch>
        </p:blipFill>
        <p:spPr>
          <a:xfrm>
            <a:off x="5652503" y="12259455"/>
            <a:ext cx="886994" cy="7065630"/>
          </a:xfrm>
          <a:prstGeom prst="rect">
            <a:avLst/>
          </a:prstGeom>
        </p:spPr>
      </p:pic>
      <p:sp>
        <p:nvSpPr>
          <p:cNvPr id="10" name="Rectangle: Rounded Corners 9"/>
          <p:cNvSpPr/>
          <p:nvPr/>
        </p:nvSpPr>
        <p:spPr>
          <a:xfrm>
            <a:off x="338404" y="217295"/>
            <a:ext cx="11604171" cy="6423410"/>
          </a:xfrm>
          <a:prstGeom prst="roundRect">
            <a:avLst/>
          </a:prstGeom>
          <a:solidFill>
            <a:schemeClr val="bg1">
              <a:alpha val="7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5114915" y="1326442"/>
            <a:ext cx="6320108" cy="3416320"/>
          </a:xfrm>
          <a:prstGeom prst="rect">
            <a:avLst/>
          </a:prstGeom>
          <a:noFill/>
        </p:spPr>
        <p:txBody>
          <a:bodyPr wrap="square" rtlCol="0">
            <a:spAutoFit/>
          </a:bodyPr>
          <a:lstStyle/>
          <a:p>
            <a:pPr algn="just"/>
            <a:r>
              <a:rPr lang="en-US" sz="3600" b="1"/>
              <a:t>Môi trường đô thị gồm có con người, thực vật, động vật,…</a:t>
            </a:r>
            <a:endParaRPr lang="en-US" sz="3600" b="1"/>
          </a:p>
          <a:p>
            <a:pPr algn="just"/>
            <a:r>
              <a:rPr lang="en-US" sz="3600" b="1"/>
              <a:t>Nhà cửa, phố xá, nhà máy, các phương tiện giao thông,…</a:t>
            </a:r>
            <a:endParaRPr lang="en-US" sz="3600" b="1"/>
          </a:p>
          <a:p>
            <a:pPr algn="just"/>
            <a:r>
              <a:rPr lang="en-US" sz="3600" b="1"/>
              <a:t>Nước, không khí, ánh sáng, đất,…</a:t>
            </a:r>
            <a:endParaRPr lang="en-US" sz="3600" b="1"/>
          </a:p>
        </p:txBody>
      </p:sp>
      <p:sp>
        <p:nvSpPr>
          <p:cNvPr id="14" name="Rectangle 13"/>
          <p:cNvSpPr/>
          <p:nvPr/>
        </p:nvSpPr>
        <p:spPr>
          <a:xfrm>
            <a:off x="0" y="-1230923"/>
            <a:ext cx="5553194" cy="8088923"/>
          </a:xfrm>
          <a:custGeom>
            <a:avLst/>
            <a:gdLst>
              <a:gd name="connsiteX0" fmla="*/ 0 w 5207027"/>
              <a:gd name="connsiteY0" fmla="*/ 0 h 7124281"/>
              <a:gd name="connsiteX1" fmla="*/ 5207027 w 5207027"/>
              <a:gd name="connsiteY1" fmla="*/ 0 h 7124281"/>
              <a:gd name="connsiteX2" fmla="*/ 5207027 w 5207027"/>
              <a:gd name="connsiteY2" fmla="*/ 7124281 h 7124281"/>
              <a:gd name="connsiteX3" fmla="*/ 0 w 5207027"/>
              <a:gd name="connsiteY3" fmla="*/ 7124281 h 7124281"/>
              <a:gd name="connsiteX4" fmla="*/ 0 w 5207027"/>
              <a:gd name="connsiteY4" fmla="*/ 0 h 7124281"/>
              <a:gd name="connsiteX0-1" fmla="*/ 0 w 5207027"/>
              <a:gd name="connsiteY0-2" fmla="*/ 0 h 7124281"/>
              <a:gd name="connsiteX1-3" fmla="*/ 3629436 w 5207027"/>
              <a:gd name="connsiteY1-4" fmla="*/ 592853 h 7124281"/>
              <a:gd name="connsiteX2-5" fmla="*/ 5207027 w 5207027"/>
              <a:gd name="connsiteY2-6" fmla="*/ 7124281 h 7124281"/>
              <a:gd name="connsiteX3-7" fmla="*/ 0 w 5207027"/>
              <a:gd name="connsiteY3-8" fmla="*/ 7124281 h 7124281"/>
              <a:gd name="connsiteX4-9" fmla="*/ 0 w 5207027"/>
              <a:gd name="connsiteY4-10" fmla="*/ 0 h 7124281"/>
              <a:gd name="connsiteX0-11" fmla="*/ 0 w 5207027"/>
              <a:gd name="connsiteY0-12" fmla="*/ 150627 h 7274908"/>
              <a:gd name="connsiteX1-13" fmla="*/ 3629436 w 5207027"/>
              <a:gd name="connsiteY1-14" fmla="*/ 743480 h 7274908"/>
              <a:gd name="connsiteX2-15" fmla="*/ 5207027 w 5207027"/>
              <a:gd name="connsiteY2-16" fmla="*/ 7274908 h 7274908"/>
              <a:gd name="connsiteX3-17" fmla="*/ 0 w 5207027"/>
              <a:gd name="connsiteY3-18" fmla="*/ 7274908 h 7274908"/>
              <a:gd name="connsiteX4-19" fmla="*/ 0 w 5207027"/>
              <a:gd name="connsiteY4-20" fmla="*/ 150627 h 7274908"/>
              <a:gd name="connsiteX0-21" fmla="*/ 0 w 5207027"/>
              <a:gd name="connsiteY0-22" fmla="*/ 150627 h 7274908"/>
              <a:gd name="connsiteX1-23" fmla="*/ 3629436 w 5207027"/>
              <a:gd name="connsiteY1-24" fmla="*/ 743480 h 7274908"/>
              <a:gd name="connsiteX2-25" fmla="*/ 5207027 w 5207027"/>
              <a:gd name="connsiteY2-26" fmla="*/ 7274908 h 7274908"/>
              <a:gd name="connsiteX3-27" fmla="*/ 0 w 5207027"/>
              <a:gd name="connsiteY3-28" fmla="*/ 7274908 h 7274908"/>
              <a:gd name="connsiteX4-29" fmla="*/ 0 w 5207027"/>
              <a:gd name="connsiteY4-30" fmla="*/ 150627 h 7274908"/>
              <a:gd name="connsiteX0-31" fmla="*/ 0 w 5376428"/>
              <a:gd name="connsiteY0-32" fmla="*/ 150627 h 7274908"/>
              <a:gd name="connsiteX1-33" fmla="*/ 3629436 w 5376428"/>
              <a:gd name="connsiteY1-34" fmla="*/ 743480 h 7274908"/>
              <a:gd name="connsiteX2-35" fmla="*/ 4290646 w 5376428"/>
              <a:gd name="connsiteY2-36" fmla="*/ 1215752 h 7274908"/>
              <a:gd name="connsiteX3-37" fmla="*/ 5207027 w 5376428"/>
              <a:gd name="connsiteY3-38" fmla="*/ 7274908 h 7274908"/>
              <a:gd name="connsiteX4-39" fmla="*/ 0 w 5376428"/>
              <a:gd name="connsiteY4-40" fmla="*/ 7274908 h 7274908"/>
              <a:gd name="connsiteX5" fmla="*/ 0 w 5376428"/>
              <a:gd name="connsiteY5" fmla="*/ 150627 h 7274908"/>
              <a:gd name="connsiteX0-41" fmla="*/ 0 w 5376428"/>
              <a:gd name="connsiteY0-42" fmla="*/ 1168528 h 8292809"/>
              <a:gd name="connsiteX1-43" fmla="*/ 3820355 w 5376428"/>
              <a:gd name="connsiteY1-44" fmla="*/ 434999 h 8292809"/>
              <a:gd name="connsiteX2-45" fmla="*/ 4290646 w 5376428"/>
              <a:gd name="connsiteY2-46" fmla="*/ 2233653 h 8292809"/>
              <a:gd name="connsiteX3-47" fmla="*/ 5207027 w 5376428"/>
              <a:gd name="connsiteY3-48" fmla="*/ 8292809 h 8292809"/>
              <a:gd name="connsiteX4-49" fmla="*/ 0 w 5376428"/>
              <a:gd name="connsiteY4-50" fmla="*/ 8292809 h 8292809"/>
              <a:gd name="connsiteX5-51" fmla="*/ 0 w 5376428"/>
              <a:gd name="connsiteY5-52" fmla="*/ 1168528 h 8292809"/>
              <a:gd name="connsiteX0-53" fmla="*/ 0 w 5386476"/>
              <a:gd name="connsiteY0-54" fmla="*/ 391573 h 8480496"/>
              <a:gd name="connsiteX1-55" fmla="*/ 3830403 w 5386476"/>
              <a:gd name="connsiteY1-56" fmla="*/ 622686 h 8480496"/>
              <a:gd name="connsiteX2-57" fmla="*/ 4300694 w 5386476"/>
              <a:gd name="connsiteY2-58" fmla="*/ 2421340 h 8480496"/>
              <a:gd name="connsiteX3-59" fmla="*/ 5217075 w 5386476"/>
              <a:gd name="connsiteY3-60" fmla="*/ 8480496 h 8480496"/>
              <a:gd name="connsiteX4-61" fmla="*/ 10048 w 5386476"/>
              <a:gd name="connsiteY4-62" fmla="*/ 8480496 h 8480496"/>
              <a:gd name="connsiteX5-63" fmla="*/ 0 w 5386476"/>
              <a:gd name="connsiteY5-64" fmla="*/ 391573 h 8480496"/>
              <a:gd name="connsiteX0-65" fmla="*/ 0 w 5413433"/>
              <a:gd name="connsiteY0-66" fmla="*/ 391573 h 8480496"/>
              <a:gd name="connsiteX1-67" fmla="*/ 3830403 w 5413433"/>
              <a:gd name="connsiteY1-68" fmla="*/ 622686 h 8480496"/>
              <a:gd name="connsiteX2-69" fmla="*/ 4541854 w 5413433"/>
              <a:gd name="connsiteY2-70" fmla="*/ 2340953 h 8480496"/>
              <a:gd name="connsiteX3-71" fmla="*/ 5217075 w 5413433"/>
              <a:gd name="connsiteY3-72" fmla="*/ 8480496 h 8480496"/>
              <a:gd name="connsiteX4-73" fmla="*/ 10048 w 5413433"/>
              <a:gd name="connsiteY4-74" fmla="*/ 8480496 h 8480496"/>
              <a:gd name="connsiteX5-75" fmla="*/ 0 w 5413433"/>
              <a:gd name="connsiteY5-76" fmla="*/ 391573 h 8480496"/>
              <a:gd name="connsiteX0-77" fmla="*/ 0 w 5413433"/>
              <a:gd name="connsiteY0-78" fmla="*/ 0 h 8088923"/>
              <a:gd name="connsiteX1-79" fmla="*/ 3539001 w 5413433"/>
              <a:gd name="connsiteY1-80" fmla="*/ 924449 h 8088923"/>
              <a:gd name="connsiteX2-81" fmla="*/ 4541854 w 5413433"/>
              <a:gd name="connsiteY2-82" fmla="*/ 1949380 h 8088923"/>
              <a:gd name="connsiteX3-83" fmla="*/ 5217075 w 5413433"/>
              <a:gd name="connsiteY3-84" fmla="*/ 8088923 h 8088923"/>
              <a:gd name="connsiteX4-85" fmla="*/ 10048 w 5413433"/>
              <a:gd name="connsiteY4-86" fmla="*/ 8088923 h 8088923"/>
              <a:gd name="connsiteX5-87" fmla="*/ 0 w 5413433"/>
              <a:gd name="connsiteY5-88" fmla="*/ 0 h 8088923"/>
              <a:gd name="connsiteX0-89" fmla="*/ 0 w 5401250"/>
              <a:gd name="connsiteY0-90" fmla="*/ 0 h 8088923"/>
              <a:gd name="connsiteX1-91" fmla="*/ 3539001 w 5401250"/>
              <a:gd name="connsiteY1-92" fmla="*/ 924449 h 8088923"/>
              <a:gd name="connsiteX2-93" fmla="*/ 4441371 w 5401250"/>
              <a:gd name="connsiteY2-94" fmla="*/ 2381460 h 8088923"/>
              <a:gd name="connsiteX3-95" fmla="*/ 5217075 w 5401250"/>
              <a:gd name="connsiteY3-96" fmla="*/ 8088923 h 8088923"/>
              <a:gd name="connsiteX4-97" fmla="*/ 10048 w 5401250"/>
              <a:gd name="connsiteY4-98" fmla="*/ 8088923 h 8088923"/>
              <a:gd name="connsiteX5-99" fmla="*/ 0 w 5401250"/>
              <a:gd name="connsiteY5-100" fmla="*/ 0 h 8088923"/>
              <a:gd name="connsiteX0-101" fmla="*/ 0 w 5553194"/>
              <a:gd name="connsiteY0-102" fmla="*/ 0 h 8088923"/>
              <a:gd name="connsiteX1-103" fmla="*/ 3539001 w 5553194"/>
              <a:gd name="connsiteY1-104" fmla="*/ 924449 h 8088923"/>
              <a:gd name="connsiteX2-105" fmla="*/ 4441371 w 5553194"/>
              <a:gd name="connsiteY2-106" fmla="*/ 2381460 h 8088923"/>
              <a:gd name="connsiteX3-107" fmla="*/ 4873451 w 5553194"/>
              <a:gd name="connsiteY3-108" fmla="*/ 5828044 h 8088923"/>
              <a:gd name="connsiteX4-109" fmla="*/ 5217075 w 5553194"/>
              <a:gd name="connsiteY4-110" fmla="*/ 8088923 h 8088923"/>
              <a:gd name="connsiteX5-111" fmla="*/ 10048 w 5553194"/>
              <a:gd name="connsiteY5-112" fmla="*/ 8088923 h 8088923"/>
              <a:gd name="connsiteX6" fmla="*/ 0 w 5553194"/>
              <a:gd name="connsiteY6" fmla="*/ 0 h 808892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51" y="connsiteY5-52"/>
              </a:cxn>
              <a:cxn ang="0">
                <a:pos x="connsiteX6" y="connsiteY6"/>
              </a:cxn>
            </a:cxnLst>
            <a:rect l="l" t="t" r="r" b="b"/>
            <a:pathLst>
              <a:path w="5553194" h="8088923">
                <a:moveTo>
                  <a:pt x="0" y="0"/>
                </a:moveTo>
                <a:cubicBezTo>
                  <a:pt x="1209812" y="197618"/>
                  <a:pt x="3283783" y="-438778"/>
                  <a:pt x="3539001" y="924449"/>
                </a:cubicBezTo>
                <a:cubicBezTo>
                  <a:pt x="4161999" y="1103645"/>
                  <a:pt x="4178439" y="1292889"/>
                  <a:pt x="4441371" y="2381460"/>
                </a:cubicBezTo>
                <a:cubicBezTo>
                  <a:pt x="4725744" y="3165231"/>
                  <a:pt x="4744167" y="4876800"/>
                  <a:pt x="4873451" y="5828044"/>
                </a:cubicBezTo>
                <a:cubicBezTo>
                  <a:pt x="5002735" y="6779288"/>
                  <a:pt x="6089607" y="7678615"/>
                  <a:pt x="5217075" y="8088923"/>
                </a:cubicBezTo>
                <a:lnTo>
                  <a:pt x="10048" y="8088923"/>
                </a:lnTo>
                <a:cubicBezTo>
                  <a:pt x="6699" y="5392615"/>
                  <a:pt x="3349" y="2696308"/>
                  <a:pt x="0" y="0"/>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918181" y="4076442"/>
            <a:ext cx="3180412" cy="256426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22" presetClass="entr" presetSubtype="4"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wipe(down)">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1">
            <a:extLst>
              <a:ext uri="{BEBA8EAE-BF5A-486C-A8C5-ECC9F3942E4B}">
                <a14:imgProps xmlns:a14="http://schemas.microsoft.com/office/drawing/2010/main">
                  <a14:imgLayer r:embed="rId2">
                    <a14:imgEffect>
                      <a14:backgroundRemoval t="1375" b="97625" l="1875" r="99922">
                        <a14:foregroundMark x1="68984" y1="25625" x2="62109" y2="48750"/>
                        <a14:foregroundMark x1="62109" y1="48750" x2="57344" y2="37125"/>
                        <a14:foregroundMark x1="57344" y1="37125" x2="70859" y2="12500"/>
                        <a14:foregroundMark x1="72891" y1="58000" x2="69688" y2="21625"/>
                        <a14:foregroundMark x1="22500" y1="30000" x2="22500" y2="30000"/>
                        <a14:foregroundMark x1="22500" y1="30000" x2="7813" y2="31500"/>
                        <a14:foregroundMark x1="7813" y1="31500" x2="13281" y2="27500"/>
                        <a14:foregroundMark x1="13281" y1="27500" x2="13359" y2="27500"/>
                        <a14:foregroundMark x1="4922" y1="12500" x2="26016" y2="5625"/>
                        <a14:foregroundMark x1="26016" y1="5625" x2="45938" y2="17375"/>
                        <a14:foregroundMark x1="45938" y1="17375" x2="46563" y2="44750"/>
                        <a14:foregroundMark x1="22813" y1="12125" x2="35938" y2="43750"/>
                        <a14:foregroundMark x1="16719" y1="22000" x2="19844" y2="45750"/>
                        <a14:foregroundMark x1="19844" y1="45750" x2="20078" y2="46500"/>
                        <a14:foregroundMark x1="20703" y1="29500" x2="21094" y2="36375"/>
                        <a14:foregroundMark x1="21094" y1="36375" x2="12734" y2="43000"/>
                        <a14:foregroundMark x1="12734" y1="43000" x2="3984" y2="13375"/>
                        <a14:foregroundMark x1="3984" y1="13375" x2="5000" y2="5625"/>
                        <a14:foregroundMark x1="5000" y1="35875" x2="9063" y2="57375"/>
                        <a14:foregroundMark x1="9063" y1="57375" x2="23047" y2="73875"/>
                        <a14:foregroundMark x1="23047" y1="73875" x2="30859" y2="76000"/>
                        <a14:foregroundMark x1="6797" y1="67750" x2="6328" y2="83000"/>
                        <a14:foregroundMark x1="5703" y1="84375" x2="12812" y2="87250"/>
                        <a14:foregroundMark x1="12812" y1="87250" x2="20313" y2="86500"/>
                        <a14:foregroundMark x1="3828" y1="85375" x2="4609" y2="72000"/>
                        <a14:foregroundMark x1="2031" y1="61875" x2="2188" y2="76625"/>
                        <a14:foregroundMark x1="3359" y1="73375" x2="8594" y2="54750"/>
                        <a14:foregroundMark x1="8594" y1="54750" x2="8594" y2="54750"/>
                        <a14:foregroundMark x1="9141" y1="7500" x2="48281" y2="9750"/>
                        <a14:foregroundMark x1="48281" y1="9750" x2="53984" y2="8500"/>
                        <a14:foregroundMark x1="53984" y1="8500" x2="59688" y2="8750"/>
                        <a14:foregroundMark x1="59688" y1="8750" x2="61406" y2="10375"/>
                        <a14:foregroundMark x1="44531" y1="5375" x2="65781" y2="9375"/>
                        <a14:foregroundMark x1="65781" y1="9375" x2="66563" y2="10500"/>
                        <a14:foregroundMark x1="78906" y1="66250" x2="92266" y2="81750"/>
                        <a14:foregroundMark x1="92266" y1="81750" x2="60078" y2="76625"/>
                        <a14:foregroundMark x1="60078" y1="76625" x2="82578" y2="75500"/>
                        <a14:foregroundMark x1="82578" y1="75500" x2="88516" y2="72000"/>
                        <a14:foregroundMark x1="76953" y1="35750" x2="94375" y2="65250"/>
                        <a14:foregroundMark x1="94375" y1="65250" x2="93828" y2="71750"/>
                        <a14:foregroundMark x1="76641" y1="3000" x2="76641" y2="3000"/>
                        <a14:foregroundMark x1="76641" y1="3000" x2="85000" y2="57125"/>
                        <a14:foregroundMark x1="85000" y1="57125" x2="85000" y2="57125"/>
                        <a14:foregroundMark x1="78594" y1="15000" x2="80938" y2="43125"/>
                        <a14:foregroundMark x1="80938" y1="43125" x2="82891" y2="46000"/>
                        <a14:foregroundMark x1="85547" y1="21125" x2="80156" y2="30250"/>
                        <a14:foregroundMark x1="80703" y1="1375" x2="80781" y2="8000"/>
                        <a14:foregroundMark x1="80547" y1="9500" x2="82813" y2="18000"/>
                        <a14:foregroundMark x1="82813" y1="18000" x2="83047" y2="25375"/>
                        <a14:foregroundMark x1="83047" y1="25375" x2="82969" y2="25375"/>
                        <a14:foregroundMark x1="80703" y1="7375" x2="86719" y2="19125"/>
                        <a14:foregroundMark x1="86719" y1="19125" x2="86563" y2="27375"/>
                        <a14:foregroundMark x1="86563" y1="27375" x2="89063" y2="35625"/>
                        <a14:foregroundMark x1="89063" y1="35625" x2="96406" y2="47250"/>
                        <a14:foregroundMark x1="96406" y1="47250" x2="98047" y2="54125"/>
                        <a14:foregroundMark x1="98047" y1="54125" x2="99922" y2="57625"/>
                        <a14:foregroundMark x1="85469" y1="87500" x2="99609" y2="85000"/>
                        <a14:foregroundMark x1="99609" y1="85000" x2="99609" y2="85000"/>
                        <a14:foregroundMark x1="45469" y1="84875" x2="65078" y2="84500"/>
                        <a14:foregroundMark x1="65078" y1="84500" x2="83750" y2="86375"/>
                        <a14:foregroundMark x1="83750" y1="86375" x2="84063" y2="86250"/>
                        <a14:foregroundMark x1="27344" y1="85500" x2="27344" y2="85500"/>
                        <a14:foregroundMark x1="27344" y1="85500" x2="32891" y2="88625"/>
                        <a14:foregroundMark x1="32891" y1="88625" x2="25859" y2="86625"/>
                        <a14:foregroundMark x1="25859" y1="86625" x2="25547" y2="86750"/>
                        <a14:foregroundMark x1="25547" y1="86750" x2="40547" y2="86625"/>
                        <a14:foregroundMark x1="40547" y1="86625" x2="40547" y2="86625"/>
                        <a14:foregroundMark x1="5938" y1="88375" x2="5938" y2="88375"/>
                        <a14:foregroundMark x1="5938" y1="88375" x2="14063" y2="90250"/>
                        <a14:foregroundMark x1="14063" y1="90250" x2="7500" y2="88250"/>
                        <a14:foregroundMark x1="7500" y1="88250" x2="7500" y2="88250"/>
                        <a14:foregroundMark x1="7500" y1="88250" x2="16328" y2="97125"/>
                        <a14:foregroundMark x1="16328" y1="97125" x2="21953" y2="97625"/>
                        <a14:foregroundMark x1="81406" y1="92875" x2="91563" y2="92750"/>
                        <a14:foregroundMark x1="91563" y1="92750" x2="95000" y2="92750"/>
                        <a14:foregroundMark x1="3281" y1="90375" x2="3281" y2="90375"/>
                        <a14:foregroundMark x1="3281" y1="90375" x2="10859" y2="94875"/>
                        <a14:foregroundMark x1="10859" y1="94875" x2="7266" y2="94125"/>
                        <a14:foregroundMark x1="34063" y1="43625" x2="33828" y2="44000"/>
                        <a14:foregroundMark x1="56719" y1="44125" x2="56719" y2="44125"/>
                        <a14:foregroundMark x1="56719" y1="44125" x2="56719" y2="44125"/>
                        <a14:backgroundMark x1="82386" y1="3198" x2="86563" y2="7375"/>
                        <a14:backgroundMark x1="86563" y1="7375" x2="88047" y2="13750"/>
                        <a14:backgroundMark x1="88047" y1="13750" x2="90625" y2="18875"/>
                        <a14:backgroundMark x1="90625" y1="18875" x2="91172" y2="28250"/>
                        <a14:backgroundMark x1="91172" y1="28250" x2="95226" y2="41672"/>
                      </a14:backgroundRemoval>
                    </a14:imgEffect>
                  </a14:imgLayer>
                </a14:imgProps>
              </a:ext>
              <a:ext uri="{28A0092B-C50C-407E-A947-70E740481C1C}">
                <a14:useLocalDpi xmlns:a14="http://schemas.microsoft.com/office/drawing/2010/main" val="0"/>
              </a:ext>
            </a:extLst>
          </a:blip>
          <a:srcRect l="1774" t="2549"/>
          <a:stretch>
            <a:fillRect/>
          </a:stretch>
        </p:blipFill>
        <p:spPr>
          <a:xfrm>
            <a:off x="-62271" y="-221064"/>
            <a:ext cx="12253931" cy="7598344"/>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40116" y="140459"/>
            <a:ext cx="1291839" cy="1660936"/>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167" y="5386199"/>
            <a:ext cx="7034441" cy="1844124"/>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pic>
        <p:nvPicPr>
          <p:cNvPr id="9" name="Content Placeholder 8"/>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544285" y="-333829"/>
            <a:ext cx="11103429" cy="7525658"/>
          </a:xfrm>
        </p:spPr>
      </p:pic>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41" y="440870"/>
            <a:ext cx="1201712" cy="111358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396" y="1917061"/>
            <a:ext cx="6169687" cy="1511939"/>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rotWithShape="1">
          <a:blip r:embed="rId1">
            <a:extLst>
              <a:ext uri="{28A0092B-C50C-407E-A947-70E740481C1C}">
                <a14:useLocalDpi xmlns:a14="http://schemas.microsoft.com/office/drawing/2010/main" val="0"/>
              </a:ext>
            </a:extLst>
          </a:blip>
          <a:srcRect b="7210"/>
          <a:stretch>
            <a:fillRect/>
          </a:stretch>
        </p:blipFill>
        <p:spPr>
          <a:xfrm>
            <a:off x="-117592" y="-190352"/>
            <a:ext cx="12309592" cy="7238704"/>
          </a:xfrm>
        </p:spPr>
      </p:pic>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4550" y="114300"/>
            <a:ext cx="5742930" cy="2292295"/>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1250">
        <p15:prstTrans prst="airplan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40000"/>
            <a:lumOff val="60000"/>
            <a:alpha val="75000"/>
          </a:schemeClr>
        </a:soli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1">
            <a:extLst>
              <a:ext uri="{28A0092B-C50C-407E-A947-70E740481C1C}">
                <a14:useLocalDpi xmlns:a14="http://schemas.microsoft.com/office/drawing/2010/main" val="0"/>
              </a:ext>
            </a:extLst>
          </a:blip>
          <a:srcRect r="5226"/>
          <a:stretch>
            <a:fillRect/>
          </a:stretch>
        </p:blipFill>
        <p:spPr>
          <a:xfrm>
            <a:off x="0" y="0"/>
            <a:ext cx="9164411" cy="6858000"/>
          </a:xfrm>
        </p:spPr>
      </p:pic>
      <p:sp>
        <p:nvSpPr>
          <p:cNvPr id="6" name="TextBox 5"/>
          <p:cNvSpPr txBox="1"/>
          <p:nvPr/>
        </p:nvSpPr>
        <p:spPr>
          <a:xfrm>
            <a:off x="8896140" y="148033"/>
            <a:ext cx="3295860" cy="2800767"/>
          </a:xfrm>
          <a:prstGeom prst="rect">
            <a:avLst/>
          </a:prstGeom>
          <a:noFill/>
        </p:spPr>
        <p:txBody>
          <a:bodyPr wrap="square" rtlCol="0">
            <a:spAutoFit/>
          </a:bodyPr>
          <a:lstStyle/>
          <a:p>
            <a:pPr algn="ctr"/>
            <a:r>
              <a:rPr lang="en-US" sz="4400" b="1">
                <a:solidFill>
                  <a:srgbClr val="0070C0"/>
                </a:solidFill>
              </a:rPr>
              <a:t>MÔI TRƯỜNG </a:t>
            </a:r>
            <a:endParaRPr lang="en-US" sz="4400" b="1">
              <a:solidFill>
                <a:srgbClr val="0070C0"/>
              </a:solidFill>
            </a:endParaRPr>
          </a:p>
          <a:p>
            <a:pPr algn="ctr"/>
            <a:r>
              <a:rPr lang="en-US" sz="4400" b="1">
                <a:solidFill>
                  <a:srgbClr val="0070C0"/>
                </a:solidFill>
              </a:rPr>
              <a:t>LÀNG </a:t>
            </a:r>
            <a:endParaRPr lang="en-US" sz="4400" b="1">
              <a:solidFill>
                <a:srgbClr val="0070C0"/>
              </a:solidFill>
            </a:endParaRPr>
          </a:p>
          <a:p>
            <a:pPr algn="ctr"/>
            <a:r>
              <a:rPr lang="en-US" sz="4400" b="1">
                <a:solidFill>
                  <a:srgbClr val="0070C0"/>
                </a:solidFill>
              </a:rPr>
              <a:t>QUÊ</a:t>
            </a:r>
            <a:endParaRPr lang="en-US" sz="4400" b="1">
              <a:solidFill>
                <a:srgbClr val="0070C0"/>
              </a:solidFill>
            </a:endParaRPr>
          </a:p>
        </p:txBody>
      </p:sp>
      <p:pic>
        <p:nvPicPr>
          <p:cNvPr id="16" name="Picture 1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78386" y="2604455"/>
            <a:ext cx="2465899" cy="2465899"/>
          </a:xfrm>
          <a:prstGeom prst="rect">
            <a:avLst/>
          </a:prstGeom>
        </p:spPr>
      </p:pic>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43488" y="4645623"/>
            <a:ext cx="3172177" cy="317217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randombar(horizontal)">
                                      <p:cBhvr>
                                        <p:cTn id="13" dur="500"/>
                                        <p:tgtEl>
                                          <p:spTgt spid="16"/>
                                        </p:tgtEl>
                                      </p:cBhvr>
                                    </p:animEffect>
                                  </p:childTnLst>
                                </p:cTn>
                              </p:par>
                              <p:par>
                                <p:cTn id="14" presetID="14" presetClass="entr" presetSubtype="10" fill="hold" nodeType="withEffect">
                                  <p:stCondLst>
                                    <p:cond delay="0"/>
                                  </p:stCondLst>
                                  <p:childTnLst>
                                    <p:set>
                                      <p:cBhvr>
                                        <p:cTn id="15" dur="1" fill="hold">
                                          <p:stCondLst>
                                            <p:cond delay="0"/>
                                          </p:stCondLst>
                                        </p:cTn>
                                        <p:tgtEl>
                                          <p:spTgt spid="18"/>
                                        </p:tgtEl>
                                        <p:attrNameLst>
                                          <p:attrName>style.visibility</p:attrName>
                                        </p:attrNameLst>
                                      </p:cBhvr>
                                      <p:to>
                                        <p:strVal val="visible"/>
                                      </p:to>
                                    </p:set>
                                    <p:animEffect transition="in" filter="randombar(horizontal)">
                                      <p:cBhvr>
                                        <p:cTn id="1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accent2">
            <a:lumMod val="40000"/>
            <a:lumOff val="60000"/>
          </a:schemeClr>
        </a:solidFill>
        <a:effectLst/>
      </p:bgPr>
    </p:bg>
    <p:spTree>
      <p:nvGrpSpPr>
        <p:cNvPr id="1" name=""/>
        <p:cNvGrpSpPr/>
        <p:nvPr/>
      </p:nvGrpSpPr>
      <p:grpSpPr>
        <a:xfrm>
          <a:off x="0" y="0"/>
          <a:ext cx="0" cy="0"/>
          <a:chOff x="0" y="0"/>
          <a:chExt cx="0" cy="0"/>
        </a:xfrm>
      </p:grpSpPr>
      <p:sp>
        <p:nvSpPr>
          <p:cNvPr id="8" name="Rectangle: Rounded Corners 7"/>
          <p:cNvSpPr/>
          <p:nvPr/>
        </p:nvSpPr>
        <p:spPr>
          <a:xfrm>
            <a:off x="393559" y="228600"/>
            <a:ext cx="11585750" cy="6400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p:cNvPicPr>
            <a:picLocks noGrp="1" noChangeAspect="1"/>
          </p:cNvPicPr>
          <p:nvPr>
            <p:ph idx="1"/>
          </p:nvPr>
        </p:nvPicPr>
        <p:blipFill>
          <a:blip r:embed="rId1">
            <a:extLst>
              <a:ext uri="{BEBA8EAE-BF5A-486C-A8C5-ECC9F3942E4B}">
                <a14:imgProps xmlns:a14="http://schemas.microsoft.com/office/drawing/2010/main">
                  <a14:imgLayer r:embed="rId2">
                    <a14:imgEffect>
                      <a14:backgroundRemoval t="4292" b="93777" l="4706" r="94118">
                        <a14:foregroundMark x1="58529" y1="71245" x2="51765" y2="94206"/>
                        <a14:foregroundMark x1="43824" y1="4506" x2="89118" y2="17382"/>
                        <a14:foregroundMark x1="18824" y1="23391" x2="4706" y2="34764"/>
                        <a14:foregroundMark x1="4706" y1="34764" x2="17059" y2="36266"/>
                        <a14:foregroundMark x1="94118" y1="18026" x2="91765" y2="18026"/>
                      </a14:backgroundRemoval>
                    </a14:imgEffect>
                  </a14:imgLayer>
                </a14:imgProps>
              </a:ext>
              <a:ext uri="{28A0092B-C50C-407E-A947-70E740481C1C}">
                <a14:useLocalDpi xmlns:a14="http://schemas.microsoft.com/office/drawing/2010/main" val="0"/>
              </a:ext>
            </a:extLst>
          </a:blip>
          <a:stretch>
            <a:fillRect/>
          </a:stretch>
        </p:blipFill>
        <p:spPr>
          <a:xfrm>
            <a:off x="6876422" y="2605274"/>
            <a:ext cx="3021204" cy="4140827"/>
          </a:xfrm>
        </p:spPr>
      </p:pic>
      <p:sp>
        <p:nvSpPr>
          <p:cNvPr id="11" name="Rectangle: Rounded Corners 10"/>
          <p:cNvSpPr/>
          <p:nvPr/>
        </p:nvSpPr>
        <p:spPr>
          <a:xfrm>
            <a:off x="393559" y="228600"/>
            <a:ext cx="5213421" cy="6400800"/>
          </a:xfrm>
          <a:custGeom>
            <a:avLst/>
            <a:gdLst>
              <a:gd name="connsiteX0" fmla="*/ 0 w 4781342"/>
              <a:gd name="connsiteY0" fmla="*/ 796906 h 6468626"/>
              <a:gd name="connsiteX1" fmla="*/ 796906 w 4781342"/>
              <a:gd name="connsiteY1" fmla="*/ 0 h 6468626"/>
              <a:gd name="connsiteX2" fmla="*/ 3984436 w 4781342"/>
              <a:gd name="connsiteY2" fmla="*/ 0 h 6468626"/>
              <a:gd name="connsiteX3" fmla="*/ 4781342 w 4781342"/>
              <a:gd name="connsiteY3" fmla="*/ 796906 h 6468626"/>
              <a:gd name="connsiteX4" fmla="*/ 4781342 w 4781342"/>
              <a:gd name="connsiteY4" fmla="*/ 5671720 h 6468626"/>
              <a:gd name="connsiteX5" fmla="*/ 3984436 w 4781342"/>
              <a:gd name="connsiteY5" fmla="*/ 6468626 h 6468626"/>
              <a:gd name="connsiteX6" fmla="*/ 796906 w 4781342"/>
              <a:gd name="connsiteY6" fmla="*/ 6468626 h 6468626"/>
              <a:gd name="connsiteX7" fmla="*/ 0 w 4781342"/>
              <a:gd name="connsiteY7" fmla="*/ 5671720 h 6468626"/>
              <a:gd name="connsiteX8" fmla="*/ 0 w 4781342"/>
              <a:gd name="connsiteY8" fmla="*/ 796906 h 6468626"/>
              <a:gd name="connsiteX0-1" fmla="*/ 0 w 4781342"/>
              <a:gd name="connsiteY0-2" fmla="*/ 796906 h 6468626"/>
              <a:gd name="connsiteX1-3" fmla="*/ 796906 w 4781342"/>
              <a:gd name="connsiteY1-4" fmla="*/ 0 h 6468626"/>
              <a:gd name="connsiteX2-5" fmla="*/ 3984436 w 4781342"/>
              <a:gd name="connsiteY2-6" fmla="*/ 0 h 6468626"/>
              <a:gd name="connsiteX3-7" fmla="*/ 4520085 w 4781342"/>
              <a:gd name="connsiteY3-8" fmla="*/ 1198840 h 6468626"/>
              <a:gd name="connsiteX4-9" fmla="*/ 4781342 w 4781342"/>
              <a:gd name="connsiteY4-10" fmla="*/ 5671720 h 6468626"/>
              <a:gd name="connsiteX5-11" fmla="*/ 3984436 w 4781342"/>
              <a:gd name="connsiteY5-12" fmla="*/ 6468626 h 6468626"/>
              <a:gd name="connsiteX6-13" fmla="*/ 796906 w 4781342"/>
              <a:gd name="connsiteY6-14" fmla="*/ 6468626 h 6468626"/>
              <a:gd name="connsiteX7-15" fmla="*/ 0 w 4781342"/>
              <a:gd name="connsiteY7-16" fmla="*/ 5671720 h 6468626"/>
              <a:gd name="connsiteX8-17" fmla="*/ 0 w 4781342"/>
              <a:gd name="connsiteY8-18" fmla="*/ 796906 h 6468626"/>
              <a:gd name="connsiteX0-19" fmla="*/ 0 w 5102889"/>
              <a:gd name="connsiteY0-20" fmla="*/ 796906 h 6468626"/>
              <a:gd name="connsiteX1-21" fmla="*/ 796906 w 5102889"/>
              <a:gd name="connsiteY1-22" fmla="*/ 0 h 6468626"/>
              <a:gd name="connsiteX2-23" fmla="*/ 3984436 w 5102889"/>
              <a:gd name="connsiteY2-24" fmla="*/ 0 h 6468626"/>
              <a:gd name="connsiteX3-25" fmla="*/ 4520085 w 5102889"/>
              <a:gd name="connsiteY3-26" fmla="*/ 1198840 h 6468626"/>
              <a:gd name="connsiteX4-27" fmla="*/ 5102889 w 5102889"/>
              <a:gd name="connsiteY4-28" fmla="*/ 5661671 h 6468626"/>
              <a:gd name="connsiteX5-29" fmla="*/ 3984436 w 5102889"/>
              <a:gd name="connsiteY5-30" fmla="*/ 6468626 h 6468626"/>
              <a:gd name="connsiteX6-31" fmla="*/ 796906 w 5102889"/>
              <a:gd name="connsiteY6-32" fmla="*/ 6468626 h 6468626"/>
              <a:gd name="connsiteX7-33" fmla="*/ 0 w 5102889"/>
              <a:gd name="connsiteY7-34" fmla="*/ 5671720 h 6468626"/>
              <a:gd name="connsiteX8-35" fmla="*/ 0 w 5102889"/>
              <a:gd name="connsiteY8-36" fmla="*/ 796906 h 6468626"/>
              <a:gd name="connsiteX0-37" fmla="*/ 0 w 5283759"/>
              <a:gd name="connsiteY0-38" fmla="*/ 796906 h 6468626"/>
              <a:gd name="connsiteX1-39" fmla="*/ 796906 w 5283759"/>
              <a:gd name="connsiteY1-40" fmla="*/ 0 h 6468626"/>
              <a:gd name="connsiteX2-41" fmla="*/ 3984436 w 5283759"/>
              <a:gd name="connsiteY2-42" fmla="*/ 0 h 6468626"/>
              <a:gd name="connsiteX3-43" fmla="*/ 4520085 w 5283759"/>
              <a:gd name="connsiteY3-44" fmla="*/ 1198840 h 6468626"/>
              <a:gd name="connsiteX4-45" fmla="*/ 5283759 w 5283759"/>
              <a:gd name="connsiteY4-46" fmla="*/ 5822445 h 6468626"/>
              <a:gd name="connsiteX5-47" fmla="*/ 3984436 w 5283759"/>
              <a:gd name="connsiteY5-48" fmla="*/ 6468626 h 6468626"/>
              <a:gd name="connsiteX6-49" fmla="*/ 796906 w 5283759"/>
              <a:gd name="connsiteY6-50" fmla="*/ 6468626 h 6468626"/>
              <a:gd name="connsiteX7-51" fmla="*/ 0 w 5283759"/>
              <a:gd name="connsiteY7-52" fmla="*/ 5671720 h 6468626"/>
              <a:gd name="connsiteX8-53" fmla="*/ 0 w 5283759"/>
              <a:gd name="connsiteY8-54" fmla="*/ 796906 h 6468626"/>
              <a:gd name="connsiteX0-55" fmla="*/ 0 w 5283759"/>
              <a:gd name="connsiteY0-56" fmla="*/ 796906 h 6468626"/>
              <a:gd name="connsiteX1-57" fmla="*/ 796906 w 5283759"/>
              <a:gd name="connsiteY1-58" fmla="*/ 0 h 6468626"/>
              <a:gd name="connsiteX2-59" fmla="*/ 3984436 w 5283759"/>
              <a:gd name="connsiteY2-60" fmla="*/ 0 h 6468626"/>
              <a:gd name="connsiteX3-61" fmla="*/ 4801438 w 5283759"/>
              <a:gd name="connsiteY3-62" fmla="*/ 1299323 h 6468626"/>
              <a:gd name="connsiteX4-63" fmla="*/ 5283759 w 5283759"/>
              <a:gd name="connsiteY4-64" fmla="*/ 5822445 h 6468626"/>
              <a:gd name="connsiteX5-65" fmla="*/ 3984436 w 5283759"/>
              <a:gd name="connsiteY5-66" fmla="*/ 6468626 h 6468626"/>
              <a:gd name="connsiteX6-67" fmla="*/ 796906 w 5283759"/>
              <a:gd name="connsiteY6-68" fmla="*/ 6468626 h 6468626"/>
              <a:gd name="connsiteX7-69" fmla="*/ 0 w 5283759"/>
              <a:gd name="connsiteY7-70" fmla="*/ 5671720 h 6468626"/>
              <a:gd name="connsiteX8-71" fmla="*/ 0 w 5283759"/>
              <a:gd name="connsiteY8-72" fmla="*/ 796906 h 6468626"/>
              <a:gd name="connsiteX0-73" fmla="*/ 0 w 5283759"/>
              <a:gd name="connsiteY0-74" fmla="*/ 796906 h 6468626"/>
              <a:gd name="connsiteX1-75" fmla="*/ 796906 w 5283759"/>
              <a:gd name="connsiteY1-76" fmla="*/ 0 h 6468626"/>
              <a:gd name="connsiteX2-77" fmla="*/ 3793517 w 5283759"/>
              <a:gd name="connsiteY2-78" fmla="*/ 200967 h 6468626"/>
              <a:gd name="connsiteX3-79" fmla="*/ 4801438 w 5283759"/>
              <a:gd name="connsiteY3-80" fmla="*/ 1299323 h 6468626"/>
              <a:gd name="connsiteX4-81" fmla="*/ 5283759 w 5283759"/>
              <a:gd name="connsiteY4-82" fmla="*/ 5822445 h 6468626"/>
              <a:gd name="connsiteX5-83" fmla="*/ 3984436 w 5283759"/>
              <a:gd name="connsiteY5-84" fmla="*/ 6468626 h 6468626"/>
              <a:gd name="connsiteX6-85" fmla="*/ 796906 w 5283759"/>
              <a:gd name="connsiteY6-86" fmla="*/ 6468626 h 6468626"/>
              <a:gd name="connsiteX7-87" fmla="*/ 0 w 5283759"/>
              <a:gd name="connsiteY7-88" fmla="*/ 5671720 h 6468626"/>
              <a:gd name="connsiteX8-89" fmla="*/ 0 w 5283759"/>
              <a:gd name="connsiteY8-90" fmla="*/ 796906 h 6468626"/>
              <a:gd name="connsiteX0-91" fmla="*/ 0 w 5283759"/>
              <a:gd name="connsiteY0-92" fmla="*/ 796906 h 6468626"/>
              <a:gd name="connsiteX1-93" fmla="*/ 796906 w 5283759"/>
              <a:gd name="connsiteY1-94" fmla="*/ 0 h 6468626"/>
              <a:gd name="connsiteX2-95" fmla="*/ 3833710 w 5283759"/>
              <a:gd name="connsiteY2-96" fmla="*/ 60290 h 6468626"/>
              <a:gd name="connsiteX3-97" fmla="*/ 4801438 w 5283759"/>
              <a:gd name="connsiteY3-98" fmla="*/ 1299323 h 6468626"/>
              <a:gd name="connsiteX4-99" fmla="*/ 5283759 w 5283759"/>
              <a:gd name="connsiteY4-100" fmla="*/ 5822445 h 6468626"/>
              <a:gd name="connsiteX5-101" fmla="*/ 3984436 w 5283759"/>
              <a:gd name="connsiteY5-102" fmla="*/ 6468626 h 6468626"/>
              <a:gd name="connsiteX6-103" fmla="*/ 796906 w 5283759"/>
              <a:gd name="connsiteY6-104" fmla="*/ 6468626 h 6468626"/>
              <a:gd name="connsiteX7-105" fmla="*/ 0 w 5283759"/>
              <a:gd name="connsiteY7-106" fmla="*/ 5671720 h 6468626"/>
              <a:gd name="connsiteX8-107" fmla="*/ 0 w 5283759"/>
              <a:gd name="connsiteY8-108" fmla="*/ 796906 h 646862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5283759" h="6468626">
                <a:moveTo>
                  <a:pt x="0" y="796906"/>
                </a:moveTo>
                <a:cubicBezTo>
                  <a:pt x="0" y="356787"/>
                  <a:pt x="356787" y="0"/>
                  <a:pt x="796906" y="0"/>
                </a:cubicBezTo>
                <a:lnTo>
                  <a:pt x="3833710" y="60290"/>
                </a:lnTo>
                <a:cubicBezTo>
                  <a:pt x="4273829" y="60290"/>
                  <a:pt x="4801438" y="859204"/>
                  <a:pt x="4801438" y="1299323"/>
                </a:cubicBezTo>
                <a:cubicBezTo>
                  <a:pt x="4801438" y="2924261"/>
                  <a:pt x="5283759" y="4197507"/>
                  <a:pt x="5283759" y="5822445"/>
                </a:cubicBezTo>
                <a:cubicBezTo>
                  <a:pt x="5283759" y="6262564"/>
                  <a:pt x="4424555" y="6468626"/>
                  <a:pt x="3984436" y="6468626"/>
                </a:cubicBezTo>
                <a:lnTo>
                  <a:pt x="796906" y="6468626"/>
                </a:lnTo>
                <a:cubicBezTo>
                  <a:pt x="356787" y="6468626"/>
                  <a:pt x="0" y="6111839"/>
                  <a:pt x="0" y="5671720"/>
                </a:cubicBezTo>
                <a:lnTo>
                  <a:pt x="0" y="796906"/>
                </a:lnTo>
                <a:close/>
              </a:path>
            </a:pathLst>
          </a:custGeom>
          <a:blipFill dpi="0" rotWithShape="1">
            <a:blip r:embed="rId3">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4001" y="543958"/>
            <a:ext cx="6066046" cy="2523963"/>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randombar(horizontal)">
                                      <p:cBhvr>
                                        <p:cTn id="10" dur="500"/>
                                        <p:tgtEl>
                                          <p:spTgt spid="3"/>
                                        </p:tgtEl>
                                      </p:cBhvr>
                                    </p:animEffect>
                                  </p:childTnLst>
                                </p:cTn>
                              </p:par>
                              <p:par>
                                <p:cTn id="11" presetID="14" presetClass="entr" presetSubtype="1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randombar(horizont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702"/>
            <a:ext cx="12196808" cy="6855298"/>
          </a:xfrm>
          <a:prstGeom prst="rect">
            <a:avLst/>
          </a:prstGeom>
        </p:spPr>
      </p:pic>
      <p:sp>
        <p:nvSpPr>
          <p:cNvPr id="15" name="Rectangle: Rounded Corners 14"/>
          <p:cNvSpPr/>
          <p:nvPr/>
        </p:nvSpPr>
        <p:spPr>
          <a:xfrm>
            <a:off x="303125" y="228600"/>
            <a:ext cx="11585750" cy="6400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p:cNvPicPr>
            <a:picLocks noGrp="1" noChangeAspect="1"/>
          </p:cNvPicPr>
          <p:nvPr>
            <p:ph idx="1"/>
          </p:nvPr>
        </p:nvPicPr>
        <p:blipFill rotWithShape="1">
          <a:blip r:embed="rId2">
            <a:extLst>
              <a:ext uri="{28A0092B-C50C-407E-A947-70E740481C1C}">
                <a14:useLocalDpi xmlns:a14="http://schemas.microsoft.com/office/drawing/2010/main" val="0"/>
              </a:ext>
            </a:extLst>
          </a:blip>
          <a:srcRect l="3290" r="5611"/>
          <a:stretch>
            <a:fillRect/>
          </a:stretch>
        </p:blipFill>
        <p:spPr>
          <a:xfrm rot="21243971">
            <a:off x="1616293" y="1461810"/>
            <a:ext cx="4252578" cy="2937476"/>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0" name="TextBox 9"/>
          <p:cNvSpPr txBox="1"/>
          <p:nvPr/>
        </p:nvSpPr>
        <p:spPr>
          <a:xfrm>
            <a:off x="3009883" y="469701"/>
            <a:ext cx="5998866" cy="646331"/>
          </a:xfrm>
          <a:prstGeom prst="rect">
            <a:avLst/>
          </a:prstGeom>
          <a:noFill/>
        </p:spPr>
        <p:txBody>
          <a:bodyPr wrap="square" rtlCol="0">
            <a:spAutoFit/>
          </a:bodyPr>
          <a:lstStyle/>
          <a:p>
            <a:pPr algn="ctr"/>
            <a:r>
              <a:rPr lang="en-US" sz="3600" b="1">
                <a:solidFill>
                  <a:srgbClr val="0070C0"/>
                </a:solidFill>
              </a:rPr>
              <a:t>Chợ nổi Cái Răng (Cần Thơ)</a:t>
            </a:r>
            <a:endParaRPr lang="en-US" sz="3600" b="1">
              <a:solidFill>
                <a:srgbClr val="0070C0"/>
              </a:solidFill>
            </a:endParaRPr>
          </a:p>
        </p:txBody>
      </p:sp>
      <p:pic>
        <p:nvPicPr>
          <p:cNvPr id="12" name="Picture 1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89839" y="1448532"/>
            <a:ext cx="4437819" cy="296224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6" name="TextBox 15"/>
          <p:cNvSpPr txBox="1"/>
          <p:nvPr/>
        </p:nvSpPr>
        <p:spPr>
          <a:xfrm>
            <a:off x="730180" y="4678147"/>
            <a:ext cx="10731640" cy="2246769"/>
          </a:xfrm>
          <a:prstGeom prst="rect">
            <a:avLst/>
          </a:prstGeom>
          <a:noFill/>
        </p:spPr>
        <p:txBody>
          <a:bodyPr wrap="square" rtlCol="0">
            <a:spAutoFit/>
          </a:bodyPr>
          <a:lstStyle/>
          <a:p>
            <a:pPr algn="just"/>
            <a:r>
              <a:rPr lang="vi-VN" sz="2800" b="1" i="1">
                <a:solidFill>
                  <a:srgbClr val="00B050"/>
                </a:solidFill>
                <a:effectLst/>
                <a:latin typeface="Calibri (Body)"/>
              </a:rPr>
              <a:t>Chợ nổi Cái Răng là loại hình chợ độc đáo và đặc trưng của vùng đồng bằng sông Cửu Long mà không nơi nào trên đất nước Việt Nam có được. Và đây cũng là khu chợ tiêu biểu, sầm uất, nổi tiếng nhất cho nét văn hóa sông nước miền Tây.</a:t>
            </a:r>
            <a:endParaRPr lang="vi-VN" sz="2800" b="1" i="1">
              <a:solidFill>
                <a:srgbClr val="00B050"/>
              </a:solidFill>
              <a:effectLst/>
              <a:latin typeface="Calibri (Body)"/>
            </a:endParaRPr>
          </a:p>
          <a:p>
            <a:pPr algn="just"/>
            <a:endParaRPr lang="en-US" sz="2800" b="1" i="1">
              <a:solidFill>
                <a:srgbClr val="00B050"/>
              </a:solidFill>
              <a:latin typeface="Calibri (Body)"/>
            </a:endParaRPr>
          </a:p>
        </p:txBody>
      </p:sp>
      <p:pic>
        <p:nvPicPr>
          <p:cNvPr id="18" name="Picture 1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81127" y="190996"/>
            <a:ext cx="977194" cy="109647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randombar(horizontal)">
                                      <p:cBhvr>
                                        <p:cTn id="15" dur="500"/>
                                        <p:tgtEl>
                                          <p:spTgt spid="9"/>
                                        </p:tgtEl>
                                      </p:cBhvr>
                                    </p:animEffect>
                                  </p:childTnLst>
                                </p:cTn>
                              </p:par>
                              <p:par>
                                <p:cTn id="16" presetID="14" presetClass="entr" presetSubtype="10" fill="hold"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randombar(horizontal)">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702"/>
            <a:ext cx="12196808" cy="6855298"/>
          </a:xfrm>
          <a:prstGeom prst="rect">
            <a:avLst/>
          </a:prstGeom>
        </p:spPr>
      </p:pic>
      <p:sp>
        <p:nvSpPr>
          <p:cNvPr id="10" name="Rectangle: Rounded Corners 9"/>
          <p:cNvSpPr/>
          <p:nvPr/>
        </p:nvSpPr>
        <p:spPr>
          <a:xfrm>
            <a:off x="303125" y="228600"/>
            <a:ext cx="11585750" cy="64008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34791" y="2138302"/>
            <a:ext cx="5282332" cy="2977915"/>
          </a:xfrm>
          <a:prstGeom prst="rect">
            <a:avLst/>
          </a:prstGeom>
          <a:ln>
            <a:noFill/>
          </a:ln>
          <a:effectLst>
            <a:softEdge rad="112500"/>
          </a:effectLst>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t="17605"/>
          <a:stretch>
            <a:fillRect/>
          </a:stretch>
        </p:blipFill>
        <p:spPr>
          <a:xfrm>
            <a:off x="774877" y="2106076"/>
            <a:ext cx="4923207" cy="3042366"/>
          </a:xfrm>
          <a:prstGeom prst="rect">
            <a:avLst/>
          </a:prstGeom>
          <a:ln>
            <a:noFill/>
          </a:ln>
          <a:effectLst>
            <a:softEdge rad="112500"/>
          </a:effectLst>
        </p:spPr>
      </p:pic>
      <p:pic>
        <p:nvPicPr>
          <p:cNvPr id="14" name="Picture 13"/>
          <p:cNvPicPr>
            <a:picLocks noChangeAspect="1"/>
          </p:cNvPicPr>
          <p:nvPr/>
        </p:nvPicPr>
        <p:blipFill rotWithShape="1">
          <a:blip r:embed="rId4">
            <a:extLst>
              <a:ext uri="{28A0092B-C50C-407E-A947-70E740481C1C}">
                <a14:useLocalDpi xmlns:a14="http://schemas.microsoft.com/office/drawing/2010/main" val="0"/>
              </a:ext>
            </a:extLst>
          </a:blip>
          <a:srcRect l="1" t="31573" r="64146" b="51724"/>
          <a:stretch>
            <a:fillRect/>
          </a:stretch>
        </p:blipFill>
        <p:spPr>
          <a:xfrm>
            <a:off x="-4808" y="322369"/>
            <a:ext cx="4142552" cy="1929899"/>
          </a:xfrm>
          <a:prstGeom prst="rect">
            <a:avLst/>
          </a:prstGeom>
        </p:spPr>
      </p:pic>
      <p:grpSp>
        <p:nvGrpSpPr>
          <p:cNvPr id="15" name="Group 14"/>
          <p:cNvGrpSpPr/>
          <p:nvPr/>
        </p:nvGrpSpPr>
        <p:grpSpPr>
          <a:xfrm>
            <a:off x="2855474" y="249328"/>
            <a:ext cx="6628723" cy="1982212"/>
            <a:chOff x="2738300" y="228600"/>
            <a:chExt cx="6628723" cy="1982212"/>
          </a:xfrm>
        </p:grpSpPr>
        <p:pic>
          <p:nvPicPr>
            <p:cNvPr id="12" name="Picture 11"/>
            <p:cNvPicPr>
              <a:picLocks noChangeAspect="1"/>
            </p:cNvPicPr>
            <p:nvPr/>
          </p:nvPicPr>
          <p:blipFill rotWithShape="1">
            <a:blip r:embed="rId5">
              <a:extLst>
                <a:ext uri="{28A0092B-C50C-407E-A947-70E740481C1C}">
                  <a14:useLocalDpi xmlns:a14="http://schemas.microsoft.com/office/drawing/2010/main" val="0"/>
                </a:ext>
              </a:extLst>
            </a:blip>
            <a:srcRect l="50000" t="35896" b="40165"/>
            <a:stretch>
              <a:fillRect/>
            </a:stretch>
          </p:blipFill>
          <p:spPr>
            <a:xfrm>
              <a:off x="2738300" y="228600"/>
              <a:ext cx="6628723" cy="1982212"/>
            </a:xfrm>
            <a:prstGeom prst="rect">
              <a:avLst/>
            </a:prstGeom>
          </p:spPr>
        </p:pic>
        <p:sp>
          <p:nvSpPr>
            <p:cNvPr id="8" name="TextBox 7"/>
            <p:cNvSpPr txBox="1"/>
            <p:nvPr/>
          </p:nvSpPr>
          <p:spPr>
            <a:xfrm>
              <a:off x="3096567" y="841543"/>
              <a:ext cx="5998866" cy="646331"/>
            </a:xfrm>
            <a:prstGeom prst="rect">
              <a:avLst/>
            </a:prstGeom>
            <a:noFill/>
          </p:spPr>
          <p:txBody>
            <a:bodyPr wrap="square" rtlCol="0">
              <a:spAutoFit/>
            </a:bodyPr>
            <a:lstStyle/>
            <a:p>
              <a:pPr algn="ctr"/>
              <a:r>
                <a:rPr lang="en-US" sz="3600" b="1">
                  <a:solidFill>
                    <a:srgbClr val="C00000"/>
                  </a:solidFill>
                </a:rPr>
                <a:t>Tour du lịch tỉnh Bến Tre</a:t>
              </a:r>
              <a:endParaRPr lang="en-US" sz="3600" b="1">
                <a:solidFill>
                  <a:srgbClr val="C00000"/>
                </a:solidFill>
              </a:endParaRPr>
            </a:p>
          </p:txBody>
        </p:sp>
      </p:grpSp>
      <p:sp>
        <p:nvSpPr>
          <p:cNvPr id="17" name="TextBox 16"/>
          <p:cNvSpPr txBox="1"/>
          <p:nvPr/>
        </p:nvSpPr>
        <p:spPr>
          <a:xfrm>
            <a:off x="774877" y="5185630"/>
            <a:ext cx="10674699" cy="1291590"/>
          </a:xfrm>
          <a:prstGeom prst="rect">
            <a:avLst/>
          </a:prstGeom>
          <a:noFill/>
        </p:spPr>
        <p:txBody>
          <a:bodyPr wrap="square" rtlCol="0">
            <a:spAutoFit/>
          </a:bodyPr>
          <a:lstStyle/>
          <a:p>
            <a:pPr algn="just"/>
            <a:r>
              <a:rPr lang="en-US" sz="2600" b="1" i="1">
                <a:solidFill>
                  <a:srgbClr val="0070C0"/>
                </a:solidFill>
                <a:latin typeface="Calibri (Body)"/>
              </a:rPr>
              <a:t>Bến Tre nổi tiếng với loại hình du lịch đưa </a:t>
            </a:r>
            <a:r>
              <a:rPr lang="vi-VN" sz="2600" b="1" i="1">
                <a:solidFill>
                  <a:srgbClr val="0070C0"/>
                </a:solidFill>
                <a:effectLst/>
                <a:latin typeface="Times New Roman" panose="02020603050405020304" pitchFamily="18" charset="0"/>
                <a:cs typeface="Times New Roman" panose="02020603050405020304" pitchFamily="18" charset="0"/>
              </a:rPr>
              <a:t>du khách thưởng thức các loại trái cây theo mùa, giao lưu đờn ca tài tử cải lương Nam Bộ, đi xuống đò chèo trong các con rạch nhỏ, khám phá cuộc sống nơi sông nước miệt vườn.</a:t>
            </a:r>
            <a:endParaRPr lang="en-US" sz="2600" b="1" i="1">
              <a:solidFill>
                <a:srgbClr val="0070C0"/>
              </a:solidFill>
              <a:latin typeface="Times New Roman" panose="02020603050405020304" pitchFamily="18" charset="0"/>
              <a:cs typeface="Times New Roman" panose="02020603050405020304" pitchFamily="18" charset="0"/>
            </a:endParaRPr>
          </a:p>
        </p:txBody>
      </p:sp>
      <p:pic>
        <p:nvPicPr>
          <p:cNvPr id="19" name="Picture 1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90586" y="265774"/>
            <a:ext cx="2743956" cy="1951887"/>
          </a:xfrm>
          <a:prstGeom prst="rect">
            <a:avLst/>
          </a:prstGeom>
        </p:spPr>
      </p:pic>
    </p:spTree>
  </p:cSld>
  <p:clrMapOvr>
    <a:masterClrMapping/>
  </p:clrMapOvr>
  <mc:AlternateContent xmlns:mc="http://schemas.openxmlformats.org/markup-compatibility/2006">
    <mc:Choice xmlns:p15="http://schemas.microsoft.com/office/powerpoint/2012/main" Requires="p15">
      <p:transition xmlns:p14="http://schemas.microsoft.com/office/powerpoint/2010/main" spd="slow" Requires="p14"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1000"/>
                                        <p:tgtEl>
                                          <p:spTgt spid="19"/>
                                        </p:tgtEl>
                                      </p:cBhvr>
                                    </p:animEffect>
                                    <p:anim calcmode="lin" valueType="num">
                                      <p:cBhvr>
                                        <p:cTn id="18" dur="1000" fill="hold"/>
                                        <p:tgtEl>
                                          <p:spTgt spid="19"/>
                                        </p:tgtEl>
                                        <p:attrNameLst>
                                          <p:attrName>ppt_x</p:attrName>
                                        </p:attrNameLst>
                                      </p:cBhvr>
                                      <p:tavLst>
                                        <p:tav tm="0">
                                          <p:val>
                                            <p:strVal val="#ppt_x"/>
                                          </p:val>
                                        </p:tav>
                                        <p:tav tm="100000">
                                          <p:val>
                                            <p:strVal val="#ppt_x"/>
                                          </p:val>
                                        </p:tav>
                                      </p:tavLst>
                                    </p:anim>
                                    <p:anim calcmode="lin" valueType="num">
                                      <p:cBhvr>
                                        <p:cTn id="1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randombar(horizontal)">
                                      <p:cBhvr>
                                        <p:cTn id="24" dur="500"/>
                                        <p:tgtEl>
                                          <p:spTgt spid="7"/>
                                        </p:tgtEl>
                                      </p:cBhvr>
                                    </p:animEffect>
                                  </p:childTnLst>
                                </p:cTn>
                              </p:par>
                              <p:par>
                                <p:cTn id="25" presetID="14" presetClass="entr" presetSubtype="10" fill="hold" nodeType="with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barn(inVertical)">
                                      <p:cBhvr>
                                        <p:cTn id="3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792643"/>
            <a:ext cx="12192000" cy="8650643"/>
          </a:xfrm>
          <a:prstGeom prst="rect">
            <a:avLst/>
          </a:prstGeom>
        </p:spPr>
      </p:pic>
      <p:sp>
        <p:nvSpPr>
          <p:cNvPr id="9" name="Rectangle: Rounded Corners 8"/>
          <p:cNvSpPr/>
          <p:nvPr/>
        </p:nvSpPr>
        <p:spPr>
          <a:xfrm>
            <a:off x="303125" y="138165"/>
            <a:ext cx="11585750" cy="6400800"/>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5860196" y="825198"/>
            <a:ext cx="5444197" cy="4524315"/>
          </a:xfrm>
          <a:prstGeom prst="rect">
            <a:avLst/>
          </a:prstGeom>
          <a:noFill/>
        </p:spPr>
        <p:txBody>
          <a:bodyPr wrap="square" rtlCol="0">
            <a:spAutoFit/>
          </a:bodyPr>
          <a:lstStyle/>
          <a:p>
            <a:pPr algn="just"/>
            <a:r>
              <a:rPr lang="en-US" sz="3600" b="1"/>
              <a:t>Môi trường làng quê gồm có con người, thực vật, động vật,…</a:t>
            </a:r>
            <a:endParaRPr lang="en-US" sz="3600" b="1"/>
          </a:p>
          <a:p>
            <a:pPr algn="just"/>
            <a:r>
              <a:rPr lang="en-US" sz="3600" b="1"/>
              <a:t>Làng xóm, đồng ruộng, công cụ làm ruộng, một số phương tiện giao thông.</a:t>
            </a:r>
            <a:endParaRPr lang="en-US" sz="3600" b="1"/>
          </a:p>
          <a:p>
            <a:pPr algn="just"/>
            <a:r>
              <a:rPr lang="en-US" sz="3600" b="1"/>
              <a:t>Nước, không khí, ánh sáng, đất,…</a:t>
            </a:r>
            <a:endParaRPr lang="en-US" sz="3600" b="1"/>
          </a:p>
        </p:txBody>
      </p:sp>
      <p:sp>
        <p:nvSpPr>
          <p:cNvPr id="12" name="Rectangle: Rounded Corners 11"/>
          <p:cNvSpPr/>
          <p:nvPr/>
        </p:nvSpPr>
        <p:spPr>
          <a:xfrm>
            <a:off x="303125" y="138165"/>
            <a:ext cx="5404338" cy="6400800"/>
          </a:xfrm>
          <a:custGeom>
            <a:avLst/>
            <a:gdLst>
              <a:gd name="connsiteX0" fmla="*/ 0 w 5153130"/>
              <a:gd name="connsiteY0" fmla="*/ 858872 h 6400800"/>
              <a:gd name="connsiteX1" fmla="*/ 858872 w 5153130"/>
              <a:gd name="connsiteY1" fmla="*/ 0 h 6400800"/>
              <a:gd name="connsiteX2" fmla="*/ 4294258 w 5153130"/>
              <a:gd name="connsiteY2" fmla="*/ 0 h 6400800"/>
              <a:gd name="connsiteX3" fmla="*/ 5153130 w 5153130"/>
              <a:gd name="connsiteY3" fmla="*/ 858872 h 6400800"/>
              <a:gd name="connsiteX4" fmla="*/ 5153130 w 5153130"/>
              <a:gd name="connsiteY4" fmla="*/ 5541928 h 6400800"/>
              <a:gd name="connsiteX5" fmla="*/ 4294258 w 5153130"/>
              <a:gd name="connsiteY5" fmla="*/ 6400800 h 6400800"/>
              <a:gd name="connsiteX6" fmla="*/ 858872 w 5153130"/>
              <a:gd name="connsiteY6" fmla="*/ 6400800 h 6400800"/>
              <a:gd name="connsiteX7" fmla="*/ 0 w 5153130"/>
              <a:gd name="connsiteY7" fmla="*/ 5541928 h 6400800"/>
              <a:gd name="connsiteX8" fmla="*/ 0 w 5153130"/>
              <a:gd name="connsiteY8" fmla="*/ 858872 h 6400800"/>
              <a:gd name="connsiteX0-1" fmla="*/ 0 w 5153130"/>
              <a:gd name="connsiteY0-2" fmla="*/ 858872 h 6400800"/>
              <a:gd name="connsiteX1-3" fmla="*/ 858872 w 5153130"/>
              <a:gd name="connsiteY1-4" fmla="*/ 0 h 6400800"/>
              <a:gd name="connsiteX2-5" fmla="*/ 4294258 w 5153130"/>
              <a:gd name="connsiteY2-6" fmla="*/ 0 h 6400800"/>
              <a:gd name="connsiteX3-7" fmla="*/ 4278923 w 5153130"/>
              <a:gd name="connsiteY3-8" fmla="*/ 1562256 h 6400800"/>
              <a:gd name="connsiteX4-9" fmla="*/ 5153130 w 5153130"/>
              <a:gd name="connsiteY4-10" fmla="*/ 5541928 h 6400800"/>
              <a:gd name="connsiteX5-11" fmla="*/ 4294258 w 5153130"/>
              <a:gd name="connsiteY5-12" fmla="*/ 6400800 h 6400800"/>
              <a:gd name="connsiteX6-13" fmla="*/ 858872 w 5153130"/>
              <a:gd name="connsiteY6-14" fmla="*/ 6400800 h 6400800"/>
              <a:gd name="connsiteX7-15" fmla="*/ 0 w 5153130"/>
              <a:gd name="connsiteY7-16" fmla="*/ 5541928 h 6400800"/>
              <a:gd name="connsiteX8-17" fmla="*/ 0 w 5153130"/>
              <a:gd name="connsiteY8-18" fmla="*/ 858872 h 6400800"/>
              <a:gd name="connsiteX0-19" fmla="*/ 0 w 5153130"/>
              <a:gd name="connsiteY0-20" fmla="*/ 858872 h 6400800"/>
              <a:gd name="connsiteX1-21" fmla="*/ 858872 w 5153130"/>
              <a:gd name="connsiteY1-22" fmla="*/ 0 h 6400800"/>
              <a:gd name="connsiteX2-23" fmla="*/ 4033001 w 5153130"/>
              <a:gd name="connsiteY2-24" fmla="*/ 10049 h 6400800"/>
              <a:gd name="connsiteX3-25" fmla="*/ 4278923 w 5153130"/>
              <a:gd name="connsiteY3-26" fmla="*/ 1562256 h 6400800"/>
              <a:gd name="connsiteX4-27" fmla="*/ 5153130 w 5153130"/>
              <a:gd name="connsiteY4-28" fmla="*/ 5541928 h 6400800"/>
              <a:gd name="connsiteX5-29" fmla="*/ 4294258 w 5153130"/>
              <a:gd name="connsiteY5-30" fmla="*/ 6400800 h 6400800"/>
              <a:gd name="connsiteX6-31" fmla="*/ 858872 w 5153130"/>
              <a:gd name="connsiteY6-32" fmla="*/ 6400800 h 6400800"/>
              <a:gd name="connsiteX7-33" fmla="*/ 0 w 5153130"/>
              <a:gd name="connsiteY7-34" fmla="*/ 5541928 h 6400800"/>
              <a:gd name="connsiteX8-35" fmla="*/ 0 w 5153130"/>
              <a:gd name="connsiteY8-36" fmla="*/ 858872 h 6400800"/>
              <a:gd name="connsiteX0-37" fmla="*/ 0 w 5404338"/>
              <a:gd name="connsiteY0-38" fmla="*/ 858872 h 6400800"/>
              <a:gd name="connsiteX1-39" fmla="*/ 858872 w 5404338"/>
              <a:gd name="connsiteY1-40" fmla="*/ 0 h 6400800"/>
              <a:gd name="connsiteX2-41" fmla="*/ 4033001 w 5404338"/>
              <a:gd name="connsiteY2-42" fmla="*/ 10049 h 6400800"/>
              <a:gd name="connsiteX3-43" fmla="*/ 4278923 w 5404338"/>
              <a:gd name="connsiteY3-44" fmla="*/ 1562256 h 6400800"/>
              <a:gd name="connsiteX4-45" fmla="*/ 5404338 w 5404338"/>
              <a:gd name="connsiteY4-46" fmla="*/ 5451493 h 6400800"/>
              <a:gd name="connsiteX5-47" fmla="*/ 4294258 w 5404338"/>
              <a:gd name="connsiteY5-48" fmla="*/ 6400800 h 6400800"/>
              <a:gd name="connsiteX6-49" fmla="*/ 858872 w 5404338"/>
              <a:gd name="connsiteY6-50" fmla="*/ 6400800 h 6400800"/>
              <a:gd name="connsiteX7-51" fmla="*/ 0 w 5404338"/>
              <a:gd name="connsiteY7-52" fmla="*/ 5541928 h 6400800"/>
              <a:gd name="connsiteX8-53" fmla="*/ 0 w 5404338"/>
              <a:gd name="connsiteY8-54" fmla="*/ 858872 h 6400800"/>
              <a:gd name="connsiteX0-55" fmla="*/ 0 w 5404338"/>
              <a:gd name="connsiteY0-56" fmla="*/ 858872 h 6400800"/>
              <a:gd name="connsiteX1-57" fmla="*/ 858872 w 5404338"/>
              <a:gd name="connsiteY1-58" fmla="*/ 0 h 6400800"/>
              <a:gd name="connsiteX2-59" fmla="*/ 4033001 w 5404338"/>
              <a:gd name="connsiteY2-60" fmla="*/ 10049 h 6400800"/>
              <a:gd name="connsiteX3-61" fmla="*/ 4489938 w 5404338"/>
              <a:gd name="connsiteY3-62" fmla="*/ 1602450 h 6400800"/>
              <a:gd name="connsiteX4-63" fmla="*/ 5404338 w 5404338"/>
              <a:gd name="connsiteY4-64" fmla="*/ 5451493 h 6400800"/>
              <a:gd name="connsiteX5-65" fmla="*/ 4294258 w 5404338"/>
              <a:gd name="connsiteY5-66" fmla="*/ 6400800 h 6400800"/>
              <a:gd name="connsiteX6-67" fmla="*/ 858872 w 5404338"/>
              <a:gd name="connsiteY6-68" fmla="*/ 6400800 h 6400800"/>
              <a:gd name="connsiteX7-69" fmla="*/ 0 w 5404338"/>
              <a:gd name="connsiteY7-70" fmla="*/ 5541928 h 6400800"/>
              <a:gd name="connsiteX8-71" fmla="*/ 0 w 5404338"/>
              <a:gd name="connsiteY8-72" fmla="*/ 858872 h 64008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Lst>
            <a:rect l="l" t="t" r="r" b="b"/>
            <a:pathLst>
              <a:path w="5404338" h="6400800">
                <a:moveTo>
                  <a:pt x="0" y="858872"/>
                </a:moveTo>
                <a:cubicBezTo>
                  <a:pt x="0" y="384530"/>
                  <a:pt x="384530" y="0"/>
                  <a:pt x="858872" y="0"/>
                </a:cubicBezTo>
                <a:lnTo>
                  <a:pt x="4033001" y="10049"/>
                </a:lnTo>
                <a:cubicBezTo>
                  <a:pt x="4507343" y="10049"/>
                  <a:pt x="4489938" y="1128108"/>
                  <a:pt x="4489938" y="1602450"/>
                </a:cubicBezTo>
                <a:cubicBezTo>
                  <a:pt x="4489938" y="3163469"/>
                  <a:pt x="5404338" y="3890474"/>
                  <a:pt x="5404338" y="5451493"/>
                </a:cubicBezTo>
                <a:cubicBezTo>
                  <a:pt x="5404338" y="5925835"/>
                  <a:pt x="4768600" y="6400800"/>
                  <a:pt x="4294258" y="6400800"/>
                </a:cubicBezTo>
                <a:lnTo>
                  <a:pt x="858872" y="6400800"/>
                </a:lnTo>
                <a:cubicBezTo>
                  <a:pt x="384530" y="6400800"/>
                  <a:pt x="0" y="6016270"/>
                  <a:pt x="0" y="5541928"/>
                </a:cubicBezTo>
                <a:lnTo>
                  <a:pt x="0" y="858872"/>
                </a:ln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randombar(horizontal)">
                                      <p:cBhvr>
                                        <p:cTn id="7" dur="500"/>
                                        <p:tgtEl>
                                          <p:spTgt spid="12"/>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14564"/>
            <a:ext cx="12192000" cy="7279190"/>
          </a:xfrm>
          <a:prstGeom prst="rect">
            <a:avLst/>
          </a:prstGeom>
        </p:spPr>
      </p:pic>
      <p:sp>
        <p:nvSpPr>
          <p:cNvPr id="20" name="Rectangle: Rounded Corners 19"/>
          <p:cNvSpPr/>
          <p:nvPr/>
        </p:nvSpPr>
        <p:spPr>
          <a:xfrm>
            <a:off x="303125" y="366765"/>
            <a:ext cx="11585750" cy="6400800"/>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1388870" y="392139"/>
            <a:ext cx="9414260" cy="707886"/>
          </a:xfrm>
          <a:prstGeom prst="rect">
            <a:avLst/>
          </a:prstGeom>
          <a:noFill/>
        </p:spPr>
        <p:txBody>
          <a:bodyPr wrap="square" rtlCol="0">
            <a:spAutoFit/>
          </a:bodyPr>
          <a:lstStyle/>
          <a:p>
            <a:pPr algn="ctr"/>
            <a:r>
              <a:rPr lang="en-US" sz="4000" b="1">
                <a:solidFill>
                  <a:srgbClr val="C00000"/>
                </a:solidFill>
              </a:rPr>
              <a:t>Quá trình đô thị hoá nông thôn và thành thị</a:t>
            </a:r>
            <a:endParaRPr lang="en-US" sz="4000" b="1">
              <a:solidFill>
                <a:srgbClr val="C00000"/>
              </a:solidFill>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37842" y="1401027"/>
            <a:ext cx="4527293" cy="3019139"/>
          </a:xfrm>
          <a:prstGeom prst="rect">
            <a:avLst/>
          </a:prstGeom>
          <a:ln>
            <a:noFill/>
          </a:ln>
          <a:effectLst>
            <a:outerShdw blurRad="190500" algn="tl" rotWithShape="0">
              <a:srgbClr val="000000">
                <a:alpha val="70000"/>
              </a:srgbClr>
            </a:outerShdw>
          </a:effectLst>
        </p:spPr>
      </p:pic>
      <p:pic>
        <p:nvPicPr>
          <p:cNvPr id="14" name="Picture 1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186" y="1406145"/>
            <a:ext cx="5084595" cy="3014021"/>
          </a:xfrm>
          <a:prstGeom prst="rect">
            <a:avLst/>
          </a:prstGeom>
          <a:ln>
            <a:noFill/>
          </a:ln>
          <a:effectLst>
            <a:outerShdw blurRad="190500" algn="tl" rotWithShape="0">
              <a:srgbClr val="000000">
                <a:alpha val="70000"/>
              </a:srgbClr>
            </a:outerShdw>
          </a:effectLst>
        </p:spPr>
      </p:pic>
      <p:sp>
        <p:nvSpPr>
          <p:cNvPr id="15" name="TextBox 14"/>
          <p:cNvSpPr txBox="1"/>
          <p:nvPr/>
        </p:nvSpPr>
        <p:spPr>
          <a:xfrm>
            <a:off x="-289921" y="4531071"/>
            <a:ext cx="6933363" cy="584775"/>
          </a:xfrm>
          <a:prstGeom prst="rect">
            <a:avLst/>
          </a:prstGeom>
          <a:noFill/>
        </p:spPr>
        <p:txBody>
          <a:bodyPr wrap="square" rtlCol="0">
            <a:spAutoFit/>
          </a:bodyPr>
          <a:lstStyle/>
          <a:p>
            <a:pPr algn="ctr"/>
            <a:r>
              <a:rPr lang="en-US" sz="3200" b="1"/>
              <a:t>Đường xá ở Đồng Nai</a:t>
            </a:r>
            <a:endParaRPr lang="en-US" sz="3200" b="1"/>
          </a:p>
        </p:txBody>
      </p:sp>
      <p:sp>
        <p:nvSpPr>
          <p:cNvPr id="16" name="TextBox 15"/>
          <p:cNvSpPr txBox="1"/>
          <p:nvPr/>
        </p:nvSpPr>
        <p:spPr>
          <a:xfrm>
            <a:off x="5258637" y="4531070"/>
            <a:ext cx="6933363" cy="584775"/>
          </a:xfrm>
          <a:prstGeom prst="rect">
            <a:avLst/>
          </a:prstGeom>
          <a:noFill/>
        </p:spPr>
        <p:txBody>
          <a:bodyPr wrap="square" rtlCol="0">
            <a:spAutoFit/>
          </a:bodyPr>
          <a:lstStyle/>
          <a:p>
            <a:pPr algn="ctr"/>
            <a:r>
              <a:rPr lang="en-US" sz="3200" b="1"/>
              <a:t>Đường xá ở Thành phố Hồ Chí Minh</a:t>
            </a:r>
            <a:endParaRPr lang="en-US" sz="3200" b="1"/>
          </a:p>
        </p:txBody>
      </p:sp>
      <p:sp>
        <p:nvSpPr>
          <p:cNvPr id="17" name="TextBox 16"/>
          <p:cNvSpPr txBox="1"/>
          <p:nvPr/>
        </p:nvSpPr>
        <p:spPr>
          <a:xfrm>
            <a:off x="748333" y="5089765"/>
            <a:ext cx="11140542" cy="1569660"/>
          </a:xfrm>
          <a:prstGeom prst="rect">
            <a:avLst/>
          </a:prstGeom>
          <a:noFill/>
        </p:spPr>
        <p:txBody>
          <a:bodyPr wrap="square" rtlCol="0">
            <a:spAutoFit/>
          </a:bodyPr>
          <a:lstStyle/>
          <a:p>
            <a:pPr algn="just"/>
            <a:r>
              <a:rPr lang="en-US" sz="3200" b="1" i="1">
                <a:solidFill>
                  <a:srgbClr val="0070C0"/>
                </a:solidFill>
              </a:rPr>
              <a:t>Do quá trình đô thị hoá về chất lượng cuộc sống và điều kiện kinh tế ở mỗi địa phương nên gần như không có sự chênh lệch nhiều về đời sống ở nông thôn và thành thị.</a:t>
            </a:r>
            <a:endParaRPr lang="en-US" sz="3200" b="1" i="1">
              <a:solidFill>
                <a:srgbClr val="0070C0"/>
              </a:solidFill>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5"/>
                                        </p:tgtEl>
                                        <p:attrNameLst>
                                          <p:attrName>style.visibility</p:attrName>
                                        </p:attrNameLst>
                                      </p:cBhvr>
                                      <p:to>
                                        <p:strVal val="visible"/>
                                      </p:to>
                                    </p:set>
                                    <p:animEffect transition="in" filter="wipe(down)">
                                      <p:cBhvr>
                                        <p:cTn id="15" dur="500"/>
                                        <p:tgtEl>
                                          <p:spTgt spid="15"/>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wipe(down)">
                                      <p:cBhvr>
                                        <p:cTn id="20" dur="500"/>
                                        <p:tgtEl>
                                          <p:spTgt spid="12"/>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wipe(down)">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wipe(down)">
                                      <p:cBhvr>
                                        <p:cTn id="2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5" grpId="0"/>
      <p:bldP spid="16"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p>
            <a:endParaRPr lang="en-GB" altLang="en-US"/>
          </a:p>
        </p:txBody>
      </p:sp>
      <p:sp>
        <p:nvSpPr>
          <p:cNvPr id="4" name="Rectangle: Rounded Corners 2"/>
          <p:cNvSpPr/>
          <p:nvPr/>
        </p:nvSpPr>
        <p:spPr>
          <a:xfrm>
            <a:off x="1317365" y="701333"/>
            <a:ext cx="10433201" cy="1618781"/>
          </a:xfrm>
          <a:custGeom>
            <a:avLst/>
            <a:gdLst>
              <a:gd name="connsiteX0" fmla="*/ 0 w 9505950"/>
              <a:gd name="connsiteY0" fmla="*/ 692498 h 1384995"/>
              <a:gd name="connsiteX1" fmla="*/ 692498 w 9505950"/>
              <a:gd name="connsiteY1" fmla="*/ 0 h 1384995"/>
              <a:gd name="connsiteX2" fmla="*/ 8813453 w 9505950"/>
              <a:gd name="connsiteY2" fmla="*/ 0 h 1384995"/>
              <a:gd name="connsiteX3" fmla="*/ 9505951 w 9505950"/>
              <a:gd name="connsiteY3" fmla="*/ 692498 h 1384995"/>
              <a:gd name="connsiteX4" fmla="*/ 9505950 w 9505950"/>
              <a:gd name="connsiteY4" fmla="*/ 692498 h 1384995"/>
              <a:gd name="connsiteX5" fmla="*/ 8813452 w 9505950"/>
              <a:gd name="connsiteY5" fmla="*/ 1384996 h 1384995"/>
              <a:gd name="connsiteX6" fmla="*/ 692498 w 9505950"/>
              <a:gd name="connsiteY6" fmla="*/ 1384995 h 1384995"/>
              <a:gd name="connsiteX7" fmla="*/ 0 w 9505950"/>
              <a:gd name="connsiteY7" fmla="*/ 692497 h 1384995"/>
              <a:gd name="connsiteX8" fmla="*/ 0 w 9505950"/>
              <a:gd name="connsiteY8" fmla="*/ 692498 h 138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05950" h="1384995" fill="none" extrusionOk="0">
                <a:moveTo>
                  <a:pt x="0" y="692498"/>
                </a:moveTo>
                <a:cubicBezTo>
                  <a:pt x="38440" y="346088"/>
                  <a:pt x="258644" y="-52383"/>
                  <a:pt x="692498" y="0"/>
                </a:cubicBezTo>
                <a:cubicBezTo>
                  <a:pt x="4047778" y="-154472"/>
                  <a:pt x="6922746" y="-165626"/>
                  <a:pt x="8813453" y="0"/>
                </a:cubicBezTo>
                <a:cubicBezTo>
                  <a:pt x="9211463" y="-19350"/>
                  <a:pt x="9448468" y="305732"/>
                  <a:pt x="9505951" y="692498"/>
                </a:cubicBezTo>
                <a:lnTo>
                  <a:pt x="9505950" y="692498"/>
                </a:lnTo>
                <a:cubicBezTo>
                  <a:pt x="9505739" y="1062807"/>
                  <a:pt x="9124722" y="1362667"/>
                  <a:pt x="8813452" y="1384996"/>
                </a:cubicBezTo>
                <a:cubicBezTo>
                  <a:pt x="5987043" y="1342792"/>
                  <a:pt x="4602487" y="1223698"/>
                  <a:pt x="692498" y="1384995"/>
                </a:cubicBezTo>
                <a:cubicBezTo>
                  <a:pt x="328420" y="1387342"/>
                  <a:pt x="5421" y="1140560"/>
                  <a:pt x="0" y="692497"/>
                </a:cubicBezTo>
                <a:lnTo>
                  <a:pt x="0" y="692498"/>
                </a:lnTo>
                <a:close/>
              </a:path>
              <a:path w="9505950" h="1384995" stroke="0" extrusionOk="0">
                <a:moveTo>
                  <a:pt x="0" y="692498"/>
                </a:moveTo>
                <a:cubicBezTo>
                  <a:pt x="73310" y="318747"/>
                  <a:pt x="280498" y="-39749"/>
                  <a:pt x="692498" y="0"/>
                </a:cubicBezTo>
                <a:cubicBezTo>
                  <a:pt x="3179683" y="-136090"/>
                  <a:pt x="6220791" y="117287"/>
                  <a:pt x="8813453" y="0"/>
                </a:cubicBezTo>
                <a:cubicBezTo>
                  <a:pt x="9194387" y="4411"/>
                  <a:pt x="9551642" y="341078"/>
                  <a:pt x="9505951" y="692498"/>
                </a:cubicBezTo>
                <a:lnTo>
                  <a:pt x="9505950" y="692498"/>
                </a:lnTo>
                <a:cubicBezTo>
                  <a:pt x="9500823" y="1097893"/>
                  <a:pt x="9121258" y="1397440"/>
                  <a:pt x="8813452" y="1384996"/>
                </a:cubicBezTo>
                <a:cubicBezTo>
                  <a:pt x="5198419" y="1431328"/>
                  <a:pt x="2693001" y="1251055"/>
                  <a:pt x="692498" y="1384995"/>
                </a:cubicBezTo>
                <a:cubicBezTo>
                  <a:pt x="349135" y="1338046"/>
                  <a:pt x="25743" y="1077364"/>
                  <a:pt x="0" y="692497"/>
                </a:cubicBezTo>
                <a:lnTo>
                  <a:pt x="0" y="692498"/>
                </a:lnTo>
                <a:close/>
              </a:path>
            </a:pathLst>
          </a:custGeom>
          <a:solidFill>
            <a:schemeClr val="bg1"/>
          </a:solidFill>
          <a:ln w="7620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extBox 3"/>
          <p:cNvSpPr txBox="1"/>
          <p:nvPr/>
        </p:nvSpPr>
        <p:spPr>
          <a:xfrm>
            <a:off x="1841577" y="1096206"/>
            <a:ext cx="9040678" cy="161480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altLang="en-US" sz="6000" b="1" i="0" u="none" strike="noStrike" kern="1200" cap="none" spc="0" normalizeH="0" baseline="30000" noProof="0" dirty="0">
                <a:ln>
                  <a:noFill/>
                </a:ln>
                <a:solidFill>
                  <a:srgbClr val="7030A0"/>
                </a:solidFill>
                <a:effectLst/>
                <a:uLnTx/>
                <a:uFillTx/>
                <a:latin typeface="Calibri" panose="020F0502020204030204" pitchFamily="34" charset="0"/>
                <a:cs typeface="Calibri" panose="020F0502020204030204" pitchFamily="34" charset="0"/>
              </a:rPr>
              <a:t>Cá đẻ trứng hay đẻ con?</a:t>
            </a:r>
            <a:br>
              <a:rPr kumimoji="0" lang="en-US" altLang="en-US" sz="6000" b="1" i="0" u="none" strike="noStrike" kern="1200" cap="none" spc="0" normalizeH="0" baseline="30000" noProof="0" dirty="0">
                <a:ln>
                  <a:noFill/>
                </a:ln>
                <a:solidFill>
                  <a:srgbClr val="7030A0"/>
                </a:solidFill>
                <a:effectLst/>
                <a:uLnTx/>
                <a:uFillTx/>
                <a:latin typeface="Calibri" panose="020F0502020204030204" pitchFamily="34" charset="0"/>
                <a:cs typeface="Calibri" panose="020F0502020204030204" pitchFamily="34" charset="0"/>
              </a:rPr>
            </a:br>
            <a:endParaRPr kumimoji="0" lang="en-US" sz="60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pic>
        <p:nvPicPr>
          <p:cNvPr id="19" name="59c3c5f047238">
            <a:hlinkClick r:id="" action="ppaction://media"/>
          </p:cNvPr>
          <p:cNvPicPr>
            <a:picLocks noChangeAspect="1"/>
          </p:cNvPicPr>
          <p:nvPr>
            <a:audioFile r:link="rId1"/>
            <p:extLst>
              <p:ext uri="{DAA4B4D4-6D71-4841-9C94-3DE7FCFB9230}">
                <p14:media xmlns:p14="http://schemas.microsoft.com/office/powerpoint/2010/main" r:embed="rId2"/>
              </p:ext>
            </p:extLst>
          </p:nvPr>
        </p:nvPicPr>
        <p:blipFill>
          <a:blip r:embed="rId3"/>
          <a:stretch>
            <a:fillRect/>
          </a:stretch>
        </p:blipFill>
        <p:spPr>
          <a:xfrm>
            <a:off x="-1710825" y="1859813"/>
            <a:ext cx="1384390" cy="1384390"/>
          </a:xfrm>
          <a:prstGeom prst="rect">
            <a:avLst/>
          </a:prstGeom>
        </p:spPr>
      </p:pic>
      <p:pic>
        <p:nvPicPr>
          <p:cNvPr id="21" name="Picture 2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259078">
            <a:off x="10458465" y="237485"/>
            <a:ext cx="1425713" cy="801963"/>
          </a:xfrm>
          <a:prstGeom prst="rect">
            <a:avLst/>
          </a:prstGeom>
        </p:spPr>
      </p:pic>
      <p:sp>
        <p:nvSpPr>
          <p:cNvPr id="12" name="Rectangle: Rounded Corners 11"/>
          <p:cNvSpPr/>
          <p:nvPr/>
        </p:nvSpPr>
        <p:spPr>
          <a:xfrm>
            <a:off x="1680644" y="3173847"/>
            <a:ext cx="3943350" cy="1035398"/>
          </a:xfrm>
          <a:prstGeom prst="roundRect">
            <a:avLst/>
          </a:prstGeom>
          <a:solidFill>
            <a:schemeClr val="bg1"/>
          </a:solidFill>
          <a:ln w="57150">
            <a:solidFill>
              <a:schemeClr val="accent6">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kumimoji="0" 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A. </a:t>
            </a:r>
            <a:r>
              <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Con</a:t>
            </a:r>
            <a:endPar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endParaRPr>
          </a:p>
        </p:txBody>
      </p:sp>
      <p:sp>
        <p:nvSpPr>
          <p:cNvPr id="14" name="Rectangle: Rounded Corners 13"/>
          <p:cNvSpPr/>
          <p:nvPr/>
        </p:nvSpPr>
        <p:spPr>
          <a:xfrm>
            <a:off x="6248400" y="3173847"/>
            <a:ext cx="3943350" cy="1035398"/>
          </a:xfrm>
          <a:prstGeom prst="roundRect">
            <a:avLst/>
          </a:prstGeom>
          <a:solidFill>
            <a:schemeClr val="bg1"/>
          </a:solidFill>
          <a:ln w="57150">
            <a:solidFill>
              <a:schemeClr val="accent6">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r>
              <a:rPr kumimoji="0" 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B. </a:t>
            </a:r>
            <a:r>
              <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Trứng</a:t>
            </a:r>
            <a:endPar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endParaRPr>
          </a:p>
        </p:txBody>
      </p:sp>
      <p:pic>
        <p:nvPicPr>
          <p:cNvPr id="17" name="Picture 2" descr="Check free icon"/>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799527" y="2774495"/>
            <a:ext cx="1124808" cy="1124808"/>
          </a:xfrm>
          <a:prstGeom prst="rect">
            <a:avLst/>
          </a:prstGeom>
          <a:noFill/>
          <a:extLst>
            <a:ext uri="{909E8E84-426E-40DD-AFC4-6F175D3DCCD1}">
              <a14:hiddenFill xmlns:a14="http://schemas.microsoft.com/office/drawing/2010/main">
                <a:solidFill>
                  <a:srgbClr val="FFFFFF"/>
                </a:solidFill>
              </a14:hiddenFill>
            </a:ext>
          </a:extLst>
        </p:spPr>
      </p:pic>
      <p:pic>
        <p:nvPicPr>
          <p:cNvPr id="20" name="Content Placeholder 19"/>
          <p:cNvPicPr>
            <a:picLocks noChangeAspect="1"/>
          </p:cNvPicPr>
          <p:nvPr>
            <p:ph idx="1"/>
          </p:nvPr>
        </p:nvPicPr>
        <p:blipFill>
          <a:blip r:embed="rId6"/>
          <a:stretch>
            <a:fillRect/>
          </a:stretch>
        </p:blipFill>
        <p:spPr>
          <a:xfrm rot="20494340">
            <a:off x="750570" y="259080"/>
            <a:ext cx="1566545" cy="2261870"/>
          </a:xfrm>
          <a:prstGeom prst="rect">
            <a:avLst/>
          </a:prstGeom>
          <a:ln>
            <a:noFill/>
          </a:ln>
          <a:effectLst>
            <a:outerShdw blurRad="292100" dist="139700" dir="2700000" algn="tl" rotWithShape="0">
              <a:srgbClr val="333333">
                <a:alpha val="65000"/>
              </a:srgbClr>
            </a:outerShdw>
          </a:effectLst>
        </p:spPr>
      </p:pic>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par>
                          <p:cTn id="10" fill="hold">
                            <p:stCondLst>
                              <p:cond delay="500"/>
                            </p:stCondLst>
                            <p:childTnLst>
                              <p:par>
                                <p:cTn id="11" presetID="53" presetClass="entr" presetSubtype="16" fill="hold" grpId="1" nodeType="after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500" fill="hold"/>
                                        <p:tgtEl>
                                          <p:spTgt spid="14"/>
                                        </p:tgtEl>
                                        <p:attrNameLst>
                                          <p:attrName>ppt_w</p:attrName>
                                        </p:attrNameLst>
                                      </p:cBhvr>
                                      <p:tavLst>
                                        <p:tav tm="0">
                                          <p:val>
                                            <p:fltVal val="0"/>
                                          </p:val>
                                        </p:tav>
                                        <p:tav tm="100000">
                                          <p:val>
                                            <p:strVal val="#ppt_w"/>
                                          </p:val>
                                        </p:tav>
                                      </p:tavLst>
                                    </p:anim>
                                    <p:anim calcmode="lin" valueType="num">
                                      <p:cBhvr>
                                        <p:cTn id="14" dur="500" fill="hold"/>
                                        <p:tgtEl>
                                          <p:spTgt spid="14"/>
                                        </p:tgtEl>
                                        <p:attrNameLst>
                                          <p:attrName>ppt_h</p:attrName>
                                        </p:attrNameLst>
                                      </p:cBhvr>
                                      <p:tavLst>
                                        <p:tav tm="0">
                                          <p:val>
                                            <p:fltVal val="0"/>
                                          </p:val>
                                        </p:tav>
                                        <p:tav tm="100000">
                                          <p:val>
                                            <p:strVal val="#ppt_h"/>
                                          </p:val>
                                        </p:tav>
                                      </p:tavLst>
                                    </p:anim>
                                    <p:animEffect transition="in" filter="fade">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7"/>
                                        </p:tgtEl>
                                        <p:attrNameLst>
                                          <p:attrName>style.visibility</p:attrName>
                                        </p:attrNameLst>
                                      </p:cBhvr>
                                      <p:to>
                                        <p:strVal val="visible"/>
                                      </p:to>
                                    </p:set>
                                    <p:anim calcmode="lin" valueType="num">
                                      <p:cBhvr>
                                        <p:cTn id="20" dur="500" fill="hold"/>
                                        <p:tgtEl>
                                          <p:spTgt spid="17"/>
                                        </p:tgtEl>
                                        <p:attrNameLst>
                                          <p:attrName>ppt_w</p:attrName>
                                        </p:attrNameLst>
                                      </p:cBhvr>
                                      <p:tavLst>
                                        <p:tav tm="0">
                                          <p:val>
                                            <p:fltVal val="0"/>
                                          </p:val>
                                        </p:tav>
                                        <p:tav tm="100000">
                                          <p:val>
                                            <p:strVal val="#ppt_w"/>
                                          </p:val>
                                        </p:tav>
                                      </p:tavLst>
                                    </p:anim>
                                    <p:anim calcmode="lin" valueType="num">
                                      <p:cBhvr>
                                        <p:cTn id="21" dur="500" fill="hold"/>
                                        <p:tgtEl>
                                          <p:spTgt spid="17"/>
                                        </p:tgtEl>
                                        <p:attrNameLst>
                                          <p:attrName>ppt_h</p:attrName>
                                        </p:attrNameLst>
                                      </p:cBhvr>
                                      <p:tavLst>
                                        <p:tav tm="0">
                                          <p:val>
                                            <p:fltVal val="0"/>
                                          </p:val>
                                        </p:tav>
                                        <p:tav tm="100000">
                                          <p:val>
                                            <p:strVal val="#ppt_h"/>
                                          </p:val>
                                        </p:tav>
                                      </p:tavLst>
                                    </p:anim>
                                    <p:animEffect transition="in" filter="fade">
                                      <p:cBhvr>
                                        <p:cTn id="22" dur="500"/>
                                        <p:tgtEl>
                                          <p:spTgt spid="17"/>
                                        </p:tgtEl>
                                      </p:cBhvr>
                                    </p:animEffect>
                                  </p:childTnLst>
                                </p:cTn>
                              </p:par>
                              <p:par>
                                <p:cTn id="23" presetID="27" presetClass="emph" presetSubtype="0" repeatCount="5000" fill="remove" grpId="0" nodeType="withEffect">
                                  <p:stCondLst>
                                    <p:cond delay="0"/>
                                  </p:stCondLst>
                                  <p:childTnLst>
                                    <p:animClr clrSpc="rgb" dir="cw">
                                      <p:cBhvr override="childStyle">
                                        <p:cTn id="24" dur="250" autoRev="1" fill="remove"/>
                                        <p:tgtEl>
                                          <p:spTgt spid="14"/>
                                        </p:tgtEl>
                                        <p:attrNameLst>
                                          <p:attrName>style.color</p:attrName>
                                        </p:attrNameLst>
                                      </p:cBhvr>
                                      <p:to>
                                        <a:schemeClr val="bg1"/>
                                      </p:to>
                                    </p:animClr>
                                    <p:animClr clrSpc="rgb" dir="cw">
                                      <p:cBhvr>
                                        <p:cTn id="25" dur="250" autoRev="1" fill="remove"/>
                                        <p:tgtEl>
                                          <p:spTgt spid="14"/>
                                        </p:tgtEl>
                                        <p:attrNameLst>
                                          <p:attrName>fillcolor</p:attrName>
                                        </p:attrNameLst>
                                      </p:cBhvr>
                                      <p:to>
                                        <a:schemeClr val="bg1"/>
                                      </p:to>
                                    </p:animClr>
                                    <p:set>
                                      <p:cBhvr>
                                        <p:cTn id="26" dur="250" autoRev="1" fill="remove"/>
                                        <p:tgtEl>
                                          <p:spTgt spid="14"/>
                                        </p:tgtEl>
                                        <p:attrNameLst>
                                          <p:attrName>fill.type</p:attrName>
                                        </p:attrNameLst>
                                      </p:cBhvr>
                                      <p:to>
                                        <p:strVal val="solid"/>
                                      </p:to>
                                    </p:set>
                                    <p:set>
                                      <p:cBhvr>
                                        <p:cTn id="27" dur="250" autoRev="1" fill="remove"/>
                                        <p:tgtEl>
                                          <p:spTgt spid="14"/>
                                        </p:tgtEl>
                                        <p:attrNameLst>
                                          <p:attrName>fill.on</p:attrName>
                                        </p:attrNameLst>
                                      </p:cBhvr>
                                      <p:to>
                                        <p:strVal val="true"/>
                                      </p:to>
                                    </p:set>
                                  </p:childTnLst>
                                </p:cTn>
                              </p:par>
                              <p:par>
                                <p:cTn id="28" presetID="1" presetClass="mediacall" presetSubtype="0" fill="hold" nodeType="withEffect">
                                  <p:stCondLst>
                                    <p:cond delay="0"/>
                                  </p:stCondLst>
                                  <p:childTnLst>
                                    <p:cmd type="call" cmd="playFrom(0.0)">
                                      <p:cBhvr>
                                        <p:cTn id="29" dur="4576"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19"/>
                </p:tgtEl>
              </p:cMediaNode>
            </p:audio>
          </p:childTnLst>
        </p:cTn>
      </p:par>
    </p:tnLst>
    <p:bldLst>
      <p:bldP spid="12" grpId="0" bldLvl="0" animBg="1"/>
      <p:bldP spid="14" grpId="0" bldLvl="0" animBg="1"/>
      <p:bldP spid="14" grpId="1"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81200" y="1143000"/>
            <a:ext cx="8534400" cy="4525963"/>
          </a:xfrm>
        </p:spPr>
        <p:txBody>
          <a:bodyPr/>
          <a:lstStyle/>
          <a:p>
            <a:pPr>
              <a:buFont typeface="Wingdings" panose="05000000000000000000" pitchFamily="2" charset="2"/>
              <a:buChar char="v"/>
            </a:pPr>
            <a:r>
              <a:rPr lang="vi-VN" b="1" dirty="0" smtClean="0">
                <a:solidFill>
                  <a:srgbClr val="FF0000"/>
                </a:solidFill>
                <a:latin typeface="+mj-lt"/>
              </a:rPr>
              <a:t> Môi </a:t>
            </a:r>
            <a:r>
              <a:rPr lang="vi-VN" b="1" dirty="0">
                <a:solidFill>
                  <a:srgbClr val="FF0000"/>
                </a:solidFill>
                <a:latin typeface="+mj-lt"/>
              </a:rPr>
              <a:t>trường bao gồm những thành phần nào?</a:t>
            </a:r>
            <a:endParaRPr lang="vi-VN" b="1" dirty="0">
              <a:solidFill>
                <a:srgbClr val="FF0000"/>
              </a:solidFill>
              <a:latin typeface="+mj-lt"/>
            </a:endParaRPr>
          </a:p>
          <a:p>
            <a:pPr marL="0" indent="0">
              <a:buNone/>
            </a:pPr>
            <a:endParaRPr lang="vi-VN" dirty="0"/>
          </a:p>
        </p:txBody>
      </p:sp>
      <p:sp>
        <p:nvSpPr>
          <p:cNvPr id="7" name="Rounded Rectangle 6"/>
          <p:cNvSpPr/>
          <p:nvPr/>
        </p:nvSpPr>
        <p:spPr>
          <a:xfrm>
            <a:off x="1752600" y="3306763"/>
            <a:ext cx="1524000" cy="1143000"/>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vi-VN" sz="3200" b="1" dirty="0" smtClean="0">
                <a:solidFill>
                  <a:schemeClr val="tx1"/>
                </a:solidFill>
                <a:latin typeface="+mj-lt"/>
              </a:rPr>
              <a:t>Môi trường</a:t>
            </a:r>
            <a:endParaRPr lang="vi-VN" sz="3200" b="1" dirty="0">
              <a:solidFill>
                <a:schemeClr val="tx1"/>
              </a:solidFill>
              <a:latin typeface="+mj-lt"/>
            </a:endParaRPr>
          </a:p>
        </p:txBody>
      </p:sp>
      <p:sp>
        <p:nvSpPr>
          <p:cNvPr id="9" name="Round Diagonal Corner Rectangle 8"/>
          <p:cNvSpPr/>
          <p:nvPr/>
        </p:nvSpPr>
        <p:spPr>
          <a:xfrm>
            <a:off x="3886200" y="2430463"/>
            <a:ext cx="2286000" cy="1104900"/>
          </a:xfrm>
          <a:prstGeom prst="round2Diag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endParaRPr lang="vi-VN" sz="3200" dirty="0" smtClean="0">
              <a:latin typeface="+mj-lt"/>
            </a:endParaRPr>
          </a:p>
          <a:p>
            <a:pPr lvl="0"/>
            <a:r>
              <a:rPr lang="vi-VN" sz="3200" dirty="0" smtClean="0">
                <a:solidFill>
                  <a:schemeClr val="tx1"/>
                </a:solidFill>
                <a:latin typeface="+mj-lt"/>
              </a:rPr>
              <a:t>Thành </a:t>
            </a:r>
            <a:r>
              <a:rPr lang="vi-VN" sz="3200" dirty="0">
                <a:solidFill>
                  <a:schemeClr val="tx1"/>
                </a:solidFill>
                <a:latin typeface="+mj-lt"/>
              </a:rPr>
              <a:t>phần</a:t>
            </a:r>
            <a:endParaRPr lang="vi-VN" sz="3200" dirty="0">
              <a:solidFill>
                <a:schemeClr val="tx1"/>
              </a:solidFill>
              <a:latin typeface="+mj-lt"/>
            </a:endParaRPr>
          </a:p>
          <a:p>
            <a:pPr lvl="0"/>
            <a:r>
              <a:rPr lang="vi-VN" sz="3200" dirty="0">
                <a:solidFill>
                  <a:schemeClr val="tx1"/>
                </a:solidFill>
                <a:latin typeface="+mj-lt"/>
              </a:rPr>
              <a:t> tự nhiên</a:t>
            </a:r>
            <a:endParaRPr lang="vi-VN" sz="3200" dirty="0">
              <a:solidFill>
                <a:schemeClr val="tx1"/>
              </a:solidFill>
              <a:latin typeface="+mj-lt"/>
            </a:endParaRPr>
          </a:p>
          <a:p>
            <a:pPr algn="ctr"/>
            <a:endParaRPr lang="vi-VN" sz="3200" dirty="0">
              <a:latin typeface="+mj-lt"/>
            </a:endParaRPr>
          </a:p>
        </p:txBody>
      </p:sp>
      <p:sp>
        <p:nvSpPr>
          <p:cNvPr id="10" name="Round Diagonal Corner Rectangle 9"/>
          <p:cNvSpPr/>
          <p:nvPr/>
        </p:nvSpPr>
        <p:spPr>
          <a:xfrm>
            <a:off x="3834512" y="4259263"/>
            <a:ext cx="2286000" cy="1104900"/>
          </a:xfrm>
          <a:prstGeom prst="round2DiagRect">
            <a:avLst/>
          </a:prstGeom>
        </p:spPr>
        <p:style>
          <a:lnRef idx="1">
            <a:schemeClr val="accent3"/>
          </a:lnRef>
          <a:fillRef idx="3">
            <a:schemeClr val="accent3"/>
          </a:fillRef>
          <a:effectRef idx="2">
            <a:schemeClr val="accent3"/>
          </a:effectRef>
          <a:fontRef idx="minor">
            <a:schemeClr val="lt1"/>
          </a:fontRef>
        </p:style>
        <p:txBody>
          <a:bodyPr rtlCol="0" anchor="ctr"/>
          <a:lstStyle/>
          <a:p>
            <a:pPr lvl="0"/>
            <a:r>
              <a:rPr lang="vi-VN" sz="3200" dirty="0" smtClean="0">
                <a:solidFill>
                  <a:schemeClr val="tx1"/>
                </a:solidFill>
                <a:latin typeface="+mj-lt"/>
              </a:rPr>
              <a:t>Thành </a:t>
            </a:r>
            <a:r>
              <a:rPr lang="vi-VN" sz="3200" dirty="0">
                <a:solidFill>
                  <a:schemeClr val="tx1"/>
                </a:solidFill>
                <a:latin typeface="+mj-lt"/>
              </a:rPr>
              <a:t>phần</a:t>
            </a:r>
            <a:endParaRPr lang="vi-VN" sz="3200" dirty="0">
              <a:solidFill>
                <a:schemeClr val="tx1"/>
              </a:solidFill>
              <a:latin typeface="+mj-lt"/>
            </a:endParaRPr>
          </a:p>
          <a:p>
            <a:pPr lvl="0"/>
            <a:r>
              <a:rPr lang="vi-VN" sz="3200" dirty="0">
                <a:solidFill>
                  <a:schemeClr val="tx1"/>
                </a:solidFill>
                <a:latin typeface="+mj-lt"/>
              </a:rPr>
              <a:t> </a:t>
            </a:r>
            <a:r>
              <a:rPr lang="vi-VN" sz="3200" dirty="0" smtClean="0">
                <a:solidFill>
                  <a:schemeClr val="tx1"/>
                </a:solidFill>
                <a:latin typeface="+mj-lt"/>
              </a:rPr>
              <a:t>nhân tạo</a:t>
            </a:r>
            <a:endParaRPr lang="vi-VN" sz="3200" dirty="0">
              <a:solidFill>
                <a:schemeClr val="tx1"/>
              </a:solidFill>
              <a:latin typeface="+mj-lt"/>
            </a:endParaRPr>
          </a:p>
        </p:txBody>
      </p:sp>
      <p:sp>
        <p:nvSpPr>
          <p:cNvPr id="11" name="Snip Diagonal Corner Rectangle 10"/>
          <p:cNvSpPr/>
          <p:nvPr/>
        </p:nvSpPr>
        <p:spPr>
          <a:xfrm>
            <a:off x="6858000" y="1963738"/>
            <a:ext cx="3657600" cy="1647825"/>
          </a:xfrm>
          <a:prstGeom prst="snip2DiagRect">
            <a:avLst/>
          </a:prstGeom>
        </p:spPr>
        <p:style>
          <a:lnRef idx="1">
            <a:schemeClr val="accent5"/>
          </a:lnRef>
          <a:fillRef idx="3">
            <a:schemeClr val="accent5"/>
          </a:fillRef>
          <a:effectRef idx="2">
            <a:schemeClr val="accent5"/>
          </a:effectRef>
          <a:fontRef idx="minor">
            <a:schemeClr val="lt1"/>
          </a:fontRef>
        </p:style>
        <p:txBody>
          <a:bodyPr rtlCol="0" anchor="ctr"/>
          <a:lstStyle/>
          <a:p>
            <a:pPr lvl="0" algn="just"/>
            <a:endParaRPr lang="vi-VN" sz="2800" dirty="0" smtClean="0">
              <a:latin typeface="+mj-lt"/>
            </a:endParaRPr>
          </a:p>
          <a:p>
            <a:pPr lvl="0" algn="just"/>
            <a:r>
              <a:rPr lang="vi-VN" sz="2800" b="1" dirty="0" smtClean="0">
                <a:solidFill>
                  <a:schemeClr val="tx1"/>
                </a:solidFill>
                <a:latin typeface="+mj-lt"/>
              </a:rPr>
              <a:t>Địa hình, khí hậu, thực vật, động vật, con người,...</a:t>
            </a:r>
            <a:endParaRPr lang="vi-VN" sz="2800" b="1" dirty="0">
              <a:solidFill>
                <a:schemeClr val="tx1"/>
              </a:solidFill>
              <a:latin typeface="+mj-lt"/>
            </a:endParaRPr>
          </a:p>
          <a:p>
            <a:pPr algn="just"/>
            <a:endParaRPr lang="vi-VN" sz="2800" dirty="0">
              <a:latin typeface="+mj-lt"/>
            </a:endParaRPr>
          </a:p>
        </p:txBody>
      </p:sp>
      <p:sp>
        <p:nvSpPr>
          <p:cNvPr id="12" name="Snip Diagonal Corner Rectangle 11"/>
          <p:cNvSpPr/>
          <p:nvPr/>
        </p:nvSpPr>
        <p:spPr>
          <a:xfrm>
            <a:off x="6858000" y="4297363"/>
            <a:ext cx="3657600" cy="1447800"/>
          </a:xfrm>
          <a:prstGeom prst="snip2DiagRect">
            <a:avLst/>
          </a:prstGeom>
        </p:spPr>
        <p:style>
          <a:lnRef idx="1">
            <a:schemeClr val="accent5"/>
          </a:lnRef>
          <a:fillRef idx="3">
            <a:schemeClr val="accent5"/>
          </a:fillRef>
          <a:effectRef idx="2">
            <a:schemeClr val="accent5"/>
          </a:effectRef>
          <a:fontRef idx="minor">
            <a:schemeClr val="lt1"/>
          </a:fontRef>
        </p:style>
        <p:txBody>
          <a:bodyPr rtlCol="0" anchor="ctr"/>
          <a:lstStyle/>
          <a:p>
            <a:pPr lvl="0" algn="just"/>
            <a:endParaRPr lang="vi-VN" sz="2800" dirty="0" smtClean="0">
              <a:solidFill>
                <a:schemeClr val="tx1"/>
              </a:solidFill>
              <a:latin typeface="+mj-lt"/>
            </a:endParaRPr>
          </a:p>
          <a:p>
            <a:pPr lvl="0" algn="just"/>
            <a:r>
              <a:rPr lang="vi-VN" sz="2800" b="1" dirty="0" smtClean="0">
                <a:solidFill>
                  <a:schemeClr val="tx1"/>
                </a:solidFill>
                <a:latin typeface="+mj-lt"/>
              </a:rPr>
              <a:t>Làng </a:t>
            </a:r>
            <a:r>
              <a:rPr lang="vi-VN" sz="2800" b="1" dirty="0">
                <a:solidFill>
                  <a:schemeClr val="tx1"/>
                </a:solidFill>
                <a:latin typeface="+mj-lt"/>
              </a:rPr>
              <a:t>mạc, thành phố, công trường, nhà máy,...</a:t>
            </a:r>
            <a:endParaRPr lang="vi-VN" sz="2800" b="1" dirty="0">
              <a:solidFill>
                <a:schemeClr val="tx1"/>
              </a:solidFill>
              <a:latin typeface="+mj-lt"/>
            </a:endParaRPr>
          </a:p>
          <a:p>
            <a:pPr algn="ctr"/>
            <a:endParaRPr lang="vi-VN" sz="3200" dirty="0">
              <a:latin typeface="+mj-lt"/>
            </a:endParaRPr>
          </a:p>
        </p:txBody>
      </p:sp>
      <p:cxnSp>
        <p:nvCxnSpPr>
          <p:cNvPr id="14" name="Straight Arrow Connector 13"/>
          <p:cNvCxnSpPr>
            <a:stCxn id="7" idx="3"/>
          </p:cNvCxnSpPr>
          <p:nvPr/>
        </p:nvCxnSpPr>
        <p:spPr>
          <a:xfrm flipV="1">
            <a:off x="3276600" y="2982913"/>
            <a:ext cx="557912" cy="895350"/>
          </a:xfrm>
          <a:prstGeom prst="straightConnector1">
            <a:avLst/>
          </a:prstGeom>
          <a:ln w="38100">
            <a:tailEnd type="arrow"/>
          </a:ln>
        </p:spPr>
        <p:style>
          <a:lnRef idx="1">
            <a:schemeClr val="accent6"/>
          </a:lnRef>
          <a:fillRef idx="0">
            <a:schemeClr val="accent6"/>
          </a:fillRef>
          <a:effectRef idx="0">
            <a:schemeClr val="accent6"/>
          </a:effectRef>
          <a:fontRef idx="minor">
            <a:schemeClr val="tx1"/>
          </a:fontRef>
        </p:style>
      </p:cxnSp>
      <p:cxnSp>
        <p:nvCxnSpPr>
          <p:cNvPr id="15" name="Straight Arrow Connector 14"/>
          <p:cNvCxnSpPr/>
          <p:nvPr/>
        </p:nvCxnSpPr>
        <p:spPr>
          <a:xfrm>
            <a:off x="3276600" y="3892331"/>
            <a:ext cx="557912" cy="919382"/>
          </a:xfrm>
          <a:prstGeom prst="straightConnector1">
            <a:avLst/>
          </a:prstGeom>
          <a:ln w="38100">
            <a:tailEnd type="arrow"/>
          </a:ln>
        </p:spPr>
        <p:style>
          <a:lnRef idx="1">
            <a:schemeClr val="accent6"/>
          </a:lnRef>
          <a:fillRef idx="0">
            <a:schemeClr val="accent6"/>
          </a:fillRef>
          <a:effectRef idx="0">
            <a:schemeClr val="accent6"/>
          </a:effectRef>
          <a:fontRef idx="minor">
            <a:schemeClr val="tx1"/>
          </a:fontRef>
        </p:style>
      </p:cxnSp>
      <p:cxnSp>
        <p:nvCxnSpPr>
          <p:cNvPr id="23" name="Straight Arrow Connector 22"/>
          <p:cNvCxnSpPr/>
          <p:nvPr/>
        </p:nvCxnSpPr>
        <p:spPr>
          <a:xfrm flipV="1">
            <a:off x="6172200" y="2553995"/>
            <a:ext cx="685800" cy="447675"/>
          </a:xfrm>
          <a:prstGeom prst="straightConnector1">
            <a:avLst/>
          </a:prstGeom>
          <a:ln w="38100">
            <a:tailEnd type="arrow"/>
          </a:ln>
        </p:spPr>
        <p:style>
          <a:lnRef idx="1">
            <a:schemeClr val="accent3"/>
          </a:lnRef>
          <a:fillRef idx="0">
            <a:schemeClr val="accent3"/>
          </a:fillRef>
          <a:effectRef idx="0">
            <a:schemeClr val="accent3"/>
          </a:effectRef>
          <a:fontRef idx="minor">
            <a:schemeClr val="tx1"/>
          </a:fontRef>
        </p:style>
      </p:cxnSp>
      <p:cxnSp>
        <p:nvCxnSpPr>
          <p:cNvPr id="25" name="Straight Arrow Connector 24"/>
          <p:cNvCxnSpPr>
            <a:endCxn id="12" idx="2"/>
          </p:cNvCxnSpPr>
          <p:nvPr/>
        </p:nvCxnSpPr>
        <p:spPr>
          <a:xfrm>
            <a:off x="6132928" y="4745039"/>
            <a:ext cx="725072" cy="276224"/>
          </a:xfrm>
          <a:prstGeom prst="straightConnector1">
            <a:avLst/>
          </a:prstGeom>
          <a:ln w="38100">
            <a:tailEnd type="arrow"/>
          </a:ln>
        </p:spPr>
        <p:style>
          <a:lnRef idx="1">
            <a:schemeClr val="accent3"/>
          </a:lnRef>
          <a:fillRef idx="0">
            <a:schemeClr val="accent3"/>
          </a:fillRef>
          <a:effectRef idx="0">
            <a:schemeClr val="accent3"/>
          </a:effectRef>
          <a:fontRef idx="minor">
            <a:schemeClr val="tx1"/>
          </a:fontRef>
        </p:style>
      </p:cxn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15"/>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9"/>
                                        </p:tgtEl>
                                        <p:attrNameLst>
                                          <p:attrName>style.visibility</p:attrName>
                                        </p:attrNameLst>
                                      </p:cBhvr>
                                      <p:to>
                                        <p:strVal val="visible"/>
                                      </p:to>
                                    </p:set>
                                  </p:childTnLst>
                                </p:cTn>
                              </p:par>
                              <p:par>
                                <p:cTn id="16" presetID="1"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childTnLst>
                                </p:cTn>
                              </p:par>
                              <p:par>
                                <p:cTn id="22" presetID="1"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nodeType="clickEffect">
                                  <p:stCondLst>
                                    <p:cond delay="0"/>
                                  </p:stCondLst>
                                  <p:childTnLst>
                                    <p:set>
                                      <p:cBhvr>
                                        <p:cTn id="27" dur="1" fill="hold">
                                          <p:stCondLst>
                                            <p:cond delay="0"/>
                                          </p:stCondLst>
                                        </p:cTn>
                                        <p:tgtEl>
                                          <p:spTgt spid="25"/>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ldLvl="0" animBg="1"/>
      <p:bldP spid="9" grpId="0" bldLvl="0" animBg="1"/>
      <p:bldP spid="10" grpId="0" bldLvl="0" animBg="1"/>
      <p:bldP spid="11" grpId="0" bldLvl="0" animBg="1"/>
      <p:bldP spid="12"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a:hlinkClick r:id="rId1" action="ppaction://hlinksldjump"/>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48399" y="0"/>
            <a:ext cx="4191001" cy="2219980"/>
          </a:xfrm>
          <a:prstGeom prst="rect">
            <a:avLst/>
          </a:prstGeom>
          <a:ln>
            <a:noFill/>
          </a:ln>
          <a:effectLst>
            <a:outerShdw blurRad="292100" dist="139700" dir="2700000" algn="tl" rotWithShape="0">
              <a:srgbClr val="333333">
                <a:alpha val="65000"/>
              </a:srgbClr>
            </a:outerShdw>
          </a:effectLst>
        </p:spPr>
      </p:pic>
      <p:pic>
        <p:nvPicPr>
          <p:cNvPr id="21" name="Picture 2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28800" y="2899410"/>
            <a:ext cx="4343400" cy="2118995"/>
          </a:xfrm>
          <a:prstGeom prst="rect">
            <a:avLst/>
          </a:prstGeom>
          <a:ln>
            <a:noFill/>
          </a:ln>
          <a:effectLst>
            <a:outerShdw blurRad="292100" dist="139700" dir="2700000" algn="tl" rotWithShape="0">
              <a:srgbClr val="333333">
                <a:alpha val="65000"/>
              </a:srgbClr>
            </a:outerShdw>
          </a:effectLst>
        </p:spPr>
      </p:pic>
      <p:pic>
        <p:nvPicPr>
          <p:cNvPr id="22" name="Content Placeholder 5">
            <a:hlinkClick r:id="rId4" action="ppaction://hlinksldjump"/>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09750" y="76200"/>
            <a:ext cx="4343399" cy="2108058"/>
          </a:xfrm>
          <a:prstGeom prst="rect">
            <a:avLst/>
          </a:prstGeom>
          <a:ln>
            <a:noFill/>
          </a:ln>
          <a:effectLst>
            <a:outerShdw blurRad="292100" dist="139700" dir="2700000" algn="tl" rotWithShape="0">
              <a:srgbClr val="333333">
                <a:alpha val="65000"/>
              </a:srgbClr>
            </a:outerShdw>
          </a:effectLst>
        </p:spPr>
      </p:pic>
      <p:pic>
        <p:nvPicPr>
          <p:cNvPr id="24" name="Picture 2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48400" y="2988945"/>
            <a:ext cx="4191000" cy="2073910"/>
          </a:xfrm>
          <a:prstGeom prst="rect">
            <a:avLst/>
          </a:prstGeom>
          <a:ln>
            <a:noFill/>
          </a:ln>
          <a:effectLst>
            <a:outerShdw blurRad="292100" dist="139700" dir="2700000" algn="tl" rotWithShape="0">
              <a:srgbClr val="333333">
                <a:alpha val="65000"/>
              </a:srgbClr>
            </a:outerShdw>
          </a:effectLst>
        </p:spPr>
      </p:pic>
      <p:sp>
        <p:nvSpPr>
          <p:cNvPr id="25" name="10-Point Star 24"/>
          <p:cNvSpPr/>
          <p:nvPr/>
        </p:nvSpPr>
        <p:spPr>
          <a:xfrm>
            <a:off x="1828800" y="2231315"/>
            <a:ext cx="395536" cy="432048"/>
          </a:xfrm>
          <a:prstGeom prst="star10">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latin typeface="+mj-lt"/>
              </a:rPr>
              <a:t>1</a:t>
            </a:r>
            <a:endParaRPr lang="vi-VN" sz="2800" dirty="0">
              <a:latin typeface="+mj-lt"/>
            </a:endParaRPr>
          </a:p>
        </p:txBody>
      </p:sp>
      <p:sp>
        <p:nvSpPr>
          <p:cNvPr id="26" name="10-Point Star 25"/>
          <p:cNvSpPr/>
          <p:nvPr/>
        </p:nvSpPr>
        <p:spPr>
          <a:xfrm>
            <a:off x="6391276" y="5107692"/>
            <a:ext cx="395536" cy="432048"/>
          </a:xfrm>
          <a:prstGeom prst="star10">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latin typeface="+mj-lt"/>
              </a:rPr>
              <a:t>4</a:t>
            </a:r>
            <a:endParaRPr lang="vi-VN" sz="2800" dirty="0">
              <a:latin typeface="+mj-lt"/>
            </a:endParaRPr>
          </a:p>
        </p:txBody>
      </p:sp>
      <p:sp>
        <p:nvSpPr>
          <p:cNvPr id="27" name="10-Point Star 26"/>
          <p:cNvSpPr/>
          <p:nvPr/>
        </p:nvSpPr>
        <p:spPr>
          <a:xfrm>
            <a:off x="6248399" y="2241348"/>
            <a:ext cx="395536" cy="432048"/>
          </a:xfrm>
          <a:prstGeom prst="star10">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latin typeface="+mj-lt"/>
              </a:rPr>
              <a:t>2</a:t>
            </a:r>
            <a:endParaRPr lang="vi-VN" sz="2800" dirty="0">
              <a:latin typeface="+mj-lt"/>
            </a:endParaRPr>
          </a:p>
        </p:txBody>
      </p:sp>
      <p:sp>
        <p:nvSpPr>
          <p:cNvPr id="28" name="10-Point Star 27"/>
          <p:cNvSpPr/>
          <p:nvPr/>
        </p:nvSpPr>
        <p:spPr>
          <a:xfrm>
            <a:off x="1920240" y="5107692"/>
            <a:ext cx="395536" cy="432048"/>
          </a:xfrm>
          <a:prstGeom prst="star10">
            <a:avLst/>
          </a:prstGeom>
          <a:solidFill>
            <a:srgbClr val="FF0000"/>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dirty="0" smtClean="0">
                <a:latin typeface="+mj-lt"/>
              </a:rPr>
              <a:t>3</a:t>
            </a:r>
            <a:endParaRPr lang="vi-VN" sz="2800" dirty="0">
              <a:latin typeface="+mj-lt"/>
            </a:endParaRPr>
          </a:p>
        </p:txBody>
      </p:sp>
      <p:sp>
        <p:nvSpPr>
          <p:cNvPr id="29" name="TextBox 28"/>
          <p:cNvSpPr txBox="1"/>
          <p:nvPr/>
        </p:nvSpPr>
        <p:spPr>
          <a:xfrm>
            <a:off x="2590800" y="2184258"/>
            <a:ext cx="2781935" cy="521970"/>
          </a:xfrm>
          <a:prstGeom prst="rect">
            <a:avLst/>
          </a:prstGeom>
          <a:noFill/>
        </p:spPr>
        <p:txBody>
          <a:bodyPr wrap="none" rtlCol="0">
            <a:spAutoFit/>
          </a:bodyPr>
          <a:lstStyle/>
          <a:p>
            <a:r>
              <a:rPr lang="vi-VN" sz="2800" b="1" dirty="0" smtClean="0">
                <a:latin typeface="+mj-lt"/>
              </a:rPr>
              <a:t>Môi trường rừng</a:t>
            </a:r>
            <a:endParaRPr lang="vi-VN" sz="2800" b="1" dirty="0">
              <a:latin typeface="+mj-lt"/>
            </a:endParaRPr>
          </a:p>
        </p:txBody>
      </p:sp>
      <p:sp>
        <p:nvSpPr>
          <p:cNvPr id="30" name="TextBox 29"/>
          <p:cNvSpPr txBox="1"/>
          <p:nvPr/>
        </p:nvSpPr>
        <p:spPr>
          <a:xfrm>
            <a:off x="6930691" y="2219980"/>
            <a:ext cx="2800985" cy="521970"/>
          </a:xfrm>
          <a:prstGeom prst="rect">
            <a:avLst/>
          </a:prstGeom>
          <a:noFill/>
        </p:spPr>
        <p:txBody>
          <a:bodyPr wrap="none" rtlCol="0">
            <a:spAutoFit/>
          </a:bodyPr>
          <a:lstStyle/>
          <a:p>
            <a:r>
              <a:rPr lang="vi-VN" sz="2800" b="1" dirty="0" smtClean="0">
                <a:latin typeface="+mj-lt"/>
              </a:rPr>
              <a:t>Môi trường nước</a:t>
            </a:r>
            <a:endParaRPr lang="vi-VN" sz="2800" b="1" dirty="0">
              <a:latin typeface="+mj-lt"/>
            </a:endParaRPr>
          </a:p>
        </p:txBody>
      </p:sp>
      <p:sp>
        <p:nvSpPr>
          <p:cNvPr id="31" name="TextBox 30"/>
          <p:cNvSpPr txBox="1"/>
          <p:nvPr/>
        </p:nvSpPr>
        <p:spPr>
          <a:xfrm>
            <a:off x="2505189" y="5062875"/>
            <a:ext cx="3329305" cy="521970"/>
          </a:xfrm>
          <a:prstGeom prst="rect">
            <a:avLst/>
          </a:prstGeom>
          <a:noFill/>
        </p:spPr>
        <p:txBody>
          <a:bodyPr wrap="none" rtlCol="0">
            <a:spAutoFit/>
          </a:bodyPr>
          <a:lstStyle/>
          <a:p>
            <a:r>
              <a:rPr lang="vi-VN" sz="2800" b="1" dirty="0" smtClean="0">
                <a:latin typeface="+mj-lt"/>
              </a:rPr>
              <a:t>Môi trường làng quê</a:t>
            </a:r>
            <a:endParaRPr lang="vi-VN" sz="2800" b="1" dirty="0">
              <a:latin typeface="+mj-lt"/>
            </a:endParaRPr>
          </a:p>
        </p:txBody>
      </p:sp>
      <p:sp>
        <p:nvSpPr>
          <p:cNvPr id="32" name="TextBox 31"/>
          <p:cNvSpPr txBox="1"/>
          <p:nvPr/>
        </p:nvSpPr>
        <p:spPr>
          <a:xfrm>
            <a:off x="6930602" y="5107768"/>
            <a:ext cx="2914015" cy="521970"/>
          </a:xfrm>
          <a:prstGeom prst="rect">
            <a:avLst/>
          </a:prstGeom>
          <a:noFill/>
        </p:spPr>
        <p:txBody>
          <a:bodyPr wrap="none" rtlCol="0">
            <a:spAutoFit/>
          </a:bodyPr>
          <a:lstStyle/>
          <a:p>
            <a:r>
              <a:rPr lang="vi-VN" sz="2800" b="1" dirty="0" smtClean="0">
                <a:latin typeface="+mj-lt"/>
              </a:rPr>
              <a:t>Môi trường đô thị</a:t>
            </a:r>
            <a:endParaRPr lang="vi-VN" sz="2800" b="1" dirty="0">
              <a:latin typeface="+mj-lt"/>
            </a:endParaRPr>
          </a:p>
        </p:txBody>
      </p:sp>
      <p:sp>
        <p:nvSpPr>
          <p:cNvPr id="2" name="Title 1"/>
          <p:cNvSpPr>
            <a:spLocks noGrp="1"/>
          </p:cNvSpPr>
          <p:nvPr>
            <p:ph type="title"/>
          </p:nvPr>
        </p:nvSpPr>
        <p:spPr>
          <a:xfrm>
            <a:off x="635000" y="5733415"/>
            <a:ext cx="10444480" cy="1054100"/>
          </a:xfrm>
        </p:spPr>
        <p:txBody>
          <a:bodyPr>
            <a:normAutofit fontScale="90000"/>
          </a:bodyPr>
          <a:p>
            <a:r>
              <a:rPr lang="en-US" altLang="en-GB" sz="4000">
                <a:latin typeface="Times New Roman" panose="02020603050405020304" pitchFamily="18" charset="0"/>
                <a:cs typeface="Times New Roman" panose="02020603050405020304" pitchFamily="18" charset="0"/>
              </a:rPr>
              <a:t>Trong 4 môi trường mà chúng ta vừa tìm hiểu đâu là môi trường tự nhiên? Đâu là môi trường nhân tạo?</a:t>
            </a:r>
            <a:endParaRPr lang="en-US" altLang="en-GB" sz="4000">
              <a:latin typeface="Times New Roman" panose="02020603050405020304" pitchFamily="18" charset="0"/>
              <a:cs typeface="Times New Roman" panose="02020603050405020304" pitchFamily="18" charset="0"/>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0" fill="hold"/>
                                        <p:tgtEl>
                                          <p:spTgt spid="2"/>
                                        </p:tgtEl>
                                        <p:attrNameLst>
                                          <p:attrName>ppt_w</p:attrName>
                                        </p:attrNameLst>
                                      </p:cBhvr>
                                      <p:tavLst>
                                        <p:tav tm="0" fmla="#ppt_w*sin(2.5*pi*$)">
                                          <p:val>
                                            <p:fltVal val="0"/>
                                          </p:val>
                                        </p:tav>
                                        <p:tav tm="100000">
                                          <p:val>
                                            <p:fltVal val="1"/>
                                          </p:val>
                                        </p:tav>
                                      </p:tavLst>
                                    </p:anim>
                                    <p:anim calcmode="lin" valueType="num">
                                      <p:cBhvr>
                                        <p:cTn id="8" dur="5000" fill="hold"/>
                                        <p:tgtEl>
                                          <p:spTgt spid="2"/>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83" name="Text Box 7"/>
          <p:cNvSpPr txBox="1"/>
          <p:nvPr/>
        </p:nvSpPr>
        <p:spPr>
          <a:xfrm>
            <a:off x="1935480" y="2245360"/>
            <a:ext cx="3657600" cy="521970"/>
          </a:xfrm>
          <a:prstGeom prst="rect">
            <a:avLst/>
          </a:prstGeom>
          <a:gradFill rotWithShape="1">
            <a:gsLst>
              <a:gs pos="0">
                <a:srgbClr val="00FF00"/>
              </a:gs>
              <a:gs pos="50000">
                <a:srgbClr val="FFFF00"/>
              </a:gs>
              <a:gs pos="100000">
                <a:srgbClr val="00FF00"/>
              </a:gs>
            </a:gsLst>
            <a:lin ang="5400000" scaled="1"/>
            <a:tileRect/>
          </a:gradFill>
          <a:ln w="9525">
            <a:noFill/>
          </a:ln>
        </p:spPr>
        <p:txBody>
          <a:bodyPr>
            <a:spAutoFit/>
          </a:bodyPr>
          <a:p>
            <a:pPr algn="ctr" eaLnBrk="0" hangingPunct="0">
              <a:spcBef>
                <a:spcPct val="50000"/>
              </a:spcBef>
            </a:pPr>
            <a:r>
              <a:rPr sz="2800" b="1" dirty="0">
                <a:solidFill>
                  <a:srgbClr val="FF0066"/>
                </a:solidFill>
                <a:latin typeface="Times New Roman" panose="02020603050405020304" pitchFamily="18" charset="0"/>
              </a:rPr>
              <a:t>Môi trường nhân tạo</a:t>
            </a:r>
            <a:endParaRPr sz="2800" b="1" dirty="0">
              <a:solidFill>
                <a:srgbClr val="FF0066"/>
              </a:solidFill>
              <a:latin typeface="Times New Roman" panose="02020603050405020304" pitchFamily="18" charset="0"/>
            </a:endParaRPr>
          </a:p>
        </p:txBody>
      </p:sp>
      <p:sp>
        <p:nvSpPr>
          <p:cNvPr id="24584" name="Text Box 8"/>
          <p:cNvSpPr txBox="1">
            <a:spLocks noChangeArrowheads="1"/>
          </p:cNvSpPr>
          <p:nvPr/>
        </p:nvSpPr>
        <p:spPr bwMode="auto">
          <a:xfrm>
            <a:off x="6492240" y="2245360"/>
            <a:ext cx="3886200" cy="521970"/>
          </a:xfrm>
          <a:prstGeom prst="rect">
            <a:avLst/>
          </a:prstGeom>
          <a:gradFill rotWithShape="1">
            <a:gsLst>
              <a:gs pos="0">
                <a:srgbClr val="FF0066"/>
              </a:gs>
              <a:gs pos="50000">
                <a:schemeClr val="bg1"/>
              </a:gs>
              <a:gs pos="100000">
                <a:srgbClr val="FF0066"/>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p>
            <a:pPr marR="0" algn="ctr" defTabSz="914400" eaLnBrk="0" hangingPunct="0">
              <a:spcBef>
                <a:spcPct val="50000"/>
              </a:spcBef>
              <a:buClrTx/>
              <a:buSzTx/>
              <a:buFontTx/>
              <a:buNone/>
              <a:defRPr/>
            </a:pPr>
            <a:r>
              <a:rPr kumimoji="0" lang="en-US" sz="2800" b="1" kern="1200" cap="none" spc="0" normalizeH="0" baseline="0" noProof="0">
                <a:solidFill>
                  <a:srgbClr val="FF0066"/>
                </a:solidFill>
                <a:latin typeface="Times New Roman" panose="02020603050405020304" pitchFamily="18" charset="0"/>
                <a:ea typeface="+mn-ea"/>
                <a:cs typeface="+mn-cs"/>
              </a:rPr>
              <a:t>Môi trường tự nhiên</a:t>
            </a:r>
            <a:endParaRPr kumimoji="0" lang="en-US" sz="2800" b="1" kern="1200" cap="none" spc="0" normalizeH="0" baseline="0" noProof="0">
              <a:solidFill>
                <a:srgbClr val="FF0066"/>
              </a:solidFill>
              <a:latin typeface="Times New Roman" panose="02020603050405020304" pitchFamily="18" charset="0"/>
              <a:ea typeface="+mn-ea"/>
              <a:cs typeface="+mn-cs"/>
            </a:endParaRPr>
          </a:p>
        </p:txBody>
      </p:sp>
      <p:sp>
        <p:nvSpPr>
          <p:cNvPr id="24585" name="Line 9"/>
          <p:cNvSpPr/>
          <p:nvPr/>
        </p:nvSpPr>
        <p:spPr>
          <a:xfrm flipH="1">
            <a:off x="2296160" y="2801620"/>
            <a:ext cx="685800" cy="1600200"/>
          </a:xfrm>
          <a:prstGeom prst="line">
            <a:avLst/>
          </a:prstGeom>
          <a:ln w="57150" cap="flat" cmpd="sng">
            <a:solidFill>
              <a:srgbClr val="FF0000"/>
            </a:solidFill>
            <a:prstDash val="solid"/>
            <a:headEnd type="none" w="med" len="med"/>
            <a:tailEnd type="triangle" w="med" len="med"/>
          </a:ln>
        </p:spPr>
      </p:sp>
      <p:sp>
        <p:nvSpPr>
          <p:cNvPr id="24591" name="Line 15"/>
          <p:cNvSpPr/>
          <p:nvPr/>
        </p:nvSpPr>
        <p:spPr>
          <a:xfrm>
            <a:off x="4150360" y="2839720"/>
            <a:ext cx="762000" cy="1524000"/>
          </a:xfrm>
          <a:prstGeom prst="line">
            <a:avLst/>
          </a:prstGeom>
          <a:ln w="57150" cap="flat" cmpd="sng">
            <a:solidFill>
              <a:srgbClr val="FF0000"/>
            </a:solidFill>
            <a:prstDash val="solid"/>
            <a:headEnd type="none" w="med" len="med"/>
            <a:tailEnd type="triangle" w="med" len="med"/>
          </a:ln>
        </p:spPr>
      </p:sp>
      <p:sp>
        <p:nvSpPr>
          <p:cNvPr id="24592" name="Line 16"/>
          <p:cNvSpPr/>
          <p:nvPr/>
        </p:nvSpPr>
        <p:spPr>
          <a:xfrm flipH="1">
            <a:off x="7030720" y="2767330"/>
            <a:ext cx="533400" cy="1524000"/>
          </a:xfrm>
          <a:prstGeom prst="line">
            <a:avLst/>
          </a:prstGeom>
          <a:ln w="57150" cap="flat" cmpd="sng">
            <a:solidFill>
              <a:srgbClr val="FF0000"/>
            </a:solidFill>
            <a:prstDash val="solid"/>
            <a:headEnd type="none" w="med" len="med"/>
            <a:tailEnd type="triangle" w="med" len="med"/>
          </a:ln>
        </p:spPr>
      </p:sp>
      <p:sp>
        <p:nvSpPr>
          <p:cNvPr id="24593" name="Line 17"/>
          <p:cNvSpPr/>
          <p:nvPr/>
        </p:nvSpPr>
        <p:spPr>
          <a:xfrm>
            <a:off x="8829040" y="2767330"/>
            <a:ext cx="685800" cy="1524000"/>
          </a:xfrm>
          <a:prstGeom prst="line">
            <a:avLst/>
          </a:prstGeom>
          <a:ln w="57150" cap="flat" cmpd="sng">
            <a:solidFill>
              <a:srgbClr val="FF0000"/>
            </a:solidFill>
            <a:prstDash val="solid"/>
            <a:headEnd type="none" w="med" len="med"/>
            <a:tailEnd type="triangle" w="med" len="med"/>
          </a:ln>
        </p:spPr>
      </p:sp>
      <p:sp>
        <p:nvSpPr>
          <p:cNvPr id="24581" name="Rectangle 5"/>
          <p:cNvSpPr>
            <a:spLocks noChangeArrowheads="1"/>
          </p:cNvSpPr>
          <p:nvPr/>
        </p:nvSpPr>
        <p:spPr bwMode="auto">
          <a:xfrm>
            <a:off x="1381760" y="4436110"/>
            <a:ext cx="1676400" cy="768350"/>
          </a:xfrm>
          <a:prstGeom prst="rect">
            <a:avLst/>
          </a:prstGeom>
          <a:gradFill rotWithShape="1">
            <a:gsLst>
              <a:gs pos="0">
                <a:srgbClr val="FFCCCC"/>
              </a:gs>
              <a:gs pos="50000">
                <a:schemeClr val="bg1"/>
              </a:gs>
              <a:gs pos="100000">
                <a:srgbClr val="FFCCCC"/>
              </a:gs>
            </a:gsLst>
            <a:lin ang="5400000" scaled="1"/>
          </a:gradFill>
          <a:ln>
            <a:noFill/>
          </a:ln>
          <a:effectLst>
            <a:outerShdw dist="107763" dir="135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p>
            <a:pPr marL="0" marR="0" lvl="0" indent="0" algn="ctr" defTabSz="914400" rtl="0" eaLnBrk="0" fontAlgn="base" latinLnBrk="0" hangingPunct="0">
              <a:lnSpc>
                <a:spcPct val="100000"/>
              </a:lnSpc>
              <a:spcBef>
                <a:spcPct val="0"/>
              </a:spcBef>
              <a:spcAft>
                <a:spcPct val="0"/>
              </a:spcAft>
              <a:buClrTx/>
              <a:buSzTx/>
              <a:buFontTx/>
              <a:buNone/>
              <a:defRPr/>
            </a:pPr>
            <a:r>
              <a:rPr kumimoji="0" lang="en-US" sz="2200" b="1" i="0" u="none" strike="noStrike" kern="1200" cap="none" spc="0" normalizeH="0" baseline="0" noProof="0">
                <a:ln>
                  <a:noFill/>
                </a:ln>
                <a:solidFill>
                  <a:srgbClr val="993300"/>
                </a:solidFill>
                <a:effectLst/>
                <a:uLnTx/>
                <a:uFillTx/>
                <a:latin typeface="Times New Roman" panose="02020603050405020304" pitchFamily="18" charset="0"/>
                <a:ea typeface="+mn-ea"/>
                <a:cs typeface="+mn-cs"/>
              </a:rPr>
              <a:t>Môi trường làng quê</a:t>
            </a:r>
            <a:endParaRPr kumimoji="0" lang="en-US" sz="2200" b="1" i="0" u="none" strike="noStrike" kern="1200" cap="none" spc="0" normalizeH="0" baseline="0" noProof="0">
              <a:ln>
                <a:noFill/>
              </a:ln>
              <a:solidFill>
                <a:srgbClr val="993300"/>
              </a:solidFill>
              <a:effectLst/>
              <a:uLnTx/>
              <a:uFillTx/>
              <a:latin typeface="Times New Roman" panose="02020603050405020304" pitchFamily="18" charset="0"/>
              <a:ea typeface="+mn-ea"/>
              <a:cs typeface="+mn-cs"/>
            </a:endParaRPr>
          </a:p>
        </p:txBody>
      </p:sp>
      <p:sp>
        <p:nvSpPr>
          <p:cNvPr id="24582" name="Rectangle 6"/>
          <p:cNvSpPr>
            <a:spLocks noChangeArrowheads="1"/>
          </p:cNvSpPr>
          <p:nvPr/>
        </p:nvSpPr>
        <p:spPr bwMode="auto">
          <a:xfrm>
            <a:off x="4272280" y="4394200"/>
            <a:ext cx="1717675" cy="768350"/>
          </a:xfrm>
          <a:prstGeom prst="rect">
            <a:avLst/>
          </a:prstGeom>
          <a:gradFill rotWithShape="1">
            <a:gsLst>
              <a:gs pos="0">
                <a:srgbClr val="FF9900"/>
              </a:gs>
              <a:gs pos="50000">
                <a:schemeClr val="bg1"/>
              </a:gs>
              <a:gs pos="100000">
                <a:srgbClr val="FF9900"/>
              </a:gs>
            </a:gsLst>
            <a:lin ang="5400000" scaled="1"/>
          </a:gradFill>
          <a:ln>
            <a:noFill/>
          </a:ln>
          <a:effectLst>
            <a:outerShdw dist="107763" dir="135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p>
            <a:pPr marL="0" marR="0" lvl="0" indent="0" algn="ctr" defTabSz="914400" rtl="0" eaLnBrk="0" fontAlgn="base" latinLnBrk="0" hangingPunct="0">
              <a:lnSpc>
                <a:spcPct val="100000"/>
              </a:lnSpc>
              <a:spcBef>
                <a:spcPct val="0"/>
              </a:spcBef>
              <a:spcAft>
                <a:spcPct val="0"/>
              </a:spcAft>
              <a:buClrTx/>
              <a:buSzTx/>
              <a:buFontTx/>
              <a:buNone/>
              <a:defRPr/>
            </a:pPr>
            <a:r>
              <a:rPr kumimoji="0" lang="en-US" sz="2200" b="1" i="0" u="none" strike="noStrike" kern="1200" cap="none" spc="0" normalizeH="0" baseline="0" noProof="0">
                <a:ln>
                  <a:noFill/>
                </a:ln>
                <a:solidFill>
                  <a:srgbClr val="008000"/>
                </a:solidFill>
                <a:effectLst/>
                <a:uLnTx/>
                <a:uFillTx/>
                <a:latin typeface="Times New Roman" panose="02020603050405020304" pitchFamily="18" charset="0"/>
                <a:ea typeface="+mn-ea"/>
                <a:cs typeface="+mn-cs"/>
              </a:rPr>
              <a:t>Môi trường đô thị</a:t>
            </a:r>
            <a:endParaRPr kumimoji="0" lang="en-US" sz="2200" b="1" i="0" u="none" strike="noStrike" kern="1200" cap="none" spc="0" normalizeH="0" baseline="0" noProof="0">
              <a:ln>
                <a:noFill/>
              </a:ln>
              <a:solidFill>
                <a:srgbClr val="008000"/>
              </a:solidFill>
              <a:effectLst/>
              <a:uLnTx/>
              <a:uFillTx/>
              <a:latin typeface="Times New Roman" panose="02020603050405020304" pitchFamily="18" charset="0"/>
              <a:ea typeface="+mn-ea"/>
              <a:cs typeface="+mn-cs"/>
            </a:endParaRPr>
          </a:p>
        </p:txBody>
      </p:sp>
      <p:sp>
        <p:nvSpPr>
          <p:cNvPr id="24579" name="Rectangle 3"/>
          <p:cNvSpPr>
            <a:spLocks noChangeArrowheads="1"/>
          </p:cNvSpPr>
          <p:nvPr/>
        </p:nvSpPr>
        <p:spPr bwMode="auto">
          <a:xfrm>
            <a:off x="6223000" y="4401820"/>
            <a:ext cx="1854200" cy="768350"/>
          </a:xfrm>
          <a:prstGeom prst="rect">
            <a:avLst/>
          </a:prstGeom>
          <a:gradFill rotWithShape="1">
            <a:gsLst>
              <a:gs pos="0">
                <a:srgbClr val="008000"/>
              </a:gs>
              <a:gs pos="50000">
                <a:schemeClr val="bg1"/>
              </a:gs>
              <a:gs pos="100000">
                <a:srgbClr val="008000"/>
              </a:gs>
            </a:gsLst>
            <a:lin ang="5400000" scaled="1"/>
          </a:gradFill>
          <a:ln w="9525">
            <a:solidFill>
              <a:schemeClr val="bg1"/>
            </a:solidFill>
            <a:miter lim="800000"/>
          </a:ln>
          <a:effectLst>
            <a:outerShdw dist="107763" dir="13500000" algn="ctr" rotWithShape="0">
              <a:schemeClr val="bg2">
                <a:alpha val="50000"/>
              </a:schemeClr>
            </a:outerShdw>
          </a:effectLst>
        </p:spPr>
        <p:txBody>
          <a:bodyPr>
            <a:spAutoFit/>
          </a:bodyPr>
          <a:p>
            <a:pPr marL="0" marR="0" lvl="0" indent="0" algn="ctr" defTabSz="914400" rtl="0" eaLnBrk="0" fontAlgn="base" latinLnBrk="0" hangingPunct="0">
              <a:lnSpc>
                <a:spcPct val="100000"/>
              </a:lnSpc>
              <a:spcBef>
                <a:spcPct val="0"/>
              </a:spcBef>
              <a:spcAft>
                <a:spcPct val="0"/>
              </a:spcAft>
              <a:buClrTx/>
              <a:buSzTx/>
              <a:buFontTx/>
              <a:buNone/>
              <a:defRPr/>
            </a:pPr>
            <a:r>
              <a:rPr kumimoji="0" lang="en-US" sz="22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rPr>
              <a:t>Môi trường rừng</a:t>
            </a:r>
            <a:endParaRPr kumimoji="0" lang="en-US" sz="2200" b="1" i="0" u="none" strike="noStrike" kern="1200" cap="none" spc="0" normalizeH="0" baseline="0" noProof="0">
              <a:ln>
                <a:noFill/>
              </a:ln>
              <a:solidFill>
                <a:srgbClr val="A50021"/>
              </a:solidFill>
              <a:effectLst/>
              <a:uLnTx/>
              <a:uFillTx/>
              <a:latin typeface="Times New Roman" panose="02020603050405020304" pitchFamily="18" charset="0"/>
              <a:ea typeface="+mn-ea"/>
              <a:cs typeface="+mn-cs"/>
            </a:endParaRPr>
          </a:p>
        </p:txBody>
      </p:sp>
      <p:sp>
        <p:nvSpPr>
          <p:cNvPr id="24580" name="Rectangle 4"/>
          <p:cNvSpPr>
            <a:spLocks noChangeArrowheads="1"/>
          </p:cNvSpPr>
          <p:nvPr/>
        </p:nvSpPr>
        <p:spPr bwMode="auto">
          <a:xfrm>
            <a:off x="8625840" y="4436110"/>
            <a:ext cx="1752600" cy="768350"/>
          </a:xfrm>
          <a:prstGeom prst="rect">
            <a:avLst/>
          </a:prstGeom>
          <a:gradFill rotWithShape="1">
            <a:gsLst>
              <a:gs pos="0">
                <a:srgbClr val="00CCFF"/>
              </a:gs>
              <a:gs pos="50000">
                <a:schemeClr val="bg1"/>
              </a:gs>
              <a:gs pos="100000">
                <a:srgbClr val="00CCFF"/>
              </a:gs>
            </a:gsLst>
            <a:lin ang="5400000" scaled="1"/>
          </a:gradFill>
          <a:ln>
            <a:noFill/>
          </a:ln>
          <a:effectLst>
            <a:outerShdw dist="107763" dir="13500000" algn="ctr" rotWithShape="0">
              <a:schemeClr val="bg2">
                <a:alpha val="50000"/>
              </a:schemeClr>
            </a:outerShdw>
          </a:effectLst>
          <a:extLst>
            <a:ext uri="{91240B29-F687-4F45-9708-019B960494DF}">
              <a14:hiddenLine xmlns:a14="http://schemas.microsoft.com/office/drawing/2010/main" w="9525">
                <a:solidFill>
                  <a:schemeClr val="tx1"/>
                </a:solidFill>
                <a:miter lim="800000"/>
                <a:headEnd/>
                <a:tailEnd/>
              </a14:hiddenLine>
            </a:ext>
          </a:extLst>
        </p:spPr>
        <p:txBody>
          <a:bodyPr>
            <a:spAutoFit/>
          </a:bodyPr>
          <a:p>
            <a:pPr marL="0" marR="0" lvl="0" indent="0" algn="ctr" defTabSz="914400" rtl="0" eaLnBrk="0" fontAlgn="base" latinLnBrk="0" hangingPunct="0">
              <a:lnSpc>
                <a:spcPct val="100000"/>
              </a:lnSpc>
              <a:spcBef>
                <a:spcPct val="0"/>
              </a:spcBef>
              <a:spcAft>
                <a:spcPct val="0"/>
              </a:spcAft>
              <a:buClrTx/>
              <a:buSzTx/>
              <a:buFontTx/>
              <a:buNone/>
              <a:defRPr/>
            </a:pPr>
            <a:r>
              <a:rPr kumimoji="0" lang="en-US" sz="22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rPr>
              <a:t>Môi trường nước</a:t>
            </a:r>
            <a:endParaRPr kumimoji="0" lang="en-US" sz="2200" b="1" i="0" u="none" strike="noStrike" kern="1200" cap="none" spc="0" normalizeH="0" baseline="0" noProof="0">
              <a:ln>
                <a:noFill/>
              </a:ln>
              <a:solidFill>
                <a:srgbClr val="0000FF"/>
              </a:solidFill>
              <a:effectLst/>
              <a:uLnTx/>
              <a:uFillTx/>
              <a:latin typeface="Times New Roman" panose="02020603050405020304" pitchFamily="18" charset="0"/>
              <a:ea typeface="+mn-ea"/>
              <a:cs typeface="+mn-cs"/>
            </a:endParaRPr>
          </a:p>
        </p:txBody>
      </p:sp>
      <p:sp>
        <p:nvSpPr>
          <p:cNvPr id="4" name="Text Box 7"/>
          <p:cNvSpPr txBox="1"/>
          <p:nvPr/>
        </p:nvSpPr>
        <p:spPr>
          <a:xfrm>
            <a:off x="1935480" y="2245360"/>
            <a:ext cx="3657600" cy="521970"/>
          </a:xfrm>
          <a:prstGeom prst="rect">
            <a:avLst/>
          </a:prstGeom>
          <a:gradFill rotWithShape="1">
            <a:gsLst>
              <a:gs pos="0">
                <a:srgbClr val="00FF00"/>
              </a:gs>
              <a:gs pos="50000">
                <a:srgbClr val="FFFF00"/>
              </a:gs>
              <a:gs pos="100000">
                <a:srgbClr val="00FF00"/>
              </a:gs>
            </a:gsLst>
            <a:lin ang="5400000" scaled="1"/>
            <a:tileRect/>
          </a:gradFill>
          <a:ln w="9525">
            <a:noFill/>
          </a:ln>
        </p:spPr>
        <p:txBody>
          <a:bodyPr>
            <a:spAutoFit/>
          </a:bodyPr>
          <a:p>
            <a:pPr algn="ctr" eaLnBrk="0" hangingPunct="0">
              <a:spcBef>
                <a:spcPct val="50000"/>
              </a:spcBef>
            </a:pPr>
            <a:r>
              <a:rPr sz="2800" b="1" dirty="0">
                <a:solidFill>
                  <a:srgbClr val="FF0066"/>
                </a:solidFill>
                <a:latin typeface="Times New Roman" panose="02020603050405020304" pitchFamily="18" charset="0"/>
              </a:rPr>
              <a:t>Môi trường nhân tạo</a:t>
            </a:r>
            <a:endParaRPr sz="2800" b="1" dirty="0">
              <a:solidFill>
                <a:srgbClr val="FF0066"/>
              </a:solidFill>
              <a:latin typeface="Times New Roman" panose="02020603050405020304" pitchFamily="18" charset="0"/>
            </a:endParaRPr>
          </a:p>
        </p:txBody>
      </p:sp>
      <p:sp>
        <p:nvSpPr>
          <p:cNvPr id="5" name="Text Box 8"/>
          <p:cNvSpPr txBox="1">
            <a:spLocks noChangeArrowheads="1"/>
          </p:cNvSpPr>
          <p:nvPr/>
        </p:nvSpPr>
        <p:spPr bwMode="auto">
          <a:xfrm>
            <a:off x="6492240" y="2245360"/>
            <a:ext cx="3886200" cy="521970"/>
          </a:xfrm>
          <a:prstGeom prst="rect">
            <a:avLst/>
          </a:prstGeom>
          <a:gradFill rotWithShape="1">
            <a:gsLst>
              <a:gs pos="0">
                <a:srgbClr val="FF0066"/>
              </a:gs>
              <a:gs pos="50000">
                <a:schemeClr val="bg1"/>
              </a:gs>
              <a:gs pos="100000">
                <a:srgbClr val="FF0066"/>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p>
            <a:pPr marR="0" algn="ctr" defTabSz="914400" eaLnBrk="0" hangingPunct="0">
              <a:spcBef>
                <a:spcPct val="50000"/>
              </a:spcBef>
              <a:buClrTx/>
              <a:buSzTx/>
              <a:buFontTx/>
              <a:buNone/>
              <a:defRPr/>
            </a:pPr>
            <a:r>
              <a:rPr kumimoji="0" lang="en-US" sz="2800" b="1" kern="1200" cap="none" spc="0" normalizeH="0" baseline="0" noProof="0">
                <a:solidFill>
                  <a:srgbClr val="FF0066"/>
                </a:solidFill>
                <a:latin typeface="Times New Roman" panose="02020603050405020304" pitchFamily="18" charset="0"/>
                <a:ea typeface="+mn-ea"/>
                <a:cs typeface="+mn-cs"/>
              </a:rPr>
              <a:t>Môi trường tự nhiên</a:t>
            </a:r>
            <a:endParaRPr kumimoji="0" lang="en-US" sz="2800" b="1" kern="1200" cap="none" spc="0" normalizeH="0" baseline="0" noProof="0">
              <a:solidFill>
                <a:srgbClr val="FF0066"/>
              </a:solidFill>
              <a:latin typeface="Times New Roman" panose="02020603050405020304" pitchFamily="18" charset="0"/>
              <a:ea typeface="+mn-ea"/>
              <a:cs typeface="+mn-cs"/>
            </a:endParaRPr>
          </a:p>
        </p:txBody>
      </p:sp>
      <p:sp>
        <p:nvSpPr>
          <p:cNvPr id="6" name="Line 9"/>
          <p:cNvSpPr/>
          <p:nvPr/>
        </p:nvSpPr>
        <p:spPr>
          <a:xfrm flipH="1">
            <a:off x="2275840" y="2801620"/>
            <a:ext cx="685800" cy="1600200"/>
          </a:xfrm>
          <a:prstGeom prst="line">
            <a:avLst/>
          </a:prstGeom>
          <a:ln w="57150" cap="flat" cmpd="sng">
            <a:solidFill>
              <a:srgbClr val="FF0000"/>
            </a:solidFill>
            <a:prstDash val="solid"/>
            <a:headEnd type="none" w="med" len="med"/>
            <a:tailEnd type="triangle" w="med" len="med"/>
          </a:ln>
        </p:spPr>
      </p:sp>
    </p:spTree>
  </p:cSld>
  <p:clrMapOvr>
    <a:masterClrMapping/>
  </p:clrMapOvr>
  <mc:AlternateContent xmlns:mc="http://schemas.openxmlformats.org/markup-compatibility/2006">
    <mc:Choice xmlns:p14="http://schemas.microsoft.com/office/powerpoint/2010/main" Requires="p14">
      <p:transition spd="slow" p14:dur="1600">
        <p:blinds/>
      </p:transition>
    </mc:Choice>
    <mc:Fallback>
      <p:transition spd="slow">
        <p:blind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4585"/>
                                        </p:tgtEl>
                                        <p:attrNameLst>
                                          <p:attrName>style.visibility</p:attrName>
                                        </p:attrNameLst>
                                      </p:cBhvr>
                                      <p:to>
                                        <p:strVal val="visible"/>
                                      </p:to>
                                    </p:set>
                                    <p:animEffect transition="in" filter="blinds(horizontal)">
                                      <p:cBhvr>
                                        <p:cTn id="7" dur="500"/>
                                        <p:tgtEl>
                                          <p:spTgt spid="24585"/>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4584"/>
                                        </p:tgtEl>
                                        <p:attrNameLst>
                                          <p:attrName>style.visibility</p:attrName>
                                        </p:attrNameLst>
                                      </p:cBhvr>
                                      <p:to>
                                        <p:strVal val="visible"/>
                                      </p:to>
                                    </p:set>
                                    <p:animEffect transition="in" filter="box(in)">
                                      <p:cBhvr>
                                        <p:cTn id="12" dur="2000"/>
                                        <p:tgtEl>
                                          <p:spTgt spid="24584"/>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24583"/>
                                        </p:tgtEl>
                                        <p:attrNameLst>
                                          <p:attrName>style.visibility</p:attrName>
                                        </p:attrNameLst>
                                      </p:cBhvr>
                                      <p:to>
                                        <p:strVal val="visible"/>
                                      </p:to>
                                    </p:set>
                                    <p:animEffect transition="in" filter="box(in)">
                                      <p:cBhvr>
                                        <p:cTn id="15" dur="2000"/>
                                        <p:tgtEl>
                                          <p:spTgt spid="24583"/>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24591"/>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24592"/>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24593"/>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24581"/>
                                        </p:tgtEl>
                                        <p:attrNameLst>
                                          <p:attrName>style.visibility</p:attrName>
                                        </p:attrNameLst>
                                      </p:cBhvr>
                                      <p:to>
                                        <p:strVal val="visible"/>
                                      </p:to>
                                    </p:set>
                                  </p:childTnLst>
                                </p:cTn>
                              </p:par>
                              <p:par>
                                <p:cTn id="32" presetID="1" presetClass="entr" presetSubtype="0" fill="hold" grpId="0" nodeType="withEffect">
                                  <p:stCondLst>
                                    <p:cond delay="0"/>
                                  </p:stCondLst>
                                  <p:childTnLst>
                                    <p:set>
                                      <p:cBhvr>
                                        <p:cTn id="33" dur="1" fill="hold">
                                          <p:stCondLst>
                                            <p:cond delay="0"/>
                                          </p:stCondLst>
                                        </p:cTn>
                                        <p:tgtEl>
                                          <p:spTgt spid="2458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9" presetClass="entr" presetSubtype="10" fill="hold" grpId="0" nodeType="clickEffect">
                                  <p:stCondLst>
                                    <p:cond delay="0"/>
                                  </p:stCondLst>
                                  <p:childTnLst>
                                    <p:set>
                                      <p:cBhvr>
                                        <p:cTn id="37" dur="1" fill="hold">
                                          <p:stCondLst>
                                            <p:cond delay="0"/>
                                          </p:stCondLst>
                                        </p:cTn>
                                        <p:tgtEl>
                                          <p:spTgt spid="24579"/>
                                        </p:tgtEl>
                                        <p:attrNameLst>
                                          <p:attrName>style.visibility</p:attrName>
                                        </p:attrNameLst>
                                      </p:cBhvr>
                                      <p:to>
                                        <p:strVal val="visible"/>
                                      </p:to>
                                    </p:set>
                                    <p:anim calcmode="lin" valueType="num">
                                      <p:cBhvr>
                                        <p:cTn id="38" dur="5000" fill="hold"/>
                                        <p:tgtEl>
                                          <p:spTgt spid="24579"/>
                                        </p:tgtEl>
                                        <p:attrNameLst>
                                          <p:attrName>ppt_w</p:attrName>
                                        </p:attrNameLst>
                                      </p:cBhvr>
                                      <p:tavLst>
                                        <p:tav tm="0" fmla="#ppt_w*sin(2.5*pi*$)">
                                          <p:val>
                                            <p:fltVal val="0"/>
                                          </p:val>
                                        </p:tav>
                                        <p:tav tm="100000">
                                          <p:val>
                                            <p:fltVal val="1"/>
                                          </p:val>
                                        </p:tav>
                                      </p:tavLst>
                                    </p:anim>
                                    <p:anim calcmode="lin" valueType="num">
                                      <p:cBhvr>
                                        <p:cTn id="39" dur="5000" fill="hold"/>
                                        <p:tgtEl>
                                          <p:spTgt spid="24579"/>
                                        </p:tgtEl>
                                        <p:attrNameLst>
                                          <p:attrName>ppt_h</p:attrName>
                                        </p:attrNameLst>
                                      </p:cBhvr>
                                      <p:tavLst>
                                        <p:tav tm="0">
                                          <p:val>
                                            <p:strVal val="#ppt_h"/>
                                          </p:val>
                                        </p:tav>
                                        <p:tav tm="100000">
                                          <p:val>
                                            <p:strVal val="#ppt_h"/>
                                          </p:val>
                                        </p:tav>
                                      </p:tavLst>
                                    </p:anim>
                                  </p:childTnLst>
                                </p:cTn>
                              </p:par>
                              <p:par>
                                <p:cTn id="40" presetID="19" presetClass="entr" presetSubtype="10" fill="hold" grpId="0" nodeType="withEffect">
                                  <p:stCondLst>
                                    <p:cond delay="0"/>
                                  </p:stCondLst>
                                  <p:childTnLst>
                                    <p:set>
                                      <p:cBhvr>
                                        <p:cTn id="41" dur="1" fill="hold">
                                          <p:stCondLst>
                                            <p:cond delay="0"/>
                                          </p:stCondLst>
                                        </p:cTn>
                                        <p:tgtEl>
                                          <p:spTgt spid="24580"/>
                                        </p:tgtEl>
                                        <p:attrNameLst>
                                          <p:attrName>style.visibility</p:attrName>
                                        </p:attrNameLst>
                                      </p:cBhvr>
                                      <p:to>
                                        <p:strVal val="visible"/>
                                      </p:to>
                                    </p:set>
                                    <p:anim calcmode="lin" valueType="num">
                                      <p:cBhvr>
                                        <p:cTn id="42" dur="5000" fill="hold"/>
                                        <p:tgtEl>
                                          <p:spTgt spid="24580"/>
                                        </p:tgtEl>
                                        <p:attrNameLst>
                                          <p:attrName>ppt_w</p:attrName>
                                        </p:attrNameLst>
                                      </p:cBhvr>
                                      <p:tavLst>
                                        <p:tav tm="0" fmla="#ppt_w*sin(2.5*pi*$)">
                                          <p:val>
                                            <p:fltVal val="0"/>
                                          </p:val>
                                        </p:tav>
                                        <p:tav tm="100000">
                                          <p:val>
                                            <p:fltVal val="1"/>
                                          </p:val>
                                        </p:tav>
                                      </p:tavLst>
                                    </p:anim>
                                    <p:anim calcmode="lin" valueType="num">
                                      <p:cBhvr>
                                        <p:cTn id="43" dur="5000" fill="hold"/>
                                        <p:tgtEl>
                                          <p:spTgt spid="2458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4" grpId="0" animBg="1"/>
      <p:bldP spid="24583" grpId="0" animBg="1"/>
      <p:bldP spid="24584" grpId="1" animBg="1"/>
      <p:bldP spid="24583" grpId="1" animBg="1"/>
      <p:bldP spid="4" grpId="0" animBg="1"/>
      <p:bldP spid="5" grpId="0" animBg="1"/>
      <p:bldP spid="24581" grpId="0" animBg="1"/>
      <p:bldP spid="24582" grpId="0" animBg="1"/>
      <p:bldP spid="4" grpId="1" animBg="1"/>
      <p:bldP spid="5" grpId="1" animBg="1"/>
      <p:bldP spid="24581" grpId="1" animBg="1"/>
      <p:bldP spid="24582" grpId="1" animBg="1"/>
      <p:bldP spid="24579" grpId="0" animBg="1"/>
      <p:bldP spid="24580" grpId="0" animBg="1"/>
      <p:bldP spid="24579" grpId="1" animBg="1"/>
      <p:bldP spid="24580"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775520" y="3886200"/>
            <a:ext cx="4040188" cy="2611895"/>
          </a:xfrm>
          <a:prstGeom prst="rect">
            <a:avLst/>
          </a:prstGeom>
        </p:spPr>
      </p:pic>
      <p:sp>
        <p:nvSpPr>
          <p:cNvPr id="8" name="Content Placeholder 9"/>
          <p:cNvSpPr txBox="1"/>
          <p:nvPr/>
        </p:nvSpPr>
        <p:spPr>
          <a:xfrm>
            <a:off x="5237480" y="2184400"/>
            <a:ext cx="5334000" cy="2743200"/>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spcBef>
                <a:spcPts val="0"/>
              </a:spcBef>
              <a:buFont typeface="Wingdings" panose="05000000000000000000" pitchFamily="2" charset="2"/>
              <a:buChar char="v"/>
            </a:pPr>
            <a:r>
              <a:rPr lang="vi-VN" b="1" dirty="0" smtClean="0">
                <a:solidFill>
                  <a:schemeClr val="tx1"/>
                </a:solidFill>
                <a:latin typeface="+mj-lt"/>
              </a:rPr>
              <a:t> Bạn sống ở đâu</a:t>
            </a:r>
            <a:r>
              <a:rPr lang="en-GB" altLang="vi-VN" b="1" dirty="0" smtClean="0">
                <a:solidFill>
                  <a:schemeClr val="tx1"/>
                </a:solidFill>
                <a:latin typeface="+mj-lt"/>
              </a:rPr>
              <a:t> ?</a:t>
            </a:r>
            <a:endParaRPr lang="en-GB" altLang="vi-VN" b="1" dirty="0" smtClean="0">
              <a:solidFill>
                <a:schemeClr val="tx1"/>
              </a:solidFill>
              <a:latin typeface="+mj-lt"/>
            </a:endParaRPr>
          </a:p>
          <a:p>
            <a:pPr algn="just">
              <a:spcBef>
                <a:spcPts val="0"/>
              </a:spcBef>
              <a:buFont typeface="Wingdings" panose="05000000000000000000" pitchFamily="2" charset="2"/>
              <a:buChar char="v"/>
            </a:pPr>
            <a:r>
              <a:rPr lang="vi-VN" b="1" dirty="0" smtClean="0">
                <a:latin typeface="+mj-lt"/>
              </a:rPr>
              <a:t> Hãy nêu một số thành phần của môi trường nơi bạn sống ?</a:t>
            </a:r>
            <a:endParaRPr lang="vi-VN" b="1" dirty="0" smtClean="0">
              <a:latin typeface="+mj-lt"/>
            </a:endParaRPr>
          </a:p>
        </p:txBody>
      </p:sp>
    </p:spTree>
  </p:cSld>
  <p:clrMapOvr>
    <a:masterClrMapping/>
  </p:clrMapOvr>
  <p:transition spd="slow">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702"/>
            <a:ext cx="12196808" cy="6855298"/>
          </a:xfrm>
          <a:prstGeom prst="rect">
            <a:avLst/>
          </a:prstGeom>
        </p:spPr>
      </p:pic>
      <p:sp>
        <p:nvSpPr>
          <p:cNvPr id="5" name="Rectangle: Rounded Corners 4"/>
          <p:cNvSpPr/>
          <p:nvPr/>
        </p:nvSpPr>
        <p:spPr>
          <a:xfrm>
            <a:off x="303125" y="249820"/>
            <a:ext cx="11585750" cy="6400800"/>
          </a:xfrm>
          <a:prstGeom prst="roundRect">
            <a:avLst/>
          </a:prstGeom>
          <a:solidFill>
            <a:schemeClr val="bg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3990795" y="906350"/>
            <a:ext cx="8682086" cy="1938992"/>
          </a:xfrm>
          <a:prstGeom prst="rect">
            <a:avLst/>
          </a:prstGeom>
          <a:noFill/>
        </p:spPr>
        <p:txBody>
          <a:bodyPr wrap="square" rtlCol="0">
            <a:spAutoFit/>
          </a:bodyPr>
          <a:lstStyle/>
          <a:p>
            <a:pPr algn="ctr"/>
            <a:r>
              <a:rPr lang="en-US" sz="6000" b="1" i="1">
                <a:solidFill>
                  <a:srgbClr val="002060"/>
                </a:solidFill>
              </a:rPr>
              <a:t>Làm thế nào để </a:t>
            </a:r>
            <a:endParaRPr lang="en-US" sz="6000" b="1" i="1">
              <a:solidFill>
                <a:srgbClr val="002060"/>
              </a:solidFill>
            </a:endParaRPr>
          </a:p>
          <a:p>
            <a:pPr algn="ctr"/>
            <a:r>
              <a:rPr lang="en-US" sz="6000" b="1" i="1">
                <a:solidFill>
                  <a:srgbClr val="002060"/>
                </a:solidFill>
              </a:rPr>
              <a:t>bảo vệ môi trường?</a:t>
            </a:r>
            <a:endParaRPr lang="en-US" sz="6000" b="1" i="1">
              <a:solidFill>
                <a:srgbClr val="002060"/>
              </a:solidFill>
            </a:endParaRPr>
          </a:p>
        </p:txBody>
      </p:sp>
      <p:sp>
        <p:nvSpPr>
          <p:cNvPr id="9" name="Rectangle: Rounded Corners 8"/>
          <p:cNvSpPr/>
          <p:nvPr/>
        </p:nvSpPr>
        <p:spPr>
          <a:xfrm>
            <a:off x="303125" y="342900"/>
            <a:ext cx="5272662" cy="6515100"/>
          </a:xfrm>
          <a:custGeom>
            <a:avLst/>
            <a:gdLst>
              <a:gd name="connsiteX0" fmla="*/ 0 w 4534677"/>
              <a:gd name="connsiteY0" fmla="*/ 755795 h 6274837"/>
              <a:gd name="connsiteX1" fmla="*/ 755795 w 4534677"/>
              <a:gd name="connsiteY1" fmla="*/ 0 h 6274837"/>
              <a:gd name="connsiteX2" fmla="*/ 3778882 w 4534677"/>
              <a:gd name="connsiteY2" fmla="*/ 0 h 6274837"/>
              <a:gd name="connsiteX3" fmla="*/ 4534677 w 4534677"/>
              <a:gd name="connsiteY3" fmla="*/ 755795 h 6274837"/>
              <a:gd name="connsiteX4" fmla="*/ 4534677 w 4534677"/>
              <a:gd name="connsiteY4" fmla="*/ 5519042 h 6274837"/>
              <a:gd name="connsiteX5" fmla="*/ 3778882 w 4534677"/>
              <a:gd name="connsiteY5" fmla="*/ 6274837 h 6274837"/>
              <a:gd name="connsiteX6" fmla="*/ 755795 w 4534677"/>
              <a:gd name="connsiteY6" fmla="*/ 6274837 h 6274837"/>
              <a:gd name="connsiteX7" fmla="*/ 0 w 4534677"/>
              <a:gd name="connsiteY7" fmla="*/ 5519042 h 6274837"/>
              <a:gd name="connsiteX8" fmla="*/ 0 w 4534677"/>
              <a:gd name="connsiteY8" fmla="*/ 755795 h 6274837"/>
              <a:gd name="connsiteX0-1" fmla="*/ 0 w 4534677"/>
              <a:gd name="connsiteY0-2" fmla="*/ 755795 h 6274837"/>
              <a:gd name="connsiteX1-3" fmla="*/ 755795 w 4534677"/>
              <a:gd name="connsiteY1-4" fmla="*/ 0 h 6274837"/>
              <a:gd name="connsiteX2-5" fmla="*/ 3778882 w 4534677"/>
              <a:gd name="connsiteY2-6" fmla="*/ 0 h 6274837"/>
              <a:gd name="connsiteX3-7" fmla="*/ 3480317 w 4534677"/>
              <a:gd name="connsiteY3-8" fmla="*/ 1558227 h 6274837"/>
              <a:gd name="connsiteX4-9" fmla="*/ 4534677 w 4534677"/>
              <a:gd name="connsiteY4-10" fmla="*/ 5519042 h 6274837"/>
              <a:gd name="connsiteX5-11" fmla="*/ 3778882 w 4534677"/>
              <a:gd name="connsiteY5-12" fmla="*/ 6274837 h 6274837"/>
              <a:gd name="connsiteX6-13" fmla="*/ 755795 w 4534677"/>
              <a:gd name="connsiteY6-14" fmla="*/ 6274837 h 6274837"/>
              <a:gd name="connsiteX7-15" fmla="*/ 0 w 4534677"/>
              <a:gd name="connsiteY7-16" fmla="*/ 5519042 h 6274837"/>
              <a:gd name="connsiteX8-17" fmla="*/ 0 w 4534677"/>
              <a:gd name="connsiteY8-18" fmla="*/ 755795 h 6274837"/>
              <a:gd name="connsiteX0-19" fmla="*/ 0 w 4534677"/>
              <a:gd name="connsiteY0-20" fmla="*/ 755795 h 6274837"/>
              <a:gd name="connsiteX1-21" fmla="*/ 755795 w 4534677"/>
              <a:gd name="connsiteY1-22" fmla="*/ 0 h 6274837"/>
              <a:gd name="connsiteX2-23" fmla="*/ 3778882 w 4534677"/>
              <a:gd name="connsiteY2-24" fmla="*/ 0 h 6274837"/>
              <a:gd name="connsiteX3-25" fmla="*/ 3480317 w 4534677"/>
              <a:gd name="connsiteY3-26" fmla="*/ 1558227 h 6274837"/>
              <a:gd name="connsiteX4-27" fmla="*/ 4534677 w 4534677"/>
              <a:gd name="connsiteY4-28" fmla="*/ 5519042 h 6274837"/>
              <a:gd name="connsiteX5-29" fmla="*/ 3778882 w 4534677"/>
              <a:gd name="connsiteY5-30" fmla="*/ 6274837 h 6274837"/>
              <a:gd name="connsiteX6-31" fmla="*/ 755795 w 4534677"/>
              <a:gd name="connsiteY6-32" fmla="*/ 6274837 h 6274837"/>
              <a:gd name="connsiteX7-33" fmla="*/ 625151 w 4534677"/>
              <a:gd name="connsiteY7-34" fmla="*/ 5435067 h 6274837"/>
              <a:gd name="connsiteX8-35" fmla="*/ 0 w 4534677"/>
              <a:gd name="connsiteY8-36" fmla="*/ 755795 h 6274837"/>
              <a:gd name="connsiteX0-37" fmla="*/ 0 w 4534677"/>
              <a:gd name="connsiteY0-38" fmla="*/ 755795 h 6321491"/>
              <a:gd name="connsiteX1-39" fmla="*/ 755795 w 4534677"/>
              <a:gd name="connsiteY1-40" fmla="*/ 0 h 6321491"/>
              <a:gd name="connsiteX2-41" fmla="*/ 3778882 w 4534677"/>
              <a:gd name="connsiteY2-42" fmla="*/ 0 h 6321491"/>
              <a:gd name="connsiteX3-43" fmla="*/ 3480317 w 4534677"/>
              <a:gd name="connsiteY3-44" fmla="*/ 1558227 h 6321491"/>
              <a:gd name="connsiteX4-45" fmla="*/ 4534677 w 4534677"/>
              <a:gd name="connsiteY4-46" fmla="*/ 5519042 h 6321491"/>
              <a:gd name="connsiteX5-47" fmla="*/ 3778882 w 4534677"/>
              <a:gd name="connsiteY5-48" fmla="*/ 6274837 h 6321491"/>
              <a:gd name="connsiteX6-49" fmla="*/ 1296970 w 4534677"/>
              <a:gd name="connsiteY6-50" fmla="*/ 6321491 h 6321491"/>
              <a:gd name="connsiteX7-51" fmla="*/ 625151 w 4534677"/>
              <a:gd name="connsiteY7-52" fmla="*/ 5435067 h 6321491"/>
              <a:gd name="connsiteX8-53" fmla="*/ 0 w 4534677"/>
              <a:gd name="connsiteY8-54" fmla="*/ 755795 h 6321491"/>
              <a:gd name="connsiteX0-55" fmla="*/ 0 w 4534677"/>
              <a:gd name="connsiteY0-56" fmla="*/ 755795 h 6321491"/>
              <a:gd name="connsiteX1-57" fmla="*/ 755795 w 4534677"/>
              <a:gd name="connsiteY1-58" fmla="*/ 0 h 6321491"/>
              <a:gd name="connsiteX2-59" fmla="*/ 3359004 w 4534677"/>
              <a:gd name="connsiteY2-60" fmla="*/ 65315 h 6321491"/>
              <a:gd name="connsiteX3-61" fmla="*/ 3480317 w 4534677"/>
              <a:gd name="connsiteY3-62" fmla="*/ 1558227 h 6321491"/>
              <a:gd name="connsiteX4-63" fmla="*/ 4534677 w 4534677"/>
              <a:gd name="connsiteY4-64" fmla="*/ 5519042 h 6321491"/>
              <a:gd name="connsiteX5-65" fmla="*/ 3778882 w 4534677"/>
              <a:gd name="connsiteY5-66" fmla="*/ 6274837 h 6321491"/>
              <a:gd name="connsiteX6-67" fmla="*/ 1296970 w 4534677"/>
              <a:gd name="connsiteY6-68" fmla="*/ 6321491 h 6321491"/>
              <a:gd name="connsiteX7-69" fmla="*/ 625151 w 4534677"/>
              <a:gd name="connsiteY7-70" fmla="*/ 5435067 h 6321491"/>
              <a:gd name="connsiteX8-71" fmla="*/ 0 w 4534677"/>
              <a:gd name="connsiteY8-72" fmla="*/ 755795 h 6321491"/>
              <a:gd name="connsiteX0-73" fmla="*/ 9389 w 4544066"/>
              <a:gd name="connsiteY0-74" fmla="*/ 755795 h 6321491"/>
              <a:gd name="connsiteX1-75" fmla="*/ 765184 w 4544066"/>
              <a:gd name="connsiteY1-76" fmla="*/ 0 h 6321491"/>
              <a:gd name="connsiteX2-77" fmla="*/ 3368393 w 4544066"/>
              <a:gd name="connsiteY2-78" fmla="*/ 65315 h 6321491"/>
              <a:gd name="connsiteX3-79" fmla="*/ 3489706 w 4544066"/>
              <a:gd name="connsiteY3-80" fmla="*/ 1558227 h 6321491"/>
              <a:gd name="connsiteX4-81" fmla="*/ 4544066 w 4544066"/>
              <a:gd name="connsiteY4-82" fmla="*/ 5519042 h 6321491"/>
              <a:gd name="connsiteX5-83" fmla="*/ 3788271 w 4544066"/>
              <a:gd name="connsiteY5-84" fmla="*/ 6274837 h 6321491"/>
              <a:gd name="connsiteX6-85" fmla="*/ 1306359 w 4544066"/>
              <a:gd name="connsiteY6-86" fmla="*/ 6321491 h 6321491"/>
              <a:gd name="connsiteX7-87" fmla="*/ 634540 w 4544066"/>
              <a:gd name="connsiteY7-88" fmla="*/ 5435067 h 6321491"/>
              <a:gd name="connsiteX8-89" fmla="*/ 0 w 4544066"/>
              <a:gd name="connsiteY8-90" fmla="*/ 3674758 h 6321491"/>
              <a:gd name="connsiteX9" fmla="*/ 9389 w 4544066"/>
              <a:gd name="connsiteY9" fmla="*/ 755795 h 6321491"/>
              <a:gd name="connsiteX0-91" fmla="*/ 9389 w 4544066"/>
              <a:gd name="connsiteY0-92" fmla="*/ 755795 h 6321491"/>
              <a:gd name="connsiteX1-93" fmla="*/ 765184 w 4544066"/>
              <a:gd name="connsiteY1-94" fmla="*/ 0 h 6321491"/>
              <a:gd name="connsiteX2-95" fmla="*/ 3368393 w 4544066"/>
              <a:gd name="connsiteY2-96" fmla="*/ 65315 h 6321491"/>
              <a:gd name="connsiteX3-97" fmla="*/ 3489706 w 4544066"/>
              <a:gd name="connsiteY3-98" fmla="*/ 1558227 h 6321491"/>
              <a:gd name="connsiteX4-99" fmla="*/ 4544066 w 4544066"/>
              <a:gd name="connsiteY4-100" fmla="*/ 5519042 h 6321491"/>
              <a:gd name="connsiteX5-101" fmla="*/ 3788271 w 4544066"/>
              <a:gd name="connsiteY5-102" fmla="*/ 6274837 h 6321491"/>
              <a:gd name="connsiteX6-103" fmla="*/ 1306359 w 4544066"/>
              <a:gd name="connsiteY6-104" fmla="*/ 6321491 h 6321491"/>
              <a:gd name="connsiteX7-105" fmla="*/ 41476 w 4544066"/>
              <a:gd name="connsiteY7-106" fmla="*/ 5599707 h 6321491"/>
              <a:gd name="connsiteX8-107" fmla="*/ 0 w 4544066"/>
              <a:gd name="connsiteY8-108" fmla="*/ 3674758 h 6321491"/>
              <a:gd name="connsiteX9-109" fmla="*/ 9389 w 4544066"/>
              <a:gd name="connsiteY9-110" fmla="*/ 755795 h 6321491"/>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 ang="0">
                <a:pos x="connsiteX7-15" y="connsiteY7-16"/>
              </a:cxn>
              <a:cxn ang="0">
                <a:pos x="connsiteX8-17" y="connsiteY8-18"/>
              </a:cxn>
              <a:cxn ang="0">
                <a:pos x="connsiteX9-109" y="connsiteY9-110"/>
              </a:cxn>
            </a:cxnLst>
            <a:rect l="l" t="t" r="r" b="b"/>
            <a:pathLst>
              <a:path w="4544066" h="6321491">
                <a:moveTo>
                  <a:pt x="9389" y="755795"/>
                </a:moveTo>
                <a:cubicBezTo>
                  <a:pt x="9389" y="338381"/>
                  <a:pt x="347770" y="0"/>
                  <a:pt x="765184" y="0"/>
                </a:cubicBezTo>
                <a:lnTo>
                  <a:pt x="3368393" y="65315"/>
                </a:lnTo>
                <a:cubicBezTo>
                  <a:pt x="3785807" y="65315"/>
                  <a:pt x="3489706" y="1140813"/>
                  <a:pt x="3489706" y="1558227"/>
                </a:cubicBezTo>
                <a:cubicBezTo>
                  <a:pt x="3489706" y="3145976"/>
                  <a:pt x="4544066" y="3931293"/>
                  <a:pt x="4544066" y="5519042"/>
                </a:cubicBezTo>
                <a:cubicBezTo>
                  <a:pt x="4544066" y="5936456"/>
                  <a:pt x="4205685" y="6274837"/>
                  <a:pt x="3788271" y="6274837"/>
                </a:cubicBezTo>
                <a:lnTo>
                  <a:pt x="1306359" y="6321491"/>
                </a:lnTo>
                <a:cubicBezTo>
                  <a:pt x="888945" y="6321491"/>
                  <a:pt x="41476" y="6017121"/>
                  <a:pt x="41476" y="5599707"/>
                </a:cubicBezTo>
                <a:cubicBezTo>
                  <a:pt x="-56299" y="4915373"/>
                  <a:pt x="97775" y="4359092"/>
                  <a:pt x="0" y="3674758"/>
                </a:cubicBezTo>
                <a:cubicBezTo>
                  <a:pt x="3130" y="2701770"/>
                  <a:pt x="6259" y="1728783"/>
                  <a:pt x="9389" y="755795"/>
                </a:cubicBezTo>
                <a:close/>
              </a:path>
            </a:pathLst>
          </a:custGeom>
          <a:blipFill dpi="0" rotWithShape="1">
            <a:blip r:embed="rId2">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8971" y="2891882"/>
            <a:ext cx="3245734" cy="3758738"/>
          </a:xfrm>
          <a:prstGeom prst="rect">
            <a:avLst/>
          </a:prstGeom>
        </p:spPr>
      </p:pic>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randombar(horizontal)">
                                      <p:cBhvr>
                                        <p:cTn id="10" dur="500"/>
                                        <p:tgtEl>
                                          <p:spTgt spid="6"/>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a:spLocks noChangeAspect="1"/>
          </p:cNvSpPr>
          <p:nvPr>
            <p:custDataLst>
              <p:tags r:id="rId1"/>
            </p:custDataLst>
          </p:nvPr>
        </p:nvSpPr>
        <p:spPr>
          <a:xfrm>
            <a:off x="0" y="0"/>
            <a:ext cx="12192000" cy="6858000"/>
          </a:xfrm>
          <a:prstGeom prst="rect">
            <a:avLst/>
          </a:prstGeom>
          <a:blipFill dpi="0" rotWithShape="0">
            <a:blip r:embed="rId2">
              <a:extLst>
                <a:ext uri="{28A0092B-C50C-407E-A947-70E740481C1C}">
                  <a14:useLocalDpi xmlns:a14="http://schemas.microsoft.com/office/drawing/2010/main" val="0"/>
                </a:ext>
              </a:extLst>
            </a:blip>
            <a:srcRect/>
            <a:stretch>
              <a:fillRect t="-16279" b="-1627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p:cNvSpPr/>
          <p:nvPr/>
        </p:nvSpPr>
        <p:spPr>
          <a:xfrm>
            <a:off x="300942" y="149580"/>
            <a:ext cx="11570104" cy="65588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6" name="Picture 55"/>
          <p:cNvPicPr>
            <a:picLocks noChangeAspect="1"/>
          </p:cNvPicPr>
          <p:nvPr/>
        </p:nvPicPr>
        <p:blipFill>
          <a:blip r:embed="rId3"/>
          <a:stretch>
            <a:fillRect/>
          </a:stretch>
        </p:blipFill>
        <p:spPr>
          <a:xfrm>
            <a:off x="10661254" y="422286"/>
            <a:ext cx="1081125" cy="1823520"/>
          </a:xfrm>
          <a:prstGeom prst="rect">
            <a:avLst/>
          </a:prstGeom>
          <a:effectLst>
            <a:outerShdw blurRad="76200" dir="18900000" sy="23000" kx="-1200000" algn="bl" rotWithShape="0">
              <a:prstClr val="black">
                <a:alpha val="20000"/>
              </a:prstClr>
            </a:outerShdw>
          </a:effectLst>
        </p:spPr>
      </p:pic>
      <p:pic>
        <p:nvPicPr>
          <p:cNvPr id="59" name="Picture 58"/>
          <p:cNvPicPr>
            <a:picLocks noChangeAspect="1"/>
          </p:cNvPicPr>
          <p:nvPr/>
        </p:nvPicPr>
        <p:blipFill>
          <a:blip r:embed="rId4"/>
          <a:stretch>
            <a:fillRect/>
          </a:stretch>
        </p:blipFill>
        <p:spPr>
          <a:xfrm>
            <a:off x="610471" y="772218"/>
            <a:ext cx="587100" cy="561828"/>
          </a:xfrm>
          <a:prstGeom prst="rect">
            <a:avLst/>
          </a:prstGeom>
          <a:effectLst>
            <a:outerShdw blurRad="76200" dir="18900000" sy="23000" kx="-1200000" algn="bl" rotWithShape="0">
              <a:prstClr val="black">
                <a:alpha val="20000"/>
              </a:prstClr>
            </a:outerShdw>
          </a:effectLst>
        </p:spPr>
      </p:pic>
      <p:pic>
        <p:nvPicPr>
          <p:cNvPr id="60" name="Picture 59"/>
          <p:cNvPicPr>
            <a:picLocks noChangeAspect="1"/>
          </p:cNvPicPr>
          <p:nvPr/>
        </p:nvPicPr>
        <p:blipFill>
          <a:blip r:embed="rId5"/>
          <a:stretch>
            <a:fillRect/>
          </a:stretch>
        </p:blipFill>
        <p:spPr>
          <a:xfrm flipH="1">
            <a:off x="8305" y="4533360"/>
            <a:ext cx="1255500" cy="2324640"/>
          </a:xfrm>
          <a:prstGeom prst="rect">
            <a:avLst/>
          </a:prstGeom>
          <a:effectLst>
            <a:outerShdw blurRad="76200" dir="18900000" sy="23000" kx="-1200000" algn="bl" rotWithShape="0">
              <a:prstClr val="black">
                <a:alpha val="20000"/>
              </a:prstClr>
            </a:outerShdw>
          </a:effectLst>
        </p:spPr>
      </p:pic>
      <p:sp>
        <p:nvSpPr>
          <p:cNvPr id="10" name="Text Box 3"/>
          <p:cNvSpPr txBox="1">
            <a:spLocks noChangeArrowheads="1"/>
          </p:cNvSpPr>
          <p:nvPr/>
        </p:nvSpPr>
        <p:spPr bwMode="auto">
          <a:xfrm>
            <a:off x="1197571" y="1059433"/>
            <a:ext cx="9296400"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3600" b="1">
                <a:solidFill>
                  <a:srgbClr val="FF3399"/>
                </a:solidFill>
                <a:latin typeface="Times New Roman" panose="02020603050405020304" pitchFamily="18" charset="0"/>
                <a:cs typeface="Times New Roman" panose="02020603050405020304" pitchFamily="18" charset="0"/>
              </a:rPr>
              <a:t>- Chúng ta cần bảo vệ các loài thú thuộc động vật hoang dã, tuyệt đối không săn bắt, mua bán … các loại thú quý.</a:t>
            </a:r>
            <a:endParaRPr lang="en-US" altLang="vi-VN" sz="3600" b="1">
              <a:solidFill>
                <a:srgbClr val="FF3399"/>
              </a:solidFill>
              <a:latin typeface="Times New Roman" panose="02020603050405020304" pitchFamily="18" charset="0"/>
              <a:cs typeface="Times New Roman" panose="02020603050405020304" pitchFamily="18" charset="0"/>
            </a:endParaRPr>
          </a:p>
        </p:txBody>
      </p:sp>
      <p:sp>
        <p:nvSpPr>
          <p:cNvPr id="11" name="Text Box 3"/>
          <p:cNvSpPr txBox="1">
            <a:spLocks noChangeArrowheads="1"/>
          </p:cNvSpPr>
          <p:nvPr/>
        </p:nvSpPr>
        <p:spPr bwMode="auto">
          <a:xfrm>
            <a:off x="1197571" y="2738587"/>
            <a:ext cx="997657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3600" b="1">
                <a:solidFill>
                  <a:schemeClr val="accent1">
                    <a:lumMod val="75000"/>
                  </a:schemeClr>
                </a:solidFill>
                <a:latin typeface="Times New Roman" panose="02020603050405020304" pitchFamily="18" charset="0"/>
                <a:cs typeface="Times New Roman" panose="02020603050405020304" pitchFamily="18" charset="0"/>
              </a:rPr>
              <a:t>- Không đốt phá rừng, giữ môi trường sống trong sạch cho các loài sinh vật.</a:t>
            </a:r>
            <a:endParaRPr lang="en-US" altLang="vi-VN" sz="3600" b="1">
              <a:solidFill>
                <a:schemeClr val="accent1">
                  <a:lumMod val="75000"/>
                </a:schemeClr>
              </a:solidFill>
              <a:latin typeface="Times New Roman" panose="02020603050405020304" pitchFamily="18" charset="0"/>
              <a:cs typeface="Times New Roman" panose="02020603050405020304" pitchFamily="18" charset="0"/>
            </a:endParaRPr>
          </a:p>
        </p:txBody>
      </p:sp>
      <p:sp>
        <p:nvSpPr>
          <p:cNvPr id="12" name="Text Box 3"/>
          <p:cNvSpPr txBox="1">
            <a:spLocks noChangeArrowheads="1"/>
          </p:cNvSpPr>
          <p:nvPr/>
        </p:nvSpPr>
        <p:spPr bwMode="auto">
          <a:xfrm>
            <a:off x="1243980" y="3894000"/>
            <a:ext cx="9930161" cy="17532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3600" b="1">
                <a:solidFill>
                  <a:srgbClr val="0070C0"/>
                </a:solidFill>
                <a:latin typeface="Times New Roman" panose="02020603050405020304" pitchFamily="18" charset="0"/>
                <a:cs typeface="Times New Roman" panose="02020603050405020304" pitchFamily="18" charset="0"/>
              </a:rPr>
              <a:t>- Yêu quý các loài động vật có ích, có tinh thần và hành động </a:t>
            </a:r>
            <a:r>
              <a:rPr lang="en-GB" altLang="en-US" sz="3600" b="1">
                <a:solidFill>
                  <a:srgbClr val="0070C0"/>
                </a:solidFill>
                <a:latin typeface="Times New Roman" panose="02020603050405020304" pitchFamily="18" charset="0"/>
                <a:cs typeface="Times New Roman" panose="02020603050405020304" pitchFamily="18" charset="0"/>
              </a:rPr>
              <a:t>b</a:t>
            </a:r>
            <a:r>
              <a:rPr lang="en-US" altLang="vi-VN" sz="3600" b="1">
                <a:solidFill>
                  <a:srgbClr val="0070C0"/>
                </a:solidFill>
                <a:latin typeface="Times New Roman" panose="02020603050405020304" pitchFamily="18" charset="0"/>
                <a:cs typeface="Times New Roman" panose="02020603050405020304" pitchFamily="18" charset="0"/>
              </a:rPr>
              <a:t>ảo vệ các loài động vật, đặc biệt là các loài động vật quý hiếm.</a:t>
            </a:r>
            <a:endParaRPr lang="en-US" altLang="vi-VN" sz="3600" b="1">
              <a:solidFill>
                <a:srgbClr val="0070C0"/>
              </a:solidFill>
              <a:latin typeface="Times New Roman" panose="02020603050405020304" pitchFamily="18" charset="0"/>
              <a:cs typeface="Times New Roman" panose="02020603050405020304" pitchFamily="18" charset="0"/>
            </a:endParaRPr>
          </a:p>
        </p:txBody>
      </p:sp>
      <p:sp>
        <p:nvSpPr>
          <p:cNvPr id="13" name="Text Box 3"/>
          <p:cNvSpPr txBox="1">
            <a:spLocks noChangeArrowheads="1"/>
          </p:cNvSpPr>
          <p:nvPr/>
        </p:nvSpPr>
        <p:spPr bwMode="auto">
          <a:xfrm>
            <a:off x="1017859" y="5528606"/>
            <a:ext cx="1015628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Verdana" panose="020B0604030504040204" pitchFamily="34" charset="0"/>
              </a:defRPr>
            </a:lvl1pPr>
            <a:lvl2pPr marL="742950" indent="-285750">
              <a:spcBef>
                <a:spcPct val="20000"/>
              </a:spcBef>
              <a:buChar char="–"/>
              <a:defRPr sz="2800">
                <a:solidFill>
                  <a:schemeClr val="tx1"/>
                </a:solidFill>
                <a:latin typeface="Verdana" panose="020B0604030504040204" pitchFamily="34" charset="0"/>
              </a:defRPr>
            </a:lvl2pPr>
            <a:lvl3pPr marL="1143000" indent="-228600">
              <a:spcBef>
                <a:spcPct val="20000"/>
              </a:spcBef>
              <a:buChar char="•"/>
              <a:defRPr sz="2400">
                <a:solidFill>
                  <a:schemeClr val="tx1"/>
                </a:solidFill>
                <a:latin typeface="Verdana" panose="020B0604030504040204" pitchFamily="34" charset="0"/>
              </a:defRPr>
            </a:lvl3pPr>
            <a:lvl4pPr marL="1600200" indent="-228600">
              <a:spcBef>
                <a:spcPct val="20000"/>
              </a:spcBef>
              <a:buChar char="–"/>
              <a:defRPr sz="2000">
                <a:solidFill>
                  <a:schemeClr val="tx1"/>
                </a:solidFill>
                <a:latin typeface="Verdana" panose="020B0604030504040204" pitchFamily="34" charset="0"/>
              </a:defRPr>
            </a:lvl4pPr>
            <a:lvl5pPr marL="2057400" indent="-228600">
              <a:spcBef>
                <a:spcPct val="20000"/>
              </a:spcBef>
              <a:buChar char="»"/>
              <a:defRPr sz="2000">
                <a:solidFill>
                  <a:schemeClr val="tx1"/>
                </a:solidFill>
                <a:latin typeface="Verdan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Verdan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Verdan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Verdan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Verdana" panose="020B0604030504040204" pitchFamily="34" charset="0"/>
              </a:defRPr>
            </a:lvl9pPr>
          </a:lstStyle>
          <a:p>
            <a:pPr algn="just" eaLnBrk="1" hangingPunct="1">
              <a:spcBef>
                <a:spcPct val="50000"/>
              </a:spcBef>
              <a:buFontTx/>
              <a:buNone/>
            </a:pPr>
            <a:r>
              <a:rPr lang="en-US" altLang="vi-VN" sz="3600" b="1">
                <a:solidFill>
                  <a:srgbClr val="00B050"/>
                </a:solidFill>
                <a:latin typeface="Times New Roman" panose="02020603050405020304" pitchFamily="18" charset="0"/>
                <a:cs typeface="Times New Roman" panose="02020603050405020304" pitchFamily="18" charset="0"/>
              </a:rPr>
              <a:t>- Tuyên truyền mọi người năng cao ý thức bảo vệ môi trường sống.</a:t>
            </a:r>
            <a:endParaRPr lang="en-US" altLang="vi-VN" sz="3600" b="1">
              <a:solidFill>
                <a:srgbClr val="00B050"/>
              </a:solidFill>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676123" y="250724"/>
            <a:ext cx="7065876" cy="128636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strips(downLeft)">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strips(downLeft)">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strips(downLeft)">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strips(downLeft)">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bldLvl="0" animBg="1"/>
      <p:bldP spid="13" grpId="0"/>
    </p:bld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grpSp>
        <p:nvGrpSpPr>
          <p:cNvPr id="28" name="组合 27"/>
          <p:cNvGrpSpPr/>
          <p:nvPr/>
        </p:nvGrpSpPr>
        <p:grpSpPr>
          <a:xfrm>
            <a:off x="-88901" y="5074603"/>
            <a:ext cx="12280901" cy="2955925"/>
            <a:chOff x="-7938" y="4144963"/>
            <a:chExt cx="12280901" cy="2955925"/>
          </a:xfrm>
        </p:grpSpPr>
        <p:sp>
          <p:nvSpPr>
            <p:cNvPr id="18" name="Freeform 9"/>
            <p:cNvSpPr/>
            <p:nvPr/>
          </p:nvSpPr>
          <p:spPr bwMode="auto">
            <a:xfrm>
              <a:off x="-7938" y="4144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 name="AutoShape 11"/>
            <p:cNvSpPr>
              <a:spLocks noChangeAspect="1" noChangeArrowheads="1" noTextEdit="1"/>
            </p:cNvSpPr>
            <p:nvPr/>
          </p:nvSpPr>
          <p:spPr bwMode="auto">
            <a:xfrm>
              <a:off x="0" y="4918075"/>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3" name="AutoShape 15"/>
            <p:cNvSpPr>
              <a:spLocks noChangeAspect="1" noChangeArrowheads="1" noTextEdit="1"/>
            </p:cNvSpPr>
            <p:nvPr/>
          </p:nvSpPr>
          <p:spPr bwMode="auto">
            <a:xfrm>
              <a:off x="0" y="4652963"/>
              <a:ext cx="1227296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6" name="AutoShape 19"/>
            <p:cNvSpPr>
              <a:spLocks noChangeAspect="1" noChangeArrowheads="1" noTextEdit="1"/>
            </p:cNvSpPr>
            <p:nvPr/>
          </p:nvSpPr>
          <p:spPr bwMode="auto">
            <a:xfrm>
              <a:off x="0" y="4425950"/>
              <a:ext cx="12272963" cy="2182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7" name="Freeform 21"/>
            <p:cNvSpPr/>
            <p:nvPr/>
          </p:nvSpPr>
          <p:spPr bwMode="auto">
            <a:xfrm>
              <a:off x="-7938" y="4418012"/>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4" name="Freeform 17"/>
            <p:cNvSpPr/>
            <p:nvPr/>
          </p:nvSpPr>
          <p:spPr bwMode="auto">
            <a:xfrm>
              <a:off x="-7938" y="4652963"/>
              <a:ext cx="12280901" cy="2198687"/>
            </a:xfrm>
            <a:custGeom>
              <a:avLst/>
              <a:gdLst>
                <a:gd name="T0" fmla="*/ 1696 w 1696"/>
                <a:gd name="T1" fmla="*/ 31 h 302"/>
                <a:gd name="T2" fmla="*/ 1640 w 1696"/>
                <a:gd name="T3" fmla="*/ 0 h 302"/>
                <a:gd name="T4" fmla="*/ 1568 w 1696"/>
                <a:gd name="T5" fmla="*/ 33 h 302"/>
                <a:gd name="T6" fmla="*/ 1496 w 1696"/>
                <a:gd name="T7" fmla="*/ 0 h 302"/>
                <a:gd name="T8" fmla="*/ 1424 w 1696"/>
                <a:gd name="T9" fmla="*/ 33 h 302"/>
                <a:gd name="T10" fmla="*/ 1352 w 1696"/>
                <a:gd name="T11" fmla="*/ 0 h 302"/>
                <a:gd name="T12" fmla="*/ 1280 w 1696"/>
                <a:gd name="T13" fmla="*/ 33 h 302"/>
                <a:gd name="T14" fmla="*/ 1208 w 1696"/>
                <a:gd name="T15" fmla="*/ 0 h 302"/>
                <a:gd name="T16" fmla="*/ 1136 w 1696"/>
                <a:gd name="T17" fmla="*/ 33 h 302"/>
                <a:gd name="T18" fmla="*/ 1064 w 1696"/>
                <a:gd name="T19" fmla="*/ 0 h 302"/>
                <a:gd name="T20" fmla="*/ 992 w 1696"/>
                <a:gd name="T21" fmla="*/ 33 h 302"/>
                <a:gd name="T22" fmla="*/ 920 w 1696"/>
                <a:gd name="T23" fmla="*/ 0 h 302"/>
                <a:gd name="T24" fmla="*/ 848 w 1696"/>
                <a:gd name="T25" fmla="*/ 33 h 302"/>
                <a:gd name="T26" fmla="*/ 776 w 1696"/>
                <a:gd name="T27" fmla="*/ 0 h 302"/>
                <a:gd name="T28" fmla="*/ 705 w 1696"/>
                <a:gd name="T29" fmla="*/ 33 h 302"/>
                <a:gd name="T30" fmla="*/ 633 w 1696"/>
                <a:gd name="T31" fmla="*/ 0 h 302"/>
                <a:gd name="T32" fmla="*/ 561 w 1696"/>
                <a:gd name="T33" fmla="*/ 33 h 302"/>
                <a:gd name="T34" fmla="*/ 489 w 1696"/>
                <a:gd name="T35" fmla="*/ 0 h 302"/>
                <a:gd name="T36" fmla="*/ 417 w 1696"/>
                <a:gd name="T37" fmla="*/ 33 h 302"/>
                <a:gd name="T38" fmla="*/ 345 w 1696"/>
                <a:gd name="T39" fmla="*/ 0 h 302"/>
                <a:gd name="T40" fmla="*/ 273 w 1696"/>
                <a:gd name="T41" fmla="*/ 33 h 302"/>
                <a:gd name="T42" fmla="*/ 201 w 1696"/>
                <a:gd name="T43" fmla="*/ 0 h 302"/>
                <a:gd name="T44" fmla="*/ 129 w 1696"/>
                <a:gd name="T45" fmla="*/ 33 h 302"/>
                <a:gd name="T46" fmla="*/ 57 w 1696"/>
                <a:gd name="T47" fmla="*/ 0 h 302"/>
                <a:gd name="T48" fmla="*/ 0 w 1696"/>
                <a:gd name="T49" fmla="*/ 31 h 302"/>
                <a:gd name="T50" fmla="*/ 0 w 1696"/>
                <a:gd name="T51" fmla="*/ 302 h 302"/>
                <a:gd name="T52" fmla="*/ 1696 w 1696"/>
                <a:gd name="T53" fmla="*/ 302 h 302"/>
                <a:gd name="T54" fmla="*/ 1696 w 1696"/>
                <a:gd name="T55" fmla="*/ 31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2">
                  <a:moveTo>
                    <a:pt x="1696" y="31"/>
                  </a:moveTo>
                  <a:cubicBezTo>
                    <a:pt x="1673" y="28"/>
                    <a:pt x="1652" y="16"/>
                    <a:pt x="1640" y="0"/>
                  </a:cubicBezTo>
                  <a:cubicBezTo>
                    <a:pt x="1625" y="20"/>
                    <a:pt x="1599" y="33"/>
                    <a:pt x="1568" y="33"/>
                  </a:cubicBezTo>
                  <a:cubicBezTo>
                    <a:pt x="1538" y="33"/>
                    <a:pt x="1511" y="20"/>
                    <a:pt x="1496" y="0"/>
                  </a:cubicBezTo>
                  <a:cubicBezTo>
                    <a:pt x="1481" y="20"/>
                    <a:pt x="1455" y="33"/>
                    <a:pt x="1424" y="33"/>
                  </a:cubicBezTo>
                  <a:cubicBezTo>
                    <a:pt x="1394" y="33"/>
                    <a:pt x="1367" y="20"/>
                    <a:pt x="1352" y="0"/>
                  </a:cubicBezTo>
                  <a:cubicBezTo>
                    <a:pt x="1337" y="20"/>
                    <a:pt x="1311" y="33"/>
                    <a:pt x="1280" y="33"/>
                  </a:cubicBezTo>
                  <a:cubicBezTo>
                    <a:pt x="1250" y="33"/>
                    <a:pt x="1223" y="20"/>
                    <a:pt x="1208" y="0"/>
                  </a:cubicBezTo>
                  <a:cubicBezTo>
                    <a:pt x="1193" y="20"/>
                    <a:pt x="1167" y="33"/>
                    <a:pt x="1136" y="33"/>
                  </a:cubicBezTo>
                  <a:cubicBezTo>
                    <a:pt x="1106" y="33"/>
                    <a:pt x="1079" y="20"/>
                    <a:pt x="1064" y="0"/>
                  </a:cubicBezTo>
                  <a:cubicBezTo>
                    <a:pt x="1049" y="20"/>
                    <a:pt x="1023" y="33"/>
                    <a:pt x="992" y="33"/>
                  </a:cubicBezTo>
                  <a:cubicBezTo>
                    <a:pt x="962" y="33"/>
                    <a:pt x="935" y="20"/>
                    <a:pt x="920" y="0"/>
                  </a:cubicBezTo>
                  <a:cubicBezTo>
                    <a:pt x="905" y="20"/>
                    <a:pt x="879" y="33"/>
                    <a:pt x="848" y="33"/>
                  </a:cubicBezTo>
                  <a:cubicBezTo>
                    <a:pt x="818" y="33"/>
                    <a:pt x="791" y="20"/>
                    <a:pt x="776" y="0"/>
                  </a:cubicBezTo>
                  <a:cubicBezTo>
                    <a:pt x="762" y="20"/>
                    <a:pt x="735" y="33"/>
                    <a:pt x="705" y="33"/>
                  </a:cubicBezTo>
                  <a:cubicBezTo>
                    <a:pt x="674" y="33"/>
                    <a:pt x="648" y="20"/>
                    <a:pt x="633" y="0"/>
                  </a:cubicBezTo>
                  <a:cubicBezTo>
                    <a:pt x="618" y="20"/>
                    <a:pt x="591" y="33"/>
                    <a:pt x="561" y="33"/>
                  </a:cubicBezTo>
                  <a:cubicBezTo>
                    <a:pt x="530" y="33"/>
                    <a:pt x="504" y="20"/>
                    <a:pt x="489" y="0"/>
                  </a:cubicBezTo>
                  <a:cubicBezTo>
                    <a:pt x="474" y="20"/>
                    <a:pt x="447" y="33"/>
                    <a:pt x="417" y="33"/>
                  </a:cubicBezTo>
                  <a:cubicBezTo>
                    <a:pt x="386" y="33"/>
                    <a:pt x="360" y="20"/>
                    <a:pt x="345" y="0"/>
                  </a:cubicBezTo>
                  <a:cubicBezTo>
                    <a:pt x="330" y="20"/>
                    <a:pt x="303" y="33"/>
                    <a:pt x="273" y="33"/>
                  </a:cubicBezTo>
                  <a:cubicBezTo>
                    <a:pt x="242" y="33"/>
                    <a:pt x="216" y="20"/>
                    <a:pt x="201" y="0"/>
                  </a:cubicBezTo>
                  <a:cubicBezTo>
                    <a:pt x="186" y="20"/>
                    <a:pt x="159" y="33"/>
                    <a:pt x="129" y="33"/>
                  </a:cubicBezTo>
                  <a:cubicBezTo>
                    <a:pt x="98" y="33"/>
                    <a:pt x="72" y="20"/>
                    <a:pt x="57" y="0"/>
                  </a:cubicBezTo>
                  <a:cubicBezTo>
                    <a:pt x="44" y="16"/>
                    <a:pt x="24" y="28"/>
                    <a:pt x="0" y="31"/>
                  </a:cubicBezTo>
                  <a:cubicBezTo>
                    <a:pt x="0" y="302"/>
                    <a:pt x="0" y="302"/>
                    <a:pt x="0" y="302"/>
                  </a:cubicBezTo>
                  <a:cubicBezTo>
                    <a:pt x="1696" y="302"/>
                    <a:pt x="1696" y="302"/>
                    <a:pt x="1696" y="302"/>
                  </a:cubicBezTo>
                  <a:lnTo>
                    <a:pt x="1696" y="31"/>
                  </a:lnTo>
                  <a:close/>
                </a:path>
              </a:pathLst>
            </a:custGeom>
            <a:solidFill>
              <a:srgbClr val="41CFDE"/>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1" name="Freeform 13"/>
            <p:cNvSpPr/>
            <p:nvPr/>
          </p:nvSpPr>
          <p:spPr bwMode="auto">
            <a:xfrm>
              <a:off x="-7938" y="4910137"/>
              <a:ext cx="12280901" cy="2190751"/>
            </a:xfrm>
            <a:custGeom>
              <a:avLst/>
              <a:gdLst>
                <a:gd name="T0" fmla="*/ 1696 w 1696"/>
                <a:gd name="T1" fmla="*/ 7 h 301"/>
                <a:gd name="T2" fmla="*/ 1631 w 1696"/>
                <a:gd name="T3" fmla="*/ 32 h 301"/>
                <a:gd name="T4" fmla="*/ 1559 w 1696"/>
                <a:gd name="T5" fmla="*/ 0 h 301"/>
                <a:gd name="T6" fmla="*/ 1487 w 1696"/>
                <a:gd name="T7" fmla="*/ 32 h 301"/>
                <a:gd name="T8" fmla="*/ 1415 w 1696"/>
                <a:gd name="T9" fmla="*/ 0 h 301"/>
                <a:gd name="T10" fmla="*/ 1343 w 1696"/>
                <a:gd name="T11" fmla="*/ 32 h 301"/>
                <a:gd name="T12" fmla="*/ 1271 w 1696"/>
                <a:gd name="T13" fmla="*/ 0 h 301"/>
                <a:gd name="T14" fmla="*/ 1199 w 1696"/>
                <a:gd name="T15" fmla="*/ 32 h 301"/>
                <a:gd name="T16" fmla="*/ 1127 w 1696"/>
                <a:gd name="T17" fmla="*/ 0 h 301"/>
                <a:gd name="T18" fmla="*/ 1055 w 1696"/>
                <a:gd name="T19" fmla="*/ 32 h 301"/>
                <a:gd name="T20" fmla="*/ 983 w 1696"/>
                <a:gd name="T21" fmla="*/ 0 h 301"/>
                <a:gd name="T22" fmla="*/ 911 w 1696"/>
                <a:gd name="T23" fmla="*/ 32 h 301"/>
                <a:gd name="T24" fmla="*/ 839 w 1696"/>
                <a:gd name="T25" fmla="*/ 0 h 301"/>
                <a:gd name="T26" fmla="*/ 767 w 1696"/>
                <a:gd name="T27" fmla="*/ 32 h 301"/>
                <a:gd name="T28" fmla="*/ 695 w 1696"/>
                <a:gd name="T29" fmla="*/ 0 h 301"/>
                <a:gd name="T30" fmla="*/ 623 w 1696"/>
                <a:gd name="T31" fmla="*/ 32 h 301"/>
                <a:gd name="T32" fmla="*/ 551 w 1696"/>
                <a:gd name="T33" fmla="*/ 0 h 301"/>
                <a:gd name="T34" fmla="*/ 479 w 1696"/>
                <a:gd name="T35" fmla="*/ 32 h 301"/>
                <a:gd name="T36" fmla="*/ 407 w 1696"/>
                <a:gd name="T37" fmla="*/ 0 h 301"/>
                <a:gd name="T38" fmla="*/ 335 w 1696"/>
                <a:gd name="T39" fmla="*/ 32 h 301"/>
                <a:gd name="T40" fmla="*/ 264 w 1696"/>
                <a:gd name="T41" fmla="*/ 0 h 301"/>
                <a:gd name="T42" fmla="*/ 192 w 1696"/>
                <a:gd name="T43" fmla="*/ 32 h 301"/>
                <a:gd name="T44" fmla="*/ 120 w 1696"/>
                <a:gd name="T45" fmla="*/ 0 h 301"/>
                <a:gd name="T46" fmla="*/ 48 w 1696"/>
                <a:gd name="T47" fmla="*/ 32 h 301"/>
                <a:gd name="T48" fmla="*/ 0 w 1696"/>
                <a:gd name="T49" fmla="*/ 20 h 301"/>
                <a:gd name="T50" fmla="*/ 0 w 1696"/>
                <a:gd name="T51" fmla="*/ 301 h 301"/>
                <a:gd name="T52" fmla="*/ 1696 w 1696"/>
                <a:gd name="T53" fmla="*/ 301 h 301"/>
                <a:gd name="T54" fmla="*/ 1696 w 1696"/>
                <a:gd name="T55" fmla="*/ 7 h 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696" h="301">
                  <a:moveTo>
                    <a:pt x="1696" y="7"/>
                  </a:moveTo>
                  <a:cubicBezTo>
                    <a:pt x="1681" y="22"/>
                    <a:pt x="1657" y="32"/>
                    <a:pt x="1631" y="32"/>
                  </a:cubicBezTo>
                  <a:cubicBezTo>
                    <a:pt x="1601" y="32"/>
                    <a:pt x="1574" y="19"/>
                    <a:pt x="1559" y="0"/>
                  </a:cubicBezTo>
                  <a:cubicBezTo>
                    <a:pt x="1544" y="19"/>
                    <a:pt x="1517" y="32"/>
                    <a:pt x="1487" y="32"/>
                  </a:cubicBezTo>
                  <a:cubicBezTo>
                    <a:pt x="1457" y="32"/>
                    <a:pt x="1430" y="19"/>
                    <a:pt x="1415" y="0"/>
                  </a:cubicBezTo>
                  <a:cubicBezTo>
                    <a:pt x="1400" y="19"/>
                    <a:pt x="1373" y="32"/>
                    <a:pt x="1343" y="32"/>
                  </a:cubicBezTo>
                  <a:cubicBezTo>
                    <a:pt x="1313" y="32"/>
                    <a:pt x="1286" y="19"/>
                    <a:pt x="1271" y="0"/>
                  </a:cubicBezTo>
                  <a:cubicBezTo>
                    <a:pt x="1256" y="19"/>
                    <a:pt x="1229" y="32"/>
                    <a:pt x="1199" y="32"/>
                  </a:cubicBezTo>
                  <a:cubicBezTo>
                    <a:pt x="1169" y="32"/>
                    <a:pt x="1142" y="19"/>
                    <a:pt x="1127" y="0"/>
                  </a:cubicBezTo>
                  <a:cubicBezTo>
                    <a:pt x="1112" y="19"/>
                    <a:pt x="1086" y="32"/>
                    <a:pt x="1055" y="32"/>
                  </a:cubicBezTo>
                  <a:cubicBezTo>
                    <a:pt x="1025" y="32"/>
                    <a:pt x="998" y="19"/>
                    <a:pt x="983" y="0"/>
                  </a:cubicBezTo>
                  <a:cubicBezTo>
                    <a:pt x="968" y="19"/>
                    <a:pt x="942" y="32"/>
                    <a:pt x="911" y="32"/>
                  </a:cubicBezTo>
                  <a:cubicBezTo>
                    <a:pt x="881" y="32"/>
                    <a:pt x="854" y="19"/>
                    <a:pt x="839" y="0"/>
                  </a:cubicBezTo>
                  <a:cubicBezTo>
                    <a:pt x="824" y="19"/>
                    <a:pt x="798" y="32"/>
                    <a:pt x="767" y="32"/>
                  </a:cubicBezTo>
                  <a:cubicBezTo>
                    <a:pt x="737" y="32"/>
                    <a:pt x="710" y="19"/>
                    <a:pt x="695" y="0"/>
                  </a:cubicBezTo>
                  <a:cubicBezTo>
                    <a:pt x="680" y="19"/>
                    <a:pt x="654" y="32"/>
                    <a:pt x="623" y="32"/>
                  </a:cubicBezTo>
                  <a:cubicBezTo>
                    <a:pt x="593" y="32"/>
                    <a:pt x="566" y="19"/>
                    <a:pt x="551" y="0"/>
                  </a:cubicBezTo>
                  <a:cubicBezTo>
                    <a:pt x="536" y="19"/>
                    <a:pt x="510" y="32"/>
                    <a:pt x="479" y="32"/>
                  </a:cubicBezTo>
                  <a:cubicBezTo>
                    <a:pt x="449" y="32"/>
                    <a:pt x="422" y="19"/>
                    <a:pt x="407" y="0"/>
                  </a:cubicBezTo>
                  <a:cubicBezTo>
                    <a:pt x="392" y="19"/>
                    <a:pt x="366" y="32"/>
                    <a:pt x="335" y="32"/>
                  </a:cubicBezTo>
                  <a:cubicBezTo>
                    <a:pt x="305" y="32"/>
                    <a:pt x="278" y="19"/>
                    <a:pt x="264" y="0"/>
                  </a:cubicBezTo>
                  <a:cubicBezTo>
                    <a:pt x="249" y="19"/>
                    <a:pt x="222" y="32"/>
                    <a:pt x="192" y="32"/>
                  </a:cubicBezTo>
                  <a:cubicBezTo>
                    <a:pt x="161" y="32"/>
                    <a:pt x="135" y="19"/>
                    <a:pt x="120" y="0"/>
                  </a:cubicBezTo>
                  <a:cubicBezTo>
                    <a:pt x="105" y="19"/>
                    <a:pt x="78" y="32"/>
                    <a:pt x="48" y="32"/>
                  </a:cubicBezTo>
                  <a:cubicBezTo>
                    <a:pt x="30" y="32"/>
                    <a:pt x="14" y="28"/>
                    <a:pt x="0" y="20"/>
                  </a:cubicBezTo>
                  <a:cubicBezTo>
                    <a:pt x="0" y="301"/>
                    <a:pt x="0" y="301"/>
                    <a:pt x="0" y="301"/>
                  </a:cubicBezTo>
                  <a:cubicBezTo>
                    <a:pt x="1696" y="301"/>
                    <a:pt x="1696" y="301"/>
                    <a:pt x="1696" y="301"/>
                  </a:cubicBezTo>
                  <a:lnTo>
                    <a:pt x="1696" y="7"/>
                  </a:lnTo>
                  <a:close/>
                </a:path>
              </a:pathLst>
            </a:custGeom>
            <a:solidFill>
              <a:srgbClr val="54E0EF"/>
            </a:solidFill>
            <a:ln>
              <a:noFill/>
            </a:ln>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grpSp>
      <p:sp>
        <p:nvSpPr>
          <p:cNvPr id="30" name="矩形 29"/>
          <p:cNvSpPr/>
          <p:nvPr/>
        </p:nvSpPr>
        <p:spPr>
          <a:xfrm>
            <a:off x="-972820" y="6858000"/>
            <a:ext cx="13385800" cy="1275837"/>
          </a:xfrm>
          <a:prstGeom prst="rect">
            <a:avLst/>
          </a:prstGeom>
          <a:solidFill>
            <a:srgbClr val="E6E6E6"/>
          </a:solidFill>
          <a:ln>
            <a:solidFill>
              <a:srgbClr val="E6E6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E6E6E6"/>
              </a:solidFill>
              <a:effectLst/>
              <a:uLnTx/>
              <a:uFillTx/>
              <a:latin typeface="印品黑体" panose="00000500000000000000" pitchFamily="2" charset="-122"/>
              <a:ea typeface="印品黑体" panose="00000500000000000000" pitchFamily="2" charset="-122"/>
              <a:cs typeface="+mn-cs"/>
            </a:endParaRPr>
          </a:p>
        </p:txBody>
      </p:sp>
      <p:sp>
        <p:nvSpPr>
          <p:cNvPr id="2070" name="Freeform 34"/>
          <p:cNvSpPr>
            <a:spLocks noEditPoints="1"/>
          </p:cNvSpPr>
          <p:nvPr/>
        </p:nvSpPr>
        <p:spPr bwMode="auto">
          <a:xfrm>
            <a:off x="10974222" y="5506645"/>
            <a:ext cx="703252" cy="367714"/>
          </a:xfrm>
          <a:custGeom>
            <a:avLst/>
            <a:gdLst>
              <a:gd name="T0" fmla="*/ 93 w 112"/>
              <a:gd name="T1" fmla="*/ 32 h 58"/>
              <a:gd name="T2" fmla="*/ 94 w 112"/>
              <a:gd name="T3" fmla="*/ 37 h 58"/>
              <a:gd name="T4" fmla="*/ 94 w 112"/>
              <a:gd name="T5" fmla="*/ 37 h 58"/>
              <a:gd name="T6" fmla="*/ 93 w 112"/>
              <a:gd name="T7" fmla="*/ 32 h 58"/>
              <a:gd name="T8" fmla="*/ 93 w 112"/>
              <a:gd name="T9" fmla="*/ 31 h 58"/>
              <a:gd name="T10" fmla="*/ 93 w 112"/>
              <a:gd name="T11" fmla="*/ 31 h 58"/>
              <a:gd name="T12" fmla="*/ 98 w 112"/>
              <a:gd name="T13" fmla="*/ 30 h 58"/>
              <a:gd name="T14" fmla="*/ 98 w 112"/>
              <a:gd name="T15" fmla="*/ 30 h 58"/>
              <a:gd name="T16" fmla="*/ 95 w 112"/>
              <a:gd name="T17" fmla="*/ 30 h 58"/>
              <a:gd name="T18" fmla="*/ 94 w 112"/>
              <a:gd name="T19" fmla="*/ 32 h 58"/>
              <a:gd name="T20" fmla="*/ 94 w 112"/>
              <a:gd name="T21" fmla="*/ 32 h 58"/>
              <a:gd name="T22" fmla="*/ 110 w 112"/>
              <a:gd name="T23" fmla="*/ 33 h 58"/>
              <a:gd name="T24" fmla="*/ 110 w 112"/>
              <a:gd name="T25" fmla="*/ 33 h 58"/>
              <a:gd name="T26" fmla="*/ 110 w 112"/>
              <a:gd name="T27" fmla="*/ 34 h 58"/>
              <a:gd name="T28" fmla="*/ 96 w 112"/>
              <a:gd name="T29" fmla="*/ 8 h 58"/>
              <a:gd name="T30" fmla="*/ 54 w 112"/>
              <a:gd name="T31" fmla="*/ 7 h 58"/>
              <a:gd name="T32" fmla="*/ 16 w 112"/>
              <a:gd name="T33" fmla="*/ 32 h 58"/>
              <a:gd name="T34" fmla="*/ 11 w 112"/>
              <a:gd name="T35" fmla="*/ 23 h 58"/>
              <a:gd name="T36" fmla="*/ 0 w 112"/>
              <a:gd name="T37" fmla="*/ 24 h 58"/>
              <a:gd name="T38" fmla="*/ 3 w 112"/>
              <a:gd name="T39" fmla="*/ 28 h 58"/>
              <a:gd name="T40" fmla="*/ 6 w 112"/>
              <a:gd name="T41" fmla="*/ 33 h 58"/>
              <a:gd name="T42" fmla="*/ 12 w 112"/>
              <a:gd name="T43" fmla="*/ 37 h 58"/>
              <a:gd name="T44" fmla="*/ 7 w 112"/>
              <a:gd name="T45" fmla="*/ 42 h 58"/>
              <a:gd name="T46" fmla="*/ 6 w 112"/>
              <a:gd name="T47" fmla="*/ 48 h 58"/>
              <a:gd name="T48" fmla="*/ 3 w 112"/>
              <a:gd name="T49" fmla="*/ 53 h 58"/>
              <a:gd name="T50" fmla="*/ 14 w 112"/>
              <a:gd name="T51" fmla="*/ 51 h 58"/>
              <a:gd name="T52" fmla="*/ 17 w 112"/>
              <a:gd name="T53" fmla="*/ 41 h 58"/>
              <a:gd name="T54" fmla="*/ 64 w 112"/>
              <a:gd name="T55" fmla="*/ 55 h 58"/>
              <a:gd name="T56" fmla="*/ 109 w 112"/>
              <a:gd name="T57" fmla="*/ 36 h 58"/>
              <a:gd name="T58" fmla="*/ 93 w 112"/>
              <a:gd name="T59" fmla="*/ 32 h 58"/>
              <a:gd name="T60" fmla="*/ 87 w 112"/>
              <a:gd name="T61" fmla="*/ 41 h 58"/>
              <a:gd name="T62" fmla="*/ 82 w 112"/>
              <a:gd name="T63" fmla="*/ 30 h 58"/>
              <a:gd name="T64" fmla="*/ 81 w 112"/>
              <a:gd name="T65" fmla="*/ 21 h 58"/>
              <a:gd name="T66" fmla="*/ 87 w 112"/>
              <a:gd name="T67" fmla="*/ 7 h 58"/>
              <a:gd name="T68" fmla="*/ 87 w 112"/>
              <a:gd name="T69" fmla="*/ 7 h 58"/>
              <a:gd name="T70" fmla="*/ 83 w 112"/>
              <a:gd name="T71" fmla="*/ 22 h 58"/>
              <a:gd name="T72" fmla="*/ 84 w 112"/>
              <a:gd name="T73" fmla="*/ 32 h 58"/>
              <a:gd name="T74" fmla="*/ 88 w 112"/>
              <a:gd name="T75" fmla="*/ 41 h 58"/>
              <a:gd name="T76" fmla="*/ 87 w 112"/>
              <a:gd name="T77" fmla="*/ 41 h 58"/>
              <a:gd name="T78" fmla="*/ 89 w 112"/>
              <a:gd name="T79" fmla="*/ 21 h 58"/>
              <a:gd name="T80" fmla="*/ 91 w 112"/>
              <a:gd name="T81" fmla="*/ 17 h 58"/>
              <a:gd name="T82" fmla="*/ 95 w 112"/>
              <a:gd name="T83" fmla="*/ 20 h 58"/>
              <a:gd name="T84" fmla="*/ 92 w 112"/>
              <a:gd name="T85" fmla="*/ 23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2"/>
                </a:moveTo>
                <a:cubicBezTo>
                  <a:pt x="93" y="34"/>
                  <a:pt x="93" y="36"/>
                  <a:pt x="94" y="37"/>
                </a:cubicBezTo>
                <a:cubicBezTo>
                  <a:pt x="94" y="37"/>
                  <a:pt x="94" y="37"/>
                  <a:pt x="94" y="37"/>
                </a:cubicBezTo>
                <a:cubicBezTo>
                  <a:pt x="93" y="36"/>
                  <a:pt x="92" y="33"/>
                  <a:pt x="93" y="32"/>
                </a:cubicBezTo>
                <a:cubicBezTo>
                  <a:pt x="93" y="32"/>
                  <a:pt x="93" y="31"/>
                  <a:pt x="93" y="31"/>
                </a:cubicBezTo>
                <a:cubicBezTo>
                  <a:pt x="93" y="31"/>
                  <a:pt x="93" y="31"/>
                  <a:pt x="93" y="31"/>
                </a:cubicBezTo>
                <a:cubicBezTo>
                  <a:pt x="94" y="29"/>
                  <a:pt x="97" y="28"/>
                  <a:pt x="98" y="30"/>
                </a:cubicBezTo>
                <a:cubicBezTo>
                  <a:pt x="98" y="30"/>
                  <a:pt x="98" y="30"/>
                  <a:pt x="98" y="30"/>
                </a:cubicBezTo>
                <a:cubicBezTo>
                  <a:pt x="97" y="30"/>
                  <a:pt x="96" y="30"/>
                  <a:pt x="95" y="30"/>
                </a:cubicBezTo>
                <a:cubicBezTo>
                  <a:pt x="94" y="30"/>
                  <a:pt x="94" y="31"/>
                  <a:pt x="94" y="32"/>
                </a:cubicBezTo>
                <a:cubicBezTo>
                  <a:pt x="94" y="32"/>
                  <a:pt x="94" y="32"/>
                  <a:pt x="94" y="32"/>
                </a:cubicBezTo>
                <a:cubicBezTo>
                  <a:pt x="98" y="36"/>
                  <a:pt x="106" y="39"/>
                  <a:pt x="110" y="33"/>
                </a:cubicBezTo>
                <a:cubicBezTo>
                  <a:pt x="110" y="33"/>
                  <a:pt x="110" y="33"/>
                  <a:pt x="110" y="33"/>
                </a:cubicBezTo>
                <a:cubicBezTo>
                  <a:pt x="110" y="34"/>
                  <a:pt x="110" y="34"/>
                  <a:pt x="110" y="34"/>
                </a:cubicBezTo>
                <a:cubicBezTo>
                  <a:pt x="112" y="28"/>
                  <a:pt x="106" y="15"/>
                  <a:pt x="96" y="8"/>
                </a:cubicBezTo>
                <a:cubicBezTo>
                  <a:pt x="87" y="0"/>
                  <a:pt x="74" y="0"/>
                  <a:pt x="54" y="7"/>
                </a:cubicBezTo>
                <a:cubicBezTo>
                  <a:pt x="39" y="12"/>
                  <a:pt x="22" y="24"/>
                  <a:pt x="16" y="32"/>
                </a:cubicBezTo>
                <a:cubicBezTo>
                  <a:pt x="15" y="28"/>
                  <a:pt x="15" y="25"/>
                  <a:pt x="11" y="23"/>
                </a:cubicBezTo>
                <a:cubicBezTo>
                  <a:pt x="7" y="21"/>
                  <a:pt x="4" y="23"/>
                  <a:pt x="0" y="24"/>
                </a:cubicBezTo>
                <a:cubicBezTo>
                  <a:pt x="0" y="25"/>
                  <a:pt x="2" y="26"/>
                  <a:pt x="3" y="28"/>
                </a:cubicBezTo>
                <a:cubicBezTo>
                  <a:pt x="4" y="29"/>
                  <a:pt x="5" y="31"/>
                  <a:pt x="6" y="33"/>
                </a:cubicBezTo>
                <a:cubicBezTo>
                  <a:pt x="8" y="35"/>
                  <a:pt x="9" y="36"/>
                  <a:pt x="12" y="37"/>
                </a:cubicBezTo>
                <a:cubicBezTo>
                  <a:pt x="10" y="39"/>
                  <a:pt x="8" y="40"/>
                  <a:pt x="7" y="42"/>
                </a:cubicBezTo>
                <a:cubicBezTo>
                  <a:pt x="7" y="44"/>
                  <a:pt x="7" y="46"/>
                  <a:pt x="6" y="48"/>
                </a:cubicBezTo>
                <a:cubicBezTo>
                  <a:pt x="5" y="50"/>
                  <a:pt x="4" y="52"/>
                  <a:pt x="3" y="53"/>
                </a:cubicBezTo>
                <a:cubicBezTo>
                  <a:pt x="7" y="52"/>
                  <a:pt x="11" y="54"/>
                  <a:pt x="14" y="51"/>
                </a:cubicBezTo>
                <a:cubicBezTo>
                  <a:pt x="17" y="48"/>
                  <a:pt x="17" y="45"/>
                  <a:pt x="17" y="41"/>
                </a:cubicBezTo>
                <a:cubicBezTo>
                  <a:pt x="23" y="46"/>
                  <a:pt x="37" y="51"/>
                  <a:pt x="64" y="55"/>
                </a:cubicBezTo>
                <a:cubicBezTo>
                  <a:pt x="89" y="58"/>
                  <a:pt x="103" y="45"/>
                  <a:pt x="109" y="36"/>
                </a:cubicBezTo>
                <a:cubicBezTo>
                  <a:pt x="105" y="40"/>
                  <a:pt x="96" y="36"/>
                  <a:pt x="93" y="32"/>
                </a:cubicBezTo>
                <a:close/>
                <a:moveTo>
                  <a:pt x="87" y="41"/>
                </a:moveTo>
                <a:cubicBezTo>
                  <a:pt x="85" y="38"/>
                  <a:pt x="84" y="34"/>
                  <a:pt x="82" y="30"/>
                </a:cubicBezTo>
                <a:cubicBezTo>
                  <a:pt x="81" y="27"/>
                  <a:pt x="80" y="24"/>
                  <a:pt x="81" y="21"/>
                </a:cubicBezTo>
                <a:cubicBezTo>
                  <a:pt x="81" y="16"/>
                  <a:pt x="84" y="11"/>
                  <a:pt x="87" y="7"/>
                </a:cubicBezTo>
                <a:cubicBezTo>
                  <a:pt x="87" y="7"/>
                  <a:pt x="87" y="7"/>
                  <a:pt x="87" y="7"/>
                </a:cubicBezTo>
                <a:cubicBezTo>
                  <a:pt x="85" y="12"/>
                  <a:pt x="83" y="17"/>
                  <a:pt x="83" y="22"/>
                </a:cubicBezTo>
                <a:cubicBezTo>
                  <a:pt x="83" y="25"/>
                  <a:pt x="83" y="29"/>
                  <a:pt x="84" y="32"/>
                </a:cubicBezTo>
                <a:cubicBezTo>
                  <a:pt x="85" y="35"/>
                  <a:pt x="87" y="38"/>
                  <a:pt x="88" y="41"/>
                </a:cubicBezTo>
                <a:cubicBezTo>
                  <a:pt x="88" y="41"/>
                  <a:pt x="88" y="41"/>
                  <a:pt x="87" y="41"/>
                </a:cubicBezTo>
                <a:close/>
                <a:moveTo>
                  <a:pt x="89" y="21"/>
                </a:moveTo>
                <a:cubicBezTo>
                  <a:pt x="88" y="19"/>
                  <a:pt x="90" y="17"/>
                  <a:pt x="91" y="17"/>
                </a:cubicBezTo>
                <a:cubicBezTo>
                  <a:pt x="93" y="17"/>
                  <a:pt x="95" y="18"/>
                  <a:pt x="95" y="20"/>
                </a:cubicBezTo>
                <a:cubicBezTo>
                  <a:pt x="95" y="22"/>
                  <a:pt x="94" y="23"/>
                  <a:pt x="92" y="23"/>
                </a:cubicBezTo>
                <a:cubicBezTo>
                  <a:pt x="91" y="24"/>
                  <a:pt x="89" y="22"/>
                  <a:pt x="89" y="21"/>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1" name="Freeform 35"/>
          <p:cNvSpPr>
            <a:spLocks noEditPoints="1"/>
          </p:cNvSpPr>
          <p:nvPr/>
        </p:nvSpPr>
        <p:spPr bwMode="auto">
          <a:xfrm>
            <a:off x="4566814" y="6136355"/>
            <a:ext cx="707848" cy="372310"/>
          </a:xfrm>
          <a:custGeom>
            <a:avLst/>
            <a:gdLst>
              <a:gd name="T0" fmla="*/ 94 w 113"/>
              <a:gd name="T1" fmla="*/ 34 h 59"/>
              <a:gd name="T2" fmla="*/ 95 w 113"/>
              <a:gd name="T3" fmla="*/ 38 h 59"/>
              <a:gd name="T4" fmla="*/ 94 w 113"/>
              <a:gd name="T5" fmla="*/ 38 h 59"/>
              <a:gd name="T6" fmla="*/ 93 w 113"/>
              <a:gd name="T7" fmla="*/ 33 h 59"/>
              <a:gd name="T8" fmla="*/ 93 w 113"/>
              <a:gd name="T9" fmla="*/ 33 h 59"/>
              <a:gd name="T10" fmla="*/ 93 w 113"/>
              <a:gd name="T11" fmla="*/ 32 h 59"/>
              <a:gd name="T12" fmla="*/ 98 w 113"/>
              <a:gd name="T13" fmla="*/ 31 h 59"/>
              <a:gd name="T14" fmla="*/ 98 w 113"/>
              <a:gd name="T15" fmla="*/ 32 h 59"/>
              <a:gd name="T16" fmla="*/ 96 w 113"/>
              <a:gd name="T17" fmla="*/ 31 h 59"/>
              <a:gd name="T18" fmla="*/ 94 w 113"/>
              <a:gd name="T19" fmla="*/ 33 h 59"/>
              <a:gd name="T20" fmla="*/ 94 w 113"/>
              <a:gd name="T21" fmla="*/ 33 h 59"/>
              <a:gd name="T22" fmla="*/ 110 w 113"/>
              <a:gd name="T23" fmla="*/ 35 h 59"/>
              <a:gd name="T24" fmla="*/ 110 w 113"/>
              <a:gd name="T25" fmla="*/ 35 h 59"/>
              <a:gd name="T26" fmla="*/ 110 w 113"/>
              <a:gd name="T27" fmla="*/ 36 h 59"/>
              <a:gd name="T28" fmla="*/ 98 w 113"/>
              <a:gd name="T29" fmla="*/ 10 h 59"/>
              <a:gd name="T30" fmla="*/ 55 w 113"/>
              <a:gd name="T31" fmla="*/ 6 h 59"/>
              <a:gd name="T32" fmla="*/ 16 w 113"/>
              <a:gd name="T33" fmla="*/ 30 h 59"/>
              <a:gd name="T34" fmla="*/ 11 w 113"/>
              <a:gd name="T35" fmla="*/ 21 h 59"/>
              <a:gd name="T36" fmla="*/ 0 w 113"/>
              <a:gd name="T37" fmla="*/ 21 h 59"/>
              <a:gd name="T38" fmla="*/ 4 w 113"/>
              <a:gd name="T39" fmla="*/ 25 h 59"/>
              <a:gd name="T40" fmla="*/ 7 w 113"/>
              <a:gd name="T41" fmla="*/ 31 h 59"/>
              <a:gd name="T42" fmla="*/ 12 w 113"/>
              <a:gd name="T43" fmla="*/ 35 h 59"/>
              <a:gd name="T44" fmla="*/ 7 w 113"/>
              <a:gd name="T45" fmla="*/ 40 h 59"/>
              <a:gd name="T46" fmla="*/ 5 w 113"/>
              <a:gd name="T47" fmla="*/ 46 h 59"/>
              <a:gd name="T48" fmla="*/ 3 w 113"/>
              <a:gd name="T49" fmla="*/ 51 h 59"/>
              <a:gd name="T50" fmla="*/ 14 w 113"/>
              <a:gd name="T51" fmla="*/ 49 h 59"/>
              <a:gd name="T52" fmla="*/ 17 w 113"/>
              <a:gd name="T53" fmla="*/ 40 h 59"/>
              <a:gd name="T54" fmla="*/ 63 w 113"/>
              <a:gd name="T55" fmla="*/ 55 h 59"/>
              <a:gd name="T56" fmla="*/ 109 w 113"/>
              <a:gd name="T57" fmla="*/ 38 h 59"/>
              <a:gd name="T58" fmla="*/ 94 w 113"/>
              <a:gd name="T59" fmla="*/ 34 h 59"/>
              <a:gd name="T60" fmla="*/ 87 w 113"/>
              <a:gd name="T61" fmla="*/ 42 h 59"/>
              <a:gd name="T62" fmla="*/ 83 w 113"/>
              <a:gd name="T63" fmla="*/ 31 h 59"/>
              <a:gd name="T64" fmla="*/ 82 w 113"/>
              <a:gd name="T65" fmla="*/ 22 h 59"/>
              <a:gd name="T66" fmla="*/ 89 w 113"/>
              <a:gd name="T67" fmla="*/ 8 h 59"/>
              <a:gd name="T68" fmla="*/ 89 w 113"/>
              <a:gd name="T69" fmla="*/ 8 h 59"/>
              <a:gd name="T70" fmla="*/ 84 w 113"/>
              <a:gd name="T71" fmla="*/ 22 h 59"/>
              <a:gd name="T72" fmla="*/ 84 w 113"/>
              <a:gd name="T73" fmla="*/ 33 h 59"/>
              <a:gd name="T74" fmla="*/ 88 w 113"/>
              <a:gd name="T75" fmla="*/ 42 h 59"/>
              <a:gd name="T76" fmla="*/ 87 w 113"/>
              <a:gd name="T77" fmla="*/ 42 h 59"/>
              <a:gd name="T78" fmla="*/ 90 w 113"/>
              <a:gd name="T79" fmla="*/ 22 h 59"/>
              <a:gd name="T80" fmla="*/ 92 w 113"/>
              <a:gd name="T81" fmla="*/ 18 h 59"/>
              <a:gd name="T82" fmla="*/ 96 w 113"/>
              <a:gd name="T83" fmla="*/ 21 h 59"/>
              <a:gd name="T84" fmla="*/ 93 w 113"/>
              <a:gd name="T85" fmla="*/ 25 h 59"/>
              <a:gd name="T86" fmla="*/ 90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4" y="34"/>
                </a:moveTo>
                <a:cubicBezTo>
                  <a:pt x="93" y="35"/>
                  <a:pt x="93" y="37"/>
                  <a:pt x="95" y="38"/>
                </a:cubicBezTo>
                <a:cubicBezTo>
                  <a:pt x="95" y="38"/>
                  <a:pt x="94" y="38"/>
                  <a:pt x="94" y="38"/>
                </a:cubicBezTo>
                <a:cubicBezTo>
                  <a:pt x="93" y="37"/>
                  <a:pt x="93" y="35"/>
                  <a:pt x="93" y="33"/>
                </a:cubicBezTo>
                <a:cubicBezTo>
                  <a:pt x="93" y="33"/>
                  <a:pt x="93" y="33"/>
                  <a:pt x="93" y="33"/>
                </a:cubicBezTo>
                <a:cubicBezTo>
                  <a:pt x="93" y="32"/>
                  <a:pt x="93" y="32"/>
                  <a:pt x="93" y="32"/>
                </a:cubicBezTo>
                <a:cubicBezTo>
                  <a:pt x="94" y="30"/>
                  <a:pt x="97" y="29"/>
                  <a:pt x="98" y="31"/>
                </a:cubicBezTo>
                <a:cubicBezTo>
                  <a:pt x="98" y="32"/>
                  <a:pt x="98" y="32"/>
                  <a:pt x="98" y="32"/>
                </a:cubicBezTo>
                <a:cubicBezTo>
                  <a:pt x="97" y="32"/>
                  <a:pt x="97" y="31"/>
                  <a:pt x="96" y="31"/>
                </a:cubicBezTo>
                <a:cubicBezTo>
                  <a:pt x="95" y="32"/>
                  <a:pt x="94" y="32"/>
                  <a:pt x="94" y="33"/>
                </a:cubicBezTo>
                <a:cubicBezTo>
                  <a:pt x="94" y="33"/>
                  <a:pt x="94" y="33"/>
                  <a:pt x="94" y="33"/>
                </a:cubicBezTo>
                <a:cubicBezTo>
                  <a:pt x="98" y="37"/>
                  <a:pt x="106" y="40"/>
                  <a:pt x="110" y="35"/>
                </a:cubicBezTo>
                <a:cubicBezTo>
                  <a:pt x="110" y="35"/>
                  <a:pt x="110" y="35"/>
                  <a:pt x="110" y="35"/>
                </a:cubicBezTo>
                <a:cubicBezTo>
                  <a:pt x="110" y="35"/>
                  <a:pt x="110" y="36"/>
                  <a:pt x="110" y="36"/>
                </a:cubicBezTo>
                <a:cubicBezTo>
                  <a:pt x="113" y="30"/>
                  <a:pt x="107" y="17"/>
                  <a:pt x="98" y="10"/>
                </a:cubicBezTo>
                <a:cubicBezTo>
                  <a:pt x="88" y="1"/>
                  <a:pt x="76" y="0"/>
                  <a:pt x="55" y="6"/>
                </a:cubicBezTo>
                <a:cubicBezTo>
                  <a:pt x="40" y="11"/>
                  <a:pt x="23" y="22"/>
                  <a:pt x="16" y="30"/>
                </a:cubicBezTo>
                <a:cubicBezTo>
                  <a:pt x="16" y="26"/>
                  <a:pt x="15" y="23"/>
                  <a:pt x="11" y="21"/>
                </a:cubicBezTo>
                <a:cubicBezTo>
                  <a:pt x="7" y="18"/>
                  <a:pt x="4" y="21"/>
                  <a:pt x="0" y="21"/>
                </a:cubicBezTo>
                <a:cubicBezTo>
                  <a:pt x="1" y="23"/>
                  <a:pt x="3" y="24"/>
                  <a:pt x="4" y="25"/>
                </a:cubicBezTo>
                <a:cubicBezTo>
                  <a:pt x="5" y="27"/>
                  <a:pt x="5" y="29"/>
                  <a:pt x="7" y="31"/>
                </a:cubicBezTo>
                <a:cubicBezTo>
                  <a:pt x="8" y="33"/>
                  <a:pt x="10" y="34"/>
                  <a:pt x="12" y="35"/>
                </a:cubicBezTo>
                <a:cubicBezTo>
                  <a:pt x="10" y="36"/>
                  <a:pt x="8" y="38"/>
                  <a:pt x="7" y="40"/>
                </a:cubicBezTo>
                <a:cubicBezTo>
                  <a:pt x="7" y="42"/>
                  <a:pt x="6" y="44"/>
                  <a:pt x="5" y="46"/>
                </a:cubicBezTo>
                <a:cubicBezTo>
                  <a:pt x="5" y="48"/>
                  <a:pt x="3" y="49"/>
                  <a:pt x="3" y="51"/>
                </a:cubicBezTo>
                <a:cubicBezTo>
                  <a:pt x="7" y="50"/>
                  <a:pt x="10" y="52"/>
                  <a:pt x="14" y="49"/>
                </a:cubicBezTo>
                <a:cubicBezTo>
                  <a:pt x="17" y="46"/>
                  <a:pt x="17" y="43"/>
                  <a:pt x="17" y="40"/>
                </a:cubicBezTo>
                <a:cubicBezTo>
                  <a:pt x="23" y="44"/>
                  <a:pt x="36" y="50"/>
                  <a:pt x="63" y="55"/>
                </a:cubicBezTo>
                <a:cubicBezTo>
                  <a:pt x="88" y="59"/>
                  <a:pt x="102" y="47"/>
                  <a:pt x="109" y="38"/>
                </a:cubicBezTo>
                <a:cubicBezTo>
                  <a:pt x="105" y="41"/>
                  <a:pt x="97" y="38"/>
                  <a:pt x="94" y="34"/>
                </a:cubicBezTo>
                <a:close/>
                <a:moveTo>
                  <a:pt x="87" y="42"/>
                </a:moveTo>
                <a:cubicBezTo>
                  <a:pt x="85" y="39"/>
                  <a:pt x="84" y="35"/>
                  <a:pt x="83" y="31"/>
                </a:cubicBezTo>
                <a:cubicBezTo>
                  <a:pt x="82" y="28"/>
                  <a:pt x="81" y="25"/>
                  <a:pt x="82" y="22"/>
                </a:cubicBezTo>
                <a:cubicBezTo>
                  <a:pt x="82" y="17"/>
                  <a:pt x="85" y="12"/>
                  <a:pt x="89" y="8"/>
                </a:cubicBezTo>
                <a:cubicBezTo>
                  <a:pt x="89" y="8"/>
                  <a:pt x="89" y="8"/>
                  <a:pt x="89" y="8"/>
                </a:cubicBezTo>
                <a:cubicBezTo>
                  <a:pt x="86" y="13"/>
                  <a:pt x="84" y="17"/>
                  <a:pt x="84" y="22"/>
                </a:cubicBezTo>
                <a:cubicBezTo>
                  <a:pt x="83" y="26"/>
                  <a:pt x="83" y="29"/>
                  <a:pt x="84" y="33"/>
                </a:cubicBezTo>
                <a:cubicBezTo>
                  <a:pt x="85" y="36"/>
                  <a:pt x="87" y="39"/>
                  <a:pt x="88" y="42"/>
                </a:cubicBezTo>
                <a:cubicBezTo>
                  <a:pt x="88" y="42"/>
                  <a:pt x="88" y="42"/>
                  <a:pt x="87" y="42"/>
                </a:cubicBezTo>
                <a:close/>
                <a:moveTo>
                  <a:pt x="90" y="22"/>
                </a:moveTo>
                <a:cubicBezTo>
                  <a:pt x="89" y="20"/>
                  <a:pt x="91" y="18"/>
                  <a:pt x="92" y="18"/>
                </a:cubicBezTo>
                <a:cubicBezTo>
                  <a:pt x="94" y="18"/>
                  <a:pt x="96" y="19"/>
                  <a:pt x="96" y="21"/>
                </a:cubicBezTo>
                <a:cubicBezTo>
                  <a:pt x="96" y="23"/>
                  <a:pt x="95" y="24"/>
                  <a:pt x="93" y="25"/>
                </a:cubicBezTo>
                <a:cubicBezTo>
                  <a:pt x="91" y="25"/>
                  <a:pt x="90" y="23"/>
                  <a:pt x="90" y="22"/>
                </a:cubicBezTo>
                <a:close/>
              </a:path>
            </a:pathLst>
          </a:custGeom>
          <a:solidFill>
            <a:srgbClr val="B9DCF0"/>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2" name="Freeform 36"/>
          <p:cNvSpPr>
            <a:spLocks noEditPoints="1"/>
          </p:cNvSpPr>
          <p:nvPr/>
        </p:nvSpPr>
        <p:spPr bwMode="auto">
          <a:xfrm>
            <a:off x="7798096" y="6191512"/>
            <a:ext cx="707848" cy="376906"/>
          </a:xfrm>
          <a:custGeom>
            <a:avLst/>
            <a:gdLst>
              <a:gd name="T0" fmla="*/ 93 w 113"/>
              <a:gd name="T1" fmla="*/ 34 h 59"/>
              <a:gd name="T2" fmla="*/ 94 w 113"/>
              <a:gd name="T3" fmla="*/ 39 h 59"/>
              <a:gd name="T4" fmla="*/ 94 w 113"/>
              <a:gd name="T5" fmla="*/ 39 h 59"/>
              <a:gd name="T6" fmla="*/ 93 w 113"/>
              <a:gd name="T7" fmla="*/ 33 h 59"/>
              <a:gd name="T8" fmla="*/ 93 w 113"/>
              <a:gd name="T9" fmla="*/ 33 h 59"/>
              <a:gd name="T10" fmla="*/ 93 w 113"/>
              <a:gd name="T11" fmla="*/ 32 h 59"/>
              <a:gd name="T12" fmla="*/ 98 w 113"/>
              <a:gd name="T13" fmla="*/ 32 h 59"/>
              <a:gd name="T14" fmla="*/ 98 w 113"/>
              <a:gd name="T15" fmla="*/ 32 h 59"/>
              <a:gd name="T16" fmla="*/ 95 w 113"/>
              <a:gd name="T17" fmla="*/ 32 h 59"/>
              <a:gd name="T18" fmla="*/ 94 w 113"/>
              <a:gd name="T19" fmla="*/ 33 h 59"/>
              <a:gd name="T20" fmla="*/ 94 w 113"/>
              <a:gd name="T21" fmla="*/ 33 h 59"/>
              <a:gd name="T22" fmla="*/ 110 w 113"/>
              <a:gd name="T23" fmla="*/ 36 h 59"/>
              <a:gd name="T24" fmla="*/ 110 w 113"/>
              <a:gd name="T25" fmla="*/ 36 h 59"/>
              <a:gd name="T26" fmla="*/ 110 w 113"/>
              <a:gd name="T27" fmla="*/ 36 h 59"/>
              <a:gd name="T28" fmla="*/ 97 w 113"/>
              <a:gd name="T29" fmla="*/ 10 h 59"/>
              <a:gd name="T30" fmla="*/ 55 w 113"/>
              <a:gd name="T31" fmla="*/ 7 h 59"/>
              <a:gd name="T32" fmla="*/ 16 w 113"/>
              <a:gd name="T33" fmla="*/ 30 h 59"/>
              <a:gd name="T34" fmla="*/ 11 w 113"/>
              <a:gd name="T35" fmla="*/ 21 h 59"/>
              <a:gd name="T36" fmla="*/ 0 w 113"/>
              <a:gd name="T37" fmla="*/ 21 h 59"/>
              <a:gd name="T38" fmla="*/ 3 w 113"/>
              <a:gd name="T39" fmla="*/ 26 h 59"/>
              <a:gd name="T40" fmla="*/ 6 w 113"/>
              <a:gd name="T41" fmla="*/ 31 h 59"/>
              <a:gd name="T42" fmla="*/ 11 w 113"/>
              <a:gd name="T43" fmla="*/ 35 h 59"/>
              <a:gd name="T44" fmla="*/ 7 w 113"/>
              <a:gd name="T45" fmla="*/ 41 h 59"/>
              <a:gd name="T46" fmla="*/ 5 w 113"/>
              <a:gd name="T47" fmla="*/ 46 h 59"/>
              <a:gd name="T48" fmla="*/ 3 w 113"/>
              <a:gd name="T49" fmla="*/ 51 h 59"/>
              <a:gd name="T50" fmla="*/ 14 w 113"/>
              <a:gd name="T51" fmla="*/ 50 h 59"/>
              <a:gd name="T52" fmla="*/ 17 w 113"/>
              <a:gd name="T53" fmla="*/ 40 h 59"/>
              <a:gd name="T54" fmla="*/ 63 w 113"/>
              <a:gd name="T55" fmla="*/ 55 h 59"/>
              <a:gd name="T56" fmla="*/ 108 w 113"/>
              <a:gd name="T57" fmla="*/ 38 h 59"/>
              <a:gd name="T58" fmla="*/ 93 w 113"/>
              <a:gd name="T59" fmla="*/ 34 h 59"/>
              <a:gd name="T60" fmla="*/ 87 w 113"/>
              <a:gd name="T61" fmla="*/ 42 h 59"/>
              <a:gd name="T62" fmla="*/ 82 w 113"/>
              <a:gd name="T63" fmla="*/ 31 h 59"/>
              <a:gd name="T64" fmla="*/ 81 w 113"/>
              <a:gd name="T65" fmla="*/ 22 h 59"/>
              <a:gd name="T66" fmla="*/ 88 w 113"/>
              <a:gd name="T67" fmla="*/ 9 h 59"/>
              <a:gd name="T68" fmla="*/ 88 w 113"/>
              <a:gd name="T69" fmla="*/ 9 h 59"/>
              <a:gd name="T70" fmla="*/ 83 w 113"/>
              <a:gd name="T71" fmla="*/ 23 h 59"/>
              <a:gd name="T72" fmla="*/ 84 w 113"/>
              <a:gd name="T73" fmla="*/ 33 h 59"/>
              <a:gd name="T74" fmla="*/ 88 w 113"/>
              <a:gd name="T75" fmla="*/ 42 h 59"/>
              <a:gd name="T76" fmla="*/ 87 w 113"/>
              <a:gd name="T77" fmla="*/ 42 h 59"/>
              <a:gd name="T78" fmla="*/ 89 w 113"/>
              <a:gd name="T79" fmla="*/ 22 h 59"/>
              <a:gd name="T80" fmla="*/ 92 w 113"/>
              <a:gd name="T81" fmla="*/ 18 h 59"/>
              <a:gd name="T82" fmla="*/ 96 w 113"/>
              <a:gd name="T83" fmla="*/ 21 h 59"/>
              <a:gd name="T84" fmla="*/ 93 w 113"/>
              <a:gd name="T85" fmla="*/ 25 h 59"/>
              <a:gd name="T86" fmla="*/ 89 w 113"/>
              <a:gd name="T87" fmla="*/ 22 h 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3" h="59">
                <a:moveTo>
                  <a:pt x="93" y="34"/>
                </a:moveTo>
                <a:cubicBezTo>
                  <a:pt x="93" y="36"/>
                  <a:pt x="93" y="37"/>
                  <a:pt x="94" y="39"/>
                </a:cubicBezTo>
                <a:cubicBezTo>
                  <a:pt x="94" y="39"/>
                  <a:pt x="94" y="39"/>
                  <a:pt x="94" y="39"/>
                </a:cubicBezTo>
                <a:cubicBezTo>
                  <a:pt x="93" y="37"/>
                  <a:pt x="92" y="35"/>
                  <a:pt x="93" y="33"/>
                </a:cubicBezTo>
                <a:cubicBezTo>
                  <a:pt x="93" y="33"/>
                  <a:pt x="93" y="33"/>
                  <a:pt x="93" y="33"/>
                </a:cubicBezTo>
                <a:cubicBezTo>
                  <a:pt x="93" y="33"/>
                  <a:pt x="93" y="33"/>
                  <a:pt x="93" y="32"/>
                </a:cubicBezTo>
                <a:cubicBezTo>
                  <a:pt x="94" y="31"/>
                  <a:pt x="97" y="30"/>
                  <a:pt x="98" y="32"/>
                </a:cubicBezTo>
                <a:cubicBezTo>
                  <a:pt x="98" y="32"/>
                  <a:pt x="98" y="32"/>
                  <a:pt x="98" y="32"/>
                </a:cubicBezTo>
                <a:cubicBezTo>
                  <a:pt x="97" y="32"/>
                  <a:pt x="96" y="31"/>
                  <a:pt x="95" y="32"/>
                </a:cubicBezTo>
                <a:cubicBezTo>
                  <a:pt x="95" y="32"/>
                  <a:pt x="94" y="33"/>
                  <a:pt x="94" y="33"/>
                </a:cubicBezTo>
                <a:cubicBezTo>
                  <a:pt x="94" y="33"/>
                  <a:pt x="94" y="33"/>
                  <a:pt x="94" y="33"/>
                </a:cubicBezTo>
                <a:cubicBezTo>
                  <a:pt x="97" y="38"/>
                  <a:pt x="106" y="41"/>
                  <a:pt x="110" y="36"/>
                </a:cubicBezTo>
                <a:cubicBezTo>
                  <a:pt x="110" y="35"/>
                  <a:pt x="110" y="35"/>
                  <a:pt x="110" y="36"/>
                </a:cubicBezTo>
                <a:cubicBezTo>
                  <a:pt x="110" y="36"/>
                  <a:pt x="110" y="36"/>
                  <a:pt x="110" y="36"/>
                </a:cubicBezTo>
                <a:cubicBezTo>
                  <a:pt x="113" y="30"/>
                  <a:pt x="106" y="18"/>
                  <a:pt x="97" y="10"/>
                </a:cubicBezTo>
                <a:cubicBezTo>
                  <a:pt x="88" y="2"/>
                  <a:pt x="76" y="0"/>
                  <a:pt x="55" y="7"/>
                </a:cubicBezTo>
                <a:cubicBezTo>
                  <a:pt x="40" y="11"/>
                  <a:pt x="22" y="23"/>
                  <a:pt x="16" y="30"/>
                </a:cubicBezTo>
                <a:cubicBezTo>
                  <a:pt x="16" y="27"/>
                  <a:pt x="15" y="23"/>
                  <a:pt x="11" y="21"/>
                </a:cubicBezTo>
                <a:cubicBezTo>
                  <a:pt x="7" y="19"/>
                  <a:pt x="4" y="21"/>
                  <a:pt x="0" y="21"/>
                </a:cubicBezTo>
                <a:cubicBezTo>
                  <a:pt x="1" y="23"/>
                  <a:pt x="2" y="24"/>
                  <a:pt x="3" y="26"/>
                </a:cubicBezTo>
                <a:cubicBezTo>
                  <a:pt x="5" y="27"/>
                  <a:pt x="5" y="29"/>
                  <a:pt x="6" y="31"/>
                </a:cubicBezTo>
                <a:cubicBezTo>
                  <a:pt x="8" y="33"/>
                  <a:pt x="9" y="34"/>
                  <a:pt x="11" y="35"/>
                </a:cubicBezTo>
                <a:cubicBezTo>
                  <a:pt x="10" y="37"/>
                  <a:pt x="8" y="38"/>
                  <a:pt x="7" y="41"/>
                </a:cubicBezTo>
                <a:cubicBezTo>
                  <a:pt x="6" y="42"/>
                  <a:pt x="6" y="45"/>
                  <a:pt x="5" y="46"/>
                </a:cubicBezTo>
                <a:cubicBezTo>
                  <a:pt x="4" y="48"/>
                  <a:pt x="3" y="50"/>
                  <a:pt x="3" y="51"/>
                </a:cubicBezTo>
                <a:cubicBezTo>
                  <a:pt x="7" y="50"/>
                  <a:pt x="10" y="53"/>
                  <a:pt x="14" y="50"/>
                </a:cubicBezTo>
                <a:cubicBezTo>
                  <a:pt x="17" y="47"/>
                  <a:pt x="17" y="43"/>
                  <a:pt x="17" y="40"/>
                </a:cubicBezTo>
                <a:cubicBezTo>
                  <a:pt x="22" y="44"/>
                  <a:pt x="36" y="50"/>
                  <a:pt x="63" y="55"/>
                </a:cubicBezTo>
                <a:cubicBezTo>
                  <a:pt x="88" y="59"/>
                  <a:pt x="102" y="47"/>
                  <a:pt x="108" y="38"/>
                </a:cubicBezTo>
                <a:cubicBezTo>
                  <a:pt x="105" y="42"/>
                  <a:pt x="96" y="38"/>
                  <a:pt x="93" y="34"/>
                </a:cubicBezTo>
                <a:close/>
                <a:moveTo>
                  <a:pt x="87" y="42"/>
                </a:moveTo>
                <a:cubicBezTo>
                  <a:pt x="84" y="39"/>
                  <a:pt x="84" y="35"/>
                  <a:pt x="82" y="31"/>
                </a:cubicBezTo>
                <a:cubicBezTo>
                  <a:pt x="81" y="28"/>
                  <a:pt x="81" y="25"/>
                  <a:pt x="81" y="22"/>
                </a:cubicBezTo>
                <a:cubicBezTo>
                  <a:pt x="82" y="17"/>
                  <a:pt x="85" y="13"/>
                  <a:pt x="88" y="9"/>
                </a:cubicBezTo>
                <a:cubicBezTo>
                  <a:pt x="88" y="9"/>
                  <a:pt x="88" y="9"/>
                  <a:pt x="88" y="9"/>
                </a:cubicBezTo>
                <a:cubicBezTo>
                  <a:pt x="86" y="13"/>
                  <a:pt x="84" y="18"/>
                  <a:pt x="83" y="23"/>
                </a:cubicBezTo>
                <a:cubicBezTo>
                  <a:pt x="83" y="26"/>
                  <a:pt x="83" y="30"/>
                  <a:pt x="84" y="33"/>
                </a:cubicBezTo>
                <a:cubicBezTo>
                  <a:pt x="85" y="36"/>
                  <a:pt x="86" y="39"/>
                  <a:pt x="88" y="42"/>
                </a:cubicBezTo>
                <a:cubicBezTo>
                  <a:pt x="88" y="42"/>
                  <a:pt x="87" y="43"/>
                  <a:pt x="87" y="42"/>
                </a:cubicBezTo>
                <a:close/>
                <a:moveTo>
                  <a:pt x="89" y="22"/>
                </a:moveTo>
                <a:cubicBezTo>
                  <a:pt x="89" y="20"/>
                  <a:pt x="90" y="19"/>
                  <a:pt x="92" y="18"/>
                </a:cubicBezTo>
                <a:cubicBezTo>
                  <a:pt x="94" y="18"/>
                  <a:pt x="95" y="20"/>
                  <a:pt x="96" y="21"/>
                </a:cubicBezTo>
                <a:cubicBezTo>
                  <a:pt x="96" y="23"/>
                  <a:pt x="94" y="25"/>
                  <a:pt x="93" y="25"/>
                </a:cubicBezTo>
                <a:cubicBezTo>
                  <a:pt x="91" y="25"/>
                  <a:pt x="89" y="24"/>
                  <a:pt x="89" y="22"/>
                </a:cubicBez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3" name="Freeform 37"/>
          <p:cNvSpPr>
            <a:spLocks noEditPoints="1"/>
          </p:cNvSpPr>
          <p:nvPr/>
        </p:nvSpPr>
        <p:spPr bwMode="auto">
          <a:xfrm>
            <a:off x="2821279" y="5621556"/>
            <a:ext cx="703252" cy="367714"/>
          </a:xfrm>
          <a:custGeom>
            <a:avLst/>
            <a:gdLst>
              <a:gd name="T0" fmla="*/ 93 w 112"/>
              <a:gd name="T1" fmla="*/ 33 h 58"/>
              <a:gd name="T2" fmla="*/ 94 w 112"/>
              <a:gd name="T3" fmla="*/ 38 h 58"/>
              <a:gd name="T4" fmla="*/ 94 w 112"/>
              <a:gd name="T5" fmla="*/ 38 h 58"/>
              <a:gd name="T6" fmla="*/ 93 w 112"/>
              <a:gd name="T7" fmla="*/ 32 h 58"/>
              <a:gd name="T8" fmla="*/ 93 w 112"/>
              <a:gd name="T9" fmla="*/ 32 h 58"/>
              <a:gd name="T10" fmla="*/ 93 w 112"/>
              <a:gd name="T11" fmla="*/ 32 h 58"/>
              <a:gd name="T12" fmla="*/ 98 w 112"/>
              <a:gd name="T13" fmla="*/ 31 h 58"/>
              <a:gd name="T14" fmla="*/ 97 w 112"/>
              <a:gd name="T15" fmla="*/ 31 h 58"/>
              <a:gd name="T16" fmla="*/ 95 w 112"/>
              <a:gd name="T17" fmla="*/ 31 h 58"/>
              <a:gd name="T18" fmla="*/ 93 w 112"/>
              <a:gd name="T19" fmla="*/ 33 h 58"/>
              <a:gd name="T20" fmla="*/ 93 w 112"/>
              <a:gd name="T21" fmla="*/ 33 h 58"/>
              <a:gd name="T22" fmla="*/ 109 w 112"/>
              <a:gd name="T23" fmla="*/ 35 h 58"/>
              <a:gd name="T24" fmla="*/ 110 w 112"/>
              <a:gd name="T25" fmla="*/ 35 h 58"/>
              <a:gd name="T26" fmla="*/ 110 w 112"/>
              <a:gd name="T27" fmla="*/ 35 h 58"/>
              <a:gd name="T28" fmla="*/ 97 w 112"/>
              <a:gd name="T29" fmla="*/ 9 h 58"/>
              <a:gd name="T30" fmla="*/ 54 w 112"/>
              <a:gd name="T31" fmla="*/ 6 h 58"/>
              <a:gd name="T32" fmla="*/ 15 w 112"/>
              <a:gd name="T33" fmla="*/ 30 h 58"/>
              <a:gd name="T34" fmla="*/ 11 w 112"/>
              <a:gd name="T35" fmla="*/ 20 h 58"/>
              <a:gd name="T36" fmla="*/ 0 w 112"/>
              <a:gd name="T37" fmla="*/ 21 h 58"/>
              <a:gd name="T38" fmla="*/ 3 w 112"/>
              <a:gd name="T39" fmla="*/ 25 h 58"/>
              <a:gd name="T40" fmla="*/ 6 w 112"/>
              <a:gd name="T41" fmla="*/ 30 h 58"/>
              <a:gd name="T42" fmla="*/ 11 w 112"/>
              <a:gd name="T43" fmla="*/ 35 h 58"/>
              <a:gd name="T44" fmla="*/ 7 w 112"/>
              <a:gd name="T45" fmla="*/ 40 h 58"/>
              <a:gd name="T46" fmla="*/ 5 w 112"/>
              <a:gd name="T47" fmla="*/ 46 h 58"/>
              <a:gd name="T48" fmla="*/ 2 w 112"/>
              <a:gd name="T49" fmla="*/ 51 h 58"/>
              <a:gd name="T50" fmla="*/ 13 w 112"/>
              <a:gd name="T51" fmla="*/ 49 h 58"/>
              <a:gd name="T52" fmla="*/ 16 w 112"/>
              <a:gd name="T53" fmla="*/ 39 h 58"/>
              <a:gd name="T54" fmla="*/ 63 w 112"/>
              <a:gd name="T55" fmla="*/ 54 h 58"/>
              <a:gd name="T56" fmla="*/ 108 w 112"/>
              <a:gd name="T57" fmla="*/ 38 h 58"/>
              <a:gd name="T58" fmla="*/ 93 w 112"/>
              <a:gd name="T59" fmla="*/ 33 h 58"/>
              <a:gd name="T60" fmla="*/ 87 w 112"/>
              <a:gd name="T61" fmla="*/ 42 h 58"/>
              <a:gd name="T62" fmla="*/ 82 w 112"/>
              <a:gd name="T63" fmla="*/ 30 h 58"/>
              <a:gd name="T64" fmla="*/ 81 w 112"/>
              <a:gd name="T65" fmla="*/ 22 h 58"/>
              <a:gd name="T66" fmla="*/ 88 w 112"/>
              <a:gd name="T67" fmla="*/ 8 h 58"/>
              <a:gd name="T68" fmla="*/ 88 w 112"/>
              <a:gd name="T69" fmla="*/ 8 h 58"/>
              <a:gd name="T70" fmla="*/ 83 w 112"/>
              <a:gd name="T71" fmla="*/ 22 h 58"/>
              <a:gd name="T72" fmla="*/ 84 w 112"/>
              <a:gd name="T73" fmla="*/ 32 h 58"/>
              <a:gd name="T74" fmla="*/ 87 w 112"/>
              <a:gd name="T75" fmla="*/ 41 h 58"/>
              <a:gd name="T76" fmla="*/ 87 w 112"/>
              <a:gd name="T77" fmla="*/ 42 h 58"/>
              <a:gd name="T78" fmla="*/ 89 w 112"/>
              <a:gd name="T79" fmla="*/ 21 h 58"/>
              <a:gd name="T80" fmla="*/ 92 w 112"/>
              <a:gd name="T81" fmla="*/ 18 h 58"/>
              <a:gd name="T82" fmla="*/ 95 w 112"/>
              <a:gd name="T83" fmla="*/ 21 h 58"/>
              <a:gd name="T84" fmla="*/ 92 w 112"/>
              <a:gd name="T85" fmla="*/ 24 h 58"/>
              <a:gd name="T86" fmla="*/ 89 w 112"/>
              <a:gd name="T87" fmla="*/ 21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 h="58">
                <a:moveTo>
                  <a:pt x="93" y="33"/>
                </a:moveTo>
                <a:cubicBezTo>
                  <a:pt x="93" y="35"/>
                  <a:pt x="93" y="37"/>
                  <a:pt x="94" y="38"/>
                </a:cubicBezTo>
                <a:cubicBezTo>
                  <a:pt x="94" y="38"/>
                  <a:pt x="94" y="38"/>
                  <a:pt x="94" y="38"/>
                </a:cubicBezTo>
                <a:cubicBezTo>
                  <a:pt x="92" y="37"/>
                  <a:pt x="92" y="34"/>
                  <a:pt x="93" y="32"/>
                </a:cubicBezTo>
                <a:cubicBezTo>
                  <a:pt x="93" y="32"/>
                  <a:pt x="93" y="32"/>
                  <a:pt x="93" y="32"/>
                </a:cubicBezTo>
                <a:cubicBezTo>
                  <a:pt x="93" y="32"/>
                  <a:pt x="93" y="32"/>
                  <a:pt x="93" y="32"/>
                </a:cubicBezTo>
                <a:cubicBezTo>
                  <a:pt x="94" y="30"/>
                  <a:pt x="96" y="29"/>
                  <a:pt x="98" y="31"/>
                </a:cubicBezTo>
                <a:cubicBezTo>
                  <a:pt x="98" y="31"/>
                  <a:pt x="98" y="31"/>
                  <a:pt x="97" y="31"/>
                </a:cubicBezTo>
                <a:cubicBezTo>
                  <a:pt x="97" y="31"/>
                  <a:pt x="96" y="31"/>
                  <a:pt x="95" y="31"/>
                </a:cubicBezTo>
                <a:cubicBezTo>
                  <a:pt x="94" y="31"/>
                  <a:pt x="94" y="32"/>
                  <a:pt x="93" y="33"/>
                </a:cubicBezTo>
                <a:cubicBezTo>
                  <a:pt x="93" y="33"/>
                  <a:pt x="93" y="33"/>
                  <a:pt x="93" y="33"/>
                </a:cubicBezTo>
                <a:cubicBezTo>
                  <a:pt x="97" y="37"/>
                  <a:pt x="105" y="40"/>
                  <a:pt x="109" y="35"/>
                </a:cubicBezTo>
                <a:cubicBezTo>
                  <a:pt x="110" y="35"/>
                  <a:pt x="110" y="35"/>
                  <a:pt x="110" y="35"/>
                </a:cubicBezTo>
                <a:cubicBezTo>
                  <a:pt x="110" y="35"/>
                  <a:pt x="110" y="35"/>
                  <a:pt x="110" y="35"/>
                </a:cubicBezTo>
                <a:cubicBezTo>
                  <a:pt x="112" y="30"/>
                  <a:pt x="106" y="17"/>
                  <a:pt x="97" y="9"/>
                </a:cubicBezTo>
                <a:cubicBezTo>
                  <a:pt x="88" y="1"/>
                  <a:pt x="75" y="0"/>
                  <a:pt x="54" y="6"/>
                </a:cubicBezTo>
                <a:cubicBezTo>
                  <a:pt x="40" y="10"/>
                  <a:pt x="22" y="22"/>
                  <a:pt x="15" y="30"/>
                </a:cubicBezTo>
                <a:cubicBezTo>
                  <a:pt x="15" y="26"/>
                  <a:pt x="15" y="23"/>
                  <a:pt x="11" y="20"/>
                </a:cubicBezTo>
                <a:cubicBezTo>
                  <a:pt x="7" y="18"/>
                  <a:pt x="4" y="21"/>
                  <a:pt x="0" y="21"/>
                </a:cubicBezTo>
                <a:cubicBezTo>
                  <a:pt x="0" y="22"/>
                  <a:pt x="2" y="24"/>
                  <a:pt x="3" y="25"/>
                </a:cubicBezTo>
                <a:cubicBezTo>
                  <a:pt x="4" y="27"/>
                  <a:pt x="5" y="29"/>
                  <a:pt x="6" y="30"/>
                </a:cubicBezTo>
                <a:cubicBezTo>
                  <a:pt x="7" y="32"/>
                  <a:pt x="9" y="34"/>
                  <a:pt x="11" y="35"/>
                </a:cubicBezTo>
                <a:cubicBezTo>
                  <a:pt x="9" y="36"/>
                  <a:pt x="8" y="38"/>
                  <a:pt x="7" y="40"/>
                </a:cubicBezTo>
                <a:cubicBezTo>
                  <a:pt x="6" y="42"/>
                  <a:pt x="6" y="44"/>
                  <a:pt x="5" y="46"/>
                </a:cubicBezTo>
                <a:cubicBezTo>
                  <a:pt x="4" y="47"/>
                  <a:pt x="3" y="49"/>
                  <a:pt x="2" y="51"/>
                </a:cubicBezTo>
                <a:cubicBezTo>
                  <a:pt x="6" y="50"/>
                  <a:pt x="10" y="52"/>
                  <a:pt x="13" y="49"/>
                </a:cubicBezTo>
                <a:cubicBezTo>
                  <a:pt x="17" y="46"/>
                  <a:pt x="17" y="43"/>
                  <a:pt x="16" y="39"/>
                </a:cubicBezTo>
                <a:cubicBezTo>
                  <a:pt x="22" y="44"/>
                  <a:pt x="36" y="50"/>
                  <a:pt x="63" y="54"/>
                </a:cubicBezTo>
                <a:cubicBezTo>
                  <a:pt x="87" y="58"/>
                  <a:pt x="102" y="47"/>
                  <a:pt x="108" y="38"/>
                </a:cubicBezTo>
                <a:cubicBezTo>
                  <a:pt x="104" y="41"/>
                  <a:pt x="96" y="37"/>
                  <a:pt x="93" y="33"/>
                </a:cubicBezTo>
                <a:close/>
                <a:moveTo>
                  <a:pt x="87" y="42"/>
                </a:moveTo>
                <a:cubicBezTo>
                  <a:pt x="84" y="38"/>
                  <a:pt x="83" y="34"/>
                  <a:pt x="82" y="30"/>
                </a:cubicBezTo>
                <a:cubicBezTo>
                  <a:pt x="81" y="28"/>
                  <a:pt x="80" y="25"/>
                  <a:pt x="81" y="22"/>
                </a:cubicBezTo>
                <a:cubicBezTo>
                  <a:pt x="82" y="16"/>
                  <a:pt x="84" y="12"/>
                  <a:pt x="88" y="8"/>
                </a:cubicBezTo>
                <a:cubicBezTo>
                  <a:pt x="88" y="8"/>
                  <a:pt x="88" y="8"/>
                  <a:pt x="88" y="8"/>
                </a:cubicBezTo>
                <a:cubicBezTo>
                  <a:pt x="86" y="12"/>
                  <a:pt x="84" y="17"/>
                  <a:pt x="83" y="22"/>
                </a:cubicBezTo>
                <a:cubicBezTo>
                  <a:pt x="83" y="25"/>
                  <a:pt x="83" y="29"/>
                  <a:pt x="84" y="32"/>
                </a:cubicBezTo>
                <a:cubicBezTo>
                  <a:pt x="85" y="35"/>
                  <a:pt x="86" y="38"/>
                  <a:pt x="87" y="41"/>
                </a:cubicBezTo>
                <a:cubicBezTo>
                  <a:pt x="87" y="42"/>
                  <a:pt x="87" y="42"/>
                  <a:pt x="87" y="42"/>
                </a:cubicBezTo>
                <a:close/>
                <a:moveTo>
                  <a:pt x="89" y="21"/>
                </a:moveTo>
                <a:cubicBezTo>
                  <a:pt x="89" y="20"/>
                  <a:pt x="90" y="18"/>
                  <a:pt x="92" y="18"/>
                </a:cubicBezTo>
                <a:cubicBezTo>
                  <a:pt x="93" y="18"/>
                  <a:pt x="95" y="19"/>
                  <a:pt x="95" y="21"/>
                </a:cubicBezTo>
                <a:cubicBezTo>
                  <a:pt x="95" y="22"/>
                  <a:pt x="94" y="24"/>
                  <a:pt x="92" y="24"/>
                </a:cubicBezTo>
                <a:cubicBezTo>
                  <a:pt x="91" y="24"/>
                  <a:pt x="89" y="23"/>
                  <a:pt x="89" y="21"/>
                </a:cubicBezTo>
                <a:close/>
              </a:path>
            </a:pathLst>
          </a:custGeom>
          <a:solidFill>
            <a:srgbClr val="8F2E6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4" name="Freeform 38"/>
          <p:cNvSpPr>
            <a:spLocks noEditPoints="1"/>
          </p:cNvSpPr>
          <p:nvPr/>
        </p:nvSpPr>
        <p:spPr bwMode="auto">
          <a:xfrm>
            <a:off x="9894063" y="6007655"/>
            <a:ext cx="560763" cy="307960"/>
          </a:xfrm>
          <a:custGeom>
            <a:avLst/>
            <a:gdLst>
              <a:gd name="T0" fmla="*/ 74 w 89"/>
              <a:gd name="T1" fmla="*/ 25 h 48"/>
              <a:gd name="T2" fmla="*/ 75 w 89"/>
              <a:gd name="T3" fmla="*/ 28 h 48"/>
              <a:gd name="T4" fmla="*/ 75 w 89"/>
              <a:gd name="T5" fmla="*/ 28 h 48"/>
              <a:gd name="T6" fmla="*/ 74 w 89"/>
              <a:gd name="T7" fmla="*/ 24 h 48"/>
              <a:gd name="T8" fmla="*/ 74 w 89"/>
              <a:gd name="T9" fmla="*/ 24 h 48"/>
              <a:gd name="T10" fmla="*/ 74 w 89"/>
              <a:gd name="T11" fmla="*/ 24 h 48"/>
              <a:gd name="T12" fmla="*/ 78 w 89"/>
              <a:gd name="T13" fmla="*/ 22 h 48"/>
              <a:gd name="T14" fmla="*/ 78 w 89"/>
              <a:gd name="T15" fmla="*/ 23 h 48"/>
              <a:gd name="T16" fmla="*/ 76 w 89"/>
              <a:gd name="T17" fmla="*/ 23 h 48"/>
              <a:gd name="T18" fmla="*/ 75 w 89"/>
              <a:gd name="T19" fmla="*/ 24 h 48"/>
              <a:gd name="T20" fmla="*/ 75 w 89"/>
              <a:gd name="T21" fmla="*/ 24 h 48"/>
              <a:gd name="T22" fmla="*/ 87 w 89"/>
              <a:gd name="T23" fmla="*/ 24 h 48"/>
              <a:gd name="T24" fmla="*/ 88 w 89"/>
              <a:gd name="T25" fmla="*/ 24 h 48"/>
              <a:gd name="T26" fmla="*/ 88 w 89"/>
              <a:gd name="T27" fmla="*/ 25 h 48"/>
              <a:gd name="T28" fmla="*/ 75 w 89"/>
              <a:gd name="T29" fmla="*/ 5 h 48"/>
              <a:gd name="T30" fmla="*/ 41 w 89"/>
              <a:gd name="T31" fmla="*/ 7 h 48"/>
              <a:gd name="T32" fmla="*/ 13 w 89"/>
              <a:gd name="T33" fmla="*/ 30 h 48"/>
              <a:gd name="T34" fmla="*/ 8 w 89"/>
              <a:gd name="T35" fmla="*/ 23 h 48"/>
              <a:gd name="T36" fmla="*/ 0 w 89"/>
              <a:gd name="T37" fmla="*/ 25 h 48"/>
              <a:gd name="T38" fmla="*/ 3 w 89"/>
              <a:gd name="T39" fmla="*/ 28 h 48"/>
              <a:gd name="T40" fmla="*/ 6 w 89"/>
              <a:gd name="T41" fmla="*/ 32 h 48"/>
              <a:gd name="T42" fmla="*/ 10 w 89"/>
              <a:gd name="T43" fmla="*/ 34 h 48"/>
              <a:gd name="T44" fmla="*/ 7 w 89"/>
              <a:gd name="T45" fmla="*/ 39 h 48"/>
              <a:gd name="T46" fmla="*/ 6 w 89"/>
              <a:gd name="T47" fmla="*/ 44 h 48"/>
              <a:gd name="T48" fmla="*/ 5 w 89"/>
              <a:gd name="T49" fmla="*/ 48 h 48"/>
              <a:gd name="T50" fmla="*/ 13 w 89"/>
              <a:gd name="T51" fmla="*/ 45 h 48"/>
              <a:gd name="T52" fmla="*/ 15 w 89"/>
              <a:gd name="T53" fmla="*/ 37 h 48"/>
              <a:gd name="T54" fmla="*/ 53 w 89"/>
              <a:gd name="T55" fmla="*/ 44 h 48"/>
              <a:gd name="T56" fmla="*/ 87 w 89"/>
              <a:gd name="T57" fmla="*/ 27 h 48"/>
              <a:gd name="T58" fmla="*/ 74 w 89"/>
              <a:gd name="T59" fmla="*/ 25 h 48"/>
              <a:gd name="T60" fmla="*/ 70 w 89"/>
              <a:gd name="T61" fmla="*/ 32 h 48"/>
              <a:gd name="T62" fmla="*/ 65 w 89"/>
              <a:gd name="T63" fmla="*/ 24 h 48"/>
              <a:gd name="T64" fmla="*/ 64 w 89"/>
              <a:gd name="T65" fmla="*/ 17 h 48"/>
              <a:gd name="T66" fmla="*/ 68 w 89"/>
              <a:gd name="T67" fmla="*/ 5 h 48"/>
              <a:gd name="T68" fmla="*/ 68 w 89"/>
              <a:gd name="T69" fmla="*/ 5 h 48"/>
              <a:gd name="T70" fmla="*/ 65 w 89"/>
              <a:gd name="T71" fmla="*/ 17 h 48"/>
              <a:gd name="T72" fmla="*/ 67 w 89"/>
              <a:gd name="T73" fmla="*/ 25 h 48"/>
              <a:gd name="T74" fmla="*/ 71 w 89"/>
              <a:gd name="T75" fmla="*/ 32 h 48"/>
              <a:gd name="T76" fmla="*/ 70 w 89"/>
              <a:gd name="T77" fmla="*/ 32 h 48"/>
              <a:gd name="T78" fmla="*/ 70 w 89"/>
              <a:gd name="T79" fmla="*/ 16 h 48"/>
              <a:gd name="T80" fmla="*/ 72 w 89"/>
              <a:gd name="T81" fmla="*/ 13 h 48"/>
              <a:gd name="T82" fmla="*/ 75 w 89"/>
              <a:gd name="T83" fmla="*/ 15 h 48"/>
              <a:gd name="T84" fmla="*/ 73 w 89"/>
              <a:gd name="T85" fmla="*/ 18 h 48"/>
              <a:gd name="T86" fmla="*/ 70 w 89"/>
              <a:gd name="T87" fmla="*/ 16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9" h="48">
                <a:moveTo>
                  <a:pt x="74" y="25"/>
                </a:moveTo>
                <a:cubicBezTo>
                  <a:pt x="74" y="26"/>
                  <a:pt x="74" y="27"/>
                  <a:pt x="75" y="28"/>
                </a:cubicBezTo>
                <a:cubicBezTo>
                  <a:pt x="76" y="28"/>
                  <a:pt x="75" y="28"/>
                  <a:pt x="75" y="28"/>
                </a:cubicBezTo>
                <a:cubicBezTo>
                  <a:pt x="74" y="27"/>
                  <a:pt x="74" y="26"/>
                  <a:pt x="74" y="24"/>
                </a:cubicBezTo>
                <a:cubicBezTo>
                  <a:pt x="74" y="24"/>
                  <a:pt x="74" y="24"/>
                  <a:pt x="74" y="24"/>
                </a:cubicBezTo>
                <a:cubicBezTo>
                  <a:pt x="74" y="24"/>
                  <a:pt x="74" y="24"/>
                  <a:pt x="74" y="24"/>
                </a:cubicBezTo>
                <a:cubicBezTo>
                  <a:pt x="75" y="22"/>
                  <a:pt x="77" y="21"/>
                  <a:pt x="78" y="22"/>
                </a:cubicBezTo>
                <a:cubicBezTo>
                  <a:pt x="78" y="23"/>
                  <a:pt x="78" y="23"/>
                  <a:pt x="78" y="23"/>
                </a:cubicBezTo>
                <a:cubicBezTo>
                  <a:pt x="77" y="23"/>
                  <a:pt x="76" y="22"/>
                  <a:pt x="76" y="23"/>
                </a:cubicBezTo>
                <a:cubicBezTo>
                  <a:pt x="75" y="23"/>
                  <a:pt x="75" y="23"/>
                  <a:pt x="75" y="24"/>
                </a:cubicBezTo>
                <a:cubicBezTo>
                  <a:pt x="75" y="24"/>
                  <a:pt x="75" y="24"/>
                  <a:pt x="75" y="24"/>
                </a:cubicBezTo>
                <a:cubicBezTo>
                  <a:pt x="78" y="27"/>
                  <a:pt x="85" y="29"/>
                  <a:pt x="87" y="24"/>
                </a:cubicBezTo>
                <a:cubicBezTo>
                  <a:pt x="88" y="24"/>
                  <a:pt x="88" y="24"/>
                  <a:pt x="88" y="24"/>
                </a:cubicBezTo>
                <a:cubicBezTo>
                  <a:pt x="88" y="24"/>
                  <a:pt x="88" y="24"/>
                  <a:pt x="88" y="25"/>
                </a:cubicBezTo>
                <a:cubicBezTo>
                  <a:pt x="89" y="20"/>
                  <a:pt x="83" y="10"/>
                  <a:pt x="75" y="5"/>
                </a:cubicBezTo>
                <a:cubicBezTo>
                  <a:pt x="67" y="0"/>
                  <a:pt x="57" y="0"/>
                  <a:pt x="41" y="7"/>
                </a:cubicBezTo>
                <a:cubicBezTo>
                  <a:pt x="30" y="12"/>
                  <a:pt x="17" y="23"/>
                  <a:pt x="13" y="30"/>
                </a:cubicBezTo>
                <a:cubicBezTo>
                  <a:pt x="12" y="27"/>
                  <a:pt x="12" y="25"/>
                  <a:pt x="8" y="23"/>
                </a:cubicBezTo>
                <a:cubicBezTo>
                  <a:pt x="5" y="22"/>
                  <a:pt x="3" y="24"/>
                  <a:pt x="0" y="25"/>
                </a:cubicBezTo>
                <a:cubicBezTo>
                  <a:pt x="0" y="26"/>
                  <a:pt x="2" y="27"/>
                  <a:pt x="3" y="28"/>
                </a:cubicBezTo>
                <a:cubicBezTo>
                  <a:pt x="4" y="29"/>
                  <a:pt x="4" y="30"/>
                  <a:pt x="6" y="32"/>
                </a:cubicBezTo>
                <a:cubicBezTo>
                  <a:pt x="7" y="33"/>
                  <a:pt x="8" y="34"/>
                  <a:pt x="10" y="34"/>
                </a:cubicBezTo>
                <a:cubicBezTo>
                  <a:pt x="9" y="36"/>
                  <a:pt x="8" y="37"/>
                  <a:pt x="7" y="39"/>
                </a:cubicBezTo>
                <a:cubicBezTo>
                  <a:pt x="7" y="40"/>
                  <a:pt x="7" y="42"/>
                  <a:pt x="6" y="44"/>
                </a:cubicBezTo>
                <a:cubicBezTo>
                  <a:pt x="6" y="45"/>
                  <a:pt x="5" y="46"/>
                  <a:pt x="5" y="48"/>
                </a:cubicBezTo>
                <a:cubicBezTo>
                  <a:pt x="8" y="47"/>
                  <a:pt x="11" y="48"/>
                  <a:pt x="13" y="45"/>
                </a:cubicBezTo>
                <a:cubicBezTo>
                  <a:pt x="16" y="43"/>
                  <a:pt x="15" y="40"/>
                  <a:pt x="15" y="37"/>
                </a:cubicBezTo>
                <a:cubicBezTo>
                  <a:pt x="20" y="40"/>
                  <a:pt x="31" y="44"/>
                  <a:pt x="53" y="44"/>
                </a:cubicBezTo>
                <a:cubicBezTo>
                  <a:pt x="72" y="45"/>
                  <a:pt x="83" y="34"/>
                  <a:pt x="87" y="27"/>
                </a:cubicBezTo>
                <a:cubicBezTo>
                  <a:pt x="84" y="30"/>
                  <a:pt x="77" y="27"/>
                  <a:pt x="74" y="25"/>
                </a:cubicBezTo>
                <a:close/>
                <a:moveTo>
                  <a:pt x="70" y="32"/>
                </a:moveTo>
                <a:cubicBezTo>
                  <a:pt x="68" y="30"/>
                  <a:pt x="67" y="26"/>
                  <a:pt x="65" y="24"/>
                </a:cubicBezTo>
                <a:cubicBezTo>
                  <a:pt x="64" y="21"/>
                  <a:pt x="64" y="19"/>
                  <a:pt x="64" y="17"/>
                </a:cubicBezTo>
                <a:cubicBezTo>
                  <a:pt x="64" y="12"/>
                  <a:pt x="65" y="9"/>
                  <a:pt x="68" y="5"/>
                </a:cubicBezTo>
                <a:cubicBezTo>
                  <a:pt x="68" y="5"/>
                  <a:pt x="68" y="5"/>
                  <a:pt x="68" y="5"/>
                </a:cubicBezTo>
                <a:cubicBezTo>
                  <a:pt x="66" y="9"/>
                  <a:pt x="65" y="13"/>
                  <a:pt x="65" y="17"/>
                </a:cubicBezTo>
                <a:cubicBezTo>
                  <a:pt x="65" y="19"/>
                  <a:pt x="66" y="23"/>
                  <a:pt x="67" y="25"/>
                </a:cubicBezTo>
                <a:cubicBezTo>
                  <a:pt x="68" y="27"/>
                  <a:pt x="69" y="29"/>
                  <a:pt x="71" y="32"/>
                </a:cubicBezTo>
                <a:cubicBezTo>
                  <a:pt x="71" y="32"/>
                  <a:pt x="70" y="32"/>
                  <a:pt x="70" y="32"/>
                </a:cubicBezTo>
                <a:close/>
                <a:moveTo>
                  <a:pt x="70" y="16"/>
                </a:moveTo>
                <a:cubicBezTo>
                  <a:pt x="70" y="14"/>
                  <a:pt x="70" y="13"/>
                  <a:pt x="72" y="13"/>
                </a:cubicBezTo>
                <a:cubicBezTo>
                  <a:pt x="73" y="12"/>
                  <a:pt x="74" y="13"/>
                  <a:pt x="75" y="15"/>
                </a:cubicBezTo>
                <a:cubicBezTo>
                  <a:pt x="75" y="16"/>
                  <a:pt x="74" y="17"/>
                  <a:pt x="73" y="18"/>
                </a:cubicBezTo>
                <a:cubicBezTo>
                  <a:pt x="71" y="18"/>
                  <a:pt x="70" y="17"/>
                  <a:pt x="70" y="16"/>
                </a:cubicBezTo>
                <a:close/>
              </a:path>
            </a:pathLst>
          </a:custGeom>
          <a:solidFill>
            <a:srgbClr val="C2C83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sp>
        <p:nvSpPr>
          <p:cNvPr id="2075" name="Freeform 39"/>
          <p:cNvSpPr/>
          <p:nvPr/>
        </p:nvSpPr>
        <p:spPr bwMode="auto">
          <a:xfrm>
            <a:off x="6089332" y="5718081"/>
            <a:ext cx="565359" cy="289574"/>
          </a:xfrm>
          <a:custGeom>
            <a:avLst/>
            <a:gdLst>
              <a:gd name="T0" fmla="*/ 75 w 90"/>
              <a:gd name="T1" fmla="*/ 26 h 46"/>
              <a:gd name="T2" fmla="*/ 76 w 90"/>
              <a:gd name="T3" fmla="*/ 30 h 46"/>
              <a:gd name="T4" fmla="*/ 76 w 90"/>
              <a:gd name="T5" fmla="*/ 30 h 46"/>
              <a:gd name="T6" fmla="*/ 74 w 90"/>
              <a:gd name="T7" fmla="*/ 25 h 46"/>
              <a:gd name="T8" fmla="*/ 74 w 90"/>
              <a:gd name="T9" fmla="*/ 25 h 46"/>
              <a:gd name="T10" fmla="*/ 75 w 90"/>
              <a:gd name="T11" fmla="*/ 25 h 46"/>
              <a:gd name="T12" fmla="*/ 78 w 90"/>
              <a:gd name="T13" fmla="*/ 24 h 46"/>
              <a:gd name="T14" fmla="*/ 78 w 90"/>
              <a:gd name="T15" fmla="*/ 24 h 46"/>
              <a:gd name="T16" fmla="*/ 76 w 90"/>
              <a:gd name="T17" fmla="*/ 24 h 46"/>
              <a:gd name="T18" fmla="*/ 75 w 90"/>
              <a:gd name="T19" fmla="*/ 25 h 46"/>
              <a:gd name="T20" fmla="*/ 75 w 90"/>
              <a:gd name="T21" fmla="*/ 26 h 46"/>
              <a:gd name="T22" fmla="*/ 88 w 90"/>
              <a:gd name="T23" fmla="*/ 27 h 46"/>
              <a:gd name="T24" fmla="*/ 88 w 90"/>
              <a:gd name="T25" fmla="*/ 27 h 46"/>
              <a:gd name="T26" fmla="*/ 88 w 90"/>
              <a:gd name="T27" fmla="*/ 27 h 46"/>
              <a:gd name="T28" fmla="*/ 77 w 90"/>
              <a:gd name="T29" fmla="*/ 7 h 46"/>
              <a:gd name="T30" fmla="*/ 43 w 90"/>
              <a:gd name="T31" fmla="*/ 6 h 46"/>
              <a:gd name="T32" fmla="*/ 13 w 90"/>
              <a:gd name="T33" fmla="*/ 26 h 46"/>
              <a:gd name="T34" fmla="*/ 9 w 90"/>
              <a:gd name="T35" fmla="*/ 19 h 46"/>
              <a:gd name="T36" fmla="*/ 0 w 90"/>
              <a:gd name="T37" fmla="*/ 20 h 46"/>
              <a:gd name="T38" fmla="*/ 3 w 90"/>
              <a:gd name="T39" fmla="*/ 23 h 46"/>
              <a:gd name="T40" fmla="*/ 6 w 90"/>
              <a:gd name="T41" fmla="*/ 27 h 46"/>
              <a:gd name="T42" fmla="*/ 10 w 90"/>
              <a:gd name="T43" fmla="*/ 31 h 46"/>
              <a:gd name="T44" fmla="*/ 7 w 90"/>
              <a:gd name="T45" fmla="*/ 35 h 46"/>
              <a:gd name="T46" fmla="*/ 5 w 90"/>
              <a:gd name="T47" fmla="*/ 40 h 46"/>
              <a:gd name="T48" fmla="*/ 4 w 90"/>
              <a:gd name="T49" fmla="*/ 43 h 46"/>
              <a:gd name="T50" fmla="*/ 12 w 90"/>
              <a:gd name="T51" fmla="*/ 42 h 46"/>
              <a:gd name="T52" fmla="*/ 14 w 90"/>
              <a:gd name="T53" fmla="*/ 34 h 46"/>
              <a:gd name="T54" fmla="*/ 52 w 90"/>
              <a:gd name="T55" fmla="*/ 44 h 46"/>
              <a:gd name="T56" fmla="*/ 87 w 90"/>
              <a:gd name="T57" fmla="*/ 29 h 46"/>
              <a:gd name="T58" fmla="*/ 75 w 90"/>
              <a:gd name="T59" fmla="*/ 26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90" h="46">
                <a:moveTo>
                  <a:pt x="75" y="26"/>
                </a:moveTo>
                <a:cubicBezTo>
                  <a:pt x="75" y="27"/>
                  <a:pt x="75" y="29"/>
                  <a:pt x="76" y="30"/>
                </a:cubicBezTo>
                <a:cubicBezTo>
                  <a:pt x="76" y="30"/>
                  <a:pt x="76" y="30"/>
                  <a:pt x="76" y="30"/>
                </a:cubicBezTo>
                <a:cubicBezTo>
                  <a:pt x="74" y="29"/>
                  <a:pt x="74" y="27"/>
                  <a:pt x="74" y="25"/>
                </a:cubicBezTo>
                <a:cubicBezTo>
                  <a:pt x="74" y="25"/>
                  <a:pt x="74" y="25"/>
                  <a:pt x="74" y="25"/>
                </a:cubicBezTo>
                <a:cubicBezTo>
                  <a:pt x="74" y="25"/>
                  <a:pt x="75" y="25"/>
                  <a:pt x="75" y="25"/>
                </a:cubicBezTo>
                <a:cubicBezTo>
                  <a:pt x="75" y="23"/>
                  <a:pt x="77" y="22"/>
                  <a:pt x="78" y="24"/>
                </a:cubicBezTo>
                <a:cubicBezTo>
                  <a:pt x="78" y="24"/>
                  <a:pt x="78" y="24"/>
                  <a:pt x="78" y="24"/>
                </a:cubicBezTo>
                <a:cubicBezTo>
                  <a:pt x="78" y="24"/>
                  <a:pt x="77" y="24"/>
                  <a:pt x="76" y="24"/>
                </a:cubicBezTo>
                <a:cubicBezTo>
                  <a:pt x="76" y="24"/>
                  <a:pt x="75" y="25"/>
                  <a:pt x="75" y="25"/>
                </a:cubicBezTo>
                <a:cubicBezTo>
                  <a:pt x="75" y="26"/>
                  <a:pt x="75" y="26"/>
                  <a:pt x="75" y="26"/>
                </a:cubicBezTo>
                <a:cubicBezTo>
                  <a:pt x="78" y="29"/>
                  <a:pt x="85" y="31"/>
                  <a:pt x="88" y="27"/>
                </a:cubicBezTo>
                <a:cubicBezTo>
                  <a:pt x="88" y="26"/>
                  <a:pt x="88" y="27"/>
                  <a:pt x="88" y="27"/>
                </a:cubicBezTo>
                <a:cubicBezTo>
                  <a:pt x="88" y="27"/>
                  <a:pt x="88" y="27"/>
                  <a:pt x="88" y="27"/>
                </a:cubicBezTo>
                <a:cubicBezTo>
                  <a:pt x="90" y="22"/>
                  <a:pt x="84" y="13"/>
                  <a:pt x="77" y="7"/>
                </a:cubicBezTo>
                <a:cubicBezTo>
                  <a:pt x="69" y="1"/>
                  <a:pt x="59" y="0"/>
                  <a:pt x="43" y="6"/>
                </a:cubicBezTo>
                <a:cubicBezTo>
                  <a:pt x="31" y="10"/>
                  <a:pt x="18" y="20"/>
                  <a:pt x="13" y="26"/>
                </a:cubicBezTo>
                <a:cubicBezTo>
                  <a:pt x="13" y="24"/>
                  <a:pt x="12" y="21"/>
                  <a:pt x="9" y="19"/>
                </a:cubicBezTo>
                <a:cubicBezTo>
                  <a:pt x="6" y="18"/>
                  <a:pt x="4" y="20"/>
                  <a:pt x="0" y="20"/>
                </a:cubicBezTo>
                <a:cubicBezTo>
                  <a:pt x="1" y="21"/>
                  <a:pt x="2" y="22"/>
                  <a:pt x="3" y="23"/>
                </a:cubicBezTo>
                <a:cubicBezTo>
                  <a:pt x="4" y="25"/>
                  <a:pt x="5" y="26"/>
                  <a:pt x="6" y="27"/>
                </a:cubicBezTo>
                <a:cubicBezTo>
                  <a:pt x="7" y="29"/>
                  <a:pt x="8" y="30"/>
                  <a:pt x="10" y="31"/>
                </a:cubicBezTo>
                <a:cubicBezTo>
                  <a:pt x="9" y="32"/>
                  <a:pt x="7" y="33"/>
                  <a:pt x="7" y="35"/>
                </a:cubicBezTo>
                <a:cubicBezTo>
                  <a:pt x="6" y="36"/>
                  <a:pt x="6" y="38"/>
                  <a:pt x="5" y="40"/>
                </a:cubicBezTo>
                <a:cubicBezTo>
                  <a:pt x="5" y="41"/>
                  <a:pt x="4" y="42"/>
                  <a:pt x="4" y="43"/>
                </a:cubicBezTo>
                <a:cubicBezTo>
                  <a:pt x="7" y="43"/>
                  <a:pt x="10" y="44"/>
                  <a:pt x="12" y="42"/>
                </a:cubicBezTo>
                <a:cubicBezTo>
                  <a:pt x="15" y="39"/>
                  <a:pt x="15" y="37"/>
                  <a:pt x="14" y="34"/>
                </a:cubicBezTo>
                <a:cubicBezTo>
                  <a:pt x="19" y="37"/>
                  <a:pt x="30" y="42"/>
                  <a:pt x="52" y="44"/>
                </a:cubicBezTo>
                <a:cubicBezTo>
                  <a:pt x="71" y="46"/>
                  <a:pt x="82" y="36"/>
                  <a:pt x="87" y="29"/>
                </a:cubicBezTo>
                <a:cubicBezTo>
                  <a:pt x="84" y="32"/>
                  <a:pt x="77" y="29"/>
                  <a:pt x="75" y="26"/>
                </a:cubicBezTo>
                <a:close/>
              </a:path>
            </a:pathLst>
          </a:custGeom>
          <a:solidFill>
            <a:srgbClr val="D4343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prstClr val="black"/>
              </a:solidFill>
              <a:effectLst/>
              <a:uLnTx/>
              <a:uFillTx/>
              <a:latin typeface="印品黑体" panose="00000500000000000000" pitchFamily="2" charset="-122"/>
              <a:ea typeface="印品黑体" panose="00000500000000000000" pitchFamily="2" charset="-122"/>
              <a:cs typeface="+mn-cs"/>
            </a:endParaRPr>
          </a:p>
        </p:txBody>
      </p:sp>
      <p:pic>
        <p:nvPicPr>
          <p:cNvPr id="4" name="图形 2"/>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9656405" y="1409941"/>
            <a:ext cx="1697038" cy="1092346"/>
          </a:xfrm>
          <a:prstGeom prst="rect">
            <a:avLst/>
          </a:prstGeom>
          <a:effectLst/>
        </p:spPr>
      </p:pic>
      <p:pic>
        <p:nvPicPr>
          <p:cNvPr id="5" name="图形 4"/>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79054" y="2409754"/>
            <a:ext cx="1614625" cy="1273760"/>
          </a:xfrm>
          <a:prstGeom prst="rect">
            <a:avLst/>
          </a:prstGeom>
          <a:effectLst/>
        </p:spPr>
      </p:pic>
      <p:pic>
        <p:nvPicPr>
          <p:cNvPr id="47" name="图片 46"/>
          <p:cNvPicPr>
            <a:picLocks noChangeAspect="1"/>
          </p:cNvPicPr>
          <p:nvPr/>
        </p:nvPicPr>
        <p:blipFill rotWithShape="1">
          <a:blip r:embed="rId5"/>
          <a:srcRect t="48950" b="-1"/>
          <a:stretch>
            <a:fillRect/>
          </a:stretch>
        </p:blipFill>
        <p:spPr>
          <a:xfrm>
            <a:off x="-1096658" y="-28290"/>
            <a:ext cx="14570703" cy="1409891"/>
          </a:xfrm>
          <a:prstGeom prst="rect">
            <a:avLst/>
          </a:prstGeom>
          <a:effectLst/>
        </p:spPr>
      </p:pic>
      <p:pic>
        <p:nvPicPr>
          <p:cNvPr id="17" name="Content Placeholder 16" descr="1"/>
          <p:cNvPicPr>
            <a:picLocks noGrp="1" noChangeAspect="1"/>
          </p:cNvPicPr>
          <p:nvPr>
            <p:ph idx="1"/>
          </p:nvPr>
        </p:nvPicPr>
        <p:blipFill>
          <a:blip r:embed="rId6">
            <a:clrChange>
              <a:clrFrom>
                <a:srgbClr val="FFFFFF">
                  <a:alpha val="100000"/>
                </a:srgbClr>
              </a:clrFrom>
              <a:clrTo>
                <a:srgbClr val="FFFFFF">
                  <a:alpha val="100000"/>
                  <a:alpha val="0"/>
                </a:srgbClr>
              </a:clrTo>
            </a:clrChange>
          </a:blip>
          <a:stretch>
            <a:fillRect/>
          </a:stretch>
        </p:blipFill>
        <p:spPr>
          <a:xfrm>
            <a:off x="2434376" y="937779"/>
            <a:ext cx="7875270" cy="4490720"/>
          </a:xfrm>
          <a:prstGeom prst="rect">
            <a:avLst/>
          </a:prstGeom>
        </p:spPr>
      </p:pic>
      <p:grpSp>
        <p:nvGrpSpPr>
          <p:cNvPr id="10" name="Group 9"/>
          <p:cNvGrpSpPr/>
          <p:nvPr/>
        </p:nvGrpSpPr>
        <p:grpSpPr>
          <a:xfrm>
            <a:off x="3172905" y="1372039"/>
            <a:ext cx="6811010" cy="3664585"/>
            <a:chOff x="4457" y="2084"/>
            <a:chExt cx="9858" cy="5771"/>
          </a:xfrm>
          <a:solidFill>
            <a:schemeClr val="accent4">
              <a:lumMod val="60000"/>
              <a:lumOff val="40000"/>
            </a:schemeClr>
          </a:solidFill>
        </p:grpSpPr>
        <p:sp>
          <p:nvSpPr>
            <p:cNvPr id="43" name="椭圆 42"/>
            <p:cNvSpPr/>
            <p:nvPr/>
          </p:nvSpPr>
          <p:spPr>
            <a:xfrm>
              <a:off x="4457" y="379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6" name="椭圆 42"/>
            <p:cNvSpPr/>
            <p:nvPr/>
          </p:nvSpPr>
          <p:spPr>
            <a:xfrm>
              <a:off x="6632" y="2084"/>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7" name="椭圆 42"/>
            <p:cNvSpPr/>
            <p:nvPr/>
          </p:nvSpPr>
          <p:spPr>
            <a:xfrm>
              <a:off x="7938" y="379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8" name="椭圆 42"/>
            <p:cNvSpPr/>
            <p:nvPr/>
          </p:nvSpPr>
          <p:spPr>
            <a:xfrm>
              <a:off x="10259" y="3659"/>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sp>
          <p:nvSpPr>
            <p:cNvPr id="9" name="椭圆 42"/>
            <p:cNvSpPr/>
            <p:nvPr/>
          </p:nvSpPr>
          <p:spPr>
            <a:xfrm>
              <a:off x="8912" y="2246"/>
              <a:ext cx="4057" cy="405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latin typeface="印品黑体" panose="00000500000000000000" pitchFamily="2" charset="-122"/>
                <a:ea typeface="印品黑体" panose="00000500000000000000" pitchFamily="2" charset="-122"/>
              </a:endParaRPr>
            </a:p>
          </p:txBody>
        </p:sp>
      </p:grpSp>
      <p:sp>
        <p:nvSpPr>
          <p:cNvPr id="2" name="TextBox 1"/>
          <p:cNvSpPr txBox="1"/>
          <p:nvPr/>
        </p:nvSpPr>
        <p:spPr>
          <a:xfrm>
            <a:off x="3494058" y="2390788"/>
            <a:ext cx="6131874" cy="2308324"/>
          </a:xfrm>
          <a:prstGeom prst="rect">
            <a:avLst/>
          </a:prstGeom>
          <a:noFill/>
        </p:spPr>
        <p:txBody>
          <a:bodyPr wrap="square" rtlCol="0">
            <a:spAutoFit/>
          </a:bodyPr>
          <a:lstStyle/>
          <a:p>
            <a:pPr algn="ctr"/>
            <a:r>
              <a:rPr lang="en-US" sz="4800" b="1">
                <a:solidFill>
                  <a:srgbClr val="002060"/>
                </a:solidFill>
              </a:rPr>
              <a:t>Ôn lại bài đã học.</a:t>
            </a:r>
            <a:endParaRPr lang="en-US" sz="4800" b="1">
              <a:solidFill>
                <a:srgbClr val="002060"/>
              </a:solidFill>
            </a:endParaRPr>
          </a:p>
          <a:p>
            <a:pPr algn="ctr"/>
            <a:r>
              <a:rPr lang="en-US" sz="4800" b="1">
                <a:solidFill>
                  <a:srgbClr val="002060"/>
                </a:solidFill>
              </a:rPr>
              <a:t>Chuẩn bị bài </a:t>
            </a:r>
            <a:endParaRPr lang="en-US" sz="4800" b="1">
              <a:solidFill>
                <a:srgbClr val="002060"/>
              </a:solidFill>
            </a:endParaRPr>
          </a:p>
          <a:p>
            <a:pPr algn="ctr"/>
            <a:r>
              <a:rPr lang="en-US" sz="4800" b="1">
                <a:solidFill>
                  <a:srgbClr val="002060"/>
                </a:solidFill>
              </a:rPr>
              <a:t>Tài nguyên thiên nhiên.</a:t>
            </a:r>
            <a:endParaRPr lang="en-US" sz="4800" b="1">
              <a:solidFill>
                <a:srgbClr val="002060"/>
              </a:solidFill>
            </a:endParaRPr>
          </a:p>
        </p:txBody>
      </p:sp>
      <p:pic>
        <p:nvPicPr>
          <p:cNvPr id="14" name="Picture 1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3700" y="69215"/>
            <a:ext cx="3232150" cy="2392045"/>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2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repeatCount="indefinite" autoRev="1" fill="hold" nodeType="withEffect">
                                  <p:stCondLst>
                                    <p:cond delay="0"/>
                                  </p:stCondLst>
                                  <p:childTnLst>
                                    <p:animMotion origin="layout" path="M -2.08333E-6 -1.11111E-6 L 0.1819 -1.11111E-6 " pathEditMode="relative" rAng="0" ptsTypes="AA">
                                      <p:cBhvr>
                                        <p:cTn id="6" dur="4000" fill="hold"/>
                                        <p:tgtEl>
                                          <p:spTgt spid="47"/>
                                        </p:tgtEl>
                                        <p:attrNameLst>
                                          <p:attrName>ppt_x</p:attrName>
                                          <p:attrName>ppt_y</p:attrName>
                                        </p:attrNameLst>
                                      </p:cBhvr>
                                      <p:rCtr x="9089" y="0"/>
                                    </p:animMotion>
                                  </p:childTnLst>
                                </p:cTn>
                              </p:par>
                              <p:par>
                                <p:cTn id="7" presetID="2" presetClass="entr" presetSubtype="8" fill="hold" grpId="0" nodeType="withEffect">
                                  <p:stCondLst>
                                    <p:cond delay="0"/>
                                  </p:stCondLst>
                                  <p:childTnLst>
                                    <p:set>
                                      <p:cBhvr>
                                        <p:cTn id="8" dur="1" fill="hold">
                                          <p:stCondLst>
                                            <p:cond delay="0"/>
                                          </p:stCondLst>
                                        </p:cTn>
                                        <p:tgtEl>
                                          <p:spTgt spid="2073"/>
                                        </p:tgtEl>
                                        <p:attrNameLst>
                                          <p:attrName>style.visibility</p:attrName>
                                        </p:attrNameLst>
                                      </p:cBhvr>
                                      <p:to>
                                        <p:strVal val="visible"/>
                                      </p:to>
                                    </p:set>
                                    <p:anim calcmode="lin" valueType="num">
                                      <p:cBhvr additive="base">
                                        <p:cTn id="9" dur="3500" fill="hold"/>
                                        <p:tgtEl>
                                          <p:spTgt spid="2073"/>
                                        </p:tgtEl>
                                        <p:attrNameLst>
                                          <p:attrName>ppt_x</p:attrName>
                                        </p:attrNameLst>
                                      </p:cBhvr>
                                      <p:tavLst>
                                        <p:tav tm="0">
                                          <p:val>
                                            <p:strVal val="0-#ppt_w/2"/>
                                          </p:val>
                                        </p:tav>
                                        <p:tav tm="100000">
                                          <p:val>
                                            <p:strVal val="#ppt_x"/>
                                          </p:val>
                                        </p:tav>
                                      </p:tavLst>
                                    </p:anim>
                                    <p:anim calcmode="lin" valueType="num">
                                      <p:cBhvr additive="base">
                                        <p:cTn id="10" dur="3500" fill="hold"/>
                                        <p:tgtEl>
                                          <p:spTgt spid="2073"/>
                                        </p:tgtEl>
                                        <p:attrNameLst>
                                          <p:attrName>ppt_y</p:attrName>
                                        </p:attrNameLst>
                                      </p:cBhvr>
                                      <p:tavLst>
                                        <p:tav tm="0">
                                          <p:val>
                                            <p:strVal val="#ppt_y"/>
                                          </p:val>
                                        </p:tav>
                                        <p:tav tm="100000">
                                          <p:val>
                                            <p:strVal val="#ppt_y"/>
                                          </p:val>
                                        </p:tav>
                                      </p:tavLst>
                                    </p:anim>
                                  </p:childTnLst>
                                </p:cTn>
                              </p:par>
                              <p:par>
                                <p:cTn id="11" presetID="2" presetClass="entr" presetSubtype="8" fill="hold" grpId="0" nodeType="withEffect">
                                  <p:stCondLst>
                                    <p:cond delay="750"/>
                                  </p:stCondLst>
                                  <p:childTnLst>
                                    <p:set>
                                      <p:cBhvr>
                                        <p:cTn id="12" dur="1" fill="hold">
                                          <p:stCondLst>
                                            <p:cond delay="0"/>
                                          </p:stCondLst>
                                        </p:cTn>
                                        <p:tgtEl>
                                          <p:spTgt spid="2071"/>
                                        </p:tgtEl>
                                        <p:attrNameLst>
                                          <p:attrName>style.visibility</p:attrName>
                                        </p:attrNameLst>
                                      </p:cBhvr>
                                      <p:to>
                                        <p:strVal val="visible"/>
                                      </p:to>
                                    </p:set>
                                    <p:anim calcmode="lin" valueType="num">
                                      <p:cBhvr additive="base">
                                        <p:cTn id="13" dur="3500" fill="hold"/>
                                        <p:tgtEl>
                                          <p:spTgt spid="2071"/>
                                        </p:tgtEl>
                                        <p:attrNameLst>
                                          <p:attrName>ppt_x</p:attrName>
                                        </p:attrNameLst>
                                      </p:cBhvr>
                                      <p:tavLst>
                                        <p:tav tm="0">
                                          <p:val>
                                            <p:strVal val="0-#ppt_w/2"/>
                                          </p:val>
                                        </p:tav>
                                        <p:tav tm="100000">
                                          <p:val>
                                            <p:strVal val="#ppt_x"/>
                                          </p:val>
                                        </p:tav>
                                      </p:tavLst>
                                    </p:anim>
                                    <p:anim calcmode="lin" valueType="num">
                                      <p:cBhvr additive="base">
                                        <p:cTn id="14" dur="3500" fill="hold"/>
                                        <p:tgtEl>
                                          <p:spTgt spid="2071"/>
                                        </p:tgtEl>
                                        <p:attrNameLst>
                                          <p:attrName>ppt_y</p:attrName>
                                        </p:attrNameLst>
                                      </p:cBhvr>
                                      <p:tavLst>
                                        <p:tav tm="0">
                                          <p:val>
                                            <p:strVal val="#ppt_y"/>
                                          </p:val>
                                        </p:tav>
                                        <p:tav tm="100000">
                                          <p:val>
                                            <p:strVal val="#ppt_y"/>
                                          </p:val>
                                        </p:tav>
                                      </p:tavLst>
                                    </p:anim>
                                  </p:childTnLst>
                                </p:cTn>
                              </p:par>
                              <p:par>
                                <p:cTn id="15" presetID="2" presetClass="entr" presetSubtype="8" fill="hold" grpId="0" nodeType="withEffect">
                                  <p:stCondLst>
                                    <p:cond delay="1500"/>
                                  </p:stCondLst>
                                  <p:childTnLst>
                                    <p:set>
                                      <p:cBhvr>
                                        <p:cTn id="16" dur="1" fill="hold">
                                          <p:stCondLst>
                                            <p:cond delay="0"/>
                                          </p:stCondLst>
                                        </p:cTn>
                                        <p:tgtEl>
                                          <p:spTgt spid="2075"/>
                                        </p:tgtEl>
                                        <p:attrNameLst>
                                          <p:attrName>style.visibility</p:attrName>
                                        </p:attrNameLst>
                                      </p:cBhvr>
                                      <p:to>
                                        <p:strVal val="visible"/>
                                      </p:to>
                                    </p:set>
                                    <p:anim calcmode="lin" valueType="num">
                                      <p:cBhvr additive="base">
                                        <p:cTn id="17" dur="3500" fill="hold"/>
                                        <p:tgtEl>
                                          <p:spTgt spid="2075"/>
                                        </p:tgtEl>
                                        <p:attrNameLst>
                                          <p:attrName>ppt_x</p:attrName>
                                        </p:attrNameLst>
                                      </p:cBhvr>
                                      <p:tavLst>
                                        <p:tav tm="0">
                                          <p:val>
                                            <p:strVal val="0-#ppt_w/2"/>
                                          </p:val>
                                        </p:tav>
                                        <p:tav tm="100000">
                                          <p:val>
                                            <p:strVal val="#ppt_x"/>
                                          </p:val>
                                        </p:tav>
                                      </p:tavLst>
                                    </p:anim>
                                    <p:anim calcmode="lin" valueType="num">
                                      <p:cBhvr additive="base">
                                        <p:cTn id="18" dur="3500" fill="hold"/>
                                        <p:tgtEl>
                                          <p:spTgt spid="2075"/>
                                        </p:tgtEl>
                                        <p:attrNameLst>
                                          <p:attrName>ppt_y</p:attrName>
                                        </p:attrNameLst>
                                      </p:cBhvr>
                                      <p:tavLst>
                                        <p:tav tm="0">
                                          <p:val>
                                            <p:strVal val="#ppt_y"/>
                                          </p:val>
                                        </p:tav>
                                        <p:tav tm="100000">
                                          <p:val>
                                            <p:strVal val="#ppt_y"/>
                                          </p:val>
                                        </p:tav>
                                      </p:tavLst>
                                    </p:anim>
                                  </p:childTnLst>
                                </p:cTn>
                              </p:par>
                              <p:par>
                                <p:cTn id="19" presetID="2" presetClass="entr" presetSubtype="8" fill="hold" grpId="0" nodeType="withEffect">
                                  <p:stCondLst>
                                    <p:cond delay="2250"/>
                                  </p:stCondLst>
                                  <p:childTnLst>
                                    <p:set>
                                      <p:cBhvr>
                                        <p:cTn id="20" dur="1" fill="hold">
                                          <p:stCondLst>
                                            <p:cond delay="0"/>
                                          </p:stCondLst>
                                        </p:cTn>
                                        <p:tgtEl>
                                          <p:spTgt spid="2072"/>
                                        </p:tgtEl>
                                        <p:attrNameLst>
                                          <p:attrName>style.visibility</p:attrName>
                                        </p:attrNameLst>
                                      </p:cBhvr>
                                      <p:to>
                                        <p:strVal val="visible"/>
                                      </p:to>
                                    </p:set>
                                    <p:anim calcmode="lin" valueType="num">
                                      <p:cBhvr additive="base">
                                        <p:cTn id="21" dur="3500" fill="hold"/>
                                        <p:tgtEl>
                                          <p:spTgt spid="2072"/>
                                        </p:tgtEl>
                                        <p:attrNameLst>
                                          <p:attrName>ppt_x</p:attrName>
                                        </p:attrNameLst>
                                      </p:cBhvr>
                                      <p:tavLst>
                                        <p:tav tm="0">
                                          <p:val>
                                            <p:strVal val="0-#ppt_w/2"/>
                                          </p:val>
                                        </p:tav>
                                        <p:tav tm="100000">
                                          <p:val>
                                            <p:strVal val="#ppt_x"/>
                                          </p:val>
                                        </p:tav>
                                      </p:tavLst>
                                    </p:anim>
                                    <p:anim calcmode="lin" valueType="num">
                                      <p:cBhvr additive="base">
                                        <p:cTn id="22" dur="3500" fill="hold"/>
                                        <p:tgtEl>
                                          <p:spTgt spid="2072"/>
                                        </p:tgtEl>
                                        <p:attrNameLst>
                                          <p:attrName>ppt_y</p:attrName>
                                        </p:attrNameLst>
                                      </p:cBhvr>
                                      <p:tavLst>
                                        <p:tav tm="0">
                                          <p:val>
                                            <p:strVal val="#ppt_y"/>
                                          </p:val>
                                        </p:tav>
                                        <p:tav tm="100000">
                                          <p:val>
                                            <p:strVal val="#ppt_y"/>
                                          </p:val>
                                        </p:tav>
                                      </p:tavLst>
                                    </p:anim>
                                  </p:childTnLst>
                                </p:cTn>
                              </p:par>
                              <p:par>
                                <p:cTn id="23" presetID="2" presetClass="entr" presetSubtype="8" fill="hold" grpId="0" nodeType="withEffect">
                                  <p:stCondLst>
                                    <p:cond delay="3200"/>
                                  </p:stCondLst>
                                  <p:childTnLst>
                                    <p:set>
                                      <p:cBhvr>
                                        <p:cTn id="24" dur="1" fill="hold">
                                          <p:stCondLst>
                                            <p:cond delay="0"/>
                                          </p:stCondLst>
                                        </p:cTn>
                                        <p:tgtEl>
                                          <p:spTgt spid="2074"/>
                                        </p:tgtEl>
                                        <p:attrNameLst>
                                          <p:attrName>style.visibility</p:attrName>
                                        </p:attrNameLst>
                                      </p:cBhvr>
                                      <p:to>
                                        <p:strVal val="visible"/>
                                      </p:to>
                                    </p:set>
                                    <p:anim calcmode="lin" valueType="num">
                                      <p:cBhvr additive="base">
                                        <p:cTn id="25" dur="3500" fill="hold"/>
                                        <p:tgtEl>
                                          <p:spTgt spid="2074"/>
                                        </p:tgtEl>
                                        <p:attrNameLst>
                                          <p:attrName>ppt_x</p:attrName>
                                        </p:attrNameLst>
                                      </p:cBhvr>
                                      <p:tavLst>
                                        <p:tav tm="0">
                                          <p:val>
                                            <p:strVal val="0-#ppt_w/2"/>
                                          </p:val>
                                        </p:tav>
                                        <p:tav tm="100000">
                                          <p:val>
                                            <p:strVal val="#ppt_x"/>
                                          </p:val>
                                        </p:tav>
                                      </p:tavLst>
                                    </p:anim>
                                    <p:anim calcmode="lin" valueType="num">
                                      <p:cBhvr additive="base">
                                        <p:cTn id="26" dur="3500" fill="hold"/>
                                        <p:tgtEl>
                                          <p:spTgt spid="2074"/>
                                        </p:tgtEl>
                                        <p:attrNameLst>
                                          <p:attrName>ppt_y</p:attrName>
                                        </p:attrNameLst>
                                      </p:cBhvr>
                                      <p:tavLst>
                                        <p:tav tm="0">
                                          <p:val>
                                            <p:strVal val="#ppt_y"/>
                                          </p:val>
                                        </p:tav>
                                        <p:tav tm="100000">
                                          <p:val>
                                            <p:strVal val="#ppt_y"/>
                                          </p:val>
                                        </p:tav>
                                      </p:tavLst>
                                    </p:anim>
                                  </p:childTnLst>
                                </p:cTn>
                              </p:par>
                              <p:par>
                                <p:cTn id="27" presetID="2" presetClass="entr" presetSubtype="8" fill="hold" grpId="0" nodeType="withEffect">
                                  <p:stCondLst>
                                    <p:cond delay="2750"/>
                                  </p:stCondLst>
                                  <p:childTnLst>
                                    <p:set>
                                      <p:cBhvr>
                                        <p:cTn id="28" dur="1" fill="hold">
                                          <p:stCondLst>
                                            <p:cond delay="0"/>
                                          </p:stCondLst>
                                        </p:cTn>
                                        <p:tgtEl>
                                          <p:spTgt spid="2070"/>
                                        </p:tgtEl>
                                        <p:attrNameLst>
                                          <p:attrName>style.visibility</p:attrName>
                                        </p:attrNameLst>
                                      </p:cBhvr>
                                      <p:to>
                                        <p:strVal val="visible"/>
                                      </p:to>
                                    </p:set>
                                    <p:anim calcmode="lin" valueType="num">
                                      <p:cBhvr additive="base">
                                        <p:cTn id="29" dur="3500" fill="hold"/>
                                        <p:tgtEl>
                                          <p:spTgt spid="2070"/>
                                        </p:tgtEl>
                                        <p:attrNameLst>
                                          <p:attrName>ppt_x</p:attrName>
                                        </p:attrNameLst>
                                      </p:cBhvr>
                                      <p:tavLst>
                                        <p:tav tm="0">
                                          <p:val>
                                            <p:strVal val="0-#ppt_w/2"/>
                                          </p:val>
                                        </p:tav>
                                        <p:tav tm="100000">
                                          <p:val>
                                            <p:strVal val="#ppt_x"/>
                                          </p:val>
                                        </p:tav>
                                      </p:tavLst>
                                    </p:anim>
                                    <p:anim calcmode="lin" valueType="num">
                                      <p:cBhvr additive="base">
                                        <p:cTn id="30" dur="3500" fill="hold"/>
                                        <p:tgtEl>
                                          <p:spTgt spid="2070"/>
                                        </p:tgtEl>
                                        <p:attrNameLst>
                                          <p:attrName>ppt_y</p:attrName>
                                        </p:attrNameLst>
                                      </p:cBhvr>
                                      <p:tavLst>
                                        <p:tav tm="0">
                                          <p:val>
                                            <p:strVal val="#ppt_y"/>
                                          </p:val>
                                        </p:tav>
                                        <p:tav tm="100000">
                                          <p:val>
                                            <p:strVal val="#ppt_y"/>
                                          </p:val>
                                        </p:tav>
                                      </p:tavLst>
                                    </p:anim>
                                  </p:childTnLst>
                                </p:cTn>
                              </p:par>
                              <p:par>
                                <p:cTn id="31" presetID="2" presetClass="entr" presetSubtype="6" fill="hold" nodeType="withEffect">
                                  <p:stCondLst>
                                    <p:cond delay="0"/>
                                  </p:stCondLst>
                                  <p:childTnLst>
                                    <p:set>
                                      <p:cBhvr>
                                        <p:cTn id="32" dur="1" fill="hold">
                                          <p:stCondLst>
                                            <p:cond delay="0"/>
                                          </p:stCondLst>
                                        </p:cTn>
                                        <p:tgtEl>
                                          <p:spTgt spid="4"/>
                                        </p:tgtEl>
                                        <p:attrNameLst>
                                          <p:attrName>style.visibility</p:attrName>
                                        </p:attrNameLst>
                                      </p:cBhvr>
                                      <p:to>
                                        <p:strVal val="visible"/>
                                      </p:to>
                                    </p:set>
                                    <p:anim calcmode="lin" valueType="num">
                                      <p:cBhvr additive="base">
                                        <p:cTn id="33" dur="500" fill="hold"/>
                                        <p:tgtEl>
                                          <p:spTgt spid="4"/>
                                        </p:tgtEl>
                                        <p:attrNameLst>
                                          <p:attrName>ppt_x</p:attrName>
                                        </p:attrNameLst>
                                      </p:cBhvr>
                                      <p:tavLst>
                                        <p:tav tm="0">
                                          <p:val>
                                            <p:strVal val="1+#ppt_w/2"/>
                                          </p:val>
                                        </p:tav>
                                        <p:tav tm="100000">
                                          <p:val>
                                            <p:strVal val="#ppt_x"/>
                                          </p:val>
                                        </p:tav>
                                      </p:tavLst>
                                    </p:anim>
                                    <p:anim calcmode="lin" valueType="num">
                                      <p:cBhvr additive="base">
                                        <p:cTn id="34" dur="500" fill="hold"/>
                                        <p:tgtEl>
                                          <p:spTgt spid="4"/>
                                        </p:tgtEl>
                                        <p:attrNameLst>
                                          <p:attrName>ppt_y</p:attrName>
                                        </p:attrNameLst>
                                      </p:cBhvr>
                                      <p:tavLst>
                                        <p:tav tm="0">
                                          <p:val>
                                            <p:strVal val="1+#ppt_h/2"/>
                                          </p:val>
                                        </p:tav>
                                        <p:tav tm="100000">
                                          <p:val>
                                            <p:strVal val="#ppt_y"/>
                                          </p:val>
                                        </p:tav>
                                      </p:tavLst>
                                    </p:anim>
                                  </p:childTnLst>
                                </p:cTn>
                              </p:par>
                              <p:par>
                                <p:cTn id="35" presetID="2" presetClass="entr" presetSubtype="12" fill="hold" nodeType="with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0-#ppt_w/2"/>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par>
                                <p:cTn id="39" presetID="50" presetClass="entr" presetSubtype="0" decel="10000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anim calcmode="lin" valueType="num">
                                      <p:cBhvr>
                                        <p:cTn id="41" dur="1000" fill="hold"/>
                                        <p:tgtEl>
                                          <p:spTgt spid="17"/>
                                        </p:tgtEl>
                                        <p:attrNameLst>
                                          <p:attrName>ppt_w</p:attrName>
                                        </p:attrNameLst>
                                      </p:cBhvr>
                                      <p:tavLst>
                                        <p:tav tm="0">
                                          <p:val>
                                            <p:strVal val="#ppt_w+.3"/>
                                          </p:val>
                                        </p:tav>
                                        <p:tav tm="100000">
                                          <p:val>
                                            <p:strVal val="#ppt_w"/>
                                          </p:val>
                                        </p:tav>
                                      </p:tavLst>
                                    </p:anim>
                                    <p:anim calcmode="lin" valueType="num">
                                      <p:cBhvr>
                                        <p:cTn id="42" dur="1000" fill="hold"/>
                                        <p:tgtEl>
                                          <p:spTgt spid="17"/>
                                        </p:tgtEl>
                                        <p:attrNameLst>
                                          <p:attrName>ppt_h</p:attrName>
                                        </p:attrNameLst>
                                      </p:cBhvr>
                                      <p:tavLst>
                                        <p:tav tm="0">
                                          <p:val>
                                            <p:strVal val="#ppt_h"/>
                                          </p:val>
                                        </p:tav>
                                        <p:tav tm="100000">
                                          <p:val>
                                            <p:strVal val="#ppt_h"/>
                                          </p:val>
                                        </p:tav>
                                      </p:tavLst>
                                    </p:anim>
                                    <p:animEffect transition="in" filter="fade">
                                      <p:cBhvr>
                                        <p:cTn id="43" dur="1000"/>
                                        <p:tgtEl>
                                          <p:spTgt spid="17"/>
                                        </p:tgtEl>
                                      </p:cBhvr>
                                    </p:animEffect>
                                  </p:childTnLst>
                                </p:cTn>
                              </p:par>
                              <p:par>
                                <p:cTn id="44" presetID="26" presetClass="emph" presetSubtype="0" fill="hold" nodeType="withEffect">
                                  <p:stCondLst>
                                    <p:cond delay="0"/>
                                  </p:stCondLst>
                                  <p:childTnLst>
                                    <p:animEffect transition="out" filter="fade">
                                      <p:cBhvr>
                                        <p:cTn id="45" dur="500" tmFilter="0, 0; .2, .5; .8, .5; 1, 0"/>
                                        <p:tgtEl>
                                          <p:spTgt spid="17"/>
                                        </p:tgtEl>
                                      </p:cBhvr>
                                    </p:animEffect>
                                    <p:animScale>
                                      <p:cBhvr>
                                        <p:cTn id="46" dur="25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70" grpId="0" bldLvl="0" animBg="1"/>
      <p:bldP spid="2071" grpId="0" bldLvl="0" animBg="1"/>
      <p:bldP spid="2072" grpId="0" bldLvl="0" animBg="1"/>
      <p:bldP spid="2073" grpId="0" bldLvl="0" animBg="1"/>
      <p:bldP spid="2074" grpId="0" bldLvl="0" animBg="1"/>
      <p:bldP spid="2075" grpId="0" bldLvl="0" animBg="1"/>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a:stretch>
        </a:blipFill>
        <a:effectLst/>
      </p:bgPr>
    </p:bg>
    <p:spTree>
      <p:nvGrpSpPr>
        <p:cNvPr id="1" name=""/>
        <p:cNvGrpSpPr/>
        <p:nvPr/>
      </p:nvGrpSpPr>
      <p:grpSpPr>
        <a:xfrm>
          <a:off x="0" y="0"/>
          <a:ext cx="0" cy="0"/>
          <a:chOff x="0" y="0"/>
          <a:chExt cx="0" cy="0"/>
        </a:xfrm>
      </p:grpSpPr>
      <p:sp>
        <p:nvSpPr>
          <p:cNvPr id="9" name="Speech Bubble: Rectangle with Corners Rounded 8"/>
          <p:cNvSpPr/>
          <p:nvPr/>
        </p:nvSpPr>
        <p:spPr>
          <a:xfrm flipH="1">
            <a:off x="3770498" y="747556"/>
            <a:ext cx="4651003" cy="2021833"/>
          </a:xfrm>
          <a:prstGeom prst="wedgeRoundRectCallout">
            <a:avLst>
              <a:gd name="adj1" fmla="val 70383"/>
              <a:gd name="adj2" fmla="val -2365"/>
              <a:gd name="adj3" fmla="val 16667"/>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accent1">
                    <a:lumMod val="50000"/>
                  </a:schemeClr>
                </a:solidFill>
                <a:latin typeface="Calibri" panose="020F0502020204030204" pitchFamily="34" charset="0"/>
                <a:cs typeface="Calibri" panose="020F0502020204030204" pitchFamily="34" charset="0"/>
              </a:rPr>
              <a:t>Hôm nay, mình có chuyến hành trình rất thú vị. Cảm ơn các bạn đã cùng đi với mình nhé!</a:t>
            </a:r>
            <a:endParaRPr lang="en-US" sz="3200" b="1">
              <a:solidFill>
                <a:schemeClr val="accent1">
                  <a:lumMod val="50000"/>
                </a:schemeClr>
              </a:solidFill>
              <a:latin typeface="Calibri" panose="020F0502020204030204" pitchFamily="34" charset="0"/>
              <a:cs typeface="Calibri" panose="020F0502020204030204" pitchFamily="34" charset="0"/>
            </a:endParaRPr>
          </a:p>
        </p:txBody>
      </p:sp>
      <p:pic>
        <p:nvPicPr>
          <p:cNvPr id="10" name="Picture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607024" y="2365074"/>
            <a:ext cx="6045409" cy="4157475"/>
          </a:xfrm>
          <a:prstGeom prst="rect">
            <a:avLst/>
          </a:prstGeom>
        </p:spPr>
      </p:pic>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700" y="2230421"/>
            <a:ext cx="4627579" cy="46275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wipe(down)">
                                      <p:cBhvr>
                                        <p:cTn id="13"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组合 4"/>
          <p:cNvGrpSpPr/>
          <p:nvPr/>
        </p:nvGrpSpPr>
        <p:grpSpPr>
          <a:xfrm>
            <a:off x="0" y="0"/>
            <a:ext cx="12192000" cy="6858000"/>
            <a:chOff x="0" y="0"/>
            <a:chExt cx="12192000" cy="6858000"/>
          </a:xfrm>
        </p:grpSpPr>
        <p:pic>
          <p:nvPicPr>
            <p:cNvPr id="6" name="图片 5"/>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0"/>
              <a:ext cx="12192000" cy="4445000"/>
            </a:xfrm>
            <a:prstGeom prst="rect">
              <a:avLst/>
            </a:prstGeom>
          </p:spPr>
        </p:pic>
        <p:pic>
          <p:nvPicPr>
            <p:cNvPr id="7" name="图片 6"/>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2413000"/>
              <a:ext cx="12192000" cy="4445000"/>
            </a:xfrm>
            <a:prstGeom prst="rect">
              <a:avLst/>
            </a:prstGeom>
          </p:spPr>
        </p:pic>
      </p:grpSp>
      <p:sp>
        <p:nvSpPr>
          <p:cNvPr id="19" name="矩形 18"/>
          <p:cNvSpPr/>
          <p:nvPr/>
        </p:nvSpPr>
        <p:spPr>
          <a:xfrm>
            <a:off x="0" y="0"/>
            <a:ext cx="12192000" cy="6858000"/>
          </a:xfrm>
          <a:prstGeom prst="rect">
            <a:avLst/>
          </a:prstGeom>
          <a:solidFill>
            <a:schemeClr val="bg1">
              <a:alpha val="34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杨任东竹石体-Medium" panose="02000000000000000000" pitchFamily="2" charset="-122"/>
              <a:ea typeface="杨任东竹石体-Medium" panose="02000000000000000000" pitchFamily="2" charset="-122"/>
              <a:cs typeface="+mn-cs"/>
            </a:endParaRPr>
          </a:p>
        </p:txBody>
      </p:sp>
      <p:sp>
        <p:nvSpPr>
          <p:cNvPr id="9" name="矩形: 圆角 8"/>
          <p:cNvSpPr/>
          <p:nvPr/>
        </p:nvSpPr>
        <p:spPr>
          <a:xfrm>
            <a:off x="1659970" y="1521279"/>
            <a:ext cx="9901083" cy="4310870"/>
          </a:xfrm>
          <a:prstGeom prst="roundRect">
            <a:avLst/>
          </a:prstGeom>
          <a:solidFill>
            <a:schemeClr val="bg1">
              <a:alpha val="70000"/>
            </a:schemeClr>
          </a:solidFill>
          <a:ln w="50800">
            <a:solidFill>
              <a:srgbClr val="FDB5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dirty="0">
              <a:ln>
                <a:noFill/>
              </a:ln>
              <a:solidFill>
                <a:srgbClr val="FFFFFF"/>
              </a:solidFill>
              <a:effectLst/>
              <a:uLnTx/>
              <a:uFillTx/>
              <a:latin typeface="杨任东竹石体-Medium" panose="02000000000000000000" pitchFamily="2" charset="-122"/>
              <a:ea typeface="杨任东竹石体-Medium" panose="02000000000000000000" pitchFamily="2" charset="-122"/>
              <a:cs typeface="+mn-cs"/>
            </a:endParaRPr>
          </a:p>
        </p:txBody>
      </p:sp>
      <p:pic>
        <p:nvPicPr>
          <p:cNvPr id="11" name="Picture 1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60337" y="3815974"/>
            <a:ext cx="2217751" cy="2800768"/>
          </a:xfrm>
          <a:prstGeom prst="rect">
            <a:avLst/>
          </a:prstGeom>
        </p:spPr>
      </p:pic>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64072" y="449147"/>
            <a:ext cx="1114016" cy="1899492"/>
          </a:xfrm>
          <a:prstGeom prst="rect">
            <a:avLst/>
          </a:prstGeom>
        </p:spPr>
      </p:pic>
      <p:pic>
        <p:nvPicPr>
          <p:cNvPr id="22" name="Picture 2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163861">
            <a:off x="6578374" y="4910162"/>
            <a:ext cx="874771" cy="1577380"/>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8554" y="458009"/>
            <a:ext cx="2005777" cy="2362853"/>
          </a:xfrm>
          <a:prstGeom prst="rect">
            <a:avLst/>
          </a:prstGeom>
        </p:spPr>
      </p:pic>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36808" y="3571021"/>
            <a:ext cx="2104102" cy="3109875"/>
          </a:xfrm>
          <a:prstGeom prst="rect">
            <a:avLst/>
          </a:prstGeom>
        </p:spPr>
      </p:pic>
      <p:pic>
        <p:nvPicPr>
          <p:cNvPr id="28" name="Picture 2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379883" y="2036601"/>
            <a:ext cx="8839966" cy="3712786"/>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circle(in)">
                                      <p:cBhvr>
                                        <p:cTn id="7" dur="2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p>
            <a:endParaRPr lang="en-GB" altLang="en-US"/>
          </a:p>
        </p:txBody>
      </p:sp>
      <p:sp>
        <p:nvSpPr>
          <p:cNvPr id="4" name="Rectangle: Rounded Corners 2"/>
          <p:cNvSpPr/>
          <p:nvPr/>
        </p:nvSpPr>
        <p:spPr>
          <a:xfrm>
            <a:off x="1317365" y="701333"/>
            <a:ext cx="10433201" cy="1618781"/>
          </a:xfrm>
          <a:custGeom>
            <a:avLst/>
            <a:gdLst>
              <a:gd name="connsiteX0" fmla="*/ 0 w 9505950"/>
              <a:gd name="connsiteY0" fmla="*/ 692498 h 1384995"/>
              <a:gd name="connsiteX1" fmla="*/ 692498 w 9505950"/>
              <a:gd name="connsiteY1" fmla="*/ 0 h 1384995"/>
              <a:gd name="connsiteX2" fmla="*/ 8813453 w 9505950"/>
              <a:gd name="connsiteY2" fmla="*/ 0 h 1384995"/>
              <a:gd name="connsiteX3" fmla="*/ 9505951 w 9505950"/>
              <a:gd name="connsiteY3" fmla="*/ 692498 h 1384995"/>
              <a:gd name="connsiteX4" fmla="*/ 9505950 w 9505950"/>
              <a:gd name="connsiteY4" fmla="*/ 692498 h 1384995"/>
              <a:gd name="connsiteX5" fmla="*/ 8813452 w 9505950"/>
              <a:gd name="connsiteY5" fmla="*/ 1384996 h 1384995"/>
              <a:gd name="connsiteX6" fmla="*/ 692498 w 9505950"/>
              <a:gd name="connsiteY6" fmla="*/ 1384995 h 1384995"/>
              <a:gd name="connsiteX7" fmla="*/ 0 w 9505950"/>
              <a:gd name="connsiteY7" fmla="*/ 692497 h 1384995"/>
              <a:gd name="connsiteX8" fmla="*/ 0 w 9505950"/>
              <a:gd name="connsiteY8" fmla="*/ 692498 h 13849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505950" h="1384995" fill="none" extrusionOk="0">
                <a:moveTo>
                  <a:pt x="0" y="692498"/>
                </a:moveTo>
                <a:cubicBezTo>
                  <a:pt x="38440" y="346088"/>
                  <a:pt x="258644" y="-52383"/>
                  <a:pt x="692498" y="0"/>
                </a:cubicBezTo>
                <a:cubicBezTo>
                  <a:pt x="4047778" y="-154472"/>
                  <a:pt x="6922746" y="-165626"/>
                  <a:pt x="8813453" y="0"/>
                </a:cubicBezTo>
                <a:cubicBezTo>
                  <a:pt x="9211463" y="-19350"/>
                  <a:pt x="9448468" y="305732"/>
                  <a:pt x="9505951" y="692498"/>
                </a:cubicBezTo>
                <a:lnTo>
                  <a:pt x="9505950" y="692498"/>
                </a:lnTo>
                <a:cubicBezTo>
                  <a:pt x="9505739" y="1062807"/>
                  <a:pt x="9124722" y="1362667"/>
                  <a:pt x="8813452" y="1384996"/>
                </a:cubicBezTo>
                <a:cubicBezTo>
                  <a:pt x="5987043" y="1342792"/>
                  <a:pt x="4602487" y="1223698"/>
                  <a:pt x="692498" y="1384995"/>
                </a:cubicBezTo>
                <a:cubicBezTo>
                  <a:pt x="328420" y="1387342"/>
                  <a:pt x="5421" y="1140560"/>
                  <a:pt x="0" y="692497"/>
                </a:cubicBezTo>
                <a:lnTo>
                  <a:pt x="0" y="692498"/>
                </a:lnTo>
                <a:close/>
              </a:path>
              <a:path w="9505950" h="1384995" stroke="0" extrusionOk="0">
                <a:moveTo>
                  <a:pt x="0" y="692498"/>
                </a:moveTo>
                <a:cubicBezTo>
                  <a:pt x="73310" y="318747"/>
                  <a:pt x="280498" y="-39749"/>
                  <a:pt x="692498" y="0"/>
                </a:cubicBezTo>
                <a:cubicBezTo>
                  <a:pt x="3179683" y="-136090"/>
                  <a:pt x="6220791" y="117287"/>
                  <a:pt x="8813453" y="0"/>
                </a:cubicBezTo>
                <a:cubicBezTo>
                  <a:pt x="9194387" y="4411"/>
                  <a:pt x="9551642" y="341078"/>
                  <a:pt x="9505951" y="692498"/>
                </a:cubicBezTo>
                <a:lnTo>
                  <a:pt x="9505950" y="692498"/>
                </a:lnTo>
                <a:cubicBezTo>
                  <a:pt x="9500823" y="1097893"/>
                  <a:pt x="9121258" y="1397440"/>
                  <a:pt x="8813452" y="1384996"/>
                </a:cubicBezTo>
                <a:cubicBezTo>
                  <a:pt x="5198419" y="1431328"/>
                  <a:pt x="2693001" y="1251055"/>
                  <a:pt x="692498" y="1384995"/>
                </a:cubicBezTo>
                <a:cubicBezTo>
                  <a:pt x="349135" y="1338046"/>
                  <a:pt x="25743" y="1077364"/>
                  <a:pt x="0" y="692497"/>
                </a:cubicBezTo>
                <a:lnTo>
                  <a:pt x="0" y="692498"/>
                </a:lnTo>
                <a:close/>
              </a:path>
            </a:pathLst>
          </a:custGeom>
          <a:solidFill>
            <a:schemeClr val="bg1"/>
          </a:solid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Rounded Corners 6"/>
          <p:cNvSpPr/>
          <p:nvPr/>
        </p:nvSpPr>
        <p:spPr>
          <a:xfrm>
            <a:off x="1524000" y="2936875"/>
            <a:ext cx="2980055" cy="995045"/>
          </a:xfrm>
          <a:prstGeom prst="roundRect">
            <a:avLst/>
          </a:prstGeom>
          <a:solidFill>
            <a:schemeClr val="bg1"/>
          </a:solidFill>
          <a:ln w="57150">
            <a:solidFill>
              <a:schemeClr val="accent6">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lang="en-US" sz="4000" b="1" noProof="0" dirty="0">
                <a:ln>
                  <a:noFill/>
                </a:ln>
                <a:solidFill>
                  <a:srgbClr val="66382E"/>
                </a:solidFill>
                <a:effectLst/>
                <a:uLnTx/>
                <a:uFillTx/>
                <a:latin typeface="Arial" panose="020B0604020202020204" pitchFamily="34" charset="0"/>
                <a:cs typeface="Arial" panose="020B0604020202020204" pitchFamily="34" charset="0"/>
                <a:sym typeface="+mn-ea"/>
              </a:rPr>
              <a:t>A. </a:t>
            </a:r>
            <a:r>
              <a:rPr lang="en-GB" altLang="en-US" sz="4000" b="1" noProof="0" dirty="0">
                <a:ln>
                  <a:noFill/>
                </a:ln>
                <a:solidFill>
                  <a:srgbClr val="66382E"/>
                </a:solidFill>
                <a:effectLst/>
                <a:uLnTx/>
                <a:uFillTx/>
                <a:latin typeface="Arial" panose="020B0604020202020204" pitchFamily="34" charset="0"/>
                <a:cs typeface="Arial" panose="020B0604020202020204" pitchFamily="34" charset="0"/>
                <a:sym typeface="+mn-ea"/>
              </a:rPr>
              <a:t>Một con</a:t>
            </a:r>
            <a:endParaRPr kumimoji="0" lang="en-US" sz="4000" b="1" i="0" u="none" strike="noStrike" kern="1200" cap="none" spc="0" normalizeH="0" baseline="0" noProof="0" dirty="0">
              <a:ln>
                <a:noFill/>
              </a:ln>
              <a:solidFill>
                <a:srgbClr val="66382E"/>
              </a:solidFill>
              <a:effectLst/>
              <a:uLnTx/>
              <a:uFillTx/>
              <a:latin typeface="Times New Roman" panose="02020603050405020304" pitchFamily="18" charset="0"/>
              <a:ea typeface="+mn-ea"/>
              <a:cs typeface="Times New Roman" panose="02020603050405020304" pitchFamily="18" charset="0"/>
            </a:endParaRPr>
          </a:p>
        </p:txBody>
      </p:sp>
      <p:pic>
        <p:nvPicPr>
          <p:cNvPr id="15" name="Picture 2" descr="Check free icon"/>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12190" y="2477770"/>
            <a:ext cx="1167130" cy="1167130"/>
          </a:xfrm>
          <a:prstGeom prst="rect">
            <a:avLst/>
          </a:prstGeom>
          <a:noFill/>
          <a:extLst>
            <a:ext uri="{909E8E84-426E-40DD-AFC4-6F175D3DCCD1}">
              <a14:hiddenFill xmlns:a14="http://schemas.microsoft.com/office/drawing/2010/main">
                <a:solidFill>
                  <a:srgbClr val="FFFFFF"/>
                </a:solidFill>
              </a14:hiddenFill>
            </a:ext>
          </a:extLst>
        </p:spPr>
      </p:pic>
      <p:pic>
        <p:nvPicPr>
          <p:cNvPr id="19" name="59c3c5f047238">
            <a:hlinkClick r:id="" action="ppaction://media"/>
          </p:cNvPr>
          <p:cNvPicPr>
            <a:picLocks noChangeAspect="1"/>
          </p:cNvPicPr>
          <p:nvPr>
            <a:audioFile r:link="rId2"/>
            <p:extLst>
              <p:ext uri="{DAA4B4D4-6D71-4841-9C94-3DE7FCFB9230}">
                <p14:media xmlns:p14="http://schemas.microsoft.com/office/powerpoint/2010/main" r:embed="rId3"/>
              </p:ext>
            </p:extLst>
          </p:nvPr>
        </p:nvPicPr>
        <p:blipFill>
          <a:blip r:embed="rId4"/>
          <a:stretch>
            <a:fillRect/>
          </a:stretch>
        </p:blipFill>
        <p:spPr>
          <a:xfrm>
            <a:off x="-1641251" y="1899569"/>
            <a:ext cx="1384390" cy="1384390"/>
          </a:xfrm>
          <a:prstGeom prst="rect">
            <a:avLst/>
          </a:prstGeom>
        </p:spPr>
      </p:pic>
      <p:pic>
        <p:nvPicPr>
          <p:cNvPr id="22"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8305799" y="5793867"/>
            <a:ext cx="3733801" cy="1064133"/>
          </a:xfrm>
          <a:prstGeom prst="rect">
            <a:avLst/>
          </a:prstGeom>
        </p:spPr>
      </p:pic>
      <p:pic>
        <p:nvPicPr>
          <p:cNvPr id="2" name="Content Placeholder 1"/>
          <p:cNvPicPr>
            <a:picLocks noChangeAspect="1"/>
          </p:cNvPicPr>
          <p:nvPr>
            <p:ph idx="1"/>
          </p:nvPr>
        </p:nvPicPr>
        <p:blipFill>
          <a:blip r:embed="rId7"/>
          <a:stretch>
            <a:fillRect/>
          </a:stretch>
        </p:blipFill>
        <p:spPr>
          <a:xfrm rot="20790932">
            <a:off x="587375" y="487045"/>
            <a:ext cx="1257300" cy="1780540"/>
          </a:xfrm>
          <a:prstGeom prst="rect">
            <a:avLst/>
          </a:prstGeom>
          <a:ln>
            <a:noFill/>
          </a:ln>
          <a:effectLst>
            <a:outerShdw blurRad="292100" dist="139700" dir="2700000" algn="tl" rotWithShape="0">
              <a:srgbClr val="333333">
                <a:alpha val="65000"/>
              </a:srgbClr>
            </a:outerShdw>
          </a:effectLst>
        </p:spPr>
      </p:pic>
      <p:sp>
        <p:nvSpPr>
          <p:cNvPr id="6" name="TextBox 3"/>
          <p:cNvSpPr txBox="1"/>
          <p:nvPr/>
        </p:nvSpPr>
        <p:spPr>
          <a:xfrm>
            <a:off x="1884757" y="1023816"/>
            <a:ext cx="9040678" cy="76835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altLang="en-US" sz="44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Voi đẻ mỗi lứa mấy con?</a:t>
            </a:r>
            <a:endParaRPr kumimoji="0" lang="en-GB" altLang="en-US" sz="44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
        <p:nvSpPr>
          <p:cNvPr id="12" name="Rectangle: Rounded Corners 11"/>
          <p:cNvSpPr/>
          <p:nvPr/>
        </p:nvSpPr>
        <p:spPr>
          <a:xfrm>
            <a:off x="4993005" y="2936875"/>
            <a:ext cx="2823210" cy="1015365"/>
          </a:xfrm>
          <a:prstGeom prst="roundRect">
            <a:avLst/>
          </a:prstGeom>
          <a:solidFill>
            <a:schemeClr val="bg1"/>
          </a:solidFill>
          <a:ln w="57150">
            <a:solidFill>
              <a:schemeClr val="accent6">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B. Hai con</a:t>
            </a:r>
            <a:endPar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endParaRPr>
          </a:p>
        </p:txBody>
      </p:sp>
      <p:sp>
        <p:nvSpPr>
          <p:cNvPr id="11" name="Rectangle: Rounded Corners 11"/>
          <p:cNvSpPr/>
          <p:nvPr/>
        </p:nvSpPr>
        <p:spPr>
          <a:xfrm>
            <a:off x="8406765" y="2946400"/>
            <a:ext cx="2823210" cy="1005840"/>
          </a:xfrm>
          <a:prstGeom prst="roundRect">
            <a:avLst/>
          </a:prstGeom>
          <a:solidFill>
            <a:schemeClr val="bg1"/>
          </a:solidFill>
          <a:ln w="57150">
            <a:solidFill>
              <a:schemeClr val="accent6">
                <a:lumMod val="40000"/>
                <a:lumOff val="6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lvl="0" algn="ctr">
              <a:defRPr/>
            </a:pPr>
            <a:r>
              <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rPr>
              <a:t>C. Ba con</a:t>
            </a:r>
            <a:endParaRPr kumimoji="0" lang="en-GB" altLang="en-US" sz="4000" b="1" i="0" u="none" strike="noStrike" kern="1200" cap="none" spc="0" normalizeH="0" baseline="0" noProof="0" dirty="0">
              <a:ln>
                <a:noFill/>
              </a:ln>
              <a:solidFill>
                <a:srgbClr val="66382E"/>
              </a:solidFill>
              <a:effectLst/>
              <a:uLnTx/>
              <a:uFillTx/>
              <a:latin typeface="Arial" panose="020B0604020202020204" pitchFamily="34" charset="0"/>
              <a:ea typeface="+mn-ea"/>
              <a:cs typeface="Arial" panose="020B0604020202020204" pitchFamily="34" charset="0"/>
            </a:endParaRPr>
          </a:p>
        </p:txBody>
      </p:sp>
      <p:sp>
        <p:nvSpPr>
          <p:cNvPr id="17" name="TextBox 3"/>
          <p:cNvSpPr txBox="1"/>
          <p:nvPr/>
        </p:nvSpPr>
        <p:spPr>
          <a:xfrm>
            <a:off x="1884757" y="993971"/>
            <a:ext cx="9040678" cy="76835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GB" altLang="en-US" sz="44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rPr>
              <a:t>Voi đẻ mỗi lứa mấy con?</a:t>
            </a:r>
            <a:endParaRPr kumimoji="0" lang="en-GB" altLang="en-US" sz="4400" b="0" i="0" u="none" strike="noStrike" kern="1200" cap="none" spc="0" normalizeH="0" baseline="0" noProof="0" dirty="0">
              <a:ln>
                <a:noFill/>
              </a:ln>
              <a:solidFill>
                <a:srgbClr val="7030A0"/>
              </a:solidFill>
              <a:effectLst/>
              <a:uLnTx/>
              <a:uFillTx/>
              <a:latin typeface="Calibri" panose="020F0502020204030204" pitchFamily="34" charset="0"/>
              <a:cs typeface="Calibri" panose="020F0502020204030204" pitchFamily="34" charset="0"/>
            </a:endParaRPr>
          </a:p>
        </p:txBody>
      </p:sp>
    </p:spTree>
  </p:cSld>
  <p:clrMapOvr>
    <a:masterClrMapping/>
  </p:clrMapOvr>
  <mc:AlternateContent xmlns:mc="http://schemas.openxmlformats.org/markup-compatibility/2006">
    <mc:Choice xmlns:p14="http://schemas.microsoft.com/office/powerpoint/2010/main" Requires="p14">
      <p:transition spd="slow" p14:dur="1500">
        <p:random/>
      </p:transition>
    </mc:Choice>
    <mc:Fallback>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2" grpId="0" animBg="1"/>
      <p:bldP spid="11" grpId="0" animBg="1"/>
      <p:bldP spid="7" grpId="1" animBg="1"/>
      <p:bldP spid="12" grpId="1" animBg="1"/>
      <p:bldP spid="11"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6" name="Picture 45"/>
          <p:cNvPicPr>
            <a:picLocks noChangeAspect="1"/>
          </p:cNvPicPr>
          <p:nvPr/>
        </p:nvPicPr>
        <p:blipFill rotWithShape="1">
          <a:blip r:embed="rId1">
            <a:extLst>
              <a:ext uri="{28A0092B-C50C-407E-A947-70E740481C1C}">
                <a14:useLocalDpi xmlns:a14="http://schemas.microsoft.com/office/drawing/2010/main" val="0"/>
              </a:ext>
            </a:extLst>
          </a:blip>
          <a:srcRect t="42833" r="2875" b="2382"/>
          <a:stretch>
            <a:fillRect/>
          </a:stretch>
        </p:blipFill>
        <p:spPr>
          <a:xfrm>
            <a:off x="-114072" y="0"/>
            <a:ext cx="12420143" cy="7005812"/>
          </a:xfrm>
          <a:prstGeom prst="rect">
            <a:avLst/>
          </a:prstGeom>
        </p:spPr>
      </p:pic>
      <p:grpSp>
        <p:nvGrpSpPr>
          <p:cNvPr id="18" name="Group 17"/>
          <p:cNvGrpSpPr/>
          <p:nvPr/>
        </p:nvGrpSpPr>
        <p:grpSpPr>
          <a:xfrm>
            <a:off x="6143034" y="1861928"/>
            <a:ext cx="6048966" cy="2385282"/>
            <a:chOff x="918163" y="314628"/>
            <a:chExt cx="9558429" cy="3443730"/>
          </a:xfrm>
        </p:grpSpPr>
        <p:pic>
          <p:nvPicPr>
            <p:cNvPr id="17" name="Picture 16"/>
            <p:cNvPicPr>
              <a:picLocks noChangeAspect="1"/>
            </p:cNvPicPr>
            <p:nvPr/>
          </p:nvPicPr>
          <p:blipFill rotWithShape="1">
            <a:blip r:embed="rId2">
              <a:extLst>
                <a:ext uri="{28A0092B-C50C-407E-A947-70E740481C1C}">
                  <a14:useLocalDpi xmlns:a14="http://schemas.microsoft.com/office/drawing/2010/main" val="0"/>
                </a:ext>
              </a:extLst>
            </a:blip>
            <a:srcRect l="50747" t="32732" r="1465" b="50000"/>
            <a:stretch>
              <a:fillRect/>
            </a:stretch>
          </p:blipFill>
          <p:spPr>
            <a:xfrm>
              <a:off x="946004" y="314628"/>
              <a:ext cx="9530588" cy="3443730"/>
            </a:xfrm>
            <a:prstGeom prst="rect">
              <a:avLst/>
            </a:prstGeom>
          </p:spPr>
        </p:pic>
        <p:sp>
          <p:nvSpPr>
            <p:cNvPr id="11" name="TextBox 10"/>
            <p:cNvSpPr txBox="1"/>
            <p:nvPr/>
          </p:nvSpPr>
          <p:spPr>
            <a:xfrm>
              <a:off x="918163" y="770097"/>
              <a:ext cx="9254656" cy="2532793"/>
            </a:xfrm>
            <a:prstGeom prst="rect">
              <a:avLst/>
            </a:prstGeom>
            <a:noFill/>
          </p:spPr>
          <p:txBody>
            <a:bodyPr wrap="square" rtlCol="0">
              <a:spAutoFit/>
            </a:bodyPr>
            <a:lstStyle/>
            <a:p>
              <a:pPr algn="ctr"/>
              <a:r>
                <a:rPr lang="en-US" sz="5400" b="1" dirty="0" err="1">
                  <a:solidFill>
                    <a:srgbClr val="C00000"/>
                  </a:solidFill>
                </a:rPr>
                <a:t>Hoạt</a:t>
              </a:r>
              <a:r>
                <a:rPr lang="en-US" sz="5400" b="1">
                  <a:solidFill>
                    <a:srgbClr val="C00000"/>
                  </a:solidFill>
                </a:rPr>
                <a:t> động 1</a:t>
              </a:r>
              <a:endParaRPr lang="en-US" sz="5400" b="1">
                <a:solidFill>
                  <a:srgbClr val="C00000"/>
                </a:solidFill>
              </a:endParaRPr>
            </a:p>
            <a:p>
              <a:pPr algn="ctr"/>
              <a:r>
                <a:rPr lang="en-US" sz="5400" b="1">
                  <a:solidFill>
                    <a:srgbClr val="C00000"/>
                  </a:solidFill>
                </a:rPr>
                <a:t>Môi trường là gì?</a:t>
              </a:r>
              <a:endParaRPr lang="en-US" sz="5400" b="1">
                <a:solidFill>
                  <a:srgbClr val="C00000"/>
                </a:solidFill>
              </a:endParaRPr>
            </a:p>
          </p:txBody>
        </p:sp>
      </p:grpSp>
      <p:pic>
        <p:nvPicPr>
          <p:cNvPr id="54" name="Picture 53"/>
          <p:cNvPicPr>
            <a:picLocks noChangeAspect="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54375" y1="48372" x2="46667" y2="53974"/>
                        <a14:foregroundMark x1="46667" y1="53974" x2="45677" y2="71083"/>
                        <a14:foregroundMark x1="45677" y1="71083" x2="43698" y2="71612"/>
                        <a14:foregroundMark x1="44063" y1="56624" x2="52812" y2="58668"/>
                        <a14:foregroundMark x1="42500" y1="66086" x2="45625" y2="54504"/>
                        <a14:foregroundMark x1="45625" y1="54504" x2="56563" y2="52612"/>
                        <a14:foregroundMark x1="56563" y1="52612" x2="62083" y2="43149"/>
                        <a14:foregroundMark x1="62083" y1="43149" x2="61771" y2="44133"/>
                        <a14:foregroundMark x1="46615" y1="46177" x2="55208" y2="50871"/>
                        <a14:foregroundMark x1="55208" y1="50871" x2="55208" y2="50871"/>
                        <a14:foregroundMark x1="26719" y1="39894" x2="35833" y2="48145"/>
                        <a14:foregroundMark x1="27760" y1="45874" x2="39479" y2="62377"/>
                        <a14:foregroundMark x1="39479" y1="62377" x2="45104" y2="60106"/>
                        <a14:foregroundMark x1="38073" y1="58895" x2="54010" y2="65405"/>
                        <a14:foregroundMark x1="54010" y1="65405" x2="58490" y2="62150"/>
                        <a14:foregroundMark x1="45781" y1="60106" x2="49271" y2="72294"/>
                        <a14:foregroundMark x1="49271" y1="72294" x2="41823" y2="77971"/>
                        <a14:foregroundMark x1="41823" y1="77971" x2="50052" y2="78728"/>
                        <a14:foregroundMark x1="50052" y1="78728" x2="61250" y2="76760"/>
                        <a14:foregroundMark x1="61250" y1="76760" x2="62448" y2="73883"/>
                        <a14:foregroundMark x1="74792" y1="57154" x2="58333" y2="78350"/>
                        <a14:foregroundMark x1="62240" y1="71612" x2="57708" y2="81983"/>
                        <a14:foregroundMark x1="57708" y1="81983" x2="56771" y2="82059"/>
                        <a14:foregroundMark x1="32708" y1="26192" x2="38594" y2="40197"/>
                      </a14:backgroundRemoval>
                    </a14:imgEffect>
                  </a14:imgLayer>
                </a14:imgProps>
              </a:ext>
              <a:ext uri="{28A0092B-C50C-407E-A947-70E740481C1C}">
                <a14:useLocalDpi xmlns:a14="http://schemas.microsoft.com/office/drawing/2010/main" val="0"/>
              </a:ext>
            </a:extLst>
          </a:blip>
          <a:srcRect t="21763" r="12304"/>
          <a:stretch>
            <a:fillRect/>
          </a:stretch>
        </p:blipFill>
        <p:spPr>
          <a:xfrm>
            <a:off x="-401934" y="94733"/>
            <a:ext cx="4101950" cy="2517837"/>
          </a:xfrm>
          <a:prstGeom prst="rect">
            <a:avLst/>
          </a:prstGeom>
        </p:spPr>
      </p:pic>
    </p:spTree>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endParaRPr lang="en-GB" altLang="en-US"/>
          </a:p>
        </p:txBody>
      </p:sp>
      <p:pic>
        <p:nvPicPr>
          <p:cNvPr id="4" name="Mình đi du lịch thôi - Chun Chin - Nhạc thiếu nhi vui nhộn">
            <a:hlinkClick r:id="" action="ppaction://media"/>
          </p:cNvPr>
          <p:cNvPicPr/>
          <p:nvPr>
            <p:ph idx="1"/>
            <a:videoFile r:link="rId1"/>
            <p:extLst>
              <p:ext uri="{DAA4B4D4-6D71-4841-9C94-3DE7FCFB9230}">
                <p14:media xmlns:p14="http://schemas.microsoft.com/office/powerpoint/2010/main" r:link="rId2"/>
              </p:ext>
            </p:extLst>
          </p:nvPr>
        </p:nvPicPr>
        <p:blipFill>
          <a:blip r:embed="rId3"/>
          <a:stretch>
            <a:fillRect/>
          </a:stretch>
        </p:blipFill>
        <p:spPr>
          <a:xfrm>
            <a:off x="765810" y="365125"/>
            <a:ext cx="10925175" cy="5812155"/>
          </a:xfrm>
          <a:prstGeom prst="rect">
            <a:avLst/>
          </a:prstGeom>
        </p:spPr>
      </p:pic>
    </p:spTree>
  </p:cSld>
  <p:clrMapOvr>
    <a:masterClrMapping/>
  </p:clrMapOvr>
  <p:timing>
    <p:tnLst>
      <p:par>
        <p:cTn id="1" dur="indefinite" restart="never" nodeType="tmRoot">
          <p:childTnLst>
            <p:video fullScrn="0">
              <p:cMediaNode>
                <p:cTn id="2" fill="hold" display="1">
                  <p:stCondLst>
                    <p:cond delay="indefinite"/>
                  </p:stCondLst>
                </p:cTn>
                <p:tgtEl>
                  <p:spTgt spid="4"/>
                </p:tgtEl>
              </p:cMediaNode>
            </p:video>
            <p:seq concurrent="1" nextAc="seek">
              <p:cTn id="3" restart="whenNotActive" fill="hold" evtFilter="cancelBubble" nodeType="interactiveSeq">
                <p:stCondLst>
                  <p:cond evt="onClick" delay="0">
                    <p:tgtEl>
                      <p:spTgt spid="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t="-13000" b="-13000"/>
          </a:stretch>
        </a:blipFill>
        <a:effectLst/>
      </p:bgPr>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backgroundRemoval t="4874" b="94118" l="6050" r="92437">
                        <a14:foregroundMark x1="20336" y1="21008" x2="22353" y2="13109"/>
                        <a14:foregroundMark x1="22353" y1="13109" x2="30084" y2="12437"/>
                        <a14:foregroundMark x1="30084" y1="12437" x2="31092" y2="12605"/>
                        <a14:foregroundMark x1="21176" y1="13950" x2="17815" y2="18824"/>
                        <a14:foregroundMark x1="36303" y1="30420" x2="39496" y2="39328"/>
                        <a14:foregroundMark x1="39496" y1="39328" x2="40840" y2="56639"/>
                        <a14:foregroundMark x1="40840" y1="56639" x2="38824" y2="58319"/>
                        <a14:foregroundMark x1="36303" y1="36134" x2="32101" y2="57815"/>
                        <a14:foregroundMark x1="38824" y1="40336" x2="29412" y2="55966"/>
                        <a14:foregroundMark x1="29412" y1="55966" x2="29412" y2="58487"/>
                        <a14:foregroundMark x1="32773" y1="33613" x2="31429" y2="41681"/>
                        <a14:foregroundMark x1="31429" y1="41681" x2="34454" y2="52437"/>
                        <a14:foregroundMark x1="34454" y1="52437" x2="34454" y2="47059"/>
                        <a14:foregroundMark x1="42857" y1="42689" x2="73782" y2="65042"/>
                        <a14:foregroundMark x1="73782" y1="65042" x2="83529" y2="60336"/>
                        <a14:foregroundMark x1="83529" y1="60336" x2="75966" y2="53277"/>
                        <a14:foregroundMark x1="75966" y1="53277" x2="68571" y2="58655"/>
                        <a14:foregroundMark x1="73782" y1="48571" x2="72269" y2="57983"/>
                        <a14:foregroundMark x1="72269" y1="57983" x2="57983" y2="44202"/>
                        <a14:foregroundMark x1="57983" y1="44202" x2="60336" y2="41513"/>
                        <a14:foregroundMark x1="65714" y1="41513" x2="72269" y2="51092"/>
                        <a14:foregroundMark x1="72269" y1="51092" x2="79328" y2="31429"/>
                        <a14:foregroundMark x1="79496" y1="32269" x2="83025" y2="43193"/>
                        <a14:foregroundMark x1="83025" y1="43193" x2="80504" y2="46387"/>
                        <a14:foregroundMark x1="75966" y1="37311" x2="81513" y2="46723"/>
                        <a14:foregroundMark x1="81513" y1="24538" x2="83193" y2="33277"/>
                        <a14:foregroundMark x1="70252" y1="5210" x2="73109" y2="17815"/>
                        <a14:foregroundMark x1="92437" y1="27731" x2="87899" y2="38319"/>
                        <a14:foregroundMark x1="6218" y1="72605" x2="13782" y2="81849"/>
                        <a14:foregroundMark x1="13782" y1="81849" x2="15798" y2="82185"/>
                        <a14:foregroundMark x1="40840" y1="86218" x2="53277" y2="86218"/>
                        <a14:foregroundMark x1="53277" y1="86218" x2="65042" y2="89580"/>
                        <a14:foregroundMark x1="65042" y1="89580" x2="71261" y2="88403"/>
                        <a14:foregroundMark x1="47059" y1="60336" x2="48067" y2="74454"/>
                        <a14:foregroundMark x1="67059" y1="66891" x2="58992" y2="81681"/>
                        <a14:foregroundMark x1="58992" y1="81681" x2="52437" y2="85042"/>
                        <a14:foregroundMark x1="41176" y1="88739" x2="63361" y2="94118"/>
                        <a14:foregroundMark x1="63361" y1="94118" x2="65714" y2="93277"/>
                        <a14:foregroundMark x1="6555" y1="85546" x2="8571" y2="85042"/>
                        <a14:foregroundMark x1="19832" y1="13782" x2="28571" y2="11597"/>
                        <a14:foregroundMark x1="28571" y1="11597" x2="34790" y2="12941"/>
                        <a14:foregroundMark x1="35294" y1="11933" x2="44034" y2="11933"/>
                        <a14:foregroundMark x1="44034" y1="11933" x2="45042" y2="11933"/>
                        <a14:foregroundMark x1="18487" y1="14958" x2="24202" y2="10756"/>
                        <a14:foregroundMark x1="24202" y1="10756" x2="31261" y2="12437"/>
                        <a14:foregroundMark x1="31261" y1="12437" x2="28571" y2="11261"/>
                        <a14:foregroundMark x1="37311" y1="13782" x2="27899" y2="10924"/>
                        <a14:foregroundMark x1="35294" y1="11933" x2="28571" y2="9748"/>
                        <a14:foregroundMark x1="28571" y1="9748" x2="19832" y2="11597"/>
                        <a14:foregroundMark x1="19832" y1="11597" x2="18319" y2="20504"/>
                        <a14:foregroundMark x1="32269" y1="15798" x2="35630" y2="25042"/>
                        <a14:foregroundMark x1="37983" y1="16975" x2="50588" y2="23025"/>
                        <a14:foregroundMark x1="54958" y1="65378" x2="74790" y2="68235"/>
                        <a14:foregroundMark x1="78487" y1="68067" x2="78655" y2="68739"/>
                      </a14:backgroundRemoval>
                    </a14:imgEffect>
                  </a14:imgLayer>
                </a14:imgProps>
              </a:ext>
              <a:ext uri="{28A0092B-C50C-407E-A947-70E740481C1C}">
                <a14:useLocalDpi xmlns:a14="http://schemas.microsoft.com/office/drawing/2010/main" val="0"/>
              </a:ext>
            </a:extLst>
          </a:blip>
          <a:stretch>
            <a:fillRect/>
          </a:stretch>
        </p:blipFill>
        <p:spPr>
          <a:xfrm flipH="1">
            <a:off x="8821871" y="3532908"/>
            <a:ext cx="3379596" cy="3379596"/>
          </a:xfrm>
          <a:prstGeom prst="rect">
            <a:avLst/>
          </a:prstGeom>
        </p:spPr>
      </p:pic>
      <p:sp>
        <p:nvSpPr>
          <p:cNvPr id="15" name="Thought Bubble: Cloud 14"/>
          <p:cNvSpPr/>
          <p:nvPr/>
        </p:nvSpPr>
        <p:spPr>
          <a:xfrm>
            <a:off x="3779114" y="1864060"/>
            <a:ext cx="5314069" cy="2675363"/>
          </a:xfrm>
          <a:prstGeom prst="cloudCallout">
            <a:avLst/>
          </a:prstGeom>
          <a:solidFill>
            <a:schemeClr val="accent2">
              <a:lumMod val="60000"/>
              <a:lumOff val="40000"/>
            </a:schemeClr>
          </a:solidFill>
          <a:ln w="38100"/>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0070C0"/>
                </a:solidFill>
              </a:rPr>
              <a:t> Xung quanh chúng ta có những gì? </a:t>
            </a:r>
            <a:endParaRPr lang="en-US" sz="3200" b="1">
              <a:solidFill>
                <a:srgbClr val="0070C0"/>
              </a:solidFill>
            </a:endParaRPr>
          </a:p>
        </p:txBody>
      </p:sp>
      <p:pic>
        <p:nvPicPr>
          <p:cNvPr id="5" name="Picture 4"/>
          <p:cNvPicPr>
            <a:picLocks noChangeAspect="1"/>
          </p:cNvPicPr>
          <p:nvPr/>
        </p:nvPicPr>
        <p:blipFill>
          <a:blip r:embed="rId4">
            <a:extLst>
              <a:ext uri="{BEBA8EAE-BF5A-486C-A8C5-ECC9F3942E4B}">
                <a14:imgProps xmlns:a14="http://schemas.microsoft.com/office/drawing/2010/main">
                  <a14:imgLayer r:embed="rId5">
                    <a14:imgEffect>
                      <a14:backgroundRemoval t="9954" b="90356" l="7500" r="90000">
                        <a14:foregroundMark x1="41667" y1="15781" x2="47188" y2="24807"/>
                        <a14:foregroundMark x1="47188" y1="24807" x2="47188" y2="25477"/>
                        <a14:foregroundMark x1="29167" y1="16658" x2="32240" y2="23930"/>
                        <a14:foregroundMark x1="44427" y1="11191" x2="48906" y2="25632"/>
                        <a14:foregroundMark x1="8906" y1="85817" x2="19167" y2="89221"/>
                        <a14:foregroundMark x1="19167" y1="89221" x2="19531" y2="88706"/>
                        <a14:foregroundMark x1="70677" y1="89067" x2="53646" y2="90253"/>
                        <a14:foregroundMark x1="53646" y1="90253" x2="65677" y2="90407"/>
                        <a14:foregroundMark x1="65677" y1="90407" x2="69844" y2="89221"/>
                        <a14:foregroundMark x1="58854" y1="90098" x2="58698" y2="89892"/>
                        <a14:foregroundMark x1="24531" y1="72924" x2="17656" y2="78133"/>
                        <a14:foregroundMark x1="17656" y1="78133" x2="16615" y2="80196"/>
                        <a14:foregroundMark x1="32917" y1="74420" x2="32396" y2="76844"/>
                        <a14:foregroundMark x1="72917" y1="86488" x2="79635" y2="89737"/>
                        <a14:foregroundMark x1="78438" y1="87519" x2="80469" y2="88551"/>
                        <a14:foregroundMark x1="7500" y1="86488" x2="11094" y2="89067"/>
                      </a14:backgroundRemoval>
                    </a14:imgEffect>
                  </a14:imgLayer>
                </a14:imgProps>
              </a:ext>
              <a:ext uri="{28A0092B-C50C-407E-A947-70E740481C1C}">
                <a14:useLocalDpi xmlns:a14="http://schemas.microsoft.com/office/drawing/2010/main" val="0"/>
              </a:ext>
            </a:extLst>
          </a:blip>
          <a:stretch>
            <a:fillRect/>
          </a:stretch>
        </p:blipFill>
        <p:spPr>
          <a:xfrm>
            <a:off x="-25632" y="2600717"/>
            <a:ext cx="4467708" cy="451192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randombar(horizontal)">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1">
            <a:lum/>
          </a:blip>
          <a:srcRect/>
          <a:stretch>
            <a:fillRect l="-21000" r="-21000"/>
          </a:stretch>
        </a:blipFill>
        <a:effectLst/>
      </p:bgPr>
    </p:bg>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l="2508" r="5205"/>
          <a:stretch>
            <a:fillRect/>
          </a:stretch>
        </p:blipFill>
        <p:spPr>
          <a:xfrm>
            <a:off x="711239" y="1337255"/>
            <a:ext cx="3584448" cy="2330378"/>
          </a:xfrm>
          <a:prstGeom prst="hexagon">
            <a:avLst/>
          </a:prstGeom>
        </p:spPr>
      </p:pic>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14419" y="1309190"/>
            <a:ext cx="3328867" cy="2444089"/>
          </a:xfrm>
          <a:prstGeom prst="hexagon">
            <a:avLst/>
          </a:prstGeom>
        </p:spPr>
      </p:pic>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2589" y="3981212"/>
            <a:ext cx="3724092" cy="2482728"/>
          </a:xfrm>
          <a:prstGeom prst="hexagon">
            <a:avLst/>
          </a:prstGeom>
        </p:spPr>
      </p:pic>
      <p:pic>
        <p:nvPicPr>
          <p:cNvPr id="15" name="Picture 14"/>
          <p:cNvPicPr>
            <a:picLocks noChangeAspect="1"/>
          </p:cNvPicPr>
          <p:nvPr/>
        </p:nvPicPr>
        <p:blipFill rotWithShape="1">
          <a:blip r:embed="rId5">
            <a:extLst>
              <a:ext uri="{28A0092B-C50C-407E-A947-70E740481C1C}">
                <a14:useLocalDpi xmlns:a14="http://schemas.microsoft.com/office/drawing/2010/main" val="0"/>
              </a:ext>
            </a:extLst>
          </a:blip>
          <a:srcRect l="18093"/>
          <a:stretch>
            <a:fillRect/>
          </a:stretch>
        </p:blipFill>
        <p:spPr>
          <a:xfrm>
            <a:off x="1293447" y="3897911"/>
            <a:ext cx="3584448" cy="2450706"/>
          </a:xfrm>
          <a:prstGeom prst="hexagon">
            <a:avLst/>
          </a:prstGeom>
        </p:spPr>
      </p:pic>
      <p:sp>
        <p:nvSpPr>
          <p:cNvPr id="16" name="TextBox 15"/>
          <p:cNvSpPr txBox="1"/>
          <p:nvPr/>
        </p:nvSpPr>
        <p:spPr>
          <a:xfrm>
            <a:off x="1548094" y="366391"/>
            <a:ext cx="3584448" cy="707886"/>
          </a:xfrm>
          <a:prstGeom prst="rect">
            <a:avLst/>
          </a:prstGeom>
          <a:noFill/>
        </p:spPr>
        <p:txBody>
          <a:bodyPr wrap="square" rtlCol="0">
            <a:spAutoFit/>
          </a:bodyPr>
          <a:lstStyle/>
          <a:p>
            <a:pPr algn="ctr"/>
            <a:r>
              <a:rPr lang="en-US" sz="4000" b="1"/>
              <a:t>Rừng</a:t>
            </a:r>
            <a:endParaRPr lang="en-US" sz="4000" b="1"/>
          </a:p>
        </p:txBody>
      </p:sp>
      <p:sp>
        <p:nvSpPr>
          <p:cNvPr id="17" name="TextBox 16"/>
          <p:cNvSpPr txBox="1"/>
          <p:nvPr/>
        </p:nvSpPr>
        <p:spPr>
          <a:xfrm>
            <a:off x="-163348" y="3774730"/>
            <a:ext cx="1999501" cy="707886"/>
          </a:xfrm>
          <a:prstGeom prst="rect">
            <a:avLst/>
          </a:prstGeom>
          <a:noFill/>
        </p:spPr>
        <p:txBody>
          <a:bodyPr wrap="square" rtlCol="0">
            <a:spAutoFit/>
          </a:bodyPr>
          <a:lstStyle/>
          <a:p>
            <a:pPr algn="ctr"/>
            <a:r>
              <a:rPr lang="en-US" sz="4000" b="1"/>
              <a:t>Biển</a:t>
            </a:r>
            <a:endParaRPr lang="en-US" sz="4000" b="1"/>
          </a:p>
        </p:txBody>
      </p:sp>
      <p:sp>
        <p:nvSpPr>
          <p:cNvPr id="18" name="TextBox 17"/>
          <p:cNvSpPr txBox="1"/>
          <p:nvPr/>
        </p:nvSpPr>
        <p:spPr>
          <a:xfrm>
            <a:off x="-726849" y="6202182"/>
            <a:ext cx="3584448" cy="707886"/>
          </a:xfrm>
          <a:prstGeom prst="rect">
            <a:avLst/>
          </a:prstGeom>
          <a:noFill/>
        </p:spPr>
        <p:txBody>
          <a:bodyPr wrap="square" rtlCol="0">
            <a:spAutoFit/>
          </a:bodyPr>
          <a:lstStyle/>
          <a:p>
            <a:pPr algn="ctr"/>
            <a:r>
              <a:rPr lang="en-US" sz="4000" b="1"/>
              <a:t>Thực vật</a:t>
            </a:r>
            <a:endParaRPr lang="en-US" sz="4000" b="1"/>
          </a:p>
        </p:txBody>
      </p:sp>
      <p:sp>
        <p:nvSpPr>
          <p:cNvPr id="19" name="TextBox 18"/>
          <p:cNvSpPr txBox="1"/>
          <p:nvPr/>
        </p:nvSpPr>
        <p:spPr>
          <a:xfrm>
            <a:off x="9178852" y="6061224"/>
            <a:ext cx="3584448" cy="707886"/>
          </a:xfrm>
          <a:prstGeom prst="rect">
            <a:avLst/>
          </a:prstGeom>
          <a:noFill/>
        </p:spPr>
        <p:txBody>
          <a:bodyPr wrap="square" rtlCol="0">
            <a:spAutoFit/>
          </a:bodyPr>
          <a:lstStyle/>
          <a:p>
            <a:pPr algn="ctr"/>
            <a:r>
              <a:rPr lang="en-US" sz="4000" b="1"/>
              <a:t>Động vật</a:t>
            </a:r>
            <a:endParaRPr lang="en-US" sz="4000" b="1"/>
          </a:p>
        </p:txBody>
      </p:sp>
      <p:sp>
        <p:nvSpPr>
          <p:cNvPr id="20" name="TextBox 19"/>
          <p:cNvSpPr txBox="1"/>
          <p:nvPr/>
        </p:nvSpPr>
        <p:spPr>
          <a:xfrm>
            <a:off x="9178852" y="3744282"/>
            <a:ext cx="3584448" cy="707886"/>
          </a:xfrm>
          <a:prstGeom prst="rect">
            <a:avLst/>
          </a:prstGeom>
          <a:noFill/>
        </p:spPr>
        <p:txBody>
          <a:bodyPr wrap="square" rtlCol="0">
            <a:spAutoFit/>
          </a:bodyPr>
          <a:lstStyle/>
          <a:p>
            <a:pPr algn="ctr"/>
            <a:r>
              <a:rPr lang="en-US" sz="4000" b="1"/>
              <a:t>Con người</a:t>
            </a:r>
            <a:endParaRPr lang="en-US" sz="4000" b="1"/>
          </a:p>
        </p:txBody>
      </p:sp>
      <p:pic>
        <p:nvPicPr>
          <p:cNvPr id="9" name="Picture 8"/>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46519" y="187657"/>
            <a:ext cx="3724091" cy="2330378"/>
          </a:xfrm>
          <a:prstGeom prst="hexagon">
            <a:avLst/>
          </a:prstGeom>
        </p:spPr>
      </p:pic>
      <p:pic>
        <p:nvPicPr>
          <p:cNvPr id="31" name="Picture 30"/>
          <p:cNvPicPr>
            <a:picLocks noChangeAspect="1"/>
          </p:cNvPicPr>
          <p:nvPr/>
        </p:nvPicPr>
        <p:blipFill rotWithShape="1">
          <a:blip r:embed="rId7">
            <a:extLst>
              <a:ext uri="{BEBA8EAE-BF5A-486C-A8C5-ECC9F3942E4B}">
                <a14:imgProps xmlns:a14="http://schemas.microsoft.com/office/drawing/2010/main">
                  <a14:imgLayer r:embed="rId8">
                    <a14:imgEffect>
                      <a14:backgroundRemoval t="10000" b="90000" l="10000" r="90000">
                        <a14:foregroundMark x1="54375" y1="48372" x2="46667" y2="53974"/>
                        <a14:foregroundMark x1="46667" y1="53974" x2="45677" y2="71083"/>
                        <a14:foregroundMark x1="45677" y1="71083" x2="43698" y2="71612"/>
                        <a14:foregroundMark x1="44063" y1="56624" x2="52812" y2="58668"/>
                        <a14:foregroundMark x1="42500" y1="66086" x2="45625" y2="54504"/>
                        <a14:foregroundMark x1="45625" y1="54504" x2="56563" y2="52612"/>
                        <a14:foregroundMark x1="56563" y1="52612" x2="62083" y2="43149"/>
                        <a14:foregroundMark x1="62083" y1="43149" x2="61771" y2="44133"/>
                        <a14:foregroundMark x1="46615" y1="46177" x2="55208" y2="50871"/>
                        <a14:foregroundMark x1="55208" y1="50871" x2="55208" y2="50871"/>
                        <a14:foregroundMark x1="26719" y1="39894" x2="35833" y2="48145"/>
                        <a14:foregroundMark x1="27760" y1="45874" x2="39479" y2="62377"/>
                        <a14:foregroundMark x1="39479" y1="62377" x2="45104" y2="60106"/>
                        <a14:foregroundMark x1="38073" y1="58895" x2="54010" y2="65405"/>
                        <a14:foregroundMark x1="54010" y1="65405" x2="58490" y2="62150"/>
                        <a14:foregroundMark x1="45781" y1="60106" x2="49271" y2="72294"/>
                        <a14:foregroundMark x1="49271" y1="72294" x2="41823" y2="77971"/>
                        <a14:foregroundMark x1="41823" y1="77971" x2="50052" y2="78728"/>
                        <a14:foregroundMark x1="50052" y1="78728" x2="61250" y2="76760"/>
                        <a14:foregroundMark x1="61250" y1="76760" x2="62448" y2="73883"/>
                        <a14:foregroundMark x1="74792" y1="57154" x2="58333" y2="78350"/>
                        <a14:foregroundMark x1="62240" y1="71612" x2="57708" y2="81983"/>
                        <a14:foregroundMark x1="57708" y1="81983" x2="56771" y2="82059"/>
                        <a14:foregroundMark x1="32708" y1="26192" x2="38594" y2="40197"/>
                      </a14:backgroundRemoval>
                    </a14:imgEffect>
                  </a14:imgLayer>
                </a14:imgProps>
              </a:ext>
              <a:ext uri="{28A0092B-C50C-407E-A947-70E740481C1C}">
                <a14:useLocalDpi xmlns:a14="http://schemas.microsoft.com/office/drawing/2010/main" val="0"/>
              </a:ext>
            </a:extLst>
          </a:blip>
          <a:srcRect t="21763" r="12304"/>
          <a:stretch>
            <a:fillRect/>
          </a:stretch>
        </p:blipFill>
        <p:spPr>
          <a:xfrm flipH="1">
            <a:off x="9796180" y="134929"/>
            <a:ext cx="2546964" cy="1563364"/>
          </a:xfrm>
          <a:prstGeom prst="rect">
            <a:avLst/>
          </a:prstGeom>
        </p:spPr>
      </p:pic>
      <p:grpSp>
        <p:nvGrpSpPr>
          <p:cNvPr id="33" name="Group 32"/>
          <p:cNvGrpSpPr/>
          <p:nvPr/>
        </p:nvGrpSpPr>
        <p:grpSpPr>
          <a:xfrm>
            <a:off x="3919002" y="2282765"/>
            <a:ext cx="3979124" cy="5184094"/>
            <a:chOff x="3859156" y="2097324"/>
            <a:chExt cx="3979124" cy="5184094"/>
          </a:xfrm>
        </p:grpSpPr>
        <p:pic>
          <p:nvPicPr>
            <p:cNvPr id="28" name="Picture 2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33597" y="2097324"/>
              <a:ext cx="3520415" cy="2908889"/>
            </a:xfrm>
            <a:prstGeom prst="rect">
              <a:avLst/>
            </a:prstGeom>
          </p:spPr>
        </p:pic>
        <p:pic>
          <p:nvPicPr>
            <p:cNvPr id="22" name="Picture 21"/>
            <p:cNvPicPr>
              <a:picLocks noChangeAspect="1"/>
            </p:cNvPicPr>
            <p:nvPr/>
          </p:nvPicPr>
          <p:blipFill rotWithShape="1">
            <a:blip r:embed="rId10">
              <a:extLst>
                <a:ext uri="{BEBA8EAE-BF5A-486C-A8C5-ECC9F3942E4B}">
                  <a14:imgProps xmlns:a14="http://schemas.microsoft.com/office/drawing/2010/main">
                    <a14:imgLayer r:embed="rId11">
                      <a14:imgEffect>
                        <a14:backgroundRemoval t="10000" b="90000" l="10000" r="90000">
                          <a14:foregroundMark x1="30312" y1="24893" x2="25469" y2="58654"/>
                          <a14:foregroundMark x1="25469" y1="58654" x2="26302" y2="60795"/>
                          <a14:foregroundMark x1="31146" y1="27706" x2="38177" y2="56208"/>
                          <a14:foregroundMark x1="38177" y1="56208" x2="36042" y2="62630"/>
                          <a14:foregroundMark x1="31823" y1="54128" x2="35000" y2="66055"/>
                          <a14:foregroundMark x1="35000" y1="66055" x2="38073" y2="66728"/>
                          <a14:foregroundMark x1="36719" y1="58471" x2="31823" y2="63609"/>
                          <a14:foregroundMark x1="18750" y1="33394" x2="24271" y2="38165"/>
                          <a14:foregroundMark x1="29323" y1="31804" x2="33021" y2="41101"/>
                          <a14:foregroundMark x1="18750" y1="35352" x2="24427" y2="41101"/>
                          <a14:foregroundMark x1="30833" y1="54924" x2="30677" y2="54924"/>
                          <a14:foregroundMark x1="31667" y1="57676" x2="31146" y2="65566"/>
                          <a14:foregroundMark x1="38385" y1="32783" x2="39896" y2="37554"/>
                          <a14:foregroundMark x1="38229" y1="31621" x2="36354" y2="30459"/>
                          <a14:foregroundMark x1="38385" y1="34373" x2="30260" y2="38349"/>
                          <a14:foregroundMark x1="30260" y1="38349" x2="29479" y2="38349"/>
                        </a14:backgroundRemoval>
                      </a14:imgEffect>
                    </a14:imgLayer>
                  </a14:imgProps>
                </a:ext>
                <a:ext uri="{28A0092B-C50C-407E-A947-70E740481C1C}">
                  <a14:useLocalDpi xmlns:a14="http://schemas.microsoft.com/office/drawing/2010/main" val="0"/>
                </a:ext>
              </a:extLst>
            </a:blip>
            <a:srcRect l="-354" t="15228" r="54711" b="211"/>
            <a:stretch>
              <a:fillRect/>
            </a:stretch>
          </p:blipFill>
          <p:spPr>
            <a:xfrm flipH="1">
              <a:off x="4992441" y="3807159"/>
              <a:ext cx="2202180" cy="3474259"/>
            </a:xfrm>
            <a:prstGeom prst="rect">
              <a:avLst/>
            </a:prstGeom>
          </p:spPr>
        </p:pic>
        <p:sp>
          <p:nvSpPr>
            <p:cNvPr id="29" name="TextBox 28"/>
            <p:cNvSpPr txBox="1"/>
            <p:nvPr/>
          </p:nvSpPr>
          <p:spPr>
            <a:xfrm>
              <a:off x="3859156" y="2629726"/>
              <a:ext cx="3979124" cy="1261884"/>
            </a:xfrm>
            <a:prstGeom prst="rect">
              <a:avLst/>
            </a:prstGeom>
            <a:noFill/>
          </p:spPr>
          <p:txBody>
            <a:bodyPr wrap="square" rtlCol="0">
              <a:spAutoFit/>
            </a:bodyPr>
            <a:lstStyle/>
            <a:p>
              <a:pPr algn="ctr"/>
              <a:r>
                <a:rPr lang="en-US" sz="3800">
                  <a:ln w="28575">
                    <a:solidFill>
                      <a:sysClr val="windowText" lastClr="000000"/>
                    </a:solidFill>
                  </a:ln>
                  <a:solidFill>
                    <a:srgbClr val="FFC000"/>
                  </a:solidFill>
                  <a:latin typeface="iCiel Cadena" panose="02000503000000020004" pitchFamily="50" charset="0"/>
                </a:rPr>
                <a:t>Xung quanh</a:t>
              </a:r>
              <a:endParaRPr lang="en-US" sz="3800">
                <a:ln w="28575">
                  <a:solidFill>
                    <a:sysClr val="windowText" lastClr="000000"/>
                  </a:solidFill>
                </a:ln>
                <a:solidFill>
                  <a:srgbClr val="FFC000"/>
                </a:solidFill>
                <a:latin typeface="iCiel Cadena" panose="02000503000000020004" pitchFamily="50" charset="0"/>
              </a:endParaRPr>
            </a:p>
            <a:p>
              <a:pPr algn="ctr"/>
              <a:r>
                <a:rPr lang="en-US" sz="3800">
                  <a:ln w="28575">
                    <a:solidFill>
                      <a:sysClr val="windowText" lastClr="000000"/>
                    </a:solidFill>
                  </a:ln>
                  <a:solidFill>
                    <a:srgbClr val="FFC000"/>
                  </a:solidFill>
                  <a:latin typeface="iCiel Cadena" panose="02000503000000020004" pitchFamily="50" charset="0"/>
                </a:rPr>
                <a:t> chúng ta có gì?</a:t>
              </a:r>
              <a:endParaRPr lang="en-US" sz="3800">
                <a:ln w="28575">
                  <a:solidFill>
                    <a:sysClr val="windowText" lastClr="000000"/>
                  </a:solidFill>
                </a:ln>
                <a:solidFill>
                  <a:srgbClr val="FFC000"/>
                </a:solidFill>
                <a:latin typeface="iCiel Cadena" panose="02000503000000020004" pitchFamily="50"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randombar(horizontal)">
                                      <p:cBhvr>
                                        <p:cTn id="7" dur="500"/>
                                        <p:tgtEl>
                                          <p:spTgt spid="3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wipe(down)">
                                      <p:cBhvr>
                                        <p:cTn id="20" dur="500"/>
                                        <p:tgtEl>
                                          <p:spTgt spid="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wipe(down)">
                                      <p:cBhvr>
                                        <p:cTn id="23" dur="500"/>
                                        <p:tgtEl>
                                          <p:spTgt spid="1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Effect transition="in" filter="wipe(down)">
                                      <p:cBhvr>
                                        <p:cTn id="28" dur="500"/>
                                        <p:tgtEl>
                                          <p:spTgt spid="15"/>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wipe(down)">
                                      <p:cBhvr>
                                        <p:cTn id="31" dur="500"/>
                                        <p:tgtEl>
                                          <p:spTgt spid="18"/>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3"/>
                                        </p:tgtEl>
                                        <p:attrNameLst>
                                          <p:attrName>style.visibility</p:attrName>
                                        </p:attrNameLst>
                                      </p:cBhvr>
                                      <p:to>
                                        <p:strVal val="visible"/>
                                      </p:to>
                                    </p:set>
                                    <p:animEffect transition="in" filter="wipe(down)">
                                      <p:cBhvr>
                                        <p:cTn id="36" dur="500"/>
                                        <p:tgtEl>
                                          <p:spTgt spid="13"/>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wipe(down)">
                                      <p:cBhvr>
                                        <p:cTn id="39" dur="5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wipe(down)">
                                      <p:cBhvr>
                                        <p:cTn id="44" dur="500"/>
                                        <p:tgtEl>
                                          <p:spTgt spid="20"/>
                                        </p:tgtEl>
                                      </p:cBhvr>
                                    </p:animEffect>
                                  </p:childTnLst>
                                </p:cTn>
                              </p:par>
                              <p:par>
                                <p:cTn id="45" presetID="22" presetClass="entr" presetSubtype="4" fill="hold" nodeType="with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P spid="19" grpId="0"/>
      <p:bldP spid="20" grpId="0"/>
    </p:bldLst>
  </p:timing>
</p:sld>
</file>

<file path=ppt/tags/tag1.xml><?xml version="1.0" encoding="utf-8"?>
<p:tagLst xmlns:p="http://schemas.openxmlformats.org/presentationml/2006/main">
  <p:tag name="FILL" val="a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3900</Words>
  <Application>WPS Presentation</Application>
  <PresentationFormat>Widescreen</PresentationFormat>
  <Paragraphs>231</Paragraphs>
  <Slides>38</Slides>
  <Notes>15</Notes>
  <HiddenSlides>0</HiddenSlides>
  <MMClips>14</MMClips>
  <ScaleCrop>false</ScaleCrop>
  <HeadingPairs>
    <vt:vector size="6" baseType="variant">
      <vt:variant>
        <vt:lpstr>已用的字体</vt:lpstr>
      </vt:variant>
      <vt:variant>
        <vt:i4>19</vt:i4>
      </vt:variant>
      <vt:variant>
        <vt:lpstr>主题</vt:lpstr>
      </vt:variant>
      <vt:variant>
        <vt:i4>1</vt:i4>
      </vt:variant>
      <vt:variant>
        <vt:lpstr>幻灯片标题</vt:lpstr>
      </vt:variant>
      <vt:variant>
        <vt:i4>38</vt:i4>
      </vt:variant>
    </vt:vector>
  </HeadingPairs>
  <TitlesOfParts>
    <vt:vector size="58" baseType="lpstr">
      <vt:lpstr>Arial</vt:lpstr>
      <vt:lpstr>SimSun</vt:lpstr>
      <vt:lpstr>Wingdings</vt:lpstr>
      <vt:lpstr>Times New Roman</vt:lpstr>
      <vt:lpstr>字魂59号-创粗黑</vt:lpstr>
      <vt:lpstr>方正正黑简体</vt:lpstr>
      <vt:lpstr>Calibri</vt:lpstr>
      <vt:lpstr>Calibri</vt:lpstr>
      <vt:lpstr>iCiel Cadena</vt:lpstr>
      <vt:lpstr>Corbel</vt:lpstr>
      <vt:lpstr>Microsoft YaHei</vt:lpstr>
      <vt:lpstr>Arial Unicode MS</vt:lpstr>
      <vt:lpstr>Calibri Light</vt:lpstr>
      <vt:lpstr>Noto Serif</vt:lpstr>
      <vt:lpstr>Segoe Print</vt:lpstr>
      <vt:lpstr>Calibri (Body)</vt:lpstr>
      <vt:lpstr>Verdana</vt:lpstr>
      <vt:lpstr>印品黑体</vt:lpstr>
      <vt:lpstr>杨任东竹石体-Medium</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a/- Con người, thực vật, động vật,…  - Làng xóm, đồng ruộng, công cụ  làm ruộng, một số phương tiện  giao thông,… - Nước, không khí, ánh sáng, đất,…</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Trong 4 môi trường mà chúng ta vừa tìm hiểu đâu là môi trường tự nhiên? Đâu là môi trường nhân tạo?</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PC</cp:lastModifiedBy>
  <cp:revision>56</cp:revision>
  <dcterms:created xsi:type="dcterms:W3CDTF">2022-03-12T07:06:00Z</dcterms:created>
  <dcterms:modified xsi:type="dcterms:W3CDTF">2022-04-22T00:12:11Z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36315F773486463F9CCFAB79B67B1A7C</vt:lpwstr>
  </property>
  <property fmtid="{D5CDD505-2E9C-101B-9397-08002B2CF9AE}" pid="3" name="KSOProductBuildVer">
    <vt:lpwstr>2057-11.2.0.11074</vt:lpwstr>
  </property>
</Properties>
</file>