
<file path=[Content_Types].xml><?xml version="1.0" encoding="utf-8"?>
<Types xmlns="http://schemas.openxmlformats.org/package/2006/content-types">
  <Default Extension="mp3" ContentType="audio/mpeg"/>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3"/>
  </p:notesMasterIdLst>
  <p:sldIdLst>
    <p:sldId id="296" r:id="rId2"/>
    <p:sldId id="281" r:id="rId3"/>
    <p:sldId id="289" r:id="rId4"/>
    <p:sldId id="319" r:id="rId5"/>
    <p:sldId id="293" r:id="rId6"/>
    <p:sldId id="297" r:id="rId7"/>
    <p:sldId id="294" r:id="rId8"/>
    <p:sldId id="298" r:id="rId9"/>
    <p:sldId id="283" r:id="rId10"/>
    <p:sldId id="285" r:id="rId11"/>
    <p:sldId id="284" r:id="rId12"/>
    <p:sldId id="317" r:id="rId13"/>
    <p:sldId id="292" r:id="rId14"/>
    <p:sldId id="288" r:id="rId15"/>
    <p:sldId id="260" r:id="rId16"/>
    <p:sldId id="257" r:id="rId17"/>
    <p:sldId id="258" r:id="rId18"/>
    <p:sldId id="316" r:id="rId19"/>
    <p:sldId id="299" r:id="rId20"/>
    <p:sldId id="259" r:id="rId21"/>
    <p:sldId id="314" r:id="rId22"/>
  </p:sldIdLst>
  <p:sldSz cx="12192000" cy="6858000"/>
  <p:notesSz cx="6858000" cy="9144000"/>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E13B9"/>
    <a:srgbClr val="0080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69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412E15-125A-4A36-87A6-68660807AD8B}" type="datetimeFigureOut">
              <a:rPr lang="en-US" smtClean="0"/>
              <a:t>21/12/2021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B898D2-1677-4DA8-A20D-C0C5D373E58A}" type="slidenum">
              <a:rPr lang="en-US" smtClean="0"/>
              <a:t>‹#›</a:t>
            </a:fld>
            <a:endParaRPr lang="en-US"/>
          </a:p>
        </p:txBody>
      </p:sp>
    </p:spTree>
    <p:extLst>
      <p:ext uri="{BB962C8B-B14F-4D97-AF65-F5344CB8AC3E}">
        <p14:creationId xmlns:p14="http://schemas.microsoft.com/office/powerpoint/2010/main" val="4156335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1D71773-5A0B-472D-BACC-ADA20FE383F6}" type="slidenum">
              <a:rPr lang="zh-CN" altLang="en-US" smtClean="0">
                <a:solidFill>
                  <a:prstClr val="black"/>
                </a:solidFill>
                <a:ea typeface="SimSun" panose="02010600030101010101" pitchFamily="2" charset="-122"/>
              </a:rPr>
              <a:t>1</a:t>
            </a:fld>
            <a:endParaRPr lang="zh-CN" altLang="en-US">
              <a:solidFill>
                <a:prstClr val="black"/>
              </a:solidFill>
              <a:ea typeface="SimSun" panose="02010600030101010101" pitchFamily="2" charset="-122"/>
            </a:endParaRPr>
          </a:p>
        </p:txBody>
      </p:sp>
    </p:spTree>
    <p:extLst>
      <p:ext uri="{BB962C8B-B14F-4D97-AF65-F5344CB8AC3E}">
        <p14:creationId xmlns:p14="http://schemas.microsoft.com/office/powerpoint/2010/main" val="31800011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 name="Google Shape;362;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875759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g35ed75ccf_0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6" name="Google Shape;556;g35ed75ccf_0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48002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 name="Google Shape;362;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957293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05F3456-2B02-4FC3-9B3D-9B550E85FD30}" type="datetimeFigureOut">
              <a:rPr lang="en-US" smtClean="0"/>
              <a:t>21/12/2021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BA2D87-73F4-43AA-8DEB-95B52318C272}"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05F3456-2B02-4FC3-9B3D-9B550E85FD30}" type="datetimeFigureOut">
              <a:rPr lang="en-US" smtClean="0"/>
              <a:t>21/12/2021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BA2D87-73F4-43AA-8DEB-95B52318C272}" type="slidenum">
              <a:rPr lang="en-US" smtClean="0"/>
              <a:t>‹#›</a:t>
            </a:fld>
            <a:endParaRPr lang="en-US"/>
          </a:p>
        </p:txBody>
      </p:sp>
    </p:spTree>
    <p:extLst>
      <p:ext uri="{BB962C8B-B14F-4D97-AF65-F5344CB8AC3E}">
        <p14:creationId xmlns:p14="http://schemas.microsoft.com/office/powerpoint/2010/main" val="2853688274"/>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05F3456-2B02-4FC3-9B3D-9B550E85FD30}" type="datetimeFigureOut">
              <a:rPr lang="en-US" smtClean="0"/>
              <a:t>21/12/2021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BA2D87-73F4-43AA-8DEB-95B52318C272}" type="slidenum">
              <a:rPr lang="en-US" smtClean="0"/>
              <a:t>‹#›</a:t>
            </a:fld>
            <a:endParaRPr lang="en-US"/>
          </a:p>
        </p:txBody>
      </p:sp>
    </p:spTree>
    <p:extLst>
      <p:ext uri="{BB962C8B-B14F-4D97-AF65-F5344CB8AC3E}">
        <p14:creationId xmlns:p14="http://schemas.microsoft.com/office/powerpoint/2010/main" val="164233333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05F3456-2B02-4FC3-9B3D-9B550E85FD30}" type="datetimeFigureOut">
              <a:rPr lang="en-US" smtClean="0"/>
              <a:t>21/12/2021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BA2D87-73F4-43AA-8DEB-95B52318C272}" type="slidenum">
              <a:rPr lang="en-US" smtClean="0"/>
              <a:t>‹#›</a:t>
            </a:fld>
            <a:endParaRPr lang="en-US"/>
          </a:p>
        </p:txBody>
      </p:sp>
    </p:spTree>
    <p:extLst>
      <p:ext uri="{BB962C8B-B14F-4D97-AF65-F5344CB8AC3E}">
        <p14:creationId xmlns:p14="http://schemas.microsoft.com/office/powerpoint/2010/main" val="3425666641"/>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05F3456-2B02-4FC3-9B3D-9B550E85FD30}" type="datetimeFigureOut">
              <a:rPr lang="en-US" smtClean="0"/>
              <a:t>21/12/2021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BA2D87-73F4-43AA-8DEB-95B52318C272}" type="slidenum">
              <a:rPr lang="en-US" smtClean="0"/>
              <a:t>‹#›</a:t>
            </a:fld>
            <a:endParaRPr lang="en-US"/>
          </a:p>
        </p:txBody>
      </p:sp>
    </p:spTree>
    <p:extLst>
      <p:ext uri="{BB962C8B-B14F-4D97-AF65-F5344CB8AC3E}">
        <p14:creationId xmlns:p14="http://schemas.microsoft.com/office/powerpoint/2010/main" val="960464732"/>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05F3456-2B02-4FC3-9B3D-9B550E85FD30}" type="datetimeFigureOut">
              <a:rPr lang="en-US" smtClean="0"/>
              <a:t>21/12/2021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BA2D87-73F4-43AA-8DEB-95B52318C272}" type="slidenum">
              <a:rPr lang="en-US" smtClean="0"/>
              <a:t>‹#›</a:t>
            </a:fld>
            <a:endParaRPr lang="en-US"/>
          </a:p>
        </p:txBody>
      </p:sp>
    </p:spTree>
    <p:extLst>
      <p:ext uri="{BB962C8B-B14F-4D97-AF65-F5344CB8AC3E}">
        <p14:creationId xmlns:p14="http://schemas.microsoft.com/office/powerpoint/2010/main" val="206193901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05F3456-2B02-4FC3-9B3D-9B550E85FD30}" type="datetimeFigureOut">
              <a:rPr lang="en-US" smtClean="0"/>
              <a:t>21/12/2021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BA2D87-73F4-43AA-8DEB-95B52318C272}" type="slidenum">
              <a:rPr lang="en-US" smtClean="0"/>
              <a:t>‹#›</a:t>
            </a:fld>
            <a:endParaRPr lang="en-US"/>
          </a:p>
        </p:txBody>
      </p:sp>
    </p:spTree>
    <p:extLst>
      <p:ext uri="{BB962C8B-B14F-4D97-AF65-F5344CB8AC3E}">
        <p14:creationId xmlns:p14="http://schemas.microsoft.com/office/powerpoint/2010/main" val="2286250688"/>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5F3456-2B02-4FC3-9B3D-9B550E85FD30}" type="datetimeFigureOut">
              <a:rPr lang="en-US" smtClean="0"/>
              <a:t>21/12/2021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BA2D87-73F4-43AA-8DEB-95B52318C272}"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05F3456-2B02-4FC3-9B3D-9B550E85FD30}" type="datetimeFigureOut">
              <a:rPr lang="en-US" smtClean="0"/>
              <a:t>21/12/2021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BA2D87-73F4-43AA-8DEB-95B52318C272}"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05F3456-2B02-4FC3-9B3D-9B550E85FD30}" type="datetimeFigureOut">
              <a:rPr lang="en-US" smtClean="0"/>
              <a:t>21/12/2021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BA2D87-73F4-43AA-8DEB-95B52318C272}"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05F3456-2B02-4FC3-9B3D-9B550E85FD30}" type="datetimeFigureOut">
              <a:rPr lang="en-US" smtClean="0"/>
              <a:t>21/12/2021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BA2D87-73F4-43AA-8DEB-95B52318C27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05F3456-2B02-4FC3-9B3D-9B550E85FD30}" type="datetimeFigureOut">
              <a:rPr lang="en-US" smtClean="0"/>
              <a:t>21/12/2021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BA2D87-73F4-43AA-8DEB-95B52318C272}" type="slidenum">
              <a:rPr lang="en-US" smtClean="0"/>
              <a:t>‹#›</a:t>
            </a:fld>
            <a:endParaRPr lang="en-US"/>
          </a:p>
        </p:txBody>
      </p:sp>
    </p:spTree>
    <p:extLst>
      <p:ext uri="{BB962C8B-B14F-4D97-AF65-F5344CB8AC3E}">
        <p14:creationId xmlns:p14="http://schemas.microsoft.com/office/powerpoint/2010/main" val="676616433"/>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5F3456-2B02-4FC3-9B3D-9B550E85FD30}" type="datetimeFigureOut">
              <a:rPr lang="en-US" smtClean="0"/>
              <a:t>21/12/2021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BA2D87-73F4-43AA-8DEB-95B52318C272}"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05F3456-2B02-4FC3-9B3D-9B550E85FD30}" type="datetimeFigureOut">
              <a:rPr lang="en-US" smtClean="0"/>
              <a:t>21/12/2021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BA2D87-73F4-43AA-8DEB-95B52318C272}"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05F3456-2B02-4FC3-9B3D-9B550E85FD30}" type="datetimeFigureOut">
              <a:rPr lang="en-US" smtClean="0"/>
              <a:t>21/12/2021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BA2D87-73F4-43AA-8DEB-95B52318C272}" type="slidenum">
              <a:rPr lang="en-US" smtClean="0"/>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05F3456-2B02-4FC3-9B3D-9B550E85FD30}" type="datetimeFigureOut">
              <a:rPr lang="en-US" smtClean="0"/>
              <a:t>21/12/2021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BA2D87-73F4-43AA-8DEB-95B52318C272}" type="slidenum">
              <a:rPr lang="en-US" smtClean="0"/>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05F3456-2B02-4FC3-9B3D-9B550E85FD30}" type="datetimeFigureOut">
              <a:rPr lang="en-US" smtClean="0"/>
              <a:t>21/12/2021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BA2D87-73F4-43AA-8DEB-95B52318C272}" type="slidenum">
              <a:rPr lang="en-US" smtClean="0"/>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124"/>
        <p:cNvGrpSpPr/>
        <p:nvPr/>
      </p:nvGrpSpPr>
      <p:grpSpPr>
        <a:xfrm>
          <a:off x="0" y="0"/>
          <a:ext cx="0" cy="0"/>
          <a:chOff x="0" y="0"/>
          <a:chExt cx="0" cy="0"/>
        </a:xfrm>
      </p:grpSpPr>
      <p:sp>
        <p:nvSpPr>
          <p:cNvPr id="125" name="Google Shape;125;p5"/>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t>‹#›</a:t>
            </a:fld>
            <a:endParaRPr lang="en-GB"/>
          </a:p>
        </p:txBody>
      </p:sp>
      <p:sp>
        <p:nvSpPr>
          <p:cNvPr id="126" name="Google Shape;126;p5"/>
          <p:cNvSpPr/>
          <p:nvPr/>
        </p:nvSpPr>
        <p:spPr>
          <a:xfrm rot="-1209093">
            <a:off x="11292123" y="5438995"/>
            <a:ext cx="905652" cy="820667"/>
          </a:xfrm>
          <a:custGeom>
            <a:avLst/>
            <a:gdLst/>
            <a:ahLst/>
            <a:cxnLst/>
            <a:rect l="l" t="t" r="r" b="b"/>
            <a:pathLst>
              <a:path w="35017" h="31731" extrusionOk="0">
                <a:moveTo>
                  <a:pt x="16911" y="1"/>
                </a:moveTo>
                <a:lnTo>
                  <a:pt x="15596" y="61"/>
                </a:lnTo>
                <a:lnTo>
                  <a:pt x="14282" y="240"/>
                </a:lnTo>
                <a:lnTo>
                  <a:pt x="13027" y="479"/>
                </a:lnTo>
                <a:lnTo>
                  <a:pt x="11772" y="837"/>
                </a:lnTo>
                <a:lnTo>
                  <a:pt x="10517" y="1256"/>
                </a:lnTo>
                <a:lnTo>
                  <a:pt x="9442" y="1734"/>
                </a:lnTo>
                <a:lnTo>
                  <a:pt x="8366" y="2331"/>
                </a:lnTo>
                <a:lnTo>
                  <a:pt x="7350" y="2989"/>
                </a:lnTo>
                <a:lnTo>
                  <a:pt x="6454" y="3706"/>
                </a:lnTo>
                <a:lnTo>
                  <a:pt x="5558" y="4542"/>
                </a:lnTo>
                <a:lnTo>
                  <a:pt x="4721" y="5379"/>
                </a:lnTo>
                <a:lnTo>
                  <a:pt x="3944" y="6275"/>
                </a:lnTo>
                <a:lnTo>
                  <a:pt x="3227" y="7231"/>
                </a:lnTo>
                <a:lnTo>
                  <a:pt x="2570" y="8247"/>
                </a:lnTo>
                <a:lnTo>
                  <a:pt x="2032" y="9323"/>
                </a:lnTo>
                <a:lnTo>
                  <a:pt x="1494" y="10398"/>
                </a:lnTo>
                <a:lnTo>
                  <a:pt x="1076" y="11534"/>
                </a:lnTo>
                <a:lnTo>
                  <a:pt x="717" y="12669"/>
                </a:lnTo>
                <a:lnTo>
                  <a:pt x="419" y="13804"/>
                </a:lnTo>
                <a:lnTo>
                  <a:pt x="180" y="14999"/>
                </a:lnTo>
                <a:lnTo>
                  <a:pt x="60" y="16194"/>
                </a:lnTo>
                <a:lnTo>
                  <a:pt x="0" y="17569"/>
                </a:lnTo>
                <a:lnTo>
                  <a:pt x="60" y="18824"/>
                </a:lnTo>
                <a:lnTo>
                  <a:pt x="180" y="20079"/>
                </a:lnTo>
                <a:lnTo>
                  <a:pt x="478" y="21274"/>
                </a:lnTo>
                <a:lnTo>
                  <a:pt x="837" y="22349"/>
                </a:lnTo>
                <a:lnTo>
                  <a:pt x="1315" y="23425"/>
                </a:lnTo>
                <a:lnTo>
                  <a:pt x="1853" y="24441"/>
                </a:lnTo>
                <a:lnTo>
                  <a:pt x="2510" y="25457"/>
                </a:lnTo>
                <a:lnTo>
                  <a:pt x="3287" y="26353"/>
                </a:lnTo>
                <a:lnTo>
                  <a:pt x="4064" y="27189"/>
                </a:lnTo>
                <a:lnTo>
                  <a:pt x="4960" y="27966"/>
                </a:lnTo>
                <a:lnTo>
                  <a:pt x="5976" y="28683"/>
                </a:lnTo>
                <a:lnTo>
                  <a:pt x="6992" y="29281"/>
                </a:lnTo>
                <a:lnTo>
                  <a:pt x="8127" y="29878"/>
                </a:lnTo>
                <a:lnTo>
                  <a:pt x="9322" y="30356"/>
                </a:lnTo>
                <a:lnTo>
                  <a:pt x="10517" y="30834"/>
                </a:lnTo>
                <a:lnTo>
                  <a:pt x="11892" y="31193"/>
                </a:lnTo>
                <a:lnTo>
                  <a:pt x="13206" y="31492"/>
                </a:lnTo>
                <a:lnTo>
                  <a:pt x="14581" y="31671"/>
                </a:lnTo>
                <a:lnTo>
                  <a:pt x="16015" y="31731"/>
                </a:lnTo>
                <a:lnTo>
                  <a:pt x="17389" y="31671"/>
                </a:lnTo>
                <a:lnTo>
                  <a:pt x="18763" y="31552"/>
                </a:lnTo>
                <a:lnTo>
                  <a:pt x="20138" y="31313"/>
                </a:lnTo>
                <a:lnTo>
                  <a:pt x="21452" y="30954"/>
                </a:lnTo>
                <a:lnTo>
                  <a:pt x="22110" y="30715"/>
                </a:lnTo>
                <a:lnTo>
                  <a:pt x="22767" y="30476"/>
                </a:lnTo>
                <a:lnTo>
                  <a:pt x="24022" y="29878"/>
                </a:lnTo>
                <a:lnTo>
                  <a:pt x="25217" y="29161"/>
                </a:lnTo>
                <a:lnTo>
                  <a:pt x="26293" y="28385"/>
                </a:lnTo>
                <a:lnTo>
                  <a:pt x="27428" y="27548"/>
                </a:lnTo>
                <a:lnTo>
                  <a:pt x="28444" y="26652"/>
                </a:lnTo>
                <a:lnTo>
                  <a:pt x="30476" y="24739"/>
                </a:lnTo>
                <a:lnTo>
                  <a:pt x="31013" y="24261"/>
                </a:lnTo>
                <a:lnTo>
                  <a:pt x="31551" y="23664"/>
                </a:lnTo>
                <a:lnTo>
                  <a:pt x="32029" y="23126"/>
                </a:lnTo>
                <a:lnTo>
                  <a:pt x="32447" y="22529"/>
                </a:lnTo>
                <a:lnTo>
                  <a:pt x="32866" y="21931"/>
                </a:lnTo>
                <a:lnTo>
                  <a:pt x="33224" y="21333"/>
                </a:lnTo>
                <a:lnTo>
                  <a:pt x="33523" y="20676"/>
                </a:lnTo>
                <a:lnTo>
                  <a:pt x="33822" y="20019"/>
                </a:lnTo>
                <a:lnTo>
                  <a:pt x="34360" y="18704"/>
                </a:lnTo>
                <a:lnTo>
                  <a:pt x="34718" y="17390"/>
                </a:lnTo>
                <a:lnTo>
                  <a:pt x="34957" y="16015"/>
                </a:lnTo>
                <a:lnTo>
                  <a:pt x="35017" y="14641"/>
                </a:lnTo>
                <a:lnTo>
                  <a:pt x="35017" y="13924"/>
                </a:lnTo>
                <a:lnTo>
                  <a:pt x="34957" y="13266"/>
                </a:lnTo>
                <a:lnTo>
                  <a:pt x="34838" y="12549"/>
                </a:lnTo>
                <a:lnTo>
                  <a:pt x="34718" y="11892"/>
                </a:lnTo>
                <a:lnTo>
                  <a:pt x="34599" y="11235"/>
                </a:lnTo>
                <a:lnTo>
                  <a:pt x="34360" y="10577"/>
                </a:lnTo>
                <a:lnTo>
                  <a:pt x="34121" y="9920"/>
                </a:lnTo>
                <a:lnTo>
                  <a:pt x="33882" y="9263"/>
                </a:lnTo>
                <a:lnTo>
                  <a:pt x="33583" y="8606"/>
                </a:lnTo>
                <a:lnTo>
                  <a:pt x="33224" y="8008"/>
                </a:lnTo>
                <a:lnTo>
                  <a:pt x="32806" y="7410"/>
                </a:lnTo>
                <a:lnTo>
                  <a:pt x="32388" y="6813"/>
                </a:lnTo>
                <a:lnTo>
                  <a:pt x="31910" y="6275"/>
                </a:lnTo>
                <a:lnTo>
                  <a:pt x="31432" y="5737"/>
                </a:lnTo>
                <a:lnTo>
                  <a:pt x="30894" y="5200"/>
                </a:lnTo>
                <a:lnTo>
                  <a:pt x="30296" y="4721"/>
                </a:lnTo>
                <a:lnTo>
                  <a:pt x="29280" y="3945"/>
                </a:lnTo>
                <a:lnTo>
                  <a:pt x="28205" y="3228"/>
                </a:lnTo>
                <a:lnTo>
                  <a:pt x="27069" y="2570"/>
                </a:lnTo>
                <a:lnTo>
                  <a:pt x="25874" y="1973"/>
                </a:lnTo>
                <a:lnTo>
                  <a:pt x="24679" y="1435"/>
                </a:lnTo>
                <a:lnTo>
                  <a:pt x="23424" y="1017"/>
                </a:lnTo>
                <a:lnTo>
                  <a:pt x="22170" y="658"/>
                </a:lnTo>
                <a:lnTo>
                  <a:pt x="20855" y="359"/>
                </a:lnTo>
                <a:lnTo>
                  <a:pt x="19540" y="180"/>
                </a:lnTo>
                <a:lnTo>
                  <a:pt x="18226" y="61"/>
                </a:lnTo>
                <a:lnTo>
                  <a:pt x="16911" y="1"/>
                </a:lnTo>
                <a:close/>
              </a:path>
            </a:pathLst>
          </a:custGeom>
          <a:solidFill>
            <a:srgbClr val="FFFD4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7" name="Google Shape;127;p5"/>
          <p:cNvSpPr/>
          <p:nvPr/>
        </p:nvSpPr>
        <p:spPr>
          <a:xfrm>
            <a:off x="11578018" y="5360897"/>
            <a:ext cx="460599" cy="466468"/>
          </a:xfrm>
          <a:custGeom>
            <a:avLst/>
            <a:gdLst/>
            <a:ahLst/>
            <a:cxnLst/>
            <a:rect l="l" t="t" r="r" b="b"/>
            <a:pathLst>
              <a:path w="23544" h="23844" extrusionOk="0">
                <a:moveTo>
                  <a:pt x="12429" y="1"/>
                </a:moveTo>
                <a:lnTo>
                  <a:pt x="11234" y="120"/>
                </a:lnTo>
                <a:lnTo>
                  <a:pt x="10099" y="359"/>
                </a:lnTo>
                <a:lnTo>
                  <a:pt x="9023" y="718"/>
                </a:lnTo>
                <a:lnTo>
                  <a:pt x="7948" y="1136"/>
                </a:lnTo>
                <a:lnTo>
                  <a:pt x="6872" y="1614"/>
                </a:lnTo>
                <a:lnTo>
                  <a:pt x="5856" y="2212"/>
                </a:lnTo>
                <a:lnTo>
                  <a:pt x="4960" y="2869"/>
                </a:lnTo>
                <a:lnTo>
                  <a:pt x="4064" y="3586"/>
                </a:lnTo>
                <a:lnTo>
                  <a:pt x="3227" y="4363"/>
                </a:lnTo>
                <a:lnTo>
                  <a:pt x="2510" y="5259"/>
                </a:lnTo>
                <a:lnTo>
                  <a:pt x="1853" y="6156"/>
                </a:lnTo>
                <a:lnTo>
                  <a:pt x="1255" y="7112"/>
                </a:lnTo>
                <a:lnTo>
                  <a:pt x="777" y="8128"/>
                </a:lnTo>
                <a:lnTo>
                  <a:pt x="418" y="9203"/>
                </a:lnTo>
                <a:lnTo>
                  <a:pt x="179" y="10279"/>
                </a:lnTo>
                <a:lnTo>
                  <a:pt x="0" y="11414"/>
                </a:lnTo>
                <a:lnTo>
                  <a:pt x="0" y="12609"/>
                </a:lnTo>
                <a:lnTo>
                  <a:pt x="179" y="13804"/>
                </a:lnTo>
                <a:lnTo>
                  <a:pt x="418" y="14999"/>
                </a:lnTo>
                <a:lnTo>
                  <a:pt x="777" y="16075"/>
                </a:lnTo>
                <a:lnTo>
                  <a:pt x="1315" y="17151"/>
                </a:lnTo>
                <a:lnTo>
                  <a:pt x="1912" y="18166"/>
                </a:lnTo>
                <a:lnTo>
                  <a:pt x="2570" y="19063"/>
                </a:lnTo>
                <a:lnTo>
                  <a:pt x="3346" y="19959"/>
                </a:lnTo>
                <a:lnTo>
                  <a:pt x="4243" y="20736"/>
                </a:lnTo>
                <a:lnTo>
                  <a:pt x="5139" y="21453"/>
                </a:lnTo>
                <a:lnTo>
                  <a:pt x="6155" y="22110"/>
                </a:lnTo>
                <a:lnTo>
                  <a:pt x="7171" y="22648"/>
                </a:lnTo>
                <a:lnTo>
                  <a:pt x="8306" y="23066"/>
                </a:lnTo>
                <a:lnTo>
                  <a:pt x="9382" y="23425"/>
                </a:lnTo>
                <a:lnTo>
                  <a:pt x="10517" y="23664"/>
                </a:lnTo>
                <a:lnTo>
                  <a:pt x="11712" y="23783"/>
                </a:lnTo>
                <a:lnTo>
                  <a:pt x="12848" y="23843"/>
                </a:lnTo>
                <a:lnTo>
                  <a:pt x="14043" y="23724"/>
                </a:lnTo>
                <a:lnTo>
                  <a:pt x="15238" y="23485"/>
                </a:lnTo>
                <a:lnTo>
                  <a:pt x="16373" y="23066"/>
                </a:lnTo>
                <a:lnTo>
                  <a:pt x="17449" y="22588"/>
                </a:lnTo>
                <a:lnTo>
                  <a:pt x="18465" y="21991"/>
                </a:lnTo>
                <a:lnTo>
                  <a:pt x="19421" y="21274"/>
                </a:lnTo>
                <a:lnTo>
                  <a:pt x="20317" y="20497"/>
                </a:lnTo>
                <a:lnTo>
                  <a:pt x="21094" y="19660"/>
                </a:lnTo>
                <a:lnTo>
                  <a:pt x="21751" y="18704"/>
                </a:lnTo>
                <a:lnTo>
                  <a:pt x="22349" y="17688"/>
                </a:lnTo>
                <a:lnTo>
                  <a:pt x="22827" y="16673"/>
                </a:lnTo>
                <a:lnTo>
                  <a:pt x="23185" y="15537"/>
                </a:lnTo>
                <a:lnTo>
                  <a:pt x="23424" y="14402"/>
                </a:lnTo>
                <a:lnTo>
                  <a:pt x="23544" y="13207"/>
                </a:lnTo>
                <a:lnTo>
                  <a:pt x="23544" y="12071"/>
                </a:lnTo>
                <a:lnTo>
                  <a:pt x="23484" y="11474"/>
                </a:lnTo>
                <a:lnTo>
                  <a:pt x="23364" y="10876"/>
                </a:lnTo>
                <a:lnTo>
                  <a:pt x="23185" y="10279"/>
                </a:lnTo>
                <a:lnTo>
                  <a:pt x="23006" y="9681"/>
                </a:lnTo>
                <a:lnTo>
                  <a:pt x="23006" y="9024"/>
                </a:lnTo>
                <a:lnTo>
                  <a:pt x="22946" y="8426"/>
                </a:lnTo>
                <a:lnTo>
                  <a:pt x="22827" y="7889"/>
                </a:lnTo>
                <a:lnTo>
                  <a:pt x="22707" y="7291"/>
                </a:lnTo>
                <a:lnTo>
                  <a:pt x="22528" y="6753"/>
                </a:lnTo>
                <a:lnTo>
                  <a:pt x="22349" y="6215"/>
                </a:lnTo>
                <a:lnTo>
                  <a:pt x="21811" y="5200"/>
                </a:lnTo>
                <a:lnTo>
                  <a:pt x="21213" y="4243"/>
                </a:lnTo>
                <a:lnTo>
                  <a:pt x="20496" y="3407"/>
                </a:lnTo>
                <a:lnTo>
                  <a:pt x="19719" y="2630"/>
                </a:lnTo>
                <a:lnTo>
                  <a:pt x="18823" y="1973"/>
                </a:lnTo>
                <a:lnTo>
                  <a:pt x="17867" y="1375"/>
                </a:lnTo>
                <a:lnTo>
                  <a:pt x="16851" y="837"/>
                </a:lnTo>
                <a:lnTo>
                  <a:pt x="15776" y="479"/>
                </a:lnTo>
                <a:lnTo>
                  <a:pt x="14700" y="180"/>
                </a:lnTo>
                <a:lnTo>
                  <a:pt x="13565" y="61"/>
                </a:lnTo>
                <a:lnTo>
                  <a:pt x="12429" y="1"/>
                </a:lnTo>
                <a:close/>
              </a:path>
            </a:pathLst>
          </a:custGeom>
          <a:solidFill>
            <a:srgbClr val="C2ED2D">
              <a:alpha val="7385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8" name="Google Shape;128;p5"/>
          <p:cNvSpPr/>
          <p:nvPr/>
        </p:nvSpPr>
        <p:spPr>
          <a:xfrm>
            <a:off x="9416645" y="-146300"/>
            <a:ext cx="512617" cy="524803"/>
          </a:xfrm>
          <a:custGeom>
            <a:avLst/>
            <a:gdLst/>
            <a:ahLst/>
            <a:cxnLst/>
            <a:rect l="l" t="t" r="r" b="b"/>
            <a:pathLst>
              <a:path w="7530" h="7709" extrusionOk="0">
                <a:moveTo>
                  <a:pt x="4064" y="0"/>
                </a:moveTo>
                <a:lnTo>
                  <a:pt x="3586" y="60"/>
                </a:lnTo>
                <a:lnTo>
                  <a:pt x="3168" y="180"/>
                </a:lnTo>
                <a:lnTo>
                  <a:pt x="2809" y="419"/>
                </a:lnTo>
                <a:lnTo>
                  <a:pt x="2211" y="897"/>
                </a:lnTo>
                <a:lnTo>
                  <a:pt x="1674" y="1315"/>
                </a:lnTo>
                <a:lnTo>
                  <a:pt x="1196" y="1674"/>
                </a:lnTo>
                <a:lnTo>
                  <a:pt x="718" y="2092"/>
                </a:lnTo>
                <a:lnTo>
                  <a:pt x="359" y="2570"/>
                </a:lnTo>
                <a:lnTo>
                  <a:pt x="240" y="2809"/>
                </a:lnTo>
                <a:lnTo>
                  <a:pt x="120" y="3108"/>
                </a:lnTo>
                <a:lnTo>
                  <a:pt x="60" y="3407"/>
                </a:lnTo>
                <a:lnTo>
                  <a:pt x="0" y="3765"/>
                </a:lnTo>
                <a:lnTo>
                  <a:pt x="0" y="4183"/>
                </a:lnTo>
                <a:lnTo>
                  <a:pt x="60" y="4661"/>
                </a:lnTo>
                <a:lnTo>
                  <a:pt x="180" y="5199"/>
                </a:lnTo>
                <a:lnTo>
                  <a:pt x="359" y="5737"/>
                </a:lnTo>
                <a:lnTo>
                  <a:pt x="538" y="6155"/>
                </a:lnTo>
                <a:lnTo>
                  <a:pt x="777" y="6574"/>
                </a:lnTo>
                <a:lnTo>
                  <a:pt x="1076" y="6872"/>
                </a:lnTo>
                <a:lnTo>
                  <a:pt x="1375" y="7171"/>
                </a:lnTo>
                <a:lnTo>
                  <a:pt x="1674" y="7350"/>
                </a:lnTo>
                <a:lnTo>
                  <a:pt x="2032" y="7530"/>
                </a:lnTo>
                <a:lnTo>
                  <a:pt x="2391" y="7649"/>
                </a:lnTo>
                <a:lnTo>
                  <a:pt x="2809" y="7709"/>
                </a:lnTo>
                <a:lnTo>
                  <a:pt x="3168" y="7709"/>
                </a:lnTo>
                <a:lnTo>
                  <a:pt x="3586" y="7649"/>
                </a:lnTo>
                <a:lnTo>
                  <a:pt x="4004" y="7589"/>
                </a:lnTo>
                <a:lnTo>
                  <a:pt x="4363" y="7470"/>
                </a:lnTo>
                <a:lnTo>
                  <a:pt x="5139" y="7111"/>
                </a:lnTo>
                <a:lnTo>
                  <a:pt x="5857" y="6693"/>
                </a:lnTo>
                <a:lnTo>
                  <a:pt x="6215" y="6394"/>
                </a:lnTo>
                <a:lnTo>
                  <a:pt x="6514" y="6096"/>
                </a:lnTo>
                <a:lnTo>
                  <a:pt x="6753" y="5797"/>
                </a:lnTo>
                <a:lnTo>
                  <a:pt x="6992" y="5438"/>
                </a:lnTo>
                <a:lnTo>
                  <a:pt x="7231" y="5080"/>
                </a:lnTo>
                <a:lnTo>
                  <a:pt x="7350" y="4721"/>
                </a:lnTo>
                <a:lnTo>
                  <a:pt x="7470" y="4363"/>
                </a:lnTo>
                <a:lnTo>
                  <a:pt x="7530" y="3944"/>
                </a:lnTo>
                <a:lnTo>
                  <a:pt x="7530" y="3586"/>
                </a:lnTo>
                <a:lnTo>
                  <a:pt x="7470" y="3167"/>
                </a:lnTo>
                <a:lnTo>
                  <a:pt x="7350" y="2749"/>
                </a:lnTo>
                <a:lnTo>
                  <a:pt x="7111" y="2331"/>
                </a:lnTo>
                <a:lnTo>
                  <a:pt x="6872" y="1913"/>
                </a:lnTo>
                <a:lnTo>
                  <a:pt x="6574" y="1494"/>
                </a:lnTo>
                <a:lnTo>
                  <a:pt x="6096" y="1016"/>
                </a:lnTo>
                <a:lnTo>
                  <a:pt x="5617" y="598"/>
                </a:lnTo>
                <a:lnTo>
                  <a:pt x="5080" y="299"/>
                </a:lnTo>
                <a:lnTo>
                  <a:pt x="4602" y="120"/>
                </a:lnTo>
                <a:lnTo>
                  <a:pt x="4064" y="0"/>
                </a:lnTo>
                <a:close/>
              </a:path>
            </a:pathLst>
          </a:custGeom>
          <a:solidFill>
            <a:srgbClr val="96B5F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9" name="Google Shape;129;p5"/>
          <p:cNvSpPr/>
          <p:nvPr/>
        </p:nvSpPr>
        <p:spPr>
          <a:xfrm>
            <a:off x="11352533" y="2180867"/>
            <a:ext cx="1066011" cy="1110715"/>
          </a:xfrm>
          <a:custGeom>
            <a:avLst/>
            <a:gdLst/>
            <a:ahLst/>
            <a:cxnLst/>
            <a:rect l="l" t="t" r="r" b="b"/>
            <a:pathLst>
              <a:path w="19959" h="20796" extrusionOk="0">
                <a:moveTo>
                  <a:pt x="9801" y="1"/>
                </a:moveTo>
                <a:lnTo>
                  <a:pt x="8785" y="60"/>
                </a:lnTo>
                <a:lnTo>
                  <a:pt x="7769" y="240"/>
                </a:lnTo>
                <a:lnTo>
                  <a:pt x="6753" y="538"/>
                </a:lnTo>
                <a:lnTo>
                  <a:pt x="5797" y="957"/>
                </a:lnTo>
                <a:lnTo>
                  <a:pt x="4901" y="1495"/>
                </a:lnTo>
                <a:lnTo>
                  <a:pt x="4004" y="2152"/>
                </a:lnTo>
                <a:lnTo>
                  <a:pt x="3347" y="2809"/>
                </a:lnTo>
                <a:lnTo>
                  <a:pt x="2630" y="3586"/>
                </a:lnTo>
                <a:lnTo>
                  <a:pt x="2032" y="4482"/>
                </a:lnTo>
                <a:lnTo>
                  <a:pt x="1435" y="5379"/>
                </a:lnTo>
                <a:lnTo>
                  <a:pt x="957" y="6335"/>
                </a:lnTo>
                <a:lnTo>
                  <a:pt x="538" y="7351"/>
                </a:lnTo>
                <a:lnTo>
                  <a:pt x="240" y="8307"/>
                </a:lnTo>
                <a:lnTo>
                  <a:pt x="60" y="9263"/>
                </a:lnTo>
                <a:lnTo>
                  <a:pt x="1" y="9860"/>
                </a:lnTo>
                <a:lnTo>
                  <a:pt x="60" y="10458"/>
                </a:lnTo>
                <a:lnTo>
                  <a:pt x="120" y="10936"/>
                </a:lnTo>
                <a:lnTo>
                  <a:pt x="240" y="11474"/>
                </a:lnTo>
                <a:lnTo>
                  <a:pt x="598" y="12489"/>
                </a:lnTo>
                <a:lnTo>
                  <a:pt x="957" y="13565"/>
                </a:lnTo>
                <a:lnTo>
                  <a:pt x="1076" y="13924"/>
                </a:lnTo>
                <a:lnTo>
                  <a:pt x="1136" y="14342"/>
                </a:lnTo>
                <a:lnTo>
                  <a:pt x="1136" y="15059"/>
                </a:lnTo>
                <a:lnTo>
                  <a:pt x="1136" y="15836"/>
                </a:lnTo>
                <a:lnTo>
                  <a:pt x="1196" y="16613"/>
                </a:lnTo>
                <a:lnTo>
                  <a:pt x="1375" y="17270"/>
                </a:lnTo>
                <a:lnTo>
                  <a:pt x="1554" y="17808"/>
                </a:lnTo>
                <a:lnTo>
                  <a:pt x="1734" y="18286"/>
                </a:lnTo>
                <a:lnTo>
                  <a:pt x="2032" y="18764"/>
                </a:lnTo>
                <a:lnTo>
                  <a:pt x="2331" y="19122"/>
                </a:lnTo>
                <a:lnTo>
                  <a:pt x="2690" y="19481"/>
                </a:lnTo>
                <a:lnTo>
                  <a:pt x="3048" y="19780"/>
                </a:lnTo>
                <a:lnTo>
                  <a:pt x="3466" y="20019"/>
                </a:lnTo>
                <a:lnTo>
                  <a:pt x="3885" y="20258"/>
                </a:lnTo>
                <a:lnTo>
                  <a:pt x="4363" y="20437"/>
                </a:lnTo>
                <a:lnTo>
                  <a:pt x="4841" y="20556"/>
                </a:lnTo>
                <a:lnTo>
                  <a:pt x="5319" y="20676"/>
                </a:lnTo>
                <a:lnTo>
                  <a:pt x="6335" y="20795"/>
                </a:lnTo>
                <a:lnTo>
                  <a:pt x="7410" y="20736"/>
                </a:lnTo>
                <a:lnTo>
                  <a:pt x="8546" y="20616"/>
                </a:lnTo>
                <a:lnTo>
                  <a:pt x="9681" y="20317"/>
                </a:lnTo>
                <a:lnTo>
                  <a:pt x="10757" y="20019"/>
                </a:lnTo>
                <a:lnTo>
                  <a:pt x="11832" y="19600"/>
                </a:lnTo>
                <a:lnTo>
                  <a:pt x="12848" y="19122"/>
                </a:lnTo>
                <a:lnTo>
                  <a:pt x="13744" y="18585"/>
                </a:lnTo>
                <a:lnTo>
                  <a:pt x="14521" y="17987"/>
                </a:lnTo>
                <a:lnTo>
                  <a:pt x="15238" y="17389"/>
                </a:lnTo>
                <a:lnTo>
                  <a:pt x="15896" y="16792"/>
                </a:lnTo>
                <a:lnTo>
                  <a:pt x="16613" y="16194"/>
                </a:lnTo>
                <a:lnTo>
                  <a:pt x="17270" y="15597"/>
                </a:lnTo>
                <a:lnTo>
                  <a:pt x="17867" y="14999"/>
                </a:lnTo>
                <a:lnTo>
                  <a:pt x="18465" y="14402"/>
                </a:lnTo>
                <a:lnTo>
                  <a:pt x="18943" y="13685"/>
                </a:lnTo>
                <a:lnTo>
                  <a:pt x="19361" y="12908"/>
                </a:lnTo>
                <a:lnTo>
                  <a:pt x="19541" y="12430"/>
                </a:lnTo>
                <a:lnTo>
                  <a:pt x="19660" y="11952"/>
                </a:lnTo>
                <a:lnTo>
                  <a:pt x="19839" y="11055"/>
                </a:lnTo>
                <a:lnTo>
                  <a:pt x="19959" y="10099"/>
                </a:lnTo>
                <a:lnTo>
                  <a:pt x="19899" y="9203"/>
                </a:lnTo>
                <a:lnTo>
                  <a:pt x="19780" y="8247"/>
                </a:lnTo>
                <a:lnTo>
                  <a:pt x="19600" y="7351"/>
                </a:lnTo>
                <a:lnTo>
                  <a:pt x="19302" y="6454"/>
                </a:lnTo>
                <a:lnTo>
                  <a:pt x="18943" y="5618"/>
                </a:lnTo>
                <a:lnTo>
                  <a:pt x="18465" y="4781"/>
                </a:lnTo>
                <a:lnTo>
                  <a:pt x="17867" y="3945"/>
                </a:lnTo>
                <a:lnTo>
                  <a:pt x="17150" y="3108"/>
                </a:lnTo>
                <a:lnTo>
                  <a:pt x="16374" y="2391"/>
                </a:lnTo>
                <a:lnTo>
                  <a:pt x="15537" y="1793"/>
                </a:lnTo>
                <a:lnTo>
                  <a:pt x="14700" y="1256"/>
                </a:lnTo>
                <a:lnTo>
                  <a:pt x="13744" y="777"/>
                </a:lnTo>
                <a:lnTo>
                  <a:pt x="12788" y="419"/>
                </a:lnTo>
                <a:lnTo>
                  <a:pt x="11772" y="180"/>
                </a:lnTo>
                <a:lnTo>
                  <a:pt x="10816" y="1"/>
                </a:lnTo>
                <a:close/>
              </a:path>
            </a:pathLst>
          </a:custGeom>
          <a:solidFill>
            <a:srgbClr val="FF7B5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 name="Google Shape;130;p5"/>
          <p:cNvSpPr/>
          <p:nvPr/>
        </p:nvSpPr>
        <p:spPr>
          <a:xfrm rot="3741344">
            <a:off x="11358665" y="1904650"/>
            <a:ext cx="600748" cy="615029"/>
          </a:xfrm>
          <a:custGeom>
            <a:avLst/>
            <a:gdLst/>
            <a:ahLst/>
            <a:cxnLst/>
            <a:rect l="l" t="t" r="r" b="b"/>
            <a:pathLst>
              <a:path w="7530" h="7709" extrusionOk="0">
                <a:moveTo>
                  <a:pt x="4064" y="0"/>
                </a:moveTo>
                <a:lnTo>
                  <a:pt x="3586" y="60"/>
                </a:lnTo>
                <a:lnTo>
                  <a:pt x="3168" y="180"/>
                </a:lnTo>
                <a:lnTo>
                  <a:pt x="2809" y="419"/>
                </a:lnTo>
                <a:lnTo>
                  <a:pt x="2211" y="897"/>
                </a:lnTo>
                <a:lnTo>
                  <a:pt x="1674" y="1315"/>
                </a:lnTo>
                <a:lnTo>
                  <a:pt x="1196" y="1674"/>
                </a:lnTo>
                <a:lnTo>
                  <a:pt x="718" y="2092"/>
                </a:lnTo>
                <a:lnTo>
                  <a:pt x="359" y="2570"/>
                </a:lnTo>
                <a:lnTo>
                  <a:pt x="240" y="2809"/>
                </a:lnTo>
                <a:lnTo>
                  <a:pt x="120" y="3108"/>
                </a:lnTo>
                <a:lnTo>
                  <a:pt x="60" y="3407"/>
                </a:lnTo>
                <a:lnTo>
                  <a:pt x="0" y="3765"/>
                </a:lnTo>
                <a:lnTo>
                  <a:pt x="0" y="4183"/>
                </a:lnTo>
                <a:lnTo>
                  <a:pt x="60" y="4661"/>
                </a:lnTo>
                <a:lnTo>
                  <a:pt x="180" y="5199"/>
                </a:lnTo>
                <a:lnTo>
                  <a:pt x="359" y="5737"/>
                </a:lnTo>
                <a:lnTo>
                  <a:pt x="538" y="6155"/>
                </a:lnTo>
                <a:lnTo>
                  <a:pt x="777" y="6574"/>
                </a:lnTo>
                <a:lnTo>
                  <a:pt x="1076" y="6872"/>
                </a:lnTo>
                <a:lnTo>
                  <a:pt x="1375" y="7171"/>
                </a:lnTo>
                <a:lnTo>
                  <a:pt x="1674" y="7350"/>
                </a:lnTo>
                <a:lnTo>
                  <a:pt x="2032" y="7530"/>
                </a:lnTo>
                <a:lnTo>
                  <a:pt x="2391" y="7649"/>
                </a:lnTo>
                <a:lnTo>
                  <a:pt x="2809" y="7709"/>
                </a:lnTo>
                <a:lnTo>
                  <a:pt x="3168" y="7709"/>
                </a:lnTo>
                <a:lnTo>
                  <a:pt x="3586" y="7649"/>
                </a:lnTo>
                <a:lnTo>
                  <a:pt x="4004" y="7589"/>
                </a:lnTo>
                <a:lnTo>
                  <a:pt x="4363" y="7470"/>
                </a:lnTo>
                <a:lnTo>
                  <a:pt x="5139" y="7111"/>
                </a:lnTo>
                <a:lnTo>
                  <a:pt x="5857" y="6693"/>
                </a:lnTo>
                <a:lnTo>
                  <a:pt x="6215" y="6394"/>
                </a:lnTo>
                <a:lnTo>
                  <a:pt x="6514" y="6096"/>
                </a:lnTo>
                <a:lnTo>
                  <a:pt x="6753" y="5797"/>
                </a:lnTo>
                <a:lnTo>
                  <a:pt x="6992" y="5438"/>
                </a:lnTo>
                <a:lnTo>
                  <a:pt x="7231" y="5080"/>
                </a:lnTo>
                <a:lnTo>
                  <a:pt x="7350" y="4721"/>
                </a:lnTo>
                <a:lnTo>
                  <a:pt x="7470" y="4363"/>
                </a:lnTo>
                <a:lnTo>
                  <a:pt x="7530" y="3944"/>
                </a:lnTo>
                <a:lnTo>
                  <a:pt x="7530" y="3586"/>
                </a:lnTo>
                <a:lnTo>
                  <a:pt x="7470" y="3167"/>
                </a:lnTo>
                <a:lnTo>
                  <a:pt x="7350" y="2749"/>
                </a:lnTo>
                <a:lnTo>
                  <a:pt x="7111" y="2331"/>
                </a:lnTo>
                <a:lnTo>
                  <a:pt x="6872" y="1913"/>
                </a:lnTo>
                <a:lnTo>
                  <a:pt x="6574" y="1494"/>
                </a:lnTo>
                <a:lnTo>
                  <a:pt x="6096" y="1016"/>
                </a:lnTo>
                <a:lnTo>
                  <a:pt x="5617" y="598"/>
                </a:lnTo>
                <a:lnTo>
                  <a:pt x="5080" y="299"/>
                </a:lnTo>
                <a:lnTo>
                  <a:pt x="4602" y="120"/>
                </a:lnTo>
                <a:lnTo>
                  <a:pt x="4064" y="0"/>
                </a:lnTo>
                <a:close/>
              </a:path>
            </a:pathLst>
          </a:custGeom>
          <a:solidFill>
            <a:srgbClr val="C2ED2D">
              <a:alpha val="7385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 name="Google Shape;131;p5"/>
          <p:cNvSpPr/>
          <p:nvPr/>
        </p:nvSpPr>
        <p:spPr>
          <a:xfrm>
            <a:off x="9392951" y="1080003"/>
            <a:ext cx="1242053" cy="1125499"/>
          </a:xfrm>
          <a:custGeom>
            <a:avLst/>
            <a:gdLst/>
            <a:ahLst/>
            <a:cxnLst/>
            <a:rect l="l" t="t" r="r" b="b"/>
            <a:pathLst>
              <a:path w="35017" h="31731" extrusionOk="0">
                <a:moveTo>
                  <a:pt x="16911" y="1"/>
                </a:moveTo>
                <a:lnTo>
                  <a:pt x="15596" y="61"/>
                </a:lnTo>
                <a:lnTo>
                  <a:pt x="14282" y="240"/>
                </a:lnTo>
                <a:lnTo>
                  <a:pt x="13027" y="479"/>
                </a:lnTo>
                <a:lnTo>
                  <a:pt x="11772" y="837"/>
                </a:lnTo>
                <a:lnTo>
                  <a:pt x="10517" y="1256"/>
                </a:lnTo>
                <a:lnTo>
                  <a:pt x="9442" y="1734"/>
                </a:lnTo>
                <a:lnTo>
                  <a:pt x="8366" y="2331"/>
                </a:lnTo>
                <a:lnTo>
                  <a:pt x="7350" y="2989"/>
                </a:lnTo>
                <a:lnTo>
                  <a:pt x="6454" y="3706"/>
                </a:lnTo>
                <a:lnTo>
                  <a:pt x="5558" y="4542"/>
                </a:lnTo>
                <a:lnTo>
                  <a:pt x="4721" y="5379"/>
                </a:lnTo>
                <a:lnTo>
                  <a:pt x="3944" y="6275"/>
                </a:lnTo>
                <a:lnTo>
                  <a:pt x="3227" y="7231"/>
                </a:lnTo>
                <a:lnTo>
                  <a:pt x="2570" y="8247"/>
                </a:lnTo>
                <a:lnTo>
                  <a:pt x="2032" y="9323"/>
                </a:lnTo>
                <a:lnTo>
                  <a:pt x="1494" y="10398"/>
                </a:lnTo>
                <a:lnTo>
                  <a:pt x="1076" y="11534"/>
                </a:lnTo>
                <a:lnTo>
                  <a:pt x="717" y="12669"/>
                </a:lnTo>
                <a:lnTo>
                  <a:pt x="419" y="13804"/>
                </a:lnTo>
                <a:lnTo>
                  <a:pt x="180" y="14999"/>
                </a:lnTo>
                <a:lnTo>
                  <a:pt x="60" y="16194"/>
                </a:lnTo>
                <a:lnTo>
                  <a:pt x="0" y="17569"/>
                </a:lnTo>
                <a:lnTo>
                  <a:pt x="60" y="18824"/>
                </a:lnTo>
                <a:lnTo>
                  <a:pt x="180" y="20079"/>
                </a:lnTo>
                <a:lnTo>
                  <a:pt x="478" y="21274"/>
                </a:lnTo>
                <a:lnTo>
                  <a:pt x="837" y="22349"/>
                </a:lnTo>
                <a:lnTo>
                  <a:pt x="1315" y="23425"/>
                </a:lnTo>
                <a:lnTo>
                  <a:pt x="1853" y="24441"/>
                </a:lnTo>
                <a:lnTo>
                  <a:pt x="2510" y="25457"/>
                </a:lnTo>
                <a:lnTo>
                  <a:pt x="3287" y="26353"/>
                </a:lnTo>
                <a:lnTo>
                  <a:pt x="4064" y="27189"/>
                </a:lnTo>
                <a:lnTo>
                  <a:pt x="4960" y="27966"/>
                </a:lnTo>
                <a:lnTo>
                  <a:pt x="5976" y="28683"/>
                </a:lnTo>
                <a:lnTo>
                  <a:pt x="6992" y="29281"/>
                </a:lnTo>
                <a:lnTo>
                  <a:pt x="8127" y="29878"/>
                </a:lnTo>
                <a:lnTo>
                  <a:pt x="9322" y="30356"/>
                </a:lnTo>
                <a:lnTo>
                  <a:pt x="10517" y="30834"/>
                </a:lnTo>
                <a:lnTo>
                  <a:pt x="11892" y="31193"/>
                </a:lnTo>
                <a:lnTo>
                  <a:pt x="13206" y="31492"/>
                </a:lnTo>
                <a:lnTo>
                  <a:pt x="14581" y="31671"/>
                </a:lnTo>
                <a:lnTo>
                  <a:pt x="16015" y="31731"/>
                </a:lnTo>
                <a:lnTo>
                  <a:pt x="17389" y="31671"/>
                </a:lnTo>
                <a:lnTo>
                  <a:pt x="18763" y="31552"/>
                </a:lnTo>
                <a:lnTo>
                  <a:pt x="20138" y="31313"/>
                </a:lnTo>
                <a:lnTo>
                  <a:pt x="21452" y="30954"/>
                </a:lnTo>
                <a:lnTo>
                  <a:pt x="22110" y="30715"/>
                </a:lnTo>
                <a:lnTo>
                  <a:pt x="22767" y="30476"/>
                </a:lnTo>
                <a:lnTo>
                  <a:pt x="24022" y="29878"/>
                </a:lnTo>
                <a:lnTo>
                  <a:pt x="25217" y="29161"/>
                </a:lnTo>
                <a:lnTo>
                  <a:pt x="26293" y="28385"/>
                </a:lnTo>
                <a:lnTo>
                  <a:pt x="27428" y="27548"/>
                </a:lnTo>
                <a:lnTo>
                  <a:pt x="28444" y="26652"/>
                </a:lnTo>
                <a:lnTo>
                  <a:pt x="30476" y="24739"/>
                </a:lnTo>
                <a:lnTo>
                  <a:pt x="31013" y="24261"/>
                </a:lnTo>
                <a:lnTo>
                  <a:pt x="31551" y="23664"/>
                </a:lnTo>
                <a:lnTo>
                  <a:pt x="32029" y="23126"/>
                </a:lnTo>
                <a:lnTo>
                  <a:pt x="32447" y="22529"/>
                </a:lnTo>
                <a:lnTo>
                  <a:pt x="32866" y="21931"/>
                </a:lnTo>
                <a:lnTo>
                  <a:pt x="33224" y="21333"/>
                </a:lnTo>
                <a:lnTo>
                  <a:pt x="33523" y="20676"/>
                </a:lnTo>
                <a:lnTo>
                  <a:pt x="33822" y="20019"/>
                </a:lnTo>
                <a:lnTo>
                  <a:pt x="34360" y="18704"/>
                </a:lnTo>
                <a:lnTo>
                  <a:pt x="34718" y="17390"/>
                </a:lnTo>
                <a:lnTo>
                  <a:pt x="34957" y="16015"/>
                </a:lnTo>
                <a:lnTo>
                  <a:pt x="35017" y="14641"/>
                </a:lnTo>
                <a:lnTo>
                  <a:pt x="35017" y="13924"/>
                </a:lnTo>
                <a:lnTo>
                  <a:pt x="34957" y="13266"/>
                </a:lnTo>
                <a:lnTo>
                  <a:pt x="34838" y="12549"/>
                </a:lnTo>
                <a:lnTo>
                  <a:pt x="34718" y="11892"/>
                </a:lnTo>
                <a:lnTo>
                  <a:pt x="34599" y="11235"/>
                </a:lnTo>
                <a:lnTo>
                  <a:pt x="34360" y="10577"/>
                </a:lnTo>
                <a:lnTo>
                  <a:pt x="34121" y="9920"/>
                </a:lnTo>
                <a:lnTo>
                  <a:pt x="33882" y="9263"/>
                </a:lnTo>
                <a:lnTo>
                  <a:pt x="33583" y="8606"/>
                </a:lnTo>
                <a:lnTo>
                  <a:pt x="33224" y="8008"/>
                </a:lnTo>
                <a:lnTo>
                  <a:pt x="32806" y="7410"/>
                </a:lnTo>
                <a:lnTo>
                  <a:pt x="32388" y="6813"/>
                </a:lnTo>
                <a:lnTo>
                  <a:pt x="31910" y="6275"/>
                </a:lnTo>
                <a:lnTo>
                  <a:pt x="31432" y="5737"/>
                </a:lnTo>
                <a:lnTo>
                  <a:pt x="30894" y="5200"/>
                </a:lnTo>
                <a:lnTo>
                  <a:pt x="30296" y="4721"/>
                </a:lnTo>
                <a:lnTo>
                  <a:pt x="29280" y="3945"/>
                </a:lnTo>
                <a:lnTo>
                  <a:pt x="28205" y="3228"/>
                </a:lnTo>
                <a:lnTo>
                  <a:pt x="27069" y="2570"/>
                </a:lnTo>
                <a:lnTo>
                  <a:pt x="25874" y="1973"/>
                </a:lnTo>
                <a:lnTo>
                  <a:pt x="24679" y="1435"/>
                </a:lnTo>
                <a:lnTo>
                  <a:pt x="23424" y="1017"/>
                </a:lnTo>
                <a:lnTo>
                  <a:pt x="22170" y="658"/>
                </a:lnTo>
                <a:lnTo>
                  <a:pt x="20855" y="359"/>
                </a:lnTo>
                <a:lnTo>
                  <a:pt x="19540" y="180"/>
                </a:lnTo>
                <a:lnTo>
                  <a:pt x="18226" y="61"/>
                </a:lnTo>
                <a:lnTo>
                  <a:pt x="16911" y="1"/>
                </a:lnTo>
                <a:close/>
              </a:path>
            </a:pathLst>
          </a:custGeom>
          <a:solidFill>
            <a:srgbClr val="FFFD4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2" name="Google Shape;132;p5"/>
          <p:cNvSpPr/>
          <p:nvPr/>
        </p:nvSpPr>
        <p:spPr>
          <a:xfrm>
            <a:off x="10050466" y="1832567"/>
            <a:ext cx="460599" cy="466468"/>
          </a:xfrm>
          <a:custGeom>
            <a:avLst/>
            <a:gdLst/>
            <a:ahLst/>
            <a:cxnLst/>
            <a:rect l="l" t="t" r="r" b="b"/>
            <a:pathLst>
              <a:path w="23544" h="23844" extrusionOk="0">
                <a:moveTo>
                  <a:pt x="12429" y="1"/>
                </a:moveTo>
                <a:lnTo>
                  <a:pt x="11234" y="120"/>
                </a:lnTo>
                <a:lnTo>
                  <a:pt x="10099" y="359"/>
                </a:lnTo>
                <a:lnTo>
                  <a:pt x="9023" y="718"/>
                </a:lnTo>
                <a:lnTo>
                  <a:pt x="7948" y="1136"/>
                </a:lnTo>
                <a:lnTo>
                  <a:pt x="6872" y="1614"/>
                </a:lnTo>
                <a:lnTo>
                  <a:pt x="5856" y="2212"/>
                </a:lnTo>
                <a:lnTo>
                  <a:pt x="4960" y="2869"/>
                </a:lnTo>
                <a:lnTo>
                  <a:pt x="4064" y="3586"/>
                </a:lnTo>
                <a:lnTo>
                  <a:pt x="3227" y="4363"/>
                </a:lnTo>
                <a:lnTo>
                  <a:pt x="2510" y="5259"/>
                </a:lnTo>
                <a:lnTo>
                  <a:pt x="1853" y="6156"/>
                </a:lnTo>
                <a:lnTo>
                  <a:pt x="1255" y="7112"/>
                </a:lnTo>
                <a:lnTo>
                  <a:pt x="777" y="8128"/>
                </a:lnTo>
                <a:lnTo>
                  <a:pt x="418" y="9203"/>
                </a:lnTo>
                <a:lnTo>
                  <a:pt x="179" y="10279"/>
                </a:lnTo>
                <a:lnTo>
                  <a:pt x="0" y="11414"/>
                </a:lnTo>
                <a:lnTo>
                  <a:pt x="0" y="12609"/>
                </a:lnTo>
                <a:lnTo>
                  <a:pt x="179" y="13804"/>
                </a:lnTo>
                <a:lnTo>
                  <a:pt x="418" y="14999"/>
                </a:lnTo>
                <a:lnTo>
                  <a:pt x="777" y="16075"/>
                </a:lnTo>
                <a:lnTo>
                  <a:pt x="1315" y="17151"/>
                </a:lnTo>
                <a:lnTo>
                  <a:pt x="1912" y="18166"/>
                </a:lnTo>
                <a:lnTo>
                  <a:pt x="2570" y="19063"/>
                </a:lnTo>
                <a:lnTo>
                  <a:pt x="3346" y="19959"/>
                </a:lnTo>
                <a:lnTo>
                  <a:pt x="4243" y="20736"/>
                </a:lnTo>
                <a:lnTo>
                  <a:pt x="5139" y="21453"/>
                </a:lnTo>
                <a:lnTo>
                  <a:pt x="6155" y="22110"/>
                </a:lnTo>
                <a:lnTo>
                  <a:pt x="7171" y="22648"/>
                </a:lnTo>
                <a:lnTo>
                  <a:pt x="8306" y="23066"/>
                </a:lnTo>
                <a:lnTo>
                  <a:pt x="9382" y="23425"/>
                </a:lnTo>
                <a:lnTo>
                  <a:pt x="10517" y="23664"/>
                </a:lnTo>
                <a:lnTo>
                  <a:pt x="11712" y="23783"/>
                </a:lnTo>
                <a:lnTo>
                  <a:pt x="12848" y="23843"/>
                </a:lnTo>
                <a:lnTo>
                  <a:pt x="14043" y="23724"/>
                </a:lnTo>
                <a:lnTo>
                  <a:pt x="15238" y="23485"/>
                </a:lnTo>
                <a:lnTo>
                  <a:pt x="16373" y="23066"/>
                </a:lnTo>
                <a:lnTo>
                  <a:pt x="17449" y="22588"/>
                </a:lnTo>
                <a:lnTo>
                  <a:pt x="18465" y="21991"/>
                </a:lnTo>
                <a:lnTo>
                  <a:pt x="19421" y="21274"/>
                </a:lnTo>
                <a:lnTo>
                  <a:pt x="20317" y="20497"/>
                </a:lnTo>
                <a:lnTo>
                  <a:pt x="21094" y="19660"/>
                </a:lnTo>
                <a:lnTo>
                  <a:pt x="21751" y="18704"/>
                </a:lnTo>
                <a:lnTo>
                  <a:pt x="22349" y="17688"/>
                </a:lnTo>
                <a:lnTo>
                  <a:pt x="22827" y="16673"/>
                </a:lnTo>
                <a:lnTo>
                  <a:pt x="23185" y="15537"/>
                </a:lnTo>
                <a:lnTo>
                  <a:pt x="23424" y="14402"/>
                </a:lnTo>
                <a:lnTo>
                  <a:pt x="23544" y="13207"/>
                </a:lnTo>
                <a:lnTo>
                  <a:pt x="23544" y="12071"/>
                </a:lnTo>
                <a:lnTo>
                  <a:pt x="23484" y="11474"/>
                </a:lnTo>
                <a:lnTo>
                  <a:pt x="23364" y="10876"/>
                </a:lnTo>
                <a:lnTo>
                  <a:pt x="23185" y="10279"/>
                </a:lnTo>
                <a:lnTo>
                  <a:pt x="23006" y="9681"/>
                </a:lnTo>
                <a:lnTo>
                  <a:pt x="23006" y="9024"/>
                </a:lnTo>
                <a:lnTo>
                  <a:pt x="22946" y="8426"/>
                </a:lnTo>
                <a:lnTo>
                  <a:pt x="22827" y="7889"/>
                </a:lnTo>
                <a:lnTo>
                  <a:pt x="22707" y="7291"/>
                </a:lnTo>
                <a:lnTo>
                  <a:pt x="22528" y="6753"/>
                </a:lnTo>
                <a:lnTo>
                  <a:pt x="22349" y="6215"/>
                </a:lnTo>
                <a:lnTo>
                  <a:pt x="21811" y="5200"/>
                </a:lnTo>
                <a:lnTo>
                  <a:pt x="21213" y="4243"/>
                </a:lnTo>
                <a:lnTo>
                  <a:pt x="20496" y="3407"/>
                </a:lnTo>
                <a:lnTo>
                  <a:pt x="19719" y="2630"/>
                </a:lnTo>
                <a:lnTo>
                  <a:pt x="18823" y="1973"/>
                </a:lnTo>
                <a:lnTo>
                  <a:pt x="17867" y="1375"/>
                </a:lnTo>
                <a:lnTo>
                  <a:pt x="16851" y="837"/>
                </a:lnTo>
                <a:lnTo>
                  <a:pt x="15776" y="479"/>
                </a:lnTo>
                <a:lnTo>
                  <a:pt x="14700" y="180"/>
                </a:lnTo>
                <a:lnTo>
                  <a:pt x="13565" y="61"/>
                </a:lnTo>
                <a:lnTo>
                  <a:pt x="12429" y="1"/>
                </a:lnTo>
                <a:close/>
              </a:path>
            </a:pathLst>
          </a:custGeom>
          <a:solidFill>
            <a:srgbClr val="FFD03C"/>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 name="Google Shape;133;p5"/>
          <p:cNvSpPr/>
          <p:nvPr/>
        </p:nvSpPr>
        <p:spPr>
          <a:xfrm rot="-6335216">
            <a:off x="9154434" y="6070214"/>
            <a:ext cx="1196772" cy="888921"/>
          </a:xfrm>
          <a:custGeom>
            <a:avLst/>
            <a:gdLst/>
            <a:ahLst/>
            <a:cxnLst/>
            <a:rect l="l" t="t" r="r" b="b"/>
            <a:pathLst>
              <a:path w="35017" h="31731" extrusionOk="0">
                <a:moveTo>
                  <a:pt x="16911" y="1"/>
                </a:moveTo>
                <a:lnTo>
                  <a:pt x="15596" y="61"/>
                </a:lnTo>
                <a:lnTo>
                  <a:pt x="14282" y="240"/>
                </a:lnTo>
                <a:lnTo>
                  <a:pt x="13027" y="479"/>
                </a:lnTo>
                <a:lnTo>
                  <a:pt x="11772" y="837"/>
                </a:lnTo>
                <a:lnTo>
                  <a:pt x="10517" y="1256"/>
                </a:lnTo>
                <a:lnTo>
                  <a:pt x="9442" y="1734"/>
                </a:lnTo>
                <a:lnTo>
                  <a:pt x="8366" y="2331"/>
                </a:lnTo>
                <a:lnTo>
                  <a:pt x="7350" y="2989"/>
                </a:lnTo>
                <a:lnTo>
                  <a:pt x="6454" y="3706"/>
                </a:lnTo>
                <a:lnTo>
                  <a:pt x="5558" y="4542"/>
                </a:lnTo>
                <a:lnTo>
                  <a:pt x="4721" y="5379"/>
                </a:lnTo>
                <a:lnTo>
                  <a:pt x="3944" y="6275"/>
                </a:lnTo>
                <a:lnTo>
                  <a:pt x="3227" y="7231"/>
                </a:lnTo>
                <a:lnTo>
                  <a:pt x="2570" y="8247"/>
                </a:lnTo>
                <a:lnTo>
                  <a:pt x="2032" y="9323"/>
                </a:lnTo>
                <a:lnTo>
                  <a:pt x="1494" y="10398"/>
                </a:lnTo>
                <a:lnTo>
                  <a:pt x="1076" y="11534"/>
                </a:lnTo>
                <a:lnTo>
                  <a:pt x="717" y="12669"/>
                </a:lnTo>
                <a:lnTo>
                  <a:pt x="419" y="13804"/>
                </a:lnTo>
                <a:lnTo>
                  <a:pt x="180" y="14999"/>
                </a:lnTo>
                <a:lnTo>
                  <a:pt x="60" y="16194"/>
                </a:lnTo>
                <a:lnTo>
                  <a:pt x="0" y="17569"/>
                </a:lnTo>
                <a:lnTo>
                  <a:pt x="60" y="18824"/>
                </a:lnTo>
                <a:lnTo>
                  <a:pt x="180" y="20079"/>
                </a:lnTo>
                <a:lnTo>
                  <a:pt x="478" y="21274"/>
                </a:lnTo>
                <a:lnTo>
                  <a:pt x="837" y="22349"/>
                </a:lnTo>
                <a:lnTo>
                  <a:pt x="1315" y="23425"/>
                </a:lnTo>
                <a:lnTo>
                  <a:pt x="1853" y="24441"/>
                </a:lnTo>
                <a:lnTo>
                  <a:pt x="2510" y="25457"/>
                </a:lnTo>
                <a:lnTo>
                  <a:pt x="3287" y="26353"/>
                </a:lnTo>
                <a:lnTo>
                  <a:pt x="4064" y="27189"/>
                </a:lnTo>
                <a:lnTo>
                  <a:pt x="4960" y="27966"/>
                </a:lnTo>
                <a:lnTo>
                  <a:pt x="5976" y="28683"/>
                </a:lnTo>
                <a:lnTo>
                  <a:pt x="6992" y="29281"/>
                </a:lnTo>
                <a:lnTo>
                  <a:pt x="8127" y="29878"/>
                </a:lnTo>
                <a:lnTo>
                  <a:pt x="9322" y="30356"/>
                </a:lnTo>
                <a:lnTo>
                  <a:pt x="10517" y="30834"/>
                </a:lnTo>
                <a:lnTo>
                  <a:pt x="11892" y="31193"/>
                </a:lnTo>
                <a:lnTo>
                  <a:pt x="13206" y="31492"/>
                </a:lnTo>
                <a:lnTo>
                  <a:pt x="14581" y="31671"/>
                </a:lnTo>
                <a:lnTo>
                  <a:pt x="16015" y="31731"/>
                </a:lnTo>
                <a:lnTo>
                  <a:pt x="17389" y="31671"/>
                </a:lnTo>
                <a:lnTo>
                  <a:pt x="18763" y="31552"/>
                </a:lnTo>
                <a:lnTo>
                  <a:pt x="20138" y="31313"/>
                </a:lnTo>
                <a:lnTo>
                  <a:pt x="21452" y="30954"/>
                </a:lnTo>
                <a:lnTo>
                  <a:pt x="22110" y="30715"/>
                </a:lnTo>
                <a:lnTo>
                  <a:pt x="22767" y="30476"/>
                </a:lnTo>
                <a:lnTo>
                  <a:pt x="24022" y="29878"/>
                </a:lnTo>
                <a:lnTo>
                  <a:pt x="25217" y="29161"/>
                </a:lnTo>
                <a:lnTo>
                  <a:pt x="26293" y="28385"/>
                </a:lnTo>
                <a:lnTo>
                  <a:pt x="27428" y="27548"/>
                </a:lnTo>
                <a:lnTo>
                  <a:pt x="28444" y="26652"/>
                </a:lnTo>
                <a:lnTo>
                  <a:pt x="30476" y="24739"/>
                </a:lnTo>
                <a:lnTo>
                  <a:pt x="31013" y="24261"/>
                </a:lnTo>
                <a:lnTo>
                  <a:pt x="31551" y="23664"/>
                </a:lnTo>
                <a:lnTo>
                  <a:pt x="32029" y="23126"/>
                </a:lnTo>
                <a:lnTo>
                  <a:pt x="32447" y="22529"/>
                </a:lnTo>
                <a:lnTo>
                  <a:pt x="32866" y="21931"/>
                </a:lnTo>
                <a:lnTo>
                  <a:pt x="33224" y="21333"/>
                </a:lnTo>
                <a:lnTo>
                  <a:pt x="33523" y="20676"/>
                </a:lnTo>
                <a:lnTo>
                  <a:pt x="33822" y="20019"/>
                </a:lnTo>
                <a:lnTo>
                  <a:pt x="34360" y="18704"/>
                </a:lnTo>
                <a:lnTo>
                  <a:pt x="34718" y="17390"/>
                </a:lnTo>
                <a:lnTo>
                  <a:pt x="34957" y="16015"/>
                </a:lnTo>
                <a:lnTo>
                  <a:pt x="35017" y="14641"/>
                </a:lnTo>
                <a:lnTo>
                  <a:pt x="35017" y="13924"/>
                </a:lnTo>
                <a:lnTo>
                  <a:pt x="34957" y="13266"/>
                </a:lnTo>
                <a:lnTo>
                  <a:pt x="34838" y="12549"/>
                </a:lnTo>
                <a:lnTo>
                  <a:pt x="34718" y="11892"/>
                </a:lnTo>
                <a:lnTo>
                  <a:pt x="34599" y="11235"/>
                </a:lnTo>
                <a:lnTo>
                  <a:pt x="34360" y="10577"/>
                </a:lnTo>
                <a:lnTo>
                  <a:pt x="34121" y="9920"/>
                </a:lnTo>
                <a:lnTo>
                  <a:pt x="33882" y="9263"/>
                </a:lnTo>
                <a:lnTo>
                  <a:pt x="33583" y="8606"/>
                </a:lnTo>
                <a:lnTo>
                  <a:pt x="33224" y="8008"/>
                </a:lnTo>
                <a:lnTo>
                  <a:pt x="32806" y="7410"/>
                </a:lnTo>
                <a:lnTo>
                  <a:pt x="32388" y="6813"/>
                </a:lnTo>
                <a:lnTo>
                  <a:pt x="31910" y="6275"/>
                </a:lnTo>
                <a:lnTo>
                  <a:pt x="31432" y="5737"/>
                </a:lnTo>
                <a:lnTo>
                  <a:pt x="30894" y="5200"/>
                </a:lnTo>
                <a:lnTo>
                  <a:pt x="30296" y="4721"/>
                </a:lnTo>
                <a:lnTo>
                  <a:pt x="29280" y="3945"/>
                </a:lnTo>
                <a:lnTo>
                  <a:pt x="28205" y="3228"/>
                </a:lnTo>
                <a:lnTo>
                  <a:pt x="27069" y="2570"/>
                </a:lnTo>
                <a:lnTo>
                  <a:pt x="25874" y="1973"/>
                </a:lnTo>
                <a:lnTo>
                  <a:pt x="24679" y="1435"/>
                </a:lnTo>
                <a:lnTo>
                  <a:pt x="23424" y="1017"/>
                </a:lnTo>
                <a:lnTo>
                  <a:pt x="22170" y="658"/>
                </a:lnTo>
                <a:lnTo>
                  <a:pt x="20855" y="359"/>
                </a:lnTo>
                <a:lnTo>
                  <a:pt x="19540" y="180"/>
                </a:lnTo>
                <a:lnTo>
                  <a:pt x="18226" y="61"/>
                </a:lnTo>
                <a:lnTo>
                  <a:pt x="16911" y="1"/>
                </a:lnTo>
                <a:close/>
              </a:path>
            </a:pathLst>
          </a:custGeom>
          <a:solidFill>
            <a:srgbClr val="FFD03C"/>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 name="Google Shape;134;p5"/>
          <p:cNvSpPr/>
          <p:nvPr/>
        </p:nvSpPr>
        <p:spPr>
          <a:xfrm>
            <a:off x="10549166" y="-173966"/>
            <a:ext cx="1065993" cy="1079577"/>
          </a:xfrm>
          <a:custGeom>
            <a:avLst/>
            <a:gdLst/>
            <a:ahLst/>
            <a:cxnLst/>
            <a:rect l="l" t="t" r="r" b="b"/>
            <a:pathLst>
              <a:path w="23544" h="23844" extrusionOk="0">
                <a:moveTo>
                  <a:pt x="12429" y="1"/>
                </a:moveTo>
                <a:lnTo>
                  <a:pt x="11234" y="120"/>
                </a:lnTo>
                <a:lnTo>
                  <a:pt x="10099" y="359"/>
                </a:lnTo>
                <a:lnTo>
                  <a:pt x="9023" y="718"/>
                </a:lnTo>
                <a:lnTo>
                  <a:pt x="7948" y="1136"/>
                </a:lnTo>
                <a:lnTo>
                  <a:pt x="6872" y="1614"/>
                </a:lnTo>
                <a:lnTo>
                  <a:pt x="5856" y="2212"/>
                </a:lnTo>
                <a:lnTo>
                  <a:pt x="4960" y="2869"/>
                </a:lnTo>
                <a:lnTo>
                  <a:pt x="4064" y="3586"/>
                </a:lnTo>
                <a:lnTo>
                  <a:pt x="3227" y="4363"/>
                </a:lnTo>
                <a:lnTo>
                  <a:pt x="2510" y="5259"/>
                </a:lnTo>
                <a:lnTo>
                  <a:pt x="1853" y="6156"/>
                </a:lnTo>
                <a:lnTo>
                  <a:pt x="1255" y="7112"/>
                </a:lnTo>
                <a:lnTo>
                  <a:pt x="777" y="8128"/>
                </a:lnTo>
                <a:lnTo>
                  <a:pt x="418" y="9203"/>
                </a:lnTo>
                <a:lnTo>
                  <a:pt x="179" y="10279"/>
                </a:lnTo>
                <a:lnTo>
                  <a:pt x="0" y="11414"/>
                </a:lnTo>
                <a:lnTo>
                  <a:pt x="0" y="12609"/>
                </a:lnTo>
                <a:lnTo>
                  <a:pt x="179" y="13804"/>
                </a:lnTo>
                <a:lnTo>
                  <a:pt x="418" y="14999"/>
                </a:lnTo>
                <a:lnTo>
                  <a:pt x="777" y="16075"/>
                </a:lnTo>
                <a:lnTo>
                  <a:pt x="1315" y="17151"/>
                </a:lnTo>
                <a:lnTo>
                  <a:pt x="1912" y="18166"/>
                </a:lnTo>
                <a:lnTo>
                  <a:pt x="2570" y="19063"/>
                </a:lnTo>
                <a:lnTo>
                  <a:pt x="3346" y="19959"/>
                </a:lnTo>
                <a:lnTo>
                  <a:pt x="4243" y="20736"/>
                </a:lnTo>
                <a:lnTo>
                  <a:pt x="5139" y="21453"/>
                </a:lnTo>
                <a:lnTo>
                  <a:pt x="6155" y="22110"/>
                </a:lnTo>
                <a:lnTo>
                  <a:pt x="7171" y="22648"/>
                </a:lnTo>
                <a:lnTo>
                  <a:pt x="8306" y="23066"/>
                </a:lnTo>
                <a:lnTo>
                  <a:pt x="9382" y="23425"/>
                </a:lnTo>
                <a:lnTo>
                  <a:pt x="10517" y="23664"/>
                </a:lnTo>
                <a:lnTo>
                  <a:pt x="11712" y="23783"/>
                </a:lnTo>
                <a:lnTo>
                  <a:pt x="12848" y="23843"/>
                </a:lnTo>
                <a:lnTo>
                  <a:pt x="14043" y="23724"/>
                </a:lnTo>
                <a:lnTo>
                  <a:pt x="15238" y="23485"/>
                </a:lnTo>
                <a:lnTo>
                  <a:pt x="16373" y="23066"/>
                </a:lnTo>
                <a:lnTo>
                  <a:pt x="17449" y="22588"/>
                </a:lnTo>
                <a:lnTo>
                  <a:pt x="18465" y="21991"/>
                </a:lnTo>
                <a:lnTo>
                  <a:pt x="19421" y="21274"/>
                </a:lnTo>
                <a:lnTo>
                  <a:pt x="20317" y="20497"/>
                </a:lnTo>
                <a:lnTo>
                  <a:pt x="21094" y="19660"/>
                </a:lnTo>
                <a:lnTo>
                  <a:pt x="21751" y="18704"/>
                </a:lnTo>
                <a:lnTo>
                  <a:pt x="22349" y="17688"/>
                </a:lnTo>
                <a:lnTo>
                  <a:pt x="22827" y="16673"/>
                </a:lnTo>
                <a:lnTo>
                  <a:pt x="23185" y="15537"/>
                </a:lnTo>
                <a:lnTo>
                  <a:pt x="23424" y="14402"/>
                </a:lnTo>
                <a:lnTo>
                  <a:pt x="23544" y="13207"/>
                </a:lnTo>
                <a:lnTo>
                  <a:pt x="23544" y="12071"/>
                </a:lnTo>
                <a:lnTo>
                  <a:pt x="23484" y="11474"/>
                </a:lnTo>
                <a:lnTo>
                  <a:pt x="23364" y="10876"/>
                </a:lnTo>
                <a:lnTo>
                  <a:pt x="23185" y="10279"/>
                </a:lnTo>
                <a:lnTo>
                  <a:pt x="23006" y="9681"/>
                </a:lnTo>
                <a:lnTo>
                  <a:pt x="23006" y="9024"/>
                </a:lnTo>
                <a:lnTo>
                  <a:pt x="22946" y="8426"/>
                </a:lnTo>
                <a:lnTo>
                  <a:pt x="22827" y="7889"/>
                </a:lnTo>
                <a:lnTo>
                  <a:pt x="22707" y="7291"/>
                </a:lnTo>
                <a:lnTo>
                  <a:pt x="22528" y="6753"/>
                </a:lnTo>
                <a:lnTo>
                  <a:pt x="22349" y="6215"/>
                </a:lnTo>
                <a:lnTo>
                  <a:pt x="21811" y="5200"/>
                </a:lnTo>
                <a:lnTo>
                  <a:pt x="21213" y="4243"/>
                </a:lnTo>
                <a:lnTo>
                  <a:pt x="20496" y="3407"/>
                </a:lnTo>
                <a:lnTo>
                  <a:pt x="19719" y="2630"/>
                </a:lnTo>
                <a:lnTo>
                  <a:pt x="18823" y="1973"/>
                </a:lnTo>
                <a:lnTo>
                  <a:pt x="17867" y="1375"/>
                </a:lnTo>
                <a:lnTo>
                  <a:pt x="16851" y="837"/>
                </a:lnTo>
                <a:lnTo>
                  <a:pt x="15776" y="479"/>
                </a:lnTo>
                <a:lnTo>
                  <a:pt x="14700" y="180"/>
                </a:lnTo>
                <a:lnTo>
                  <a:pt x="13565" y="61"/>
                </a:lnTo>
                <a:lnTo>
                  <a:pt x="12429" y="1"/>
                </a:lnTo>
                <a:close/>
              </a:path>
            </a:pathLst>
          </a:custGeom>
          <a:solidFill>
            <a:srgbClr val="FFA10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5" name="Google Shape;135;p5"/>
          <p:cNvSpPr/>
          <p:nvPr/>
        </p:nvSpPr>
        <p:spPr>
          <a:xfrm rot="-6692267">
            <a:off x="9055853" y="3187153"/>
            <a:ext cx="923320" cy="685812"/>
          </a:xfrm>
          <a:custGeom>
            <a:avLst/>
            <a:gdLst/>
            <a:ahLst/>
            <a:cxnLst/>
            <a:rect l="l" t="t" r="r" b="b"/>
            <a:pathLst>
              <a:path w="35017" h="31731" extrusionOk="0">
                <a:moveTo>
                  <a:pt x="16911" y="1"/>
                </a:moveTo>
                <a:lnTo>
                  <a:pt x="15596" y="61"/>
                </a:lnTo>
                <a:lnTo>
                  <a:pt x="14282" y="240"/>
                </a:lnTo>
                <a:lnTo>
                  <a:pt x="13027" y="479"/>
                </a:lnTo>
                <a:lnTo>
                  <a:pt x="11772" y="837"/>
                </a:lnTo>
                <a:lnTo>
                  <a:pt x="10517" y="1256"/>
                </a:lnTo>
                <a:lnTo>
                  <a:pt x="9442" y="1734"/>
                </a:lnTo>
                <a:lnTo>
                  <a:pt x="8366" y="2331"/>
                </a:lnTo>
                <a:lnTo>
                  <a:pt x="7350" y="2989"/>
                </a:lnTo>
                <a:lnTo>
                  <a:pt x="6454" y="3706"/>
                </a:lnTo>
                <a:lnTo>
                  <a:pt x="5558" y="4542"/>
                </a:lnTo>
                <a:lnTo>
                  <a:pt x="4721" y="5379"/>
                </a:lnTo>
                <a:lnTo>
                  <a:pt x="3944" y="6275"/>
                </a:lnTo>
                <a:lnTo>
                  <a:pt x="3227" y="7231"/>
                </a:lnTo>
                <a:lnTo>
                  <a:pt x="2570" y="8247"/>
                </a:lnTo>
                <a:lnTo>
                  <a:pt x="2032" y="9323"/>
                </a:lnTo>
                <a:lnTo>
                  <a:pt x="1494" y="10398"/>
                </a:lnTo>
                <a:lnTo>
                  <a:pt x="1076" y="11534"/>
                </a:lnTo>
                <a:lnTo>
                  <a:pt x="717" y="12669"/>
                </a:lnTo>
                <a:lnTo>
                  <a:pt x="419" y="13804"/>
                </a:lnTo>
                <a:lnTo>
                  <a:pt x="180" y="14999"/>
                </a:lnTo>
                <a:lnTo>
                  <a:pt x="60" y="16194"/>
                </a:lnTo>
                <a:lnTo>
                  <a:pt x="0" y="17569"/>
                </a:lnTo>
                <a:lnTo>
                  <a:pt x="60" y="18824"/>
                </a:lnTo>
                <a:lnTo>
                  <a:pt x="180" y="20079"/>
                </a:lnTo>
                <a:lnTo>
                  <a:pt x="478" y="21274"/>
                </a:lnTo>
                <a:lnTo>
                  <a:pt x="837" y="22349"/>
                </a:lnTo>
                <a:lnTo>
                  <a:pt x="1315" y="23425"/>
                </a:lnTo>
                <a:lnTo>
                  <a:pt x="1853" y="24441"/>
                </a:lnTo>
                <a:lnTo>
                  <a:pt x="2510" y="25457"/>
                </a:lnTo>
                <a:lnTo>
                  <a:pt x="3287" y="26353"/>
                </a:lnTo>
                <a:lnTo>
                  <a:pt x="4064" y="27189"/>
                </a:lnTo>
                <a:lnTo>
                  <a:pt x="4960" y="27966"/>
                </a:lnTo>
                <a:lnTo>
                  <a:pt x="5976" y="28683"/>
                </a:lnTo>
                <a:lnTo>
                  <a:pt x="6992" y="29281"/>
                </a:lnTo>
                <a:lnTo>
                  <a:pt x="8127" y="29878"/>
                </a:lnTo>
                <a:lnTo>
                  <a:pt x="9322" y="30356"/>
                </a:lnTo>
                <a:lnTo>
                  <a:pt x="10517" y="30834"/>
                </a:lnTo>
                <a:lnTo>
                  <a:pt x="11892" y="31193"/>
                </a:lnTo>
                <a:lnTo>
                  <a:pt x="13206" y="31492"/>
                </a:lnTo>
                <a:lnTo>
                  <a:pt x="14581" y="31671"/>
                </a:lnTo>
                <a:lnTo>
                  <a:pt x="16015" y="31731"/>
                </a:lnTo>
                <a:lnTo>
                  <a:pt x="17389" y="31671"/>
                </a:lnTo>
                <a:lnTo>
                  <a:pt x="18763" y="31552"/>
                </a:lnTo>
                <a:lnTo>
                  <a:pt x="20138" y="31313"/>
                </a:lnTo>
                <a:lnTo>
                  <a:pt x="21452" y="30954"/>
                </a:lnTo>
                <a:lnTo>
                  <a:pt x="22110" y="30715"/>
                </a:lnTo>
                <a:lnTo>
                  <a:pt x="22767" y="30476"/>
                </a:lnTo>
                <a:lnTo>
                  <a:pt x="24022" y="29878"/>
                </a:lnTo>
                <a:lnTo>
                  <a:pt x="25217" y="29161"/>
                </a:lnTo>
                <a:lnTo>
                  <a:pt x="26293" y="28385"/>
                </a:lnTo>
                <a:lnTo>
                  <a:pt x="27428" y="27548"/>
                </a:lnTo>
                <a:lnTo>
                  <a:pt x="28444" y="26652"/>
                </a:lnTo>
                <a:lnTo>
                  <a:pt x="30476" y="24739"/>
                </a:lnTo>
                <a:lnTo>
                  <a:pt x="31013" y="24261"/>
                </a:lnTo>
                <a:lnTo>
                  <a:pt x="31551" y="23664"/>
                </a:lnTo>
                <a:lnTo>
                  <a:pt x="32029" y="23126"/>
                </a:lnTo>
                <a:lnTo>
                  <a:pt x="32447" y="22529"/>
                </a:lnTo>
                <a:lnTo>
                  <a:pt x="32866" y="21931"/>
                </a:lnTo>
                <a:lnTo>
                  <a:pt x="33224" y="21333"/>
                </a:lnTo>
                <a:lnTo>
                  <a:pt x="33523" y="20676"/>
                </a:lnTo>
                <a:lnTo>
                  <a:pt x="33822" y="20019"/>
                </a:lnTo>
                <a:lnTo>
                  <a:pt x="34360" y="18704"/>
                </a:lnTo>
                <a:lnTo>
                  <a:pt x="34718" y="17390"/>
                </a:lnTo>
                <a:lnTo>
                  <a:pt x="34957" y="16015"/>
                </a:lnTo>
                <a:lnTo>
                  <a:pt x="35017" y="14641"/>
                </a:lnTo>
                <a:lnTo>
                  <a:pt x="35017" y="13924"/>
                </a:lnTo>
                <a:lnTo>
                  <a:pt x="34957" y="13266"/>
                </a:lnTo>
                <a:lnTo>
                  <a:pt x="34838" y="12549"/>
                </a:lnTo>
                <a:lnTo>
                  <a:pt x="34718" y="11892"/>
                </a:lnTo>
                <a:lnTo>
                  <a:pt x="34599" y="11235"/>
                </a:lnTo>
                <a:lnTo>
                  <a:pt x="34360" y="10577"/>
                </a:lnTo>
                <a:lnTo>
                  <a:pt x="34121" y="9920"/>
                </a:lnTo>
                <a:lnTo>
                  <a:pt x="33882" y="9263"/>
                </a:lnTo>
                <a:lnTo>
                  <a:pt x="33583" y="8606"/>
                </a:lnTo>
                <a:lnTo>
                  <a:pt x="33224" y="8008"/>
                </a:lnTo>
                <a:lnTo>
                  <a:pt x="32806" y="7410"/>
                </a:lnTo>
                <a:lnTo>
                  <a:pt x="32388" y="6813"/>
                </a:lnTo>
                <a:lnTo>
                  <a:pt x="31910" y="6275"/>
                </a:lnTo>
                <a:lnTo>
                  <a:pt x="31432" y="5737"/>
                </a:lnTo>
                <a:lnTo>
                  <a:pt x="30894" y="5200"/>
                </a:lnTo>
                <a:lnTo>
                  <a:pt x="30296" y="4721"/>
                </a:lnTo>
                <a:lnTo>
                  <a:pt x="29280" y="3945"/>
                </a:lnTo>
                <a:lnTo>
                  <a:pt x="28205" y="3228"/>
                </a:lnTo>
                <a:lnTo>
                  <a:pt x="27069" y="2570"/>
                </a:lnTo>
                <a:lnTo>
                  <a:pt x="25874" y="1973"/>
                </a:lnTo>
                <a:lnTo>
                  <a:pt x="24679" y="1435"/>
                </a:lnTo>
                <a:lnTo>
                  <a:pt x="23424" y="1017"/>
                </a:lnTo>
                <a:lnTo>
                  <a:pt x="22170" y="658"/>
                </a:lnTo>
                <a:lnTo>
                  <a:pt x="20855" y="359"/>
                </a:lnTo>
                <a:lnTo>
                  <a:pt x="19540" y="180"/>
                </a:lnTo>
                <a:lnTo>
                  <a:pt x="18226" y="61"/>
                </a:lnTo>
                <a:lnTo>
                  <a:pt x="16911" y="1"/>
                </a:lnTo>
                <a:close/>
              </a:path>
            </a:pathLst>
          </a:custGeom>
          <a:solidFill>
            <a:srgbClr val="AAED9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6" name="Google Shape;136;p5"/>
          <p:cNvSpPr/>
          <p:nvPr/>
        </p:nvSpPr>
        <p:spPr>
          <a:xfrm>
            <a:off x="9756737" y="3195233"/>
            <a:ext cx="374668" cy="383575"/>
          </a:xfrm>
          <a:custGeom>
            <a:avLst/>
            <a:gdLst/>
            <a:ahLst/>
            <a:cxnLst/>
            <a:rect l="l" t="t" r="r" b="b"/>
            <a:pathLst>
              <a:path w="7530" h="7709" extrusionOk="0">
                <a:moveTo>
                  <a:pt x="4064" y="0"/>
                </a:moveTo>
                <a:lnTo>
                  <a:pt x="3586" y="60"/>
                </a:lnTo>
                <a:lnTo>
                  <a:pt x="3168" y="180"/>
                </a:lnTo>
                <a:lnTo>
                  <a:pt x="2809" y="419"/>
                </a:lnTo>
                <a:lnTo>
                  <a:pt x="2211" y="897"/>
                </a:lnTo>
                <a:lnTo>
                  <a:pt x="1674" y="1315"/>
                </a:lnTo>
                <a:lnTo>
                  <a:pt x="1196" y="1674"/>
                </a:lnTo>
                <a:lnTo>
                  <a:pt x="718" y="2092"/>
                </a:lnTo>
                <a:lnTo>
                  <a:pt x="359" y="2570"/>
                </a:lnTo>
                <a:lnTo>
                  <a:pt x="240" y="2809"/>
                </a:lnTo>
                <a:lnTo>
                  <a:pt x="120" y="3108"/>
                </a:lnTo>
                <a:lnTo>
                  <a:pt x="60" y="3407"/>
                </a:lnTo>
                <a:lnTo>
                  <a:pt x="0" y="3765"/>
                </a:lnTo>
                <a:lnTo>
                  <a:pt x="0" y="4183"/>
                </a:lnTo>
                <a:lnTo>
                  <a:pt x="60" y="4661"/>
                </a:lnTo>
                <a:lnTo>
                  <a:pt x="180" y="5199"/>
                </a:lnTo>
                <a:lnTo>
                  <a:pt x="359" y="5737"/>
                </a:lnTo>
                <a:lnTo>
                  <a:pt x="538" y="6155"/>
                </a:lnTo>
                <a:lnTo>
                  <a:pt x="777" y="6574"/>
                </a:lnTo>
                <a:lnTo>
                  <a:pt x="1076" y="6872"/>
                </a:lnTo>
                <a:lnTo>
                  <a:pt x="1375" y="7171"/>
                </a:lnTo>
                <a:lnTo>
                  <a:pt x="1674" y="7350"/>
                </a:lnTo>
                <a:lnTo>
                  <a:pt x="2032" y="7530"/>
                </a:lnTo>
                <a:lnTo>
                  <a:pt x="2391" y="7649"/>
                </a:lnTo>
                <a:lnTo>
                  <a:pt x="2809" y="7709"/>
                </a:lnTo>
                <a:lnTo>
                  <a:pt x="3168" y="7709"/>
                </a:lnTo>
                <a:lnTo>
                  <a:pt x="3586" y="7649"/>
                </a:lnTo>
                <a:lnTo>
                  <a:pt x="4004" y="7589"/>
                </a:lnTo>
                <a:lnTo>
                  <a:pt x="4363" y="7470"/>
                </a:lnTo>
                <a:lnTo>
                  <a:pt x="5139" y="7111"/>
                </a:lnTo>
                <a:lnTo>
                  <a:pt x="5857" y="6693"/>
                </a:lnTo>
                <a:lnTo>
                  <a:pt x="6215" y="6394"/>
                </a:lnTo>
                <a:lnTo>
                  <a:pt x="6514" y="6096"/>
                </a:lnTo>
                <a:lnTo>
                  <a:pt x="6753" y="5797"/>
                </a:lnTo>
                <a:lnTo>
                  <a:pt x="6992" y="5438"/>
                </a:lnTo>
                <a:lnTo>
                  <a:pt x="7231" y="5080"/>
                </a:lnTo>
                <a:lnTo>
                  <a:pt x="7350" y="4721"/>
                </a:lnTo>
                <a:lnTo>
                  <a:pt x="7470" y="4363"/>
                </a:lnTo>
                <a:lnTo>
                  <a:pt x="7530" y="3944"/>
                </a:lnTo>
                <a:lnTo>
                  <a:pt x="7530" y="3586"/>
                </a:lnTo>
                <a:lnTo>
                  <a:pt x="7470" y="3167"/>
                </a:lnTo>
                <a:lnTo>
                  <a:pt x="7350" y="2749"/>
                </a:lnTo>
                <a:lnTo>
                  <a:pt x="7111" y="2331"/>
                </a:lnTo>
                <a:lnTo>
                  <a:pt x="6872" y="1913"/>
                </a:lnTo>
                <a:lnTo>
                  <a:pt x="6574" y="1494"/>
                </a:lnTo>
                <a:lnTo>
                  <a:pt x="6096" y="1016"/>
                </a:lnTo>
                <a:lnTo>
                  <a:pt x="5617" y="598"/>
                </a:lnTo>
                <a:lnTo>
                  <a:pt x="5080" y="299"/>
                </a:lnTo>
                <a:lnTo>
                  <a:pt x="4602" y="120"/>
                </a:lnTo>
                <a:lnTo>
                  <a:pt x="4064" y="0"/>
                </a:lnTo>
                <a:close/>
              </a:path>
            </a:pathLst>
          </a:custGeom>
          <a:solidFill>
            <a:srgbClr val="C2ED2D">
              <a:alpha val="7385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7" name="Google Shape;137;p5"/>
          <p:cNvSpPr/>
          <p:nvPr/>
        </p:nvSpPr>
        <p:spPr>
          <a:xfrm>
            <a:off x="10218184" y="4196534"/>
            <a:ext cx="905659" cy="917199"/>
          </a:xfrm>
          <a:custGeom>
            <a:avLst/>
            <a:gdLst/>
            <a:ahLst/>
            <a:cxnLst/>
            <a:rect l="l" t="t" r="r" b="b"/>
            <a:pathLst>
              <a:path w="23544" h="23844" extrusionOk="0">
                <a:moveTo>
                  <a:pt x="12429" y="1"/>
                </a:moveTo>
                <a:lnTo>
                  <a:pt x="11234" y="120"/>
                </a:lnTo>
                <a:lnTo>
                  <a:pt x="10099" y="359"/>
                </a:lnTo>
                <a:lnTo>
                  <a:pt x="9023" y="718"/>
                </a:lnTo>
                <a:lnTo>
                  <a:pt x="7948" y="1136"/>
                </a:lnTo>
                <a:lnTo>
                  <a:pt x="6872" y="1614"/>
                </a:lnTo>
                <a:lnTo>
                  <a:pt x="5856" y="2212"/>
                </a:lnTo>
                <a:lnTo>
                  <a:pt x="4960" y="2869"/>
                </a:lnTo>
                <a:lnTo>
                  <a:pt x="4064" y="3586"/>
                </a:lnTo>
                <a:lnTo>
                  <a:pt x="3227" y="4363"/>
                </a:lnTo>
                <a:lnTo>
                  <a:pt x="2510" y="5259"/>
                </a:lnTo>
                <a:lnTo>
                  <a:pt x="1853" y="6156"/>
                </a:lnTo>
                <a:lnTo>
                  <a:pt x="1255" y="7112"/>
                </a:lnTo>
                <a:lnTo>
                  <a:pt x="777" y="8128"/>
                </a:lnTo>
                <a:lnTo>
                  <a:pt x="418" y="9203"/>
                </a:lnTo>
                <a:lnTo>
                  <a:pt x="179" y="10279"/>
                </a:lnTo>
                <a:lnTo>
                  <a:pt x="0" y="11414"/>
                </a:lnTo>
                <a:lnTo>
                  <a:pt x="0" y="12609"/>
                </a:lnTo>
                <a:lnTo>
                  <a:pt x="179" y="13804"/>
                </a:lnTo>
                <a:lnTo>
                  <a:pt x="418" y="14999"/>
                </a:lnTo>
                <a:lnTo>
                  <a:pt x="777" y="16075"/>
                </a:lnTo>
                <a:lnTo>
                  <a:pt x="1315" y="17151"/>
                </a:lnTo>
                <a:lnTo>
                  <a:pt x="1912" y="18166"/>
                </a:lnTo>
                <a:lnTo>
                  <a:pt x="2570" y="19063"/>
                </a:lnTo>
                <a:lnTo>
                  <a:pt x="3346" y="19959"/>
                </a:lnTo>
                <a:lnTo>
                  <a:pt x="4243" y="20736"/>
                </a:lnTo>
                <a:lnTo>
                  <a:pt x="5139" y="21453"/>
                </a:lnTo>
                <a:lnTo>
                  <a:pt x="6155" y="22110"/>
                </a:lnTo>
                <a:lnTo>
                  <a:pt x="7171" y="22648"/>
                </a:lnTo>
                <a:lnTo>
                  <a:pt x="8306" y="23066"/>
                </a:lnTo>
                <a:lnTo>
                  <a:pt x="9382" y="23425"/>
                </a:lnTo>
                <a:lnTo>
                  <a:pt x="10517" y="23664"/>
                </a:lnTo>
                <a:lnTo>
                  <a:pt x="11712" y="23783"/>
                </a:lnTo>
                <a:lnTo>
                  <a:pt x="12848" y="23843"/>
                </a:lnTo>
                <a:lnTo>
                  <a:pt x="14043" y="23724"/>
                </a:lnTo>
                <a:lnTo>
                  <a:pt x="15238" y="23485"/>
                </a:lnTo>
                <a:lnTo>
                  <a:pt x="16373" y="23066"/>
                </a:lnTo>
                <a:lnTo>
                  <a:pt x="17449" y="22588"/>
                </a:lnTo>
                <a:lnTo>
                  <a:pt x="18465" y="21991"/>
                </a:lnTo>
                <a:lnTo>
                  <a:pt x="19421" y="21274"/>
                </a:lnTo>
                <a:lnTo>
                  <a:pt x="20317" y="20497"/>
                </a:lnTo>
                <a:lnTo>
                  <a:pt x="21094" y="19660"/>
                </a:lnTo>
                <a:lnTo>
                  <a:pt x="21751" y="18704"/>
                </a:lnTo>
                <a:lnTo>
                  <a:pt x="22349" y="17688"/>
                </a:lnTo>
                <a:lnTo>
                  <a:pt x="22827" y="16673"/>
                </a:lnTo>
                <a:lnTo>
                  <a:pt x="23185" y="15537"/>
                </a:lnTo>
                <a:lnTo>
                  <a:pt x="23424" y="14402"/>
                </a:lnTo>
                <a:lnTo>
                  <a:pt x="23544" y="13207"/>
                </a:lnTo>
                <a:lnTo>
                  <a:pt x="23544" y="12071"/>
                </a:lnTo>
                <a:lnTo>
                  <a:pt x="23484" y="11474"/>
                </a:lnTo>
                <a:lnTo>
                  <a:pt x="23364" y="10876"/>
                </a:lnTo>
                <a:lnTo>
                  <a:pt x="23185" y="10279"/>
                </a:lnTo>
                <a:lnTo>
                  <a:pt x="23006" y="9681"/>
                </a:lnTo>
                <a:lnTo>
                  <a:pt x="23006" y="9024"/>
                </a:lnTo>
                <a:lnTo>
                  <a:pt x="22946" y="8426"/>
                </a:lnTo>
                <a:lnTo>
                  <a:pt x="22827" y="7889"/>
                </a:lnTo>
                <a:lnTo>
                  <a:pt x="22707" y="7291"/>
                </a:lnTo>
                <a:lnTo>
                  <a:pt x="22528" y="6753"/>
                </a:lnTo>
                <a:lnTo>
                  <a:pt x="22349" y="6215"/>
                </a:lnTo>
                <a:lnTo>
                  <a:pt x="21811" y="5200"/>
                </a:lnTo>
                <a:lnTo>
                  <a:pt x="21213" y="4243"/>
                </a:lnTo>
                <a:lnTo>
                  <a:pt x="20496" y="3407"/>
                </a:lnTo>
                <a:lnTo>
                  <a:pt x="19719" y="2630"/>
                </a:lnTo>
                <a:lnTo>
                  <a:pt x="18823" y="1973"/>
                </a:lnTo>
                <a:lnTo>
                  <a:pt x="17867" y="1375"/>
                </a:lnTo>
                <a:lnTo>
                  <a:pt x="16851" y="837"/>
                </a:lnTo>
                <a:lnTo>
                  <a:pt x="15776" y="479"/>
                </a:lnTo>
                <a:lnTo>
                  <a:pt x="14700" y="180"/>
                </a:lnTo>
                <a:lnTo>
                  <a:pt x="13565" y="61"/>
                </a:lnTo>
                <a:lnTo>
                  <a:pt x="12429" y="1"/>
                </a:lnTo>
                <a:close/>
              </a:path>
            </a:pathLst>
          </a:custGeom>
          <a:solidFill>
            <a:srgbClr val="FF7B5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8" name="Google Shape;138;p5"/>
          <p:cNvSpPr/>
          <p:nvPr/>
        </p:nvSpPr>
        <p:spPr>
          <a:xfrm rot="1318871">
            <a:off x="9560554" y="1110481"/>
            <a:ext cx="820621" cy="1285207"/>
          </a:xfrm>
          <a:custGeom>
            <a:avLst/>
            <a:gdLst/>
            <a:ahLst/>
            <a:cxnLst/>
            <a:rect l="l" t="t" r="r" b="b"/>
            <a:pathLst>
              <a:path w="27548" h="43144" extrusionOk="0">
                <a:moveTo>
                  <a:pt x="16075" y="657"/>
                </a:moveTo>
                <a:lnTo>
                  <a:pt x="16135" y="896"/>
                </a:lnTo>
                <a:lnTo>
                  <a:pt x="15477" y="777"/>
                </a:lnTo>
                <a:lnTo>
                  <a:pt x="16075" y="657"/>
                </a:lnTo>
                <a:close/>
                <a:moveTo>
                  <a:pt x="8068" y="9322"/>
                </a:moveTo>
                <a:lnTo>
                  <a:pt x="7829" y="9382"/>
                </a:lnTo>
                <a:lnTo>
                  <a:pt x="7649" y="9441"/>
                </a:lnTo>
                <a:lnTo>
                  <a:pt x="7590" y="9621"/>
                </a:lnTo>
                <a:lnTo>
                  <a:pt x="7590" y="9740"/>
                </a:lnTo>
                <a:lnTo>
                  <a:pt x="7590" y="9919"/>
                </a:lnTo>
                <a:lnTo>
                  <a:pt x="7709" y="10039"/>
                </a:lnTo>
                <a:lnTo>
                  <a:pt x="7829" y="10099"/>
                </a:lnTo>
                <a:lnTo>
                  <a:pt x="8008" y="10039"/>
                </a:lnTo>
                <a:lnTo>
                  <a:pt x="8127" y="9979"/>
                </a:lnTo>
                <a:lnTo>
                  <a:pt x="8247" y="9860"/>
                </a:lnTo>
                <a:lnTo>
                  <a:pt x="8366" y="9621"/>
                </a:lnTo>
                <a:lnTo>
                  <a:pt x="8366" y="9501"/>
                </a:lnTo>
                <a:lnTo>
                  <a:pt x="8366" y="9382"/>
                </a:lnTo>
                <a:lnTo>
                  <a:pt x="8247" y="9322"/>
                </a:lnTo>
                <a:close/>
                <a:moveTo>
                  <a:pt x="6992" y="12369"/>
                </a:moveTo>
                <a:lnTo>
                  <a:pt x="6872" y="12429"/>
                </a:lnTo>
                <a:lnTo>
                  <a:pt x="6693" y="12489"/>
                </a:lnTo>
                <a:lnTo>
                  <a:pt x="6633" y="12608"/>
                </a:lnTo>
                <a:lnTo>
                  <a:pt x="6574" y="12788"/>
                </a:lnTo>
                <a:lnTo>
                  <a:pt x="6574" y="12967"/>
                </a:lnTo>
                <a:lnTo>
                  <a:pt x="6574" y="13086"/>
                </a:lnTo>
                <a:lnTo>
                  <a:pt x="6693" y="13146"/>
                </a:lnTo>
                <a:lnTo>
                  <a:pt x="6872" y="13206"/>
                </a:lnTo>
                <a:lnTo>
                  <a:pt x="6992" y="13146"/>
                </a:lnTo>
                <a:lnTo>
                  <a:pt x="7171" y="13086"/>
                </a:lnTo>
                <a:lnTo>
                  <a:pt x="7231" y="12967"/>
                </a:lnTo>
                <a:lnTo>
                  <a:pt x="7291" y="12788"/>
                </a:lnTo>
                <a:lnTo>
                  <a:pt x="7291" y="12608"/>
                </a:lnTo>
                <a:lnTo>
                  <a:pt x="7291" y="12489"/>
                </a:lnTo>
                <a:lnTo>
                  <a:pt x="7171" y="12429"/>
                </a:lnTo>
                <a:lnTo>
                  <a:pt x="6992" y="12369"/>
                </a:lnTo>
                <a:close/>
                <a:moveTo>
                  <a:pt x="4124" y="12847"/>
                </a:moveTo>
                <a:lnTo>
                  <a:pt x="3944" y="12967"/>
                </a:lnTo>
                <a:lnTo>
                  <a:pt x="3885" y="13086"/>
                </a:lnTo>
                <a:lnTo>
                  <a:pt x="3765" y="13266"/>
                </a:lnTo>
                <a:lnTo>
                  <a:pt x="3705" y="13445"/>
                </a:lnTo>
                <a:lnTo>
                  <a:pt x="3705" y="13624"/>
                </a:lnTo>
                <a:lnTo>
                  <a:pt x="3765" y="13744"/>
                </a:lnTo>
                <a:lnTo>
                  <a:pt x="3885" y="13863"/>
                </a:lnTo>
                <a:lnTo>
                  <a:pt x="4303" y="13863"/>
                </a:lnTo>
                <a:lnTo>
                  <a:pt x="4482" y="13744"/>
                </a:lnTo>
                <a:lnTo>
                  <a:pt x="4602" y="13564"/>
                </a:lnTo>
                <a:lnTo>
                  <a:pt x="4662" y="13385"/>
                </a:lnTo>
                <a:lnTo>
                  <a:pt x="4662" y="13146"/>
                </a:lnTo>
                <a:lnTo>
                  <a:pt x="4542" y="12967"/>
                </a:lnTo>
                <a:lnTo>
                  <a:pt x="4363" y="12847"/>
                </a:lnTo>
                <a:close/>
                <a:moveTo>
                  <a:pt x="8127" y="14819"/>
                </a:moveTo>
                <a:lnTo>
                  <a:pt x="7948" y="14999"/>
                </a:lnTo>
                <a:lnTo>
                  <a:pt x="7948" y="15178"/>
                </a:lnTo>
                <a:lnTo>
                  <a:pt x="7948" y="15596"/>
                </a:lnTo>
                <a:lnTo>
                  <a:pt x="7948" y="15835"/>
                </a:lnTo>
                <a:lnTo>
                  <a:pt x="8008" y="15955"/>
                </a:lnTo>
                <a:lnTo>
                  <a:pt x="8068" y="16074"/>
                </a:lnTo>
                <a:lnTo>
                  <a:pt x="8187" y="16014"/>
                </a:lnTo>
                <a:lnTo>
                  <a:pt x="8366" y="15835"/>
                </a:lnTo>
                <a:lnTo>
                  <a:pt x="8486" y="15596"/>
                </a:lnTo>
                <a:lnTo>
                  <a:pt x="8546" y="15357"/>
                </a:lnTo>
                <a:lnTo>
                  <a:pt x="8486" y="15118"/>
                </a:lnTo>
                <a:lnTo>
                  <a:pt x="8426" y="14939"/>
                </a:lnTo>
                <a:lnTo>
                  <a:pt x="8307" y="14819"/>
                </a:lnTo>
                <a:close/>
                <a:moveTo>
                  <a:pt x="5259" y="15417"/>
                </a:moveTo>
                <a:lnTo>
                  <a:pt x="5020" y="15477"/>
                </a:lnTo>
                <a:lnTo>
                  <a:pt x="4841" y="15656"/>
                </a:lnTo>
                <a:lnTo>
                  <a:pt x="4662" y="15895"/>
                </a:lnTo>
                <a:lnTo>
                  <a:pt x="4602" y="16194"/>
                </a:lnTo>
                <a:lnTo>
                  <a:pt x="4542" y="16433"/>
                </a:lnTo>
                <a:lnTo>
                  <a:pt x="4662" y="16672"/>
                </a:lnTo>
                <a:lnTo>
                  <a:pt x="4841" y="16791"/>
                </a:lnTo>
                <a:lnTo>
                  <a:pt x="4901" y="16851"/>
                </a:lnTo>
                <a:lnTo>
                  <a:pt x="5020" y="16851"/>
                </a:lnTo>
                <a:lnTo>
                  <a:pt x="5259" y="16731"/>
                </a:lnTo>
                <a:lnTo>
                  <a:pt x="5438" y="16552"/>
                </a:lnTo>
                <a:lnTo>
                  <a:pt x="5618" y="16313"/>
                </a:lnTo>
                <a:lnTo>
                  <a:pt x="5737" y="16074"/>
                </a:lnTo>
                <a:lnTo>
                  <a:pt x="5737" y="15775"/>
                </a:lnTo>
                <a:lnTo>
                  <a:pt x="5677" y="15596"/>
                </a:lnTo>
                <a:lnTo>
                  <a:pt x="5558" y="15477"/>
                </a:lnTo>
                <a:lnTo>
                  <a:pt x="5498" y="15417"/>
                </a:lnTo>
                <a:close/>
                <a:moveTo>
                  <a:pt x="7171" y="18166"/>
                </a:moveTo>
                <a:lnTo>
                  <a:pt x="6992" y="18225"/>
                </a:lnTo>
                <a:lnTo>
                  <a:pt x="6872" y="18345"/>
                </a:lnTo>
                <a:lnTo>
                  <a:pt x="6813" y="18524"/>
                </a:lnTo>
                <a:lnTo>
                  <a:pt x="6813" y="18703"/>
                </a:lnTo>
                <a:lnTo>
                  <a:pt x="6813" y="18883"/>
                </a:lnTo>
                <a:lnTo>
                  <a:pt x="6872" y="19002"/>
                </a:lnTo>
                <a:lnTo>
                  <a:pt x="6992" y="19122"/>
                </a:lnTo>
                <a:lnTo>
                  <a:pt x="7171" y="19122"/>
                </a:lnTo>
                <a:lnTo>
                  <a:pt x="7351" y="19062"/>
                </a:lnTo>
                <a:lnTo>
                  <a:pt x="7470" y="18942"/>
                </a:lnTo>
                <a:lnTo>
                  <a:pt x="7530" y="18763"/>
                </a:lnTo>
                <a:lnTo>
                  <a:pt x="7530" y="18584"/>
                </a:lnTo>
                <a:lnTo>
                  <a:pt x="7530" y="18405"/>
                </a:lnTo>
                <a:lnTo>
                  <a:pt x="7470" y="18285"/>
                </a:lnTo>
                <a:lnTo>
                  <a:pt x="7351" y="18166"/>
                </a:lnTo>
                <a:close/>
                <a:moveTo>
                  <a:pt x="4064" y="18763"/>
                </a:moveTo>
                <a:lnTo>
                  <a:pt x="3885" y="18883"/>
                </a:lnTo>
                <a:lnTo>
                  <a:pt x="3705" y="19002"/>
                </a:lnTo>
                <a:lnTo>
                  <a:pt x="3586" y="19181"/>
                </a:lnTo>
                <a:lnTo>
                  <a:pt x="3586" y="19420"/>
                </a:lnTo>
                <a:lnTo>
                  <a:pt x="3705" y="19659"/>
                </a:lnTo>
                <a:lnTo>
                  <a:pt x="3825" y="19779"/>
                </a:lnTo>
                <a:lnTo>
                  <a:pt x="4004" y="19839"/>
                </a:lnTo>
                <a:lnTo>
                  <a:pt x="4183" y="19839"/>
                </a:lnTo>
                <a:lnTo>
                  <a:pt x="4303" y="19719"/>
                </a:lnTo>
                <a:lnTo>
                  <a:pt x="4423" y="19600"/>
                </a:lnTo>
                <a:lnTo>
                  <a:pt x="4542" y="19420"/>
                </a:lnTo>
                <a:lnTo>
                  <a:pt x="4542" y="19241"/>
                </a:lnTo>
                <a:lnTo>
                  <a:pt x="4542" y="19062"/>
                </a:lnTo>
                <a:lnTo>
                  <a:pt x="4423" y="18823"/>
                </a:lnTo>
                <a:lnTo>
                  <a:pt x="4243" y="18763"/>
                </a:lnTo>
                <a:close/>
                <a:moveTo>
                  <a:pt x="7590" y="20855"/>
                </a:moveTo>
                <a:lnTo>
                  <a:pt x="7351" y="20914"/>
                </a:lnTo>
                <a:lnTo>
                  <a:pt x="7052" y="21094"/>
                </a:lnTo>
                <a:lnTo>
                  <a:pt x="6813" y="21333"/>
                </a:lnTo>
                <a:lnTo>
                  <a:pt x="6693" y="21572"/>
                </a:lnTo>
                <a:lnTo>
                  <a:pt x="6693" y="21751"/>
                </a:lnTo>
                <a:lnTo>
                  <a:pt x="6753" y="21930"/>
                </a:lnTo>
                <a:lnTo>
                  <a:pt x="6932" y="22050"/>
                </a:lnTo>
                <a:lnTo>
                  <a:pt x="7171" y="22109"/>
                </a:lnTo>
                <a:lnTo>
                  <a:pt x="7410" y="22050"/>
                </a:lnTo>
                <a:lnTo>
                  <a:pt x="7649" y="21930"/>
                </a:lnTo>
                <a:lnTo>
                  <a:pt x="7888" y="21691"/>
                </a:lnTo>
                <a:lnTo>
                  <a:pt x="8068" y="21333"/>
                </a:lnTo>
                <a:lnTo>
                  <a:pt x="8068" y="21094"/>
                </a:lnTo>
                <a:lnTo>
                  <a:pt x="8008" y="20914"/>
                </a:lnTo>
                <a:lnTo>
                  <a:pt x="7829" y="20855"/>
                </a:lnTo>
                <a:close/>
                <a:moveTo>
                  <a:pt x="3466" y="22169"/>
                </a:moveTo>
                <a:lnTo>
                  <a:pt x="3347" y="22229"/>
                </a:lnTo>
                <a:lnTo>
                  <a:pt x="3287" y="22348"/>
                </a:lnTo>
                <a:lnTo>
                  <a:pt x="3227" y="22528"/>
                </a:lnTo>
                <a:lnTo>
                  <a:pt x="3227" y="22707"/>
                </a:lnTo>
                <a:lnTo>
                  <a:pt x="3287" y="22826"/>
                </a:lnTo>
                <a:lnTo>
                  <a:pt x="3407" y="22946"/>
                </a:lnTo>
                <a:lnTo>
                  <a:pt x="3586" y="23006"/>
                </a:lnTo>
                <a:lnTo>
                  <a:pt x="3825" y="23006"/>
                </a:lnTo>
                <a:lnTo>
                  <a:pt x="3944" y="22886"/>
                </a:lnTo>
                <a:lnTo>
                  <a:pt x="4064" y="22767"/>
                </a:lnTo>
                <a:lnTo>
                  <a:pt x="4064" y="22647"/>
                </a:lnTo>
                <a:lnTo>
                  <a:pt x="4064" y="22528"/>
                </a:lnTo>
                <a:lnTo>
                  <a:pt x="4004" y="22348"/>
                </a:lnTo>
                <a:lnTo>
                  <a:pt x="3825" y="22229"/>
                </a:lnTo>
                <a:lnTo>
                  <a:pt x="3646" y="22169"/>
                </a:lnTo>
                <a:close/>
                <a:moveTo>
                  <a:pt x="5080" y="23424"/>
                </a:moveTo>
                <a:lnTo>
                  <a:pt x="4960" y="23484"/>
                </a:lnTo>
                <a:lnTo>
                  <a:pt x="4721" y="23723"/>
                </a:lnTo>
                <a:lnTo>
                  <a:pt x="4662" y="23902"/>
                </a:lnTo>
                <a:lnTo>
                  <a:pt x="4602" y="24022"/>
                </a:lnTo>
                <a:lnTo>
                  <a:pt x="4721" y="24141"/>
                </a:lnTo>
                <a:lnTo>
                  <a:pt x="5199" y="24141"/>
                </a:lnTo>
                <a:lnTo>
                  <a:pt x="5319" y="24081"/>
                </a:lnTo>
                <a:lnTo>
                  <a:pt x="5379" y="23962"/>
                </a:lnTo>
                <a:lnTo>
                  <a:pt x="5319" y="23842"/>
                </a:lnTo>
                <a:lnTo>
                  <a:pt x="5199" y="23544"/>
                </a:lnTo>
                <a:lnTo>
                  <a:pt x="5080" y="23424"/>
                </a:lnTo>
                <a:close/>
                <a:moveTo>
                  <a:pt x="9800" y="23424"/>
                </a:moveTo>
                <a:lnTo>
                  <a:pt x="9621" y="23484"/>
                </a:lnTo>
                <a:lnTo>
                  <a:pt x="9561" y="23544"/>
                </a:lnTo>
                <a:lnTo>
                  <a:pt x="9502" y="23723"/>
                </a:lnTo>
                <a:lnTo>
                  <a:pt x="9502" y="23902"/>
                </a:lnTo>
                <a:lnTo>
                  <a:pt x="9561" y="24081"/>
                </a:lnTo>
                <a:lnTo>
                  <a:pt x="9621" y="24201"/>
                </a:lnTo>
                <a:lnTo>
                  <a:pt x="9741" y="24261"/>
                </a:lnTo>
                <a:lnTo>
                  <a:pt x="10099" y="24261"/>
                </a:lnTo>
                <a:lnTo>
                  <a:pt x="10219" y="24201"/>
                </a:lnTo>
                <a:lnTo>
                  <a:pt x="10279" y="24022"/>
                </a:lnTo>
                <a:lnTo>
                  <a:pt x="10279" y="23842"/>
                </a:lnTo>
                <a:lnTo>
                  <a:pt x="10219" y="23723"/>
                </a:lnTo>
                <a:lnTo>
                  <a:pt x="10099" y="23544"/>
                </a:lnTo>
                <a:lnTo>
                  <a:pt x="9980" y="23424"/>
                </a:lnTo>
                <a:close/>
                <a:moveTo>
                  <a:pt x="3227" y="24978"/>
                </a:moveTo>
                <a:lnTo>
                  <a:pt x="3108" y="25097"/>
                </a:lnTo>
                <a:lnTo>
                  <a:pt x="2988" y="25276"/>
                </a:lnTo>
                <a:lnTo>
                  <a:pt x="2929" y="25456"/>
                </a:lnTo>
                <a:lnTo>
                  <a:pt x="2869" y="25635"/>
                </a:lnTo>
                <a:lnTo>
                  <a:pt x="2929" y="25814"/>
                </a:lnTo>
                <a:lnTo>
                  <a:pt x="3048" y="25934"/>
                </a:lnTo>
                <a:lnTo>
                  <a:pt x="3466" y="25934"/>
                </a:lnTo>
                <a:lnTo>
                  <a:pt x="3586" y="25814"/>
                </a:lnTo>
                <a:lnTo>
                  <a:pt x="3705" y="25635"/>
                </a:lnTo>
                <a:lnTo>
                  <a:pt x="3765" y="25456"/>
                </a:lnTo>
                <a:lnTo>
                  <a:pt x="3825" y="25276"/>
                </a:lnTo>
                <a:lnTo>
                  <a:pt x="3765" y="25097"/>
                </a:lnTo>
                <a:lnTo>
                  <a:pt x="3646" y="24978"/>
                </a:lnTo>
                <a:close/>
                <a:moveTo>
                  <a:pt x="6932" y="24858"/>
                </a:moveTo>
                <a:lnTo>
                  <a:pt x="6813" y="24918"/>
                </a:lnTo>
                <a:lnTo>
                  <a:pt x="6753" y="24978"/>
                </a:lnTo>
                <a:lnTo>
                  <a:pt x="6574" y="25276"/>
                </a:lnTo>
                <a:lnTo>
                  <a:pt x="6574" y="25456"/>
                </a:lnTo>
                <a:lnTo>
                  <a:pt x="6633" y="25635"/>
                </a:lnTo>
                <a:lnTo>
                  <a:pt x="6753" y="25874"/>
                </a:lnTo>
                <a:lnTo>
                  <a:pt x="6872" y="26053"/>
                </a:lnTo>
                <a:lnTo>
                  <a:pt x="6992" y="26173"/>
                </a:lnTo>
                <a:lnTo>
                  <a:pt x="7171" y="26233"/>
                </a:lnTo>
                <a:lnTo>
                  <a:pt x="7291" y="26233"/>
                </a:lnTo>
                <a:lnTo>
                  <a:pt x="7410" y="26053"/>
                </a:lnTo>
                <a:lnTo>
                  <a:pt x="7530" y="25814"/>
                </a:lnTo>
                <a:lnTo>
                  <a:pt x="7530" y="25515"/>
                </a:lnTo>
                <a:lnTo>
                  <a:pt x="7410" y="25276"/>
                </a:lnTo>
                <a:lnTo>
                  <a:pt x="7291" y="25037"/>
                </a:lnTo>
                <a:lnTo>
                  <a:pt x="7111" y="24918"/>
                </a:lnTo>
                <a:lnTo>
                  <a:pt x="6932" y="24858"/>
                </a:lnTo>
                <a:close/>
                <a:moveTo>
                  <a:pt x="10099" y="27368"/>
                </a:moveTo>
                <a:lnTo>
                  <a:pt x="9980" y="27428"/>
                </a:lnTo>
                <a:lnTo>
                  <a:pt x="9800" y="27667"/>
                </a:lnTo>
                <a:lnTo>
                  <a:pt x="9681" y="27906"/>
                </a:lnTo>
                <a:lnTo>
                  <a:pt x="9681" y="28145"/>
                </a:lnTo>
                <a:lnTo>
                  <a:pt x="9741" y="28204"/>
                </a:lnTo>
                <a:lnTo>
                  <a:pt x="9800" y="28264"/>
                </a:lnTo>
                <a:lnTo>
                  <a:pt x="9920" y="28324"/>
                </a:lnTo>
                <a:lnTo>
                  <a:pt x="10040" y="28264"/>
                </a:lnTo>
                <a:lnTo>
                  <a:pt x="10398" y="28204"/>
                </a:lnTo>
                <a:lnTo>
                  <a:pt x="10458" y="28145"/>
                </a:lnTo>
                <a:lnTo>
                  <a:pt x="10458" y="27906"/>
                </a:lnTo>
                <a:lnTo>
                  <a:pt x="10398" y="27667"/>
                </a:lnTo>
                <a:lnTo>
                  <a:pt x="10338" y="27487"/>
                </a:lnTo>
                <a:lnTo>
                  <a:pt x="10279" y="27368"/>
                </a:lnTo>
                <a:close/>
                <a:moveTo>
                  <a:pt x="7769" y="28563"/>
                </a:moveTo>
                <a:lnTo>
                  <a:pt x="7530" y="28623"/>
                </a:lnTo>
                <a:lnTo>
                  <a:pt x="7410" y="28683"/>
                </a:lnTo>
                <a:lnTo>
                  <a:pt x="7291" y="28862"/>
                </a:lnTo>
                <a:lnTo>
                  <a:pt x="7231" y="29041"/>
                </a:lnTo>
                <a:lnTo>
                  <a:pt x="7231" y="29220"/>
                </a:lnTo>
                <a:lnTo>
                  <a:pt x="7231" y="29400"/>
                </a:lnTo>
                <a:lnTo>
                  <a:pt x="7351" y="29459"/>
                </a:lnTo>
                <a:lnTo>
                  <a:pt x="7530" y="29519"/>
                </a:lnTo>
                <a:lnTo>
                  <a:pt x="7769" y="29459"/>
                </a:lnTo>
                <a:lnTo>
                  <a:pt x="7888" y="29400"/>
                </a:lnTo>
                <a:lnTo>
                  <a:pt x="8008" y="29220"/>
                </a:lnTo>
                <a:lnTo>
                  <a:pt x="8068" y="29041"/>
                </a:lnTo>
                <a:lnTo>
                  <a:pt x="8068" y="28862"/>
                </a:lnTo>
                <a:lnTo>
                  <a:pt x="8068" y="28683"/>
                </a:lnTo>
                <a:lnTo>
                  <a:pt x="7948" y="28623"/>
                </a:lnTo>
                <a:lnTo>
                  <a:pt x="7769" y="28563"/>
                </a:lnTo>
                <a:close/>
                <a:moveTo>
                  <a:pt x="4901" y="28563"/>
                </a:moveTo>
                <a:lnTo>
                  <a:pt x="4781" y="28683"/>
                </a:lnTo>
                <a:lnTo>
                  <a:pt x="4602" y="28802"/>
                </a:lnTo>
                <a:lnTo>
                  <a:pt x="4542" y="29041"/>
                </a:lnTo>
                <a:lnTo>
                  <a:pt x="4542" y="29280"/>
                </a:lnTo>
                <a:lnTo>
                  <a:pt x="4602" y="29519"/>
                </a:lnTo>
                <a:lnTo>
                  <a:pt x="4781" y="29639"/>
                </a:lnTo>
                <a:lnTo>
                  <a:pt x="4960" y="29698"/>
                </a:lnTo>
                <a:lnTo>
                  <a:pt x="5199" y="29698"/>
                </a:lnTo>
                <a:lnTo>
                  <a:pt x="5379" y="29579"/>
                </a:lnTo>
                <a:lnTo>
                  <a:pt x="5498" y="29400"/>
                </a:lnTo>
                <a:lnTo>
                  <a:pt x="5558" y="29161"/>
                </a:lnTo>
                <a:lnTo>
                  <a:pt x="5498" y="28922"/>
                </a:lnTo>
                <a:lnTo>
                  <a:pt x="5379" y="28802"/>
                </a:lnTo>
                <a:lnTo>
                  <a:pt x="5259" y="28683"/>
                </a:lnTo>
                <a:lnTo>
                  <a:pt x="5080" y="28623"/>
                </a:lnTo>
                <a:lnTo>
                  <a:pt x="4901" y="28563"/>
                </a:lnTo>
                <a:close/>
                <a:moveTo>
                  <a:pt x="2271" y="28742"/>
                </a:moveTo>
                <a:lnTo>
                  <a:pt x="2152" y="28802"/>
                </a:lnTo>
                <a:lnTo>
                  <a:pt x="1973" y="28981"/>
                </a:lnTo>
                <a:lnTo>
                  <a:pt x="1853" y="29161"/>
                </a:lnTo>
                <a:lnTo>
                  <a:pt x="1734" y="29340"/>
                </a:lnTo>
                <a:lnTo>
                  <a:pt x="1734" y="29519"/>
                </a:lnTo>
                <a:lnTo>
                  <a:pt x="1793" y="29698"/>
                </a:lnTo>
                <a:lnTo>
                  <a:pt x="1973" y="29758"/>
                </a:lnTo>
                <a:lnTo>
                  <a:pt x="2212" y="29758"/>
                </a:lnTo>
                <a:lnTo>
                  <a:pt x="2391" y="29698"/>
                </a:lnTo>
                <a:lnTo>
                  <a:pt x="2510" y="29579"/>
                </a:lnTo>
                <a:lnTo>
                  <a:pt x="2630" y="29340"/>
                </a:lnTo>
                <a:lnTo>
                  <a:pt x="2630" y="29161"/>
                </a:lnTo>
                <a:lnTo>
                  <a:pt x="2630" y="28981"/>
                </a:lnTo>
                <a:lnTo>
                  <a:pt x="2570" y="28802"/>
                </a:lnTo>
                <a:lnTo>
                  <a:pt x="2510" y="28742"/>
                </a:lnTo>
                <a:close/>
                <a:moveTo>
                  <a:pt x="10338" y="29459"/>
                </a:moveTo>
                <a:lnTo>
                  <a:pt x="10099" y="29519"/>
                </a:lnTo>
                <a:lnTo>
                  <a:pt x="9980" y="29698"/>
                </a:lnTo>
                <a:lnTo>
                  <a:pt x="9860" y="29937"/>
                </a:lnTo>
                <a:lnTo>
                  <a:pt x="9920" y="30117"/>
                </a:lnTo>
                <a:lnTo>
                  <a:pt x="9980" y="30236"/>
                </a:lnTo>
                <a:lnTo>
                  <a:pt x="10099" y="30356"/>
                </a:lnTo>
                <a:lnTo>
                  <a:pt x="10159" y="30535"/>
                </a:lnTo>
                <a:lnTo>
                  <a:pt x="10219" y="30595"/>
                </a:lnTo>
                <a:lnTo>
                  <a:pt x="10338" y="30535"/>
                </a:lnTo>
                <a:lnTo>
                  <a:pt x="10458" y="30475"/>
                </a:lnTo>
                <a:lnTo>
                  <a:pt x="10577" y="30236"/>
                </a:lnTo>
                <a:lnTo>
                  <a:pt x="10697" y="29997"/>
                </a:lnTo>
                <a:lnTo>
                  <a:pt x="10637" y="29639"/>
                </a:lnTo>
                <a:lnTo>
                  <a:pt x="10577" y="29519"/>
                </a:lnTo>
                <a:lnTo>
                  <a:pt x="10518" y="29459"/>
                </a:lnTo>
                <a:close/>
                <a:moveTo>
                  <a:pt x="5080" y="32268"/>
                </a:moveTo>
                <a:lnTo>
                  <a:pt x="5020" y="32387"/>
                </a:lnTo>
                <a:lnTo>
                  <a:pt x="4960" y="32567"/>
                </a:lnTo>
                <a:lnTo>
                  <a:pt x="5020" y="32925"/>
                </a:lnTo>
                <a:lnTo>
                  <a:pt x="5080" y="33045"/>
                </a:lnTo>
                <a:lnTo>
                  <a:pt x="5140" y="33104"/>
                </a:lnTo>
                <a:lnTo>
                  <a:pt x="5259" y="33045"/>
                </a:lnTo>
                <a:lnTo>
                  <a:pt x="5498" y="32865"/>
                </a:lnTo>
                <a:lnTo>
                  <a:pt x="5618" y="32746"/>
                </a:lnTo>
                <a:lnTo>
                  <a:pt x="5677" y="32626"/>
                </a:lnTo>
                <a:lnTo>
                  <a:pt x="5618" y="32507"/>
                </a:lnTo>
                <a:lnTo>
                  <a:pt x="5498" y="32387"/>
                </a:lnTo>
                <a:lnTo>
                  <a:pt x="5259" y="32268"/>
                </a:lnTo>
                <a:close/>
                <a:moveTo>
                  <a:pt x="7888" y="32447"/>
                </a:moveTo>
                <a:lnTo>
                  <a:pt x="7709" y="32507"/>
                </a:lnTo>
                <a:lnTo>
                  <a:pt x="7590" y="32567"/>
                </a:lnTo>
                <a:lnTo>
                  <a:pt x="7530" y="32686"/>
                </a:lnTo>
                <a:lnTo>
                  <a:pt x="7530" y="32865"/>
                </a:lnTo>
                <a:lnTo>
                  <a:pt x="7530" y="32985"/>
                </a:lnTo>
                <a:lnTo>
                  <a:pt x="7649" y="33164"/>
                </a:lnTo>
                <a:lnTo>
                  <a:pt x="7829" y="33224"/>
                </a:lnTo>
                <a:lnTo>
                  <a:pt x="8008" y="33284"/>
                </a:lnTo>
                <a:lnTo>
                  <a:pt x="8187" y="33284"/>
                </a:lnTo>
                <a:lnTo>
                  <a:pt x="8366" y="33164"/>
                </a:lnTo>
                <a:lnTo>
                  <a:pt x="8426" y="33045"/>
                </a:lnTo>
                <a:lnTo>
                  <a:pt x="8426" y="32865"/>
                </a:lnTo>
                <a:lnTo>
                  <a:pt x="8426" y="32746"/>
                </a:lnTo>
                <a:lnTo>
                  <a:pt x="8307" y="32567"/>
                </a:lnTo>
                <a:lnTo>
                  <a:pt x="8127" y="32447"/>
                </a:lnTo>
                <a:close/>
                <a:moveTo>
                  <a:pt x="11235" y="32686"/>
                </a:moveTo>
                <a:lnTo>
                  <a:pt x="11055" y="32746"/>
                </a:lnTo>
                <a:lnTo>
                  <a:pt x="10936" y="32925"/>
                </a:lnTo>
                <a:lnTo>
                  <a:pt x="10816" y="33104"/>
                </a:lnTo>
                <a:lnTo>
                  <a:pt x="10816" y="33343"/>
                </a:lnTo>
                <a:lnTo>
                  <a:pt x="10816" y="33523"/>
                </a:lnTo>
                <a:lnTo>
                  <a:pt x="10876" y="33762"/>
                </a:lnTo>
                <a:lnTo>
                  <a:pt x="10996" y="33881"/>
                </a:lnTo>
                <a:lnTo>
                  <a:pt x="11115" y="33941"/>
                </a:lnTo>
                <a:lnTo>
                  <a:pt x="11354" y="33941"/>
                </a:lnTo>
                <a:lnTo>
                  <a:pt x="11533" y="33821"/>
                </a:lnTo>
                <a:lnTo>
                  <a:pt x="11593" y="33582"/>
                </a:lnTo>
                <a:lnTo>
                  <a:pt x="11653" y="33343"/>
                </a:lnTo>
                <a:lnTo>
                  <a:pt x="11653" y="33104"/>
                </a:lnTo>
                <a:lnTo>
                  <a:pt x="11593" y="32925"/>
                </a:lnTo>
                <a:lnTo>
                  <a:pt x="11474" y="32746"/>
                </a:lnTo>
                <a:lnTo>
                  <a:pt x="11235" y="32686"/>
                </a:lnTo>
                <a:close/>
                <a:moveTo>
                  <a:pt x="8008" y="35076"/>
                </a:moveTo>
                <a:lnTo>
                  <a:pt x="7888" y="35196"/>
                </a:lnTo>
                <a:lnTo>
                  <a:pt x="7769" y="35315"/>
                </a:lnTo>
                <a:lnTo>
                  <a:pt x="7709" y="35495"/>
                </a:lnTo>
                <a:lnTo>
                  <a:pt x="7709" y="35674"/>
                </a:lnTo>
                <a:lnTo>
                  <a:pt x="7769" y="35793"/>
                </a:lnTo>
                <a:lnTo>
                  <a:pt x="7888" y="35913"/>
                </a:lnTo>
                <a:lnTo>
                  <a:pt x="8247" y="35913"/>
                </a:lnTo>
                <a:lnTo>
                  <a:pt x="8366" y="35793"/>
                </a:lnTo>
                <a:lnTo>
                  <a:pt x="8486" y="35674"/>
                </a:lnTo>
                <a:lnTo>
                  <a:pt x="8546" y="35495"/>
                </a:lnTo>
                <a:lnTo>
                  <a:pt x="8546" y="35315"/>
                </a:lnTo>
                <a:lnTo>
                  <a:pt x="8486" y="35196"/>
                </a:lnTo>
                <a:lnTo>
                  <a:pt x="8366" y="35076"/>
                </a:lnTo>
                <a:close/>
                <a:moveTo>
                  <a:pt x="14163" y="36152"/>
                </a:moveTo>
                <a:lnTo>
                  <a:pt x="13924" y="36271"/>
                </a:lnTo>
                <a:lnTo>
                  <a:pt x="13685" y="36391"/>
                </a:lnTo>
                <a:lnTo>
                  <a:pt x="13505" y="36570"/>
                </a:lnTo>
                <a:lnTo>
                  <a:pt x="13147" y="37048"/>
                </a:lnTo>
                <a:lnTo>
                  <a:pt x="12788" y="37646"/>
                </a:lnTo>
                <a:lnTo>
                  <a:pt x="12549" y="38184"/>
                </a:lnTo>
                <a:lnTo>
                  <a:pt x="12430" y="38721"/>
                </a:lnTo>
                <a:lnTo>
                  <a:pt x="12310" y="39080"/>
                </a:lnTo>
                <a:lnTo>
                  <a:pt x="12310" y="39199"/>
                </a:lnTo>
                <a:lnTo>
                  <a:pt x="12370" y="39199"/>
                </a:lnTo>
                <a:lnTo>
                  <a:pt x="12549" y="39080"/>
                </a:lnTo>
                <a:lnTo>
                  <a:pt x="12848" y="38721"/>
                </a:lnTo>
                <a:lnTo>
                  <a:pt x="13565" y="37706"/>
                </a:lnTo>
                <a:lnTo>
                  <a:pt x="14163" y="36630"/>
                </a:lnTo>
                <a:lnTo>
                  <a:pt x="14342" y="36331"/>
                </a:lnTo>
                <a:lnTo>
                  <a:pt x="14402" y="36212"/>
                </a:lnTo>
                <a:lnTo>
                  <a:pt x="14342" y="36152"/>
                </a:lnTo>
                <a:close/>
                <a:moveTo>
                  <a:pt x="10159" y="37168"/>
                </a:moveTo>
                <a:lnTo>
                  <a:pt x="10040" y="37227"/>
                </a:lnTo>
                <a:lnTo>
                  <a:pt x="9980" y="37347"/>
                </a:lnTo>
                <a:lnTo>
                  <a:pt x="9920" y="37765"/>
                </a:lnTo>
                <a:lnTo>
                  <a:pt x="9980" y="38184"/>
                </a:lnTo>
                <a:lnTo>
                  <a:pt x="10040" y="38482"/>
                </a:lnTo>
                <a:lnTo>
                  <a:pt x="10159" y="38841"/>
                </a:lnTo>
                <a:lnTo>
                  <a:pt x="10338" y="39259"/>
                </a:lnTo>
                <a:lnTo>
                  <a:pt x="10458" y="39498"/>
                </a:lnTo>
                <a:lnTo>
                  <a:pt x="10577" y="39677"/>
                </a:lnTo>
                <a:lnTo>
                  <a:pt x="10697" y="39797"/>
                </a:lnTo>
                <a:lnTo>
                  <a:pt x="10876" y="39797"/>
                </a:lnTo>
                <a:lnTo>
                  <a:pt x="11115" y="39737"/>
                </a:lnTo>
                <a:lnTo>
                  <a:pt x="11235" y="39618"/>
                </a:lnTo>
                <a:lnTo>
                  <a:pt x="11235" y="39438"/>
                </a:lnTo>
                <a:lnTo>
                  <a:pt x="11175" y="39259"/>
                </a:lnTo>
                <a:lnTo>
                  <a:pt x="10936" y="38841"/>
                </a:lnTo>
                <a:lnTo>
                  <a:pt x="10757" y="38482"/>
                </a:lnTo>
                <a:lnTo>
                  <a:pt x="10697" y="38124"/>
                </a:lnTo>
                <a:lnTo>
                  <a:pt x="10637" y="37646"/>
                </a:lnTo>
                <a:lnTo>
                  <a:pt x="10577" y="37407"/>
                </a:lnTo>
                <a:lnTo>
                  <a:pt x="10458" y="37227"/>
                </a:lnTo>
                <a:lnTo>
                  <a:pt x="10338" y="37168"/>
                </a:lnTo>
                <a:close/>
                <a:moveTo>
                  <a:pt x="15178" y="1434"/>
                </a:moveTo>
                <a:lnTo>
                  <a:pt x="15477" y="1494"/>
                </a:lnTo>
                <a:lnTo>
                  <a:pt x="15836" y="1613"/>
                </a:lnTo>
                <a:lnTo>
                  <a:pt x="16194" y="1793"/>
                </a:lnTo>
                <a:lnTo>
                  <a:pt x="16433" y="1972"/>
                </a:lnTo>
                <a:lnTo>
                  <a:pt x="16732" y="2151"/>
                </a:lnTo>
                <a:lnTo>
                  <a:pt x="17210" y="2689"/>
                </a:lnTo>
                <a:lnTo>
                  <a:pt x="17628" y="3287"/>
                </a:lnTo>
                <a:lnTo>
                  <a:pt x="18047" y="3944"/>
                </a:lnTo>
                <a:lnTo>
                  <a:pt x="18883" y="5378"/>
                </a:lnTo>
                <a:lnTo>
                  <a:pt x="19242" y="6035"/>
                </a:lnTo>
                <a:lnTo>
                  <a:pt x="19600" y="6633"/>
                </a:lnTo>
                <a:lnTo>
                  <a:pt x="20676" y="8007"/>
                </a:lnTo>
                <a:lnTo>
                  <a:pt x="21811" y="9382"/>
                </a:lnTo>
                <a:lnTo>
                  <a:pt x="22887" y="10696"/>
                </a:lnTo>
                <a:lnTo>
                  <a:pt x="23962" y="12071"/>
                </a:lnTo>
                <a:lnTo>
                  <a:pt x="24441" y="12788"/>
                </a:lnTo>
                <a:lnTo>
                  <a:pt x="24799" y="13445"/>
                </a:lnTo>
                <a:lnTo>
                  <a:pt x="25217" y="14162"/>
                </a:lnTo>
                <a:lnTo>
                  <a:pt x="25516" y="14879"/>
                </a:lnTo>
                <a:lnTo>
                  <a:pt x="25815" y="15596"/>
                </a:lnTo>
                <a:lnTo>
                  <a:pt x="26054" y="16373"/>
                </a:lnTo>
                <a:lnTo>
                  <a:pt x="26233" y="17090"/>
                </a:lnTo>
                <a:lnTo>
                  <a:pt x="26412" y="17867"/>
                </a:lnTo>
                <a:lnTo>
                  <a:pt x="26532" y="18644"/>
                </a:lnTo>
                <a:lnTo>
                  <a:pt x="26592" y="19420"/>
                </a:lnTo>
                <a:lnTo>
                  <a:pt x="26651" y="20197"/>
                </a:lnTo>
                <a:lnTo>
                  <a:pt x="26651" y="20974"/>
                </a:lnTo>
                <a:lnTo>
                  <a:pt x="26592" y="21751"/>
                </a:lnTo>
                <a:lnTo>
                  <a:pt x="26532" y="22587"/>
                </a:lnTo>
                <a:lnTo>
                  <a:pt x="26412" y="23364"/>
                </a:lnTo>
                <a:lnTo>
                  <a:pt x="26233" y="24141"/>
                </a:lnTo>
                <a:lnTo>
                  <a:pt x="25815" y="25695"/>
                </a:lnTo>
                <a:lnTo>
                  <a:pt x="25337" y="27189"/>
                </a:lnTo>
                <a:lnTo>
                  <a:pt x="24799" y="28683"/>
                </a:lnTo>
                <a:lnTo>
                  <a:pt x="24082" y="30117"/>
                </a:lnTo>
                <a:lnTo>
                  <a:pt x="23305" y="31491"/>
                </a:lnTo>
                <a:lnTo>
                  <a:pt x="22469" y="32806"/>
                </a:lnTo>
                <a:lnTo>
                  <a:pt x="21991" y="33463"/>
                </a:lnTo>
                <a:lnTo>
                  <a:pt x="21453" y="34060"/>
                </a:lnTo>
                <a:lnTo>
                  <a:pt x="20915" y="34658"/>
                </a:lnTo>
                <a:lnTo>
                  <a:pt x="20377" y="35196"/>
                </a:lnTo>
                <a:lnTo>
                  <a:pt x="19839" y="35614"/>
                </a:lnTo>
                <a:lnTo>
                  <a:pt x="19302" y="36032"/>
                </a:lnTo>
                <a:lnTo>
                  <a:pt x="18166" y="36809"/>
                </a:lnTo>
                <a:lnTo>
                  <a:pt x="15896" y="38243"/>
                </a:lnTo>
                <a:lnTo>
                  <a:pt x="14700" y="39080"/>
                </a:lnTo>
                <a:lnTo>
                  <a:pt x="14103" y="39558"/>
                </a:lnTo>
                <a:lnTo>
                  <a:pt x="13625" y="40036"/>
                </a:lnTo>
                <a:lnTo>
                  <a:pt x="13326" y="40514"/>
                </a:lnTo>
                <a:lnTo>
                  <a:pt x="13027" y="41052"/>
                </a:lnTo>
                <a:lnTo>
                  <a:pt x="12728" y="41590"/>
                </a:lnTo>
                <a:lnTo>
                  <a:pt x="12549" y="41769"/>
                </a:lnTo>
                <a:lnTo>
                  <a:pt x="12430" y="41948"/>
                </a:lnTo>
                <a:lnTo>
                  <a:pt x="12131" y="42068"/>
                </a:lnTo>
                <a:lnTo>
                  <a:pt x="11832" y="42187"/>
                </a:lnTo>
                <a:lnTo>
                  <a:pt x="11294" y="42187"/>
                </a:lnTo>
                <a:lnTo>
                  <a:pt x="11055" y="42068"/>
                </a:lnTo>
                <a:lnTo>
                  <a:pt x="10816" y="41948"/>
                </a:lnTo>
                <a:lnTo>
                  <a:pt x="10338" y="41590"/>
                </a:lnTo>
                <a:lnTo>
                  <a:pt x="9920" y="41112"/>
                </a:lnTo>
                <a:lnTo>
                  <a:pt x="9561" y="40634"/>
                </a:lnTo>
                <a:lnTo>
                  <a:pt x="9024" y="39677"/>
                </a:lnTo>
                <a:lnTo>
                  <a:pt x="8605" y="39020"/>
                </a:lnTo>
                <a:lnTo>
                  <a:pt x="8127" y="38423"/>
                </a:lnTo>
                <a:lnTo>
                  <a:pt x="7649" y="37945"/>
                </a:lnTo>
                <a:lnTo>
                  <a:pt x="7171" y="37407"/>
                </a:lnTo>
                <a:lnTo>
                  <a:pt x="6036" y="36451"/>
                </a:lnTo>
                <a:lnTo>
                  <a:pt x="4901" y="35495"/>
                </a:lnTo>
                <a:lnTo>
                  <a:pt x="4423" y="35017"/>
                </a:lnTo>
                <a:lnTo>
                  <a:pt x="3885" y="34419"/>
                </a:lnTo>
                <a:lnTo>
                  <a:pt x="3407" y="33821"/>
                </a:lnTo>
                <a:lnTo>
                  <a:pt x="3227" y="33523"/>
                </a:lnTo>
                <a:lnTo>
                  <a:pt x="3108" y="33224"/>
                </a:lnTo>
                <a:lnTo>
                  <a:pt x="2988" y="32806"/>
                </a:lnTo>
                <a:lnTo>
                  <a:pt x="2929" y="32447"/>
                </a:lnTo>
                <a:lnTo>
                  <a:pt x="2929" y="32148"/>
                </a:lnTo>
                <a:lnTo>
                  <a:pt x="2809" y="31790"/>
                </a:lnTo>
                <a:lnTo>
                  <a:pt x="2749" y="31670"/>
                </a:lnTo>
                <a:lnTo>
                  <a:pt x="2690" y="31670"/>
                </a:lnTo>
                <a:lnTo>
                  <a:pt x="2570" y="31730"/>
                </a:lnTo>
                <a:lnTo>
                  <a:pt x="2451" y="31790"/>
                </a:lnTo>
                <a:lnTo>
                  <a:pt x="2391" y="31790"/>
                </a:lnTo>
                <a:lnTo>
                  <a:pt x="2331" y="31730"/>
                </a:lnTo>
                <a:lnTo>
                  <a:pt x="2092" y="31371"/>
                </a:lnTo>
                <a:lnTo>
                  <a:pt x="1973" y="30893"/>
                </a:lnTo>
                <a:lnTo>
                  <a:pt x="1734" y="30057"/>
                </a:lnTo>
                <a:lnTo>
                  <a:pt x="1494" y="29220"/>
                </a:lnTo>
                <a:lnTo>
                  <a:pt x="1255" y="28324"/>
                </a:lnTo>
                <a:lnTo>
                  <a:pt x="1136" y="27487"/>
                </a:lnTo>
                <a:lnTo>
                  <a:pt x="1016" y="26591"/>
                </a:lnTo>
                <a:lnTo>
                  <a:pt x="1255" y="26770"/>
                </a:lnTo>
                <a:lnTo>
                  <a:pt x="1375" y="26890"/>
                </a:lnTo>
                <a:lnTo>
                  <a:pt x="1494" y="26890"/>
                </a:lnTo>
                <a:lnTo>
                  <a:pt x="1614" y="26770"/>
                </a:lnTo>
                <a:lnTo>
                  <a:pt x="1674" y="26651"/>
                </a:lnTo>
                <a:lnTo>
                  <a:pt x="1734" y="26472"/>
                </a:lnTo>
                <a:lnTo>
                  <a:pt x="1734" y="26053"/>
                </a:lnTo>
                <a:lnTo>
                  <a:pt x="1614" y="25695"/>
                </a:lnTo>
                <a:lnTo>
                  <a:pt x="1554" y="25515"/>
                </a:lnTo>
                <a:lnTo>
                  <a:pt x="1494" y="25456"/>
                </a:lnTo>
                <a:lnTo>
                  <a:pt x="1375" y="25456"/>
                </a:lnTo>
                <a:lnTo>
                  <a:pt x="1255" y="25575"/>
                </a:lnTo>
                <a:lnTo>
                  <a:pt x="1136" y="25754"/>
                </a:lnTo>
                <a:lnTo>
                  <a:pt x="957" y="26053"/>
                </a:lnTo>
                <a:lnTo>
                  <a:pt x="897" y="24440"/>
                </a:lnTo>
                <a:lnTo>
                  <a:pt x="957" y="22826"/>
                </a:lnTo>
                <a:lnTo>
                  <a:pt x="1136" y="21273"/>
                </a:lnTo>
                <a:lnTo>
                  <a:pt x="1435" y="19659"/>
                </a:lnTo>
                <a:lnTo>
                  <a:pt x="1435" y="19839"/>
                </a:lnTo>
                <a:lnTo>
                  <a:pt x="1554" y="19958"/>
                </a:lnTo>
                <a:lnTo>
                  <a:pt x="1734" y="20018"/>
                </a:lnTo>
                <a:lnTo>
                  <a:pt x="1913" y="19958"/>
                </a:lnTo>
                <a:lnTo>
                  <a:pt x="2032" y="19898"/>
                </a:lnTo>
                <a:lnTo>
                  <a:pt x="2212" y="19779"/>
                </a:lnTo>
                <a:lnTo>
                  <a:pt x="2331" y="19659"/>
                </a:lnTo>
                <a:lnTo>
                  <a:pt x="2391" y="19480"/>
                </a:lnTo>
                <a:lnTo>
                  <a:pt x="2391" y="19301"/>
                </a:lnTo>
                <a:lnTo>
                  <a:pt x="2331" y="19122"/>
                </a:lnTo>
                <a:lnTo>
                  <a:pt x="2212" y="19002"/>
                </a:lnTo>
                <a:lnTo>
                  <a:pt x="2092" y="18942"/>
                </a:lnTo>
                <a:lnTo>
                  <a:pt x="1913" y="18942"/>
                </a:lnTo>
                <a:lnTo>
                  <a:pt x="1734" y="19002"/>
                </a:lnTo>
                <a:lnTo>
                  <a:pt x="1614" y="19122"/>
                </a:lnTo>
                <a:lnTo>
                  <a:pt x="1494" y="19301"/>
                </a:lnTo>
                <a:lnTo>
                  <a:pt x="1853" y="17747"/>
                </a:lnTo>
                <a:lnTo>
                  <a:pt x="2391" y="16253"/>
                </a:lnTo>
                <a:lnTo>
                  <a:pt x="2929" y="14760"/>
                </a:lnTo>
                <a:lnTo>
                  <a:pt x="3646" y="13325"/>
                </a:lnTo>
                <a:lnTo>
                  <a:pt x="4423" y="11951"/>
                </a:lnTo>
                <a:lnTo>
                  <a:pt x="5259" y="10577"/>
                </a:lnTo>
                <a:lnTo>
                  <a:pt x="6215" y="9322"/>
                </a:lnTo>
                <a:lnTo>
                  <a:pt x="7291" y="8127"/>
                </a:lnTo>
                <a:lnTo>
                  <a:pt x="7829" y="7529"/>
                </a:lnTo>
                <a:lnTo>
                  <a:pt x="8486" y="6932"/>
                </a:lnTo>
                <a:lnTo>
                  <a:pt x="9741" y="5856"/>
                </a:lnTo>
                <a:lnTo>
                  <a:pt x="10996" y="4780"/>
                </a:lnTo>
                <a:lnTo>
                  <a:pt x="11593" y="4183"/>
                </a:lnTo>
                <a:lnTo>
                  <a:pt x="12191" y="3645"/>
                </a:lnTo>
                <a:lnTo>
                  <a:pt x="13087" y="2629"/>
                </a:lnTo>
                <a:lnTo>
                  <a:pt x="13505" y="2151"/>
                </a:lnTo>
                <a:lnTo>
                  <a:pt x="13924" y="1793"/>
                </a:lnTo>
                <a:lnTo>
                  <a:pt x="14402" y="1554"/>
                </a:lnTo>
                <a:lnTo>
                  <a:pt x="14641" y="1434"/>
                </a:lnTo>
                <a:close/>
                <a:moveTo>
                  <a:pt x="15597" y="0"/>
                </a:moveTo>
                <a:lnTo>
                  <a:pt x="15059" y="120"/>
                </a:lnTo>
                <a:lnTo>
                  <a:pt x="14641" y="239"/>
                </a:lnTo>
                <a:lnTo>
                  <a:pt x="14222" y="478"/>
                </a:lnTo>
                <a:lnTo>
                  <a:pt x="13864" y="777"/>
                </a:lnTo>
                <a:lnTo>
                  <a:pt x="13147" y="1554"/>
                </a:lnTo>
                <a:lnTo>
                  <a:pt x="11952" y="2689"/>
                </a:lnTo>
                <a:lnTo>
                  <a:pt x="10697" y="3824"/>
                </a:lnTo>
                <a:lnTo>
                  <a:pt x="8247" y="6095"/>
                </a:lnTo>
                <a:lnTo>
                  <a:pt x="7231" y="7051"/>
                </a:lnTo>
                <a:lnTo>
                  <a:pt x="6335" y="8007"/>
                </a:lnTo>
                <a:lnTo>
                  <a:pt x="5438" y="9083"/>
                </a:lnTo>
                <a:lnTo>
                  <a:pt x="4662" y="10158"/>
                </a:lnTo>
                <a:lnTo>
                  <a:pt x="3885" y="11294"/>
                </a:lnTo>
                <a:lnTo>
                  <a:pt x="3227" y="12489"/>
                </a:lnTo>
                <a:lnTo>
                  <a:pt x="2570" y="13684"/>
                </a:lnTo>
                <a:lnTo>
                  <a:pt x="2032" y="14939"/>
                </a:lnTo>
                <a:lnTo>
                  <a:pt x="1614" y="16014"/>
                </a:lnTo>
                <a:lnTo>
                  <a:pt x="1255" y="17090"/>
                </a:lnTo>
                <a:lnTo>
                  <a:pt x="897" y="18225"/>
                </a:lnTo>
                <a:lnTo>
                  <a:pt x="598" y="19361"/>
                </a:lnTo>
                <a:lnTo>
                  <a:pt x="359" y="20556"/>
                </a:lnTo>
                <a:lnTo>
                  <a:pt x="180" y="21751"/>
                </a:lnTo>
                <a:lnTo>
                  <a:pt x="60" y="22946"/>
                </a:lnTo>
                <a:lnTo>
                  <a:pt x="1" y="24141"/>
                </a:lnTo>
                <a:lnTo>
                  <a:pt x="1" y="25336"/>
                </a:lnTo>
                <a:lnTo>
                  <a:pt x="60" y="26531"/>
                </a:lnTo>
                <a:lnTo>
                  <a:pt x="180" y="27726"/>
                </a:lnTo>
                <a:lnTo>
                  <a:pt x="359" y="28862"/>
                </a:lnTo>
                <a:lnTo>
                  <a:pt x="658" y="29997"/>
                </a:lnTo>
                <a:lnTo>
                  <a:pt x="1016" y="31132"/>
                </a:lnTo>
                <a:lnTo>
                  <a:pt x="1435" y="32208"/>
                </a:lnTo>
                <a:lnTo>
                  <a:pt x="1973" y="33224"/>
                </a:lnTo>
                <a:lnTo>
                  <a:pt x="2630" y="34299"/>
                </a:lnTo>
                <a:lnTo>
                  <a:pt x="3347" y="35256"/>
                </a:lnTo>
                <a:lnTo>
                  <a:pt x="4183" y="36092"/>
                </a:lnTo>
                <a:lnTo>
                  <a:pt x="5140" y="36869"/>
                </a:lnTo>
                <a:lnTo>
                  <a:pt x="6155" y="37646"/>
                </a:lnTo>
                <a:lnTo>
                  <a:pt x="6633" y="38004"/>
                </a:lnTo>
                <a:lnTo>
                  <a:pt x="7111" y="38482"/>
                </a:lnTo>
                <a:lnTo>
                  <a:pt x="7351" y="38781"/>
                </a:lnTo>
                <a:lnTo>
                  <a:pt x="7590" y="39140"/>
                </a:lnTo>
                <a:lnTo>
                  <a:pt x="8008" y="39797"/>
                </a:lnTo>
                <a:lnTo>
                  <a:pt x="8366" y="40574"/>
                </a:lnTo>
                <a:lnTo>
                  <a:pt x="8785" y="41291"/>
                </a:lnTo>
                <a:lnTo>
                  <a:pt x="9024" y="41649"/>
                </a:lnTo>
                <a:lnTo>
                  <a:pt x="9382" y="42068"/>
                </a:lnTo>
                <a:lnTo>
                  <a:pt x="9741" y="42426"/>
                </a:lnTo>
                <a:lnTo>
                  <a:pt x="10159" y="42725"/>
                </a:lnTo>
                <a:lnTo>
                  <a:pt x="10577" y="42904"/>
                </a:lnTo>
                <a:lnTo>
                  <a:pt x="11055" y="43084"/>
                </a:lnTo>
                <a:lnTo>
                  <a:pt x="11533" y="43143"/>
                </a:lnTo>
                <a:lnTo>
                  <a:pt x="12071" y="43024"/>
                </a:lnTo>
                <a:lnTo>
                  <a:pt x="12310" y="42904"/>
                </a:lnTo>
                <a:lnTo>
                  <a:pt x="12549" y="42785"/>
                </a:lnTo>
                <a:lnTo>
                  <a:pt x="12968" y="42486"/>
                </a:lnTo>
                <a:lnTo>
                  <a:pt x="13326" y="42068"/>
                </a:lnTo>
                <a:lnTo>
                  <a:pt x="13685" y="41590"/>
                </a:lnTo>
                <a:lnTo>
                  <a:pt x="14402" y="40634"/>
                </a:lnTo>
                <a:lnTo>
                  <a:pt x="14760" y="40156"/>
                </a:lnTo>
                <a:lnTo>
                  <a:pt x="15178" y="39797"/>
                </a:lnTo>
                <a:lnTo>
                  <a:pt x="15716" y="39379"/>
                </a:lnTo>
                <a:lnTo>
                  <a:pt x="16254" y="39020"/>
                </a:lnTo>
                <a:lnTo>
                  <a:pt x="17389" y="38363"/>
                </a:lnTo>
                <a:lnTo>
                  <a:pt x="18525" y="37706"/>
                </a:lnTo>
                <a:lnTo>
                  <a:pt x="19660" y="36988"/>
                </a:lnTo>
                <a:lnTo>
                  <a:pt x="20258" y="36510"/>
                </a:lnTo>
                <a:lnTo>
                  <a:pt x="20855" y="35973"/>
                </a:lnTo>
                <a:lnTo>
                  <a:pt x="21393" y="35435"/>
                </a:lnTo>
                <a:lnTo>
                  <a:pt x="21931" y="34897"/>
                </a:lnTo>
                <a:lnTo>
                  <a:pt x="22409" y="34240"/>
                </a:lnTo>
                <a:lnTo>
                  <a:pt x="22887" y="33642"/>
                </a:lnTo>
                <a:lnTo>
                  <a:pt x="23783" y="32328"/>
                </a:lnTo>
                <a:lnTo>
                  <a:pt x="24620" y="30893"/>
                </a:lnTo>
                <a:lnTo>
                  <a:pt x="25397" y="29340"/>
                </a:lnTo>
                <a:lnTo>
                  <a:pt x="26054" y="27786"/>
                </a:lnTo>
                <a:lnTo>
                  <a:pt x="26592" y="26173"/>
                </a:lnTo>
                <a:lnTo>
                  <a:pt x="27070" y="24500"/>
                </a:lnTo>
                <a:lnTo>
                  <a:pt x="27369" y="22826"/>
                </a:lnTo>
                <a:lnTo>
                  <a:pt x="27488" y="21990"/>
                </a:lnTo>
                <a:lnTo>
                  <a:pt x="27548" y="21153"/>
                </a:lnTo>
                <a:lnTo>
                  <a:pt x="27548" y="20317"/>
                </a:lnTo>
                <a:lnTo>
                  <a:pt x="27548" y="19480"/>
                </a:lnTo>
                <a:lnTo>
                  <a:pt x="27488" y="18703"/>
                </a:lnTo>
                <a:lnTo>
                  <a:pt x="27428" y="17986"/>
                </a:lnTo>
                <a:lnTo>
                  <a:pt x="27249" y="17329"/>
                </a:lnTo>
                <a:lnTo>
                  <a:pt x="27130" y="16612"/>
                </a:lnTo>
                <a:lnTo>
                  <a:pt x="26891" y="15955"/>
                </a:lnTo>
                <a:lnTo>
                  <a:pt x="26651" y="15297"/>
                </a:lnTo>
                <a:lnTo>
                  <a:pt x="26054" y="14042"/>
                </a:lnTo>
                <a:lnTo>
                  <a:pt x="25397" y="12847"/>
                </a:lnTo>
                <a:lnTo>
                  <a:pt x="24620" y="11712"/>
                </a:lnTo>
                <a:lnTo>
                  <a:pt x="23843" y="10517"/>
                </a:lnTo>
                <a:lnTo>
                  <a:pt x="22947" y="9382"/>
                </a:lnTo>
                <a:lnTo>
                  <a:pt x="21274" y="7230"/>
                </a:lnTo>
                <a:lnTo>
                  <a:pt x="19660" y="5019"/>
                </a:lnTo>
                <a:lnTo>
                  <a:pt x="18883" y="3824"/>
                </a:lnTo>
                <a:lnTo>
                  <a:pt x="18166" y="2689"/>
                </a:lnTo>
                <a:lnTo>
                  <a:pt x="17867" y="2032"/>
                </a:lnTo>
                <a:lnTo>
                  <a:pt x="17449" y="1255"/>
                </a:lnTo>
                <a:lnTo>
                  <a:pt x="17031" y="538"/>
                </a:lnTo>
                <a:lnTo>
                  <a:pt x="16792" y="299"/>
                </a:lnTo>
                <a:lnTo>
                  <a:pt x="16553" y="60"/>
                </a:lnTo>
                <a:lnTo>
                  <a:pt x="16374" y="0"/>
                </a:lnTo>
                <a:close/>
              </a:path>
            </a:pathLst>
          </a:custGeom>
          <a:solidFill>
            <a:srgbClr val="140E4F">
              <a:alpha val="5730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9" name="Google Shape;139;p5"/>
          <p:cNvSpPr/>
          <p:nvPr/>
        </p:nvSpPr>
        <p:spPr>
          <a:xfrm>
            <a:off x="10364607" y="-204717"/>
            <a:ext cx="1116141" cy="1141076"/>
          </a:xfrm>
          <a:custGeom>
            <a:avLst/>
            <a:gdLst/>
            <a:ahLst/>
            <a:cxnLst/>
            <a:rect l="l" t="t" r="r" b="b"/>
            <a:pathLst>
              <a:path w="37467" h="38304" extrusionOk="0">
                <a:moveTo>
                  <a:pt x="20676" y="6753"/>
                </a:moveTo>
                <a:lnTo>
                  <a:pt x="21333" y="6812"/>
                </a:lnTo>
                <a:lnTo>
                  <a:pt x="21990" y="6872"/>
                </a:lnTo>
                <a:lnTo>
                  <a:pt x="22528" y="6992"/>
                </a:lnTo>
                <a:lnTo>
                  <a:pt x="23126" y="7171"/>
                </a:lnTo>
                <a:lnTo>
                  <a:pt x="23544" y="7470"/>
                </a:lnTo>
                <a:lnTo>
                  <a:pt x="23903" y="7768"/>
                </a:lnTo>
                <a:lnTo>
                  <a:pt x="24082" y="8187"/>
                </a:lnTo>
                <a:lnTo>
                  <a:pt x="24142" y="8605"/>
                </a:lnTo>
                <a:lnTo>
                  <a:pt x="24142" y="9083"/>
                </a:lnTo>
                <a:lnTo>
                  <a:pt x="24022" y="9621"/>
                </a:lnTo>
                <a:lnTo>
                  <a:pt x="23843" y="10159"/>
                </a:lnTo>
                <a:lnTo>
                  <a:pt x="23425" y="11115"/>
                </a:lnTo>
                <a:lnTo>
                  <a:pt x="22887" y="12011"/>
                </a:lnTo>
                <a:lnTo>
                  <a:pt x="22349" y="12907"/>
                </a:lnTo>
                <a:lnTo>
                  <a:pt x="21751" y="13744"/>
                </a:lnTo>
                <a:lnTo>
                  <a:pt x="20496" y="15477"/>
                </a:lnTo>
                <a:lnTo>
                  <a:pt x="19301" y="17090"/>
                </a:lnTo>
                <a:lnTo>
                  <a:pt x="19062" y="16493"/>
                </a:lnTo>
                <a:lnTo>
                  <a:pt x="18823" y="15895"/>
                </a:lnTo>
                <a:lnTo>
                  <a:pt x="18345" y="14581"/>
                </a:lnTo>
                <a:lnTo>
                  <a:pt x="17927" y="13505"/>
                </a:lnTo>
                <a:lnTo>
                  <a:pt x="17688" y="12609"/>
                </a:lnTo>
                <a:lnTo>
                  <a:pt x="17150" y="9800"/>
                </a:lnTo>
                <a:lnTo>
                  <a:pt x="16911" y="8366"/>
                </a:lnTo>
                <a:lnTo>
                  <a:pt x="16792" y="7828"/>
                </a:lnTo>
                <a:lnTo>
                  <a:pt x="16792" y="7649"/>
                </a:lnTo>
                <a:lnTo>
                  <a:pt x="16792" y="7529"/>
                </a:lnTo>
                <a:lnTo>
                  <a:pt x="16851" y="7470"/>
                </a:lnTo>
                <a:lnTo>
                  <a:pt x="16971" y="7350"/>
                </a:lnTo>
                <a:lnTo>
                  <a:pt x="17449" y="7171"/>
                </a:lnTo>
                <a:lnTo>
                  <a:pt x="17987" y="6992"/>
                </a:lnTo>
                <a:lnTo>
                  <a:pt x="18584" y="6872"/>
                </a:lnTo>
                <a:lnTo>
                  <a:pt x="19242" y="6753"/>
                </a:lnTo>
                <a:close/>
                <a:moveTo>
                  <a:pt x="19660" y="6215"/>
                </a:moveTo>
                <a:lnTo>
                  <a:pt x="18345" y="6334"/>
                </a:lnTo>
                <a:lnTo>
                  <a:pt x="17688" y="6454"/>
                </a:lnTo>
                <a:lnTo>
                  <a:pt x="17090" y="6573"/>
                </a:lnTo>
                <a:lnTo>
                  <a:pt x="16851" y="6693"/>
                </a:lnTo>
                <a:lnTo>
                  <a:pt x="16612" y="6812"/>
                </a:lnTo>
                <a:lnTo>
                  <a:pt x="16433" y="6932"/>
                </a:lnTo>
                <a:lnTo>
                  <a:pt x="16314" y="7111"/>
                </a:lnTo>
                <a:lnTo>
                  <a:pt x="16194" y="7231"/>
                </a:lnTo>
                <a:lnTo>
                  <a:pt x="16134" y="7410"/>
                </a:lnTo>
                <a:lnTo>
                  <a:pt x="16134" y="7828"/>
                </a:lnTo>
                <a:lnTo>
                  <a:pt x="16194" y="8247"/>
                </a:lnTo>
                <a:lnTo>
                  <a:pt x="16314" y="8725"/>
                </a:lnTo>
                <a:lnTo>
                  <a:pt x="16493" y="9262"/>
                </a:lnTo>
                <a:lnTo>
                  <a:pt x="16612" y="9800"/>
                </a:lnTo>
                <a:lnTo>
                  <a:pt x="16971" y="11772"/>
                </a:lnTo>
                <a:lnTo>
                  <a:pt x="17150" y="12728"/>
                </a:lnTo>
                <a:lnTo>
                  <a:pt x="17449" y="13744"/>
                </a:lnTo>
                <a:lnTo>
                  <a:pt x="17808" y="14999"/>
                </a:lnTo>
                <a:lnTo>
                  <a:pt x="18286" y="16254"/>
                </a:lnTo>
                <a:lnTo>
                  <a:pt x="18584" y="17090"/>
                </a:lnTo>
                <a:lnTo>
                  <a:pt x="18764" y="17628"/>
                </a:lnTo>
                <a:lnTo>
                  <a:pt x="18823" y="17748"/>
                </a:lnTo>
                <a:lnTo>
                  <a:pt x="18883" y="17867"/>
                </a:lnTo>
                <a:lnTo>
                  <a:pt x="19062" y="17927"/>
                </a:lnTo>
                <a:lnTo>
                  <a:pt x="19242" y="17927"/>
                </a:lnTo>
                <a:lnTo>
                  <a:pt x="19421" y="17867"/>
                </a:lnTo>
                <a:lnTo>
                  <a:pt x="19540" y="17748"/>
                </a:lnTo>
                <a:lnTo>
                  <a:pt x="19959" y="17389"/>
                </a:lnTo>
                <a:lnTo>
                  <a:pt x="20317" y="16911"/>
                </a:lnTo>
                <a:lnTo>
                  <a:pt x="20975" y="15835"/>
                </a:lnTo>
                <a:lnTo>
                  <a:pt x="21453" y="15059"/>
                </a:lnTo>
                <a:lnTo>
                  <a:pt x="22767" y="13206"/>
                </a:lnTo>
                <a:lnTo>
                  <a:pt x="23425" y="12310"/>
                </a:lnTo>
                <a:lnTo>
                  <a:pt x="24022" y="11294"/>
                </a:lnTo>
                <a:lnTo>
                  <a:pt x="24440" y="10457"/>
                </a:lnTo>
                <a:lnTo>
                  <a:pt x="24620" y="10039"/>
                </a:lnTo>
                <a:lnTo>
                  <a:pt x="24739" y="9621"/>
                </a:lnTo>
                <a:lnTo>
                  <a:pt x="24799" y="9203"/>
                </a:lnTo>
                <a:lnTo>
                  <a:pt x="24799" y="8784"/>
                </a:lnTo>
                <a:lnTo>
                  <a:pt x="24799" y="8426"/>
                </a:lnTo>
                <a:lnTo>
                  <a:pt x="24739" y="8067"/>
                </a:lnTo>
                <a:lnTo>
                  <a:pt x="24620" y="7709"/>
                </a:lnTo>
                <a:lnTo>
                  <a:pt x="24440" y="7410"/>
                </a:lnTo>
                <a:lnTo>
                  <a:pt x="24201" y="7171"/>
                </a:lnTo>
                <a:lnTo>
                  <a:pt x="23962" y="6932"/>
                </a:lnTo>
                <a:lnTo>
                  <a:pt x="23604" y="6693"/>
                </a:lnTo>
                <a:lnTo>
                  <a:pt x="23185" y="6514"/>
                </a:lnTo>
                <a:lnTo>
                  <a:pt x="22767" y="6394"/>
                </a:lnTo>
                <a:lnTo>
                  <a:pt x="22229" y="6334"/>
                </a:lnTo>
                <a:lnTo>
                  <a:pt x="20975" y="6215"/>
                </a:lnTo>
                <a:close/>
                <a:moveTo>
                  <a:pt x="11414" y="9023"/>
                </a:moveTo>
                <a:lnTo>
                  <a:pt x="11055" y="9083"/>
                </a:lnTo>
                <a:lnTo>
                  <a:pt x="10637" y="9143"/>
                </a:lnTo>
                <a:lnTo>
                  <a:pt x="10278" y="9262"/>
                </a:lnTo>
                <a:lnTo>
                  <a:pt x="9920" y="9442"/>
                </a:lnTo>
                <a:lnTo>
                  <a:pt x="9561" y="9681"/>
                </a:lnTo>
                <a:lnTo>
                  <a:pt x="8844" y="10218"/>
                </a:lnTo>
                <a:lnTo>
                  <a:pt x="8247" y="10876"/>
                </a:lnTo>
                <a:lnTo>
                  <a:pt x="7709" y="11533"/>
                </a:lnTo>
                <a:lnTo>
                  <a:pt x="7410" y="12071"/>
                </a:lnTo>
                <a:lnTo>
                  <a:pt x="7111" y="12728"/>
                </a:lnTo>
                <a:lnTo>
                  <a:pt x="6872" y="13385"/>
                </a:lnTo>
                <a:lnTo>
                  <a:pt x="6633" y="14162"/>
                </a:lnTo>
                <a:lnTo>
                  <a:pt x="6514" y="14879"/>
                </a:lnTo>
                <a:lnTo>
                  <a:pt x="6394" y="15596"/>
                </a:lnTo>
                <a:lnTo>
                  <a:pt x="6454" y="16313"/>
                </a:lnTo>
                <a:lnTo>
                  <a:pt x="6573" y="16911"/>
                </a:lnTo>
                <a:lnTo>
                  <a:pt x="6693" y="17210"/>
                </a:lnTo>
                <a:lnTo>
                  <a:pt x="6872" y="17509"/>
                </a:lnTo>
                <a:lnTo>
                  <a:pt x="7052" y="17688"/>
                </a:lnTo>
                <a:lnTo>
                  <a:pt x="7350" y="17867"/>
                </a:lnTo>
                <a:lnTo>
                  <a:pt x="7589" y="17987"/>
                </a:lnTo>
                <a:lnTo>
                  <a:pt x="7948" y="18106"/>
                </a:lnTo>
                <a:lnTo>
                  <a:pt x="8605" y="18285"/>
                </a:lnTo>
                <a:lnTo>
                  <a:pt x="9322" y="18405"/>
                </a:lnTo>
                <a:lnTo>
                  <a:pt x="10099" y="18465"/>
                </a:lnTo>
                <a:lnTo>
                  <a:pt x="11354" y="18524"/>
                </a:lnTo>
                <a:lnTo>
                  <a:pt x="12669" y="18704"/>
                </a:lnTo>
                <a:lnTo>
                  <a:pt x="14640" y="18883"/>
                </a:lnTo>
                <a:lnTo>
                  <a:pt x="15656" y="18943"/>
                </a:lnTo>
                <a:lnTo>
                  <a:pt x="16553" y="18943"/>
                </a:lnTo>
                <a:lnTo>
                  <a:pt x="16911" y="18883"/>
                </a:lnTo>
                <a:lnTo>
                  <a:pt x="17210" y="18823"/>
                </a:lnTo>
                <a:lnTo>
                  <a:pt x="17509" y="18704"/>
                </a:lnTo>
                <a:lnTo>
                  <a:pt x="17628" y="18584"/>
                </a:lnTo>
                <a:lnTo>
                  <a:pt x="17688" y="18465"/>
                </a:lnTo>
                <a:lnTo>
                  <a:pt x="17688" y="18405"/>
                </a:lnTo>
                <a:lnTo>
                  <a:pt x="17628" y="18345"/>
                </a:lnTo>
                <a:lnTo>
                  <a:pt x="17509" y="18285"/>
                </a:lnTo>
                <a:lnTo>
                  <a:pt x="17150" y="18166"/>
                </a:lnTo>
                <a:lnTo>
                  <a:pt x="16672" y="18106"/>
                </a:lnTo>
                <a:lnTo>
                  <a:pt x="15178" y="18106"/>
                </a:lnTo>
                <a:lnTo>
                  <a:pt x="13326" y="17987"/>
                </a:lnTo>
                <a:lnTo>
                  <a:pt x="11414" y="17807"/>
                </a:lnTo>
                <a:lnTo>
                  <a:pt x="10039" y="17688"/>
                </a:lnTo>
                <a:lnTo>
                  <a:pt x="9382" y="17628"/>
                </a:lnTo>
                <a:lnTo>
                  <a:pt x="8725" y="17449"/>
                </a:lnTo>
                <a:lnTo>
                  <a:pt x="8426" y="17389"/>
                </a:lnTo>
                <a:lnTo>
                  <a:pt x="8127" y="17270"/>
                </a:lnTo>
                <a:lnTo>
                  <a:pt x="7948" y="17090"/>
                </a:lnTo>
                <a:lnTo>
                  <a:pt x="7709" y="16911"/>
                </a:lnTo>
                <a:lnTo>
                  <a:pt x="7530" y="16672"/>
                </a:lnTo>
                <a:lnTo>
                  <a:pt x="7410" y="16373"/>
                </a:lnTo>
                <a:lnTo>
                  <a:pt x="7350" y="16015"/>
                </a:lnTo>
                <a:lnTo>
                  <a:pt x="7350" y="15656"/>
                </a:lnTo>
                <a:lnTo>
                  <a:pt x="7410" y="14939"/>
                </a:lnTo>
                <a:lnTo>
                  <a:pt x="7530" y="14222"/>
                </a:lnTo>
                <a:lnTo>
                  <a:pt x="7709" y="13505"/>
                </a:lnTo>
                <a:lnTo>
                  <a:pt x="8008" y="12848"/>
                </a:lnTo>
                <a:lnTo>
                  <a:pt x="8306" y="12190"/>
                </a:lnTo>
                <a:lnTo>
                  <a:pt x="8725" y="11593"/>
                </a:lnTo>
                <a:lnTo>
                  <a:pt x="9203" y="11055"/>
                </a:lnTo>
                <a:lnTo>
                  <a:pt x="9741" y="10577"/>
                </a:lnTo>
                <a:lnTo>
                  <a:pt x="10159" y="10338"/>
                </a:lnTo>
                <a:lnTo>
                  <a:pt x="10517" y="10159"/>
                </a:lnTo>
                <a:lnTo>
                  <a:pt x="10816" y="10039"/>
                </a:lnTo>
                <a:lnTo>
                  <a:pt x="11175" y="9979"/>
                </a:lnTo>
                <a:lnTo>
                  <a:pt x="11473" y="9979"/>
                </a:lnTo>
                <a:lnTo>
                  <a:pt x="11772" y="10039"/>
                </a:lnTo>
                <a:lnTo>
                  <a:pt x="12011" y="10099"/>
                </a:lnTo>
                <a:lnTo>
                  <a:pt x="12250" y="10278"/>
                </a:lnTo>
                <a:lnTo>
                  <a:pt x="12788" y="10637"/>
                </a:lnTo>
                <a:lnTo>
                  <a:pt x="13206" y="11115"/>
                </a:lnTo>
                <a:lnTo>
                  <a:pt x="13625" y="11712"/>
                </a:lnTo>
                <a:lnTo>
                  <a:pt x="14043" y="12370"/>
                </a:lnTo>
                <a:lnTo>
                  <a:pt x="15656" y="15298"/>
                </a:lnTo>
                <a:lnTo>
                  <a:pt x="17090" y="17867"/>
                </a:lnTo>
                <a:lnTo>
                  <a:pt x="17150" y="17748"/>
                </a:lnTo>
                <a:lnTo>
                  <a:pt x="17210" y="17628"/>
                </a:lnTo>
                <a:lnTo>
                  <a:pt x="17150" y="17150"/>
                </a:lnTo>
                <a:lnTo>
                  <a:pt x="17031" y="16612"/>
                </a:lnTo>
                <a:lnTo>
                  <a:pt x="16792" y="15955"/>
                </a:lnTo>
                <a:lnTo>
                  <a:pt x="16314" y="14760"/>
                </a:lnTo>
                <a:lnTo>
                  <a:pt x="15955" y="13983"/>
                </a:lnTo>
                <a:lnTo>
                  <a:pt x="15417" y="12848"/>
                </a:lnTo>
                <a:lnTo>
                  <a:pt x="14820" y="11772"/>
                </a:lnTo>
                <a:lnTo>
                  <a:pt x="14103" y="10756"/>
                </a:lnTo>
                <a:lnTo>
                  <a:pt x="13744" y="10278"/>
                </a:lnTo>
                <a:lnTo>
                  <a:pt x="13326" y="9800"/>
                </a:lnTo>
                <a:lnTo>
                  <a:pt x="12967" y="9501"/>
                </a:lnTo>
                <a:lnTo>
                  <a:pt x="12609" y="9262"/>
                </a:lnTo>
                <a:lnTo>
                  <a:pt x="12191" y="9143"/>
                </a:lnTo>
                <a:lnTo>
                  <a:pt x="11832" y="9023"/>
                </a:lnTo>
                <a:close/>
                <a:moveTo>
                  <a:pt x="27906" y="12370"/>
                </a:moveTo>
                <a:lnTo>
                  <a:pt x="28205" y="12429"/>
                </a:lnTo>
                <a:lnTo>
                  <a:pt x="28444" y="12609"/>
                </a:lnTo>
                <a:lnTo>
                  <a:pt x="28743" y="12788"/>
                </a:lnTo>
                <a:lnTo>
                  <a:pt x="29042" y="13087"/>
                </a:lnTo>
                <a:lnTo>
                  <a:pt x="29340" y="13445"/>
                </a:lnTo>
                <a:lnTo>
                  <a:pt x="29699" y="13864"/>
                </a:lnTo>
                <a:lnTo>
                  <a:pt x="30296" y="14820"/>
                </a:lnTo>
                <a:lnTo>
                  <a:pt x="30655" y="15417"/>
                </a:lnTo>
                <a:lnTo>
                  <a:pt x="30954" y="16015"/>
                </a:lnTo>
                <a:lnTo>
                  <a:pt x="31252" y="16672"/>
                </a:lnTo>
                <a:lnTo>
                  <a:pt x="31491" y="17270"/>
                </a:lnTo>
                <a:lnTo>
                  <a:pt x="31551" y="17867"/>
                </a:lnTo>
                <a:lnTo>
                  <a:pt x="31611" y="18166"/>
                </a:lnTo>
                <a:lnTo>
                  <a:pt x="31551" y="18465"/>
                </a:lnTo>
                <a:lnTo>
                  <a:pt x="31491" y="18704"/>
                </a:lnTo>
                <a:lnTo>
                  <a:pt x="31372" y="18943"/>
                </a:lnTo>
                <a:lnTo>
                  <a:pt x="31193" y="19122"/>
                </a:lnTo>
                <a:lnTo>
                  <a:pt x="31013" y="19301"/>
                </a:lnTo>
                <a:lnTo>
                  <a:pt x="30774" y="19421"/>
                </a:lnTo>
                <a:lnTo>
                  <a:pt x="30535" y="19540"/>
                </a:lnTo>
                <a:lnTo>
                  <a:pt x="29998" y="19660"/>
                </a:lnTo>
                <a:lnTo>
                  <a:pt x="29400" y="19720"/>
                </a:lnTo>
                <a:lnTo>
                  <a:pt x="28743" y="19779"/>
                </a:lnTo>
                <a:lnTo>
                  <a:pt x="27667" y="19779"/>
                </a:lnTo>
                <a:lnTo>
                  <a:pt x="26771" y="19839"/>
                </a:lnTo>
                <a:lnTo>
                  <a:pt x="25815" y="19779"/>
                </a:lnTo>
                <a:lnTo>
                  <a:pt x="24918" y="19779"/>
                </a:lnTo>
                <a:lnTo>
                  <a:pt x="23962" y="19660"/>
                </a:lnTo>
                <a:lnTo>
                  <a:pt x="22170" y="19421"/>
                </a:lnTo>
                <a:lnTo>
                  <a:pt x="20317" y="19002"/>
                </a:lnTo>
                <a:lnTo>
                  <a:pt x="20975" y="18584"/>
                </a:lnTo>
                <a:lnTo>
                  <a:pt x="21632" y="18106"/>
                </a:lnTo>
                <a:lnTo>
                  <a:pt x="22229" y="17509"/>
                </a:lnTo>
                <a:lnTo>
                  <a:pt x="22827" y="16851"/>
                </a:lnTo>
                <a:lnTo>
                  <a:pt x="23962" y="15477"/>
                </a:lnTo>
                <a:lnTo>
                  <a:pt x="25038" y="14282"/>
                </a:lnTo>
                <a:lnTo>
                  <a:pt x="25635" y="13625"/>
                </a:lnTo>
                <a:lnTo>
                  <a:pt x="26233" y="13087"/>
                </a:lnTo>
                <a:lnTo>
                  <a:pt x="26831" y="12668"/>
                </a:lnTo>
                <a:lnTo>
                  <a:pt x="27070" y="12549"/>
                </a:lnTo>
                <a:lnTo>
                  <a:pt x="27368" y="12429"/>
                </a:lnTo>
                <a:lnTo>
                  <a:pt x="27607" y="12370"/>
                </a:lnTo>
                <a:close/>
                <a:moveTo>
                  <a:pt x="27428" y="11533"/>
                </a:moveTo>
                <a:lnTo>
                  <a:pt x="26950" y="11653"/>
                </a:lnTo>
                <a:lnTo>
                  <a:pt x="26412" y="11951"/>
                </a:lnTo>
                <a:lnTo>
                  <a:pt x="25994" y="12250"/>
                </a:lnTo>
                <a:lnTo>
                  <a:pt x="25635" y="12549"/>
                </a:lnTo>
                <a:lnTo>
                  <a:pt x="24918" y="13326"/>
                </a:lnTo>
                <a:lnTo>
                  <a:pt x="23544" y="14879"/>
                </a:lnTo>
                <a:lnTo>
                  <a:pt x="22648" y="15776"/>
                </a:lnTo>
                <a:lnTo>
                  <a:pt x="21632" y="16732"/>
                </a:lnTo>
                <a:lnTo>
                  <a:pt x="21154" y="17210"/>
                </a:lnTo>
                <a:lnTo>
                  <a:pt x="20676" y="17748"/>
                </a:lnTo>
                <a:lnTo>
                  <a:pt x="20317" y="18285"/>
                </a:lnTo>
                <a:lnTo>
                  <a:pt x="20018" y="18823"/>
                </a:lnTo>
                <a:lnTo>
                  <a:pt x="19959" y="18883"/>
                </a:lnTo>
                <a:lnTo>
                  <a:pt x="19481" y="18883"/>
                </a:lnTo>
                <a:lnTo>
                  <a:pt x="19361" y="18943"/>
                </a:lnTo>
                <a:lnTo>
                  <a:pt x="19301" y="19062"/>
                </a:lnTo>
                <a:lnTo>
                  <a:pt x="19361" y="19241"/>
                </a:lnTo>
                <a:lnTo>
                  <a:pt x="19361" y="19361"/>
                </a:lnTo>
                <a:lnTo>
                  <a:pt x="19421" y="19481"/>
                </a:lnTo>
                <a:lnTo>
                  <a:pt x="19720" y="19600"/>
                </a:lnTo>
                <a:lnTo>
                  <a:pt x="20018" y="19720"/>
                </a:lnTo>
                <a:lnTo>
                  <a:pt x="20437" y="19839"/>
                </a:lnTo>
                <a:lnTo>
                  <a:pt x="21214" y="19959"/>
                </a:lnTo>
                <a:lnTo>
                  <a:pt x="21751" y="20078"/>
                </a:lnTo>
                <a:lnTo>
                  <a:pt x="23066" y="20317"/>
                </a:lnTo>
                <a:lnTo>
                  <a:pt x="24381" y="20437"/>
                </a:lnTo>
                <a:lnTo>
                  <a:pt x="25695" y="20556"/>
                </a:lnTo>
                <a:lnTo>
                  <a:pt x="27070" y="20556"/>
                </a:lnTo>
                <a:lnTo>
                  <a:pt x="28026" y="20496"/>
                </a:lnTo>
                <a:lnTo>
                  <a:pt x="29101" y="20496"/>
                </a:lnTo>
                <a:lnTo>
                  <a:pt x="30237" y="20377"/>
                </a:lnTo>
                <a:lnTo>
                  <a:pt x="30715" y="20257"/>
                </a:lnTo>
                <a:lnTo>
                  <a:pt x="31193" y="20078"/>
                </a:lnTo>
                <a:lnTo>
                  <a:pt x="31611" y="19839"/>
                </a:lnTo>
                <a:lnTo>
                  <a:pt x="31910" y="19481"/>
                </a:lnTo>
                <a:lnTo>
                  <a:pt x="32149" y="19122"/>
                </a:lnTo>
                <a:lnTo>
                  <a:pt x="32209" y="18763"/>
                </a:lnTo>
                <a:lnTo>
                  <a:pt x="32268" y="18345"/>
                </a:lnTo>
                <a:lnTo>
                  <a:pt x="32209" y="17867"/>
                </a:lnTo>
                <a:lnTo>
                  <a:pt x="32089" y="17389"/>
                </a:lnTo>
                <a:lnTo>
                  <a:pt x="31970" y="16971"/>
                </a:lnTo>
                <a:lnTo>
                  <a:pt x="31671" y="16015"/>
                </a:lnTo>
                <a:lnTo>
                  <a:pt x="31193" y="14999"/>
                </a:lnTo>
                <a:lnTo>
                  <a:pt x="30655" y="13923"/>
                </a:lnTo>
                <a:lnTo>
                  <a:pt x="30296" y="13445"/>
                </a:lnTo>
                <a:lnTo>
                  <a:pt x="29998" y="12967"/>
                </a:lnTo>
                <a:lnTo>
                  <a:pt x="29579" y="12489"/>
                </a:lnTo>
                <a:lnTo>
                  <a:pt x="29221" y="12131"/>
                </a:lnTo>
                <a:lnTo>
                  <a:pt x="28802" y="11832"/>
                </a:lnTo>
                <a:lnTo>
                  <a:pt x="28324" y="11653"/>
                </a:lnTo>
                <a:lnTo>
                  <a:pt x="27906" y="11533"/>
                </a:lnTo>
                <a:close/>
                <a:moveTo>
                  <a:pt x="9920" y="20317"/>
                </a:moveTo>
                <a:lnTo>
                  <a:pt x="10995" y="20377"/>
                </a:lnTo>
                <a:lnTo>
                  <a:pt x="12549" y="20437"/>
                </a:lnTo>
                <a:lnTo>
                  <a:pt x="14043" y="20616"/>
                </a:lnTo>
                <a:lnTo>
                  <a:pt x="15537" y="20855"/>
                </a:lnTo>
                <a:lnTo>
                  <a:pt x="16971" y="21154"/>
                </a:lnTo>
                <a:lnTo>
                  <a:pt x="16433" y="21512"/>
                </a:lnTo>
                <a:lnTo>
                  <a:pt x="15955" y="21871"/>
                </a:lnTo>
                <a:lnTo>
                  <a:pt x="15477" y="22349"/>
                </a:lnTo>
                <a:lnTo>
                  <a:pt x="14999" y="22827"/>
                </a:lnTo>
                <a:lnTo>
                  <a:pt x="14103" y="23902"/>
                </a:lnTo>
                <a:lnTo>
                  <a:pt x="13266" y="24799"/>
                </a:lnTo>
                <a:lnTo>
                  <a:pt x="12489" y="25755"/>
                </a:lnTo>
                <a:lnTo>
                  <a:pt x="12011" y="26352"/>
                </a:lnTo>
                <a:lnTo>
                  <a:pt x="11473" y="26890"/>
                </a:lnTo>
                <a:lnTo>
                  <a:pt x="10936" y="27368"/>
                </a:lnTo>
                <a:lnTo>
                  <a:pt x="10338" y="27727"/>
                </a:lnTo>
                <a:lnTo>
                  <a:pt x="10099" y="27846"/>
                </a:lnTo>
                <a:lnTo>
                  <a:pt x="9800" y="27906"/>
                </a:lnTo>
                <a:lnTo>
                  <a:pt x="9502" y="27966"/>
                </a:lnTo>
                <a:lnTo>
                  <a:pt x="9203" y="27906"/>
                </a:lnTo>
                <a:lnTo>
                  <a:pt x="8964" y="27786"/>
                </a:lnTo>
                <a:lnTo>
                  <a:pt x="8605" y="27547"/>
                </a:lnTo>
                <a:lnTo>
                  <a:pt x="8306" y="27189"/>
                </a:lnTo>
                <a:lnTo>
                  <a:pt x="7948" y="26771"/>
                </a:lnTo>
                <a:lnTo>
                  <a:pt x="7231" y="25755"/>
                </a:lnTo>
                <a:lnTo>
                  <a:pt x="6514" y="24619"/>
                </a:lnTo>
                <a:lnTo>
                  <a:pt x="6275" y="24022"/>
                </a:lnTo>
                <a:lnTo>
                  <a:pt x="6036" y="23424"/>
                </a:lnTo>
                <a:lnTo>
                  <a:pt x="5856" y="22887"/>
                </a:lnTo>
                <a:lnTo>
                  <a:pt x="5737" y="22349"/>
                </a:lnTo>
                <a:lnTo>
                  <a:pt x="5677" y="21871"/>
                </a:lnTo>
                <a:lnTo>
                  <a:pt x="5797" y="21452"/>
                </a:lnTo>
                <a:lnTo>
                  <a:pt x="5976" y="21094"/>
                </a:lnTo>
                <a:lnTo>
                  <a:pt x="6095" y="20915"/>
                </a:lnTo>
                <a:lnTo>
                  <a:pt x="6275" y="20855"/>
                </a:lnTo>
                <a:lnTo>
                  <a:pt x="6753" y="20616"/>
                </a:lnTo>
                <a:lnTo>
                  <a:pt x="7291" y="20496"/>
                </a:lnTo>
                <a:lnTo>
                  <a:pt x="7948" y="20377"/>
                </a:lnTo>
                <a:lnTo>
                  <a:pt x="8605" y="20317"/>
                </a:lnTo>
                <a:close/>
                <a:moveTo>
                  <a:pt x="10039" y="19660"/>
                </a:moveTo>
                <a:lnTo>
                  <a:pt x="8725" y="19720"/>
                </a:lnTo>
                <a:lnTo>
                  <a:pt x="7828" y="19779"/>
                </a:lnTo>
                <a:lnTo>
                  <a:pt x="7291" y="19839"/>
                </a:lnTo>
                <a:lnTo>
                  <a:pt x="6753" y="19899"/>
                </a:lnTo>
                <a:lnTo>
                  <a:pt x="6215" y="20078"/>
                </a:lnTo>
                <a:lnTo>
                  <a:pt x="5737" y="20257"/>
                </a:lnTo>
                <a:lnTo>
                  <a:pt x="5558" y="20377"/>
                </a:lnTo>
                <a:lnTo>
                  <a:pt x="5378" y="20556"/>
                </a:lnTo>
                <a:lnTo>
                  <a:pt x="5259" y="20735"/>
                </a:lnTo>
                <a:lnTo>
                  <a:pt x="5139" y="20974"/>
                </a:lnTo>
                <a:lnTo>
                  <a:pt x="5080" y="21333"/>
                </a:lnTo>
                <a:lnTo>
                  <a:pt x="5020" y="21811"/>
                </a:lnTo>
                <a:lnTo>
                  <a:pt x="5080" y="22349"/>
                </a:lnTo>
                <a:lnTo>
                  <a:pt x="5199" y="22887"/>
                </a:lnTo>
                <a:lnTo>
                  <a:pt x="5319" y="23484"/>
                </a:lnTo>
                <a:lnTo>
                  <a:pt x="5558" y="24082"/>
                </a:lnTo>
                <a:lnTo>
                  <a:pt x="6095" y="25277"/>
                </a:lnTo>
                <a:lnTo>
                  <a:pt x="6753" y="26472"/>
                </a:lnTo>
                <a:lnTo>
                  <a:pt x="7111" y="26950"/>
                </a:lnTo>
                <a:lnTo>
                  <a:pt x="7470" y="27428"/>
                </a:lnTo>
                <a:lnTo>
                  <a:pt x="7828" y="27906"/>
                </a:lnTo>
                <a:lnTo>
                  <a:pt x="8247" y="28205"/>
                </a:lnTo>
                <a:lnTo>
                  <a:pt x="8605" y="28504"/>
                </a:lnTo>
                <a:lnTo>
                  <a:pt x="8964" y="28683"/>
                </a:lnTo>
                <a:lnTo>
                  <a:pt x="9382" y="28802"/>
                </a:lnTo>
                <a:lnTo>
                  <a:pt x="9800" y="28743"/>
                </a:lnTo>
                <a:lnTo>
                  <a:pt x="10278" y="28623"/>
                </a:lnTo>
                <a:lnTo>
                  <a:pt x="10756" y="28444"/>
                </a:lnTo>
                <a:lnTo>
                  <a:pt x="11234" y="28145"/>
                </a:lnTo>
                <a:lnTo>
                  <a:pt x="11653" y="27786"/>
                </a:lnTo>
                <a:lnTo>
                  <a:pt x="12609" y="26890"/>
                </a:lnTo>
                <a:lnTo>
                  <a:pt x="13445" y="25934"/>
                </a:lnTo>
                <a:lnTo>
                  <a:pt x="14222" y="24978"/>
                </a:lnTo>
                <a:lnTo>
                  <a:pt x="14939" y="24141"/>
                </a:lnTo>
                <a:lnTo>
                  <a:pt x="15477" y="23484"/>
                </a:lnTo>
                <a:lnTo>
                  <a:pt x="16612" y="22349"/>
                </a:lnTo>
                <a:lnTo>
                  <a:pt x="17270" y="21691"/>
                </a:lnTo>
                <a:lnTo>
                  <a:pt x="17867" y="21213"/>
                </a:lnTo>
                <a:lnTo>
                  <a:pt x="17748" y="21034"/>
                </a:lnTo>
                <a:lnTo>
                  <a:pt x="17628" y="20795"/>
                </a:lnTo>
                <a:lnTo>
                  <a:pt x="17449" y="20616"/>
                </a:lnTo>
                <a:lnTo>
                  <a:pt x="17210" y="20496"/>
                </a:lnTo>
                <a:lnTo>
                  <a:pt x="16732" y="20257"/>
                </a:lnTo>
                <a:lnTo>
                  <a:pt x="16134" y="20138"/>
                </a:lnTo>
                <a:lnTo>
                  <a:pt x="15537" y="20018"/>
                </a:lnTo>
                <a:lnTo>
                  <a:pt x="14999" y="19959"/>
                </a:lnTo>
                <a:lnTo>
                  <a:pt x="14043" y="19839"/>
                </a:lnTo>
                <a:lnTo>
                  <a:pt x="12728" y="19720"/>
                </a:lnTo>
                <a:lnTo>
                  <a:pt x="11414" y="19660"/>
                </a:lnTo>
                <a:close/>
                <a:moveTo>
                  <a:pt x="20556" y="20855"/>
                </a:moveTo>
                <a:lnTo>
                  <a:pt x="20257" y="20915"/>
                </a:lnTo>
                <a:lnTo>
                  <a:pt x="20078" y="20974"/>
                </a:lnTo>
                <a:lnTo>
                  <a:pt x="20018" y="21094"/>
                </a:lnTo>
                <a:lnTo>
                  <a:pt x="20018" y="21154"/>
                </a:lnTo>
                <a:lnTo>
                  <a:pt x="20078" y="21273"/>
                </a:lnTo>
                <a:lnTo>
                  <a:pt x="20138" y="21333"/>
                </a:lnTo>
                <a:lnTo>
                  <a:pt x="20496" y="21512"/>
                </a:lnTo>
                <a:lnTo>
                  <a:pt x="20915" y="21632"/>
                </a:lnTo>
                <a:lnTo>
                  <a:pt x="21871" y="21871"/>
                </a:lnTo>
                <a:lnTo>
                  <a:pt x="22409" y="21990"/>
                </a:lnTo>
                <a:lnTo>
                  <a:pt x="24201" y="22468"/>
                </a:lnTo>
                <a:lnTo>
                  <a:pt x="26054" y="23006"/>
                </a:lnTo>
                <a:lnTo>
                  <a:pt x="27368" y="23424"/>
                </a:lnTo>
                <a:lnTo>
                  <a:pt x="28026" y="23604"/>
                </a:lnTo>
                <a:lnTo>
                  <a:pt x="28623" y="23843"/>
                </a:lnTo>
                <a:lnTo>
                  <a:pt x="28922" y="24022"/>
                </a:lnTo>
                <a:lnTo>
                  <a:pt x="29101" y="24201"/>
                </a:lnTo>
                <a:lnTo>
                  <a:pt x="29340" y="24380"/>
                </a:lnTo>
                <a:lnTo>
                  <a:pt x="29460" y="24619"/>
                </a:lnTo>
                <a:lnTo>
                  <a:pt x="29579" y="24918"/>
                </a:lnTo>
                <a:lnTo>
                  <a:pt x="29639" y="25217"/>
                </a:lnTo>
                <a:lnTo>
                  <a:pt x="29639" y="25516"/>
                </a:lnTo>
                <a:lnTo>
                  <a:pt x="29579" y="25934"/>
                </a:lnTo>
                <a:lnTo>
                  <a:pt x="29400" y="26591"/>
                </a:lnTo>
                <a:lnTo>
                  <a:pt x="29161" y="27308"/>
                </a:lnTo>
                <a:lnTo>
                  <a:pt x="28802" y="27966"/>
                </a:lnTo>
                <a:lnTo>
                  <a:pt x="28444" y="28563"/>
                </a:lnTo>
                <a:lnTo>
                  <a:pt x="27966" y="29101"/>
                </a:lnTo>
                <a:lnTo>
                  <a:pt x="27428" y="29639"/>
                </a:lnTo>
                <a:lnTo>
                  <a:pt x="26890" y="30057"/>
                </a:lnTo>
                <a:lnTo>
                  <a:pt x="26233" y="30416"/>
                </a:lnTo>
                <a:lnTo>
                  <a:pt x="25516" y="30655"/>
                </a:lnTo>
                <a:lnTo>
                  <a:pt x="25217" y="30714"/>
                </a:lnTo>
                <a:lnTo>
                  <a:pt x="24620" y="30714"/>
                </a:lnTo>
                <a:lnTo>
                  <a:pt x="24381" y="30655"/>
                </a:lnTo>
                <a:lnTo>
                  <a:pt x="24142" y="30595"/>
                </a:lnTo>
                <a:lnTo>
                  <a:pt x="23962" y="30475"/>
                </a:lnTo>
                <a:lnTo>
                  <a:pt x="23544" y="30117"/>
                </a:lnTo>
                <a:lnTo>
                  <a:pt x="23245" y="29639"/>
                </a:lnTo>
                <a:lnTo>
                  <a:pt x="22887" y="29101"/>
                </a:lnTo>
                <a:lnTo>
                  <a:pt x="22648" y="28444"/>
                </a:lnTo>
                <a:lnTo>
                  <a:pt x="21453" y="24918"/>
                </a:lnTo>
                <a:lnTo>
                  <a:pt x="20795" y="22767"/>
                </a:lnTo>
                <a:lnTo>
                  <a:pt x="20496" y="21811"/>
                </a:lnTo>
                <a:lnTo>
                  <a:pt x="20437" y="21930"/>
                </a:lnTo>
                <a:lnTo>
                  <a:pt x="20317" y="22110"/>
                </a:lnTo>
                <a:lnTo>
                  <a:pt x="20317" y="22289"/>
                </a:lnTo>
                <a:lnTo>
                  <a:pt x="20257" y="22588"/>
                </a:lnTo>
                <a:lnTo>
                  <a:pt x="20317" y="23305"/>
                </a:lnTo>
                <a:lnTo>
                  <a:pt x="20437" y="24082"/>
                </a:lnTo>
                <a:lnTo>
                  <a:pt x="20795" y="25576"/>
                </a:lnTo>
                <a:lnTo>
                  <a:pt x="21034" y="26532"/>
                </a:lnTo>
                <a:lnTo>
                  <a:pt x="21333" y="27607"/>
                </a:lnTo>
                <a:lnTo>
                  <a:pt x="21692" y="28683"/>
                </a:lnTo>
                <a:lnTo>
                  <a:pt x="21931" y="29280"/>
                </a:lnTo>
                <a:lnTo>
                  <a:pt x="22170" y="29758"/>
                </a:lnTo>
                <a:lnTo>
                  <a:pt x="22409" y="30296"/>
                </a:lnTo>
                <a:lnTo>
                  <a:pt x="22767" y="30714"/>
                </a:lnTo>
                <a:lnTo>
                  <a:pt x="23066" y="31013"/>
                </a:lnTo>
                <a:lnTo>
                  <a:pt x="23365" y="31312"/>
                </a:lnTo>
                <a:lnTo>
                  <a:pt x="23723" y="31491"/>
                </a:lnTo>
                <a:lnTo>
                  <a:pt x="24082" y="31611"/>
                </a:lnTo>
                <a:lnTo>
                  <a:pt x="24440" y="31671"/>
                </a:lnTo>
                <a:lnTo>
                  <a:pt x="24799" y="31671"/>
                </a:lnTo>
                <a:lnTo>
                  <a:pt x="25217" y="31611"/>
                </a:lnTo>
                <a:lnTo>
                  <a:pt x="25635" y="31551"/>
                </a:lnTo>
                <a:lnTo>
                  <a:pt x="26412" y="31252"/>
                </a:lnTo>
                <a:lnTo>
                  <a:pt x="27129" y="30894"/>
                </a:lnTo>
                <a:lnTo>
                  <a:pt x="27846" y="30416"/>
                </a:lnTo>
                <a:lnTo>
                  <a:pt x="28384" y="29878"/>
                </a:lnTo>
                <a:lnTo>
                  <a:pt x="28802" y="29400"/>
                </a:lnTo>
                <a:lnTo>
                  <a:pt x="29221" y="28862"/>
                </a:lnTo>
                <a:lnTo>
                  <a:pt x="29639" y="28205"/>
                </a:lnTo>
                <a:lnTo>
                  <a:pt x="29998" y="27547"/>
                </a:lnTo>
                <a:lnTo>
                  <a:pt x="30296" y="26830"/>
                </a:lnTo>
                <a:lnTo>
                  <a:pt x="30535" y="26173"/>
                </a:lnTo>
                <a:lnTo>
                  <a:pt x="30655" y="25456"/>
                </a:lnTo>
                <a:lnTo>
                  <a:pt x="30655" y="24799"/>
                </a:lnTo>
                <a:lnTo>
                  <a:pt x="30595" y="24500"/>
                </a:lnTo>
                <a:lnTo>
                  <a:pt x="30476" y="24201"/>
                </a:lnTo>
                <a:lnTo>
                  <a:pt x="30296" y="23962"/>
                </a:lnTo>
                <a:lnTo>
                  <a:pt x="30057" y="23783"/>
                </a:lnTo>
                <a:lnTo>
                  <a:pt x="29818" y="23544"/>
                </a:lnTo>
                <a:lnTo>
                  <a:pt x="29520" y="23365"/>
                </a:lnTo>
                <a:lnTo>
                  <a:pt x="28862" y="23066"/>
                </a:lnTo>
                <a:lnTo>
                  <a:pt x="28205" y="22827"/>
                </a:lnTo>
                <a:lnTo>
                  <a:pt x="27488" y="22648"/>
                </a:lnTo>
                <a:lnTo>
                  <a:pt x="26233" y="22289"/>
                </a:lnTo>
                <a:lnTo>
                  <a:pt x="24978" y="21871"/>
                </a:lnTo>
                <a:lnTo>
                  <a:pt x="23066" y="21273"/>
                </a:lnTo>
                <a:lnTo>
                  <a:pt x="22110" y="21034"/>
                </a:lnTo>
                <a:lnTo>
                  <a:pt x="21273" y="20855"/>
                </a:lnTo>
                <a:close/>
                <a:moveTo>
                  <a:pt x="18047" y="22409"/>
                </a:moveTo>
                <a:lnTo>
                  <a:pt x="18823" y="24440"/>
                </a:lnTo>
                <a:lnTo>
                  <a:pt x="19301" y="25874"/>
                </a:lnTo>
                <a:lnTo>
                  <a:pt x="19600" y="26950"/>
                </a:lnTo>
                <a:lnTo>
                  <a:pt x="20138" y="29758"/>
                </a:lnTo>
                <a:lnTo>
                  <a:pt x="20377" y="31193"/>
                </a:lnTo>
                <a:lnTo>
                  <a:pt x="20496" y="31730"/>
                </a:lnTo>
                <a:lnTo>
                  <a:pt x="20556" y="31850"/>
                </a:lnTo>
                <a:lnTo>
                  <a:pt x="20556" y="32029"/>
                </a:lnTo>
                <a:lnTo>
                  <a:pt x="20496" y="32089"/>
                </a:lnTo>
                <a:lnTo>
                  <a:pt x="20377" y="32208"/>
                </a:lnTo>
                <a:lnTo>
                  <a:pt x="19899" y="32388"/>
                </a:lnTo>
                <a:lnTo>
                  <a:pt x="19361" y="32567"/>
                </a:lnTo>
                <a:lnTo>
                  <a:pt x="18704" y="32686"/>
                </a:lnTo>
                <a:lnTo>
                  <a:pt x="18047" y="32746"/>
                </a:lnTo>
                <a:lnTo>
                  <a:pt x="17329" y="32806"/>
                </a:lnTo>
                <a:lnTo>
                  <a:pt x="16672" y="32806"/>
                </a:lnTo>
                <a:lnTo>
                  <a:pt x="15955" y="32746"/>
                </a:lnTo>
                <a:lnTo>
                  <a:pt x="15358" y="32627"/>
                </a:lnTo>
                <a:lnTo>
                  <a:pt x="14760" y="32567"/>
                </a:lnTo>
                <a:lnTo>
                  <a:pt x="14222" y="32388"/>
                </a:lnTo>
                <a:lnTo>
                  <a:pt x="13744" y="32089"/>
                </a:lnTo>
                <a:lnTo>
                  <a:pt x="13445" y="31790"/>
                </a:lnTo>
                <a:lnTo>
                  <a:pt x="13206" y="31372"/>
                </a:lnTo>
                <a:lnTo>
                  <a:pt x="13147" y="30954"/>
                </a:lnTo>
                <a:lnTo>
                  <a:pt x="13147" y="30416"/>
                </a:lnTo>
                <a:lnTo>
                  <a:pt x="13266" y="29938"/>
                </a:lnTo>
                <a:lnTo>
                  <a:pt x="13445" y="29340"/>
                </a:lnTo>
                <a:lnTo>
                  <a:pt x="13923" y="28444"/>
                </a:lnTo>
                <a:lnTo>
                  <a:pt x="14401" y="27547"/>
                </a:lnTo>
                <a:lnTo>
                  <a:pt x="14999" y="26651"/>
                </a:lnTo>
                <a:lnTo>
                  <a:pt x="15597" y="25815"/>
                </a:lnTo>
                <a:lnTo>
                  <a:pt x="16851" y="24082"/>
                </a:lnTo>
                <a:lnTo>
                  <a:pt x="18047" y="22409"/>
                </a:lnTo>
                <a:close/>
                <a:moveTo>
                  <a:pt x="18106" y="21632"/>
                </a:moveTo>
                <a:lnTo>
                  <a:pt x="17927" y="21691"/>
                </a:lnTo>
                <a:lnTo>
                  <a:pt x="17748" y="21811"/>
                </a:lnTo>
                <a:lnTo>
                  <a:pt x="17389" y="22170"/>
                </a:lnTo>
                <a:lnTo>
                  <a:pt x="17031" y="22648"/>
                </a:lnTo>
                <a:lnTo>
                  <a:pt x="16314" y="23723"/>
                </a:lnTo>
                <a:lnTo>
                  <a:pt x="15895" y="24500"/>
                </a:lnTo>
                <a:lnTo>
                  <a:pt x="14521" y="26352"/>
                </a:lnTo>
                <a:lnTo>
                  <a:pt x="13923" y="27249"/>
                </a:lnTo>
                <a:lnTo>
                  <a:pt x="13326" y="28205"/>
                </a:lnTo>
                <a:lnTo>
                  <a:pt x="12848" y="29101"/>
                </a:lnTo>
                <a:lnTo>
                  <a:pt x="12728" y="29519"/>
                </a:lnTo>
                <a:lnTo>
                  <a:pt x="12609" y="29938"/>
                </a:lnTo>
                <a:lnTo>
                  <a:pt x="12489" y="30356"/>
                </a:lnTo>
                <a:lnTo>
                  <a:pt x="12489" y="30774"/>
                </a:lnTo>
                <a:lnTo>
                  <a:pt x="12489" y="31133"/>
                </a:lnTo>
                <a:lnTo>
                  <a:pt x="12549" y="31491"/>
                </a:lnTo>
                <a:lnTo>
                  <a:pt x="12669" y="31790"/>
                </a:lnTo>
                <a:lnTo>
                  <a:pt x="12848" y="32089"/>
                </a:lnTo>
                <a:lnTo>
                  <a:pt x="13087" y="32388"/>
                </a:lnTo>
                <a:lnTo>
                  <a:pt x="13386" y="32627"/>
                </a:lnTo>
                <a:lnTo>
                  <a:pt x="13684" y="32866"/>
                </a:lnTo>
                <a:lnTo>
                  <a:pt x="14103" y="33045"/>
                </a:lnTo>
                <a:lnTo>
                  <a:pt x="14581" y="33164"/>
                </a:lnTo>
                <a:lnTo>
                  <a:pt x="15119" y="33224"/>
                </a:lnTo>
                <a:lnTo>
                  <a:pt x="16373" y="33344"/>
                </a:lnTo>
                <a:lnTo>
                  <a:pt x="17688" y="33344"/>
                </a:lnTo>
                <a:lnTo>
                  <a:pt x="18943" y="33224"/>
                </a:lnTo>
                <a:lnTo>
                  <a:pt x="19600" y="33105"/>
                </a:lnTo>
                <a:lnTo>
                  <a:pt x="20198" y="32925"/>
                </a:lnTo>
                <a:lnTo>
                  <a:pt x="20496" y="32866"/>
                </a:lnTo>
                <a:lnTo>
                  <a:pt x="20736" y="32746"/>
                </a:lnTo>
                <a:lnTo>
                  <a:pt x="20915" y="32627"/>
                </a:lnTo>
                <a:lnTo>
                  <a:pt x="21034" y="32447"/>
                </a:lnTo>
                <a:lnTo>
                  <a:pt x="21094" y="32268"/>
                </a:lnTo>
                <a:lnTo>
                  <a:pt x="21154" y="32089"/>
                </a:lnTo>
                <a:lnTo>
                  <a:pt x="21154" y="31730"/>
                </a:lnTo>
                <a:lnTo>
                  <a:pt x="21094" y="31312"/>
                </a:lnTo>
                <a:lnTo>
                  <a:pt x="20975" y="30834"/>
                </a:lnTo>
                <a:lnTo>
                  <a:pt x="20855" y="30296"/>
                </a:lnTo>
                <a:lnTo>
                  <a:pt x="20736" y="29758"/>
                </a:lnTo>
                <a:lnTo>
                  <a:pt x="20377" y="27786"/>
                </a:lnTo>
                <a:lnTo>
                  <a:pt x="20138" y="26771"/>
                </a:lnTo>
                <a:lnTo>
                  <a:pt x="19899" y="25815"/>
                </a:lnTo>
                <a:lnTo>
                  <a:pt x="19481" y="24560"/>
                </a:lnTo>
                <a:lnTo>
                  <a:pt x="19003" y="23305"/>
                </a:lnTo>
                <a:lnTo>
                  <a:pt x="18764" y="22409"/>
                </a:lnTo>
                <a:lnTo>
                  <a:pt x="18584" y="21930"/>
                </a:lnTo>
                <a:lnTo>
                  <a:pt x="18465" y="21751"/>
                </a:lnTo>
                <a:lnTo>
                  <a:pt x="18405" y="21691"/>
                </a:lnTo>
                <a:lnTo>
                  <a:pt x="18226" y="21632"/>
                </a:lnTo>
                <a:close/>
                <a:moveTo>
                  <a:pt x="20138" y="2630"/>
                </a:moveTo>
                <a:lnTo>
                  <a:pt x="18823" y="2749"/>
                </a:lnTo>
                <a:lnTo>
                  <a:pt x="17509" y="2988"/>
                </a:lnTo>
                <a:lnTo>
                  <a:pt x="16254" y="3347"/>
                </a:lnTo>
                <a:lnTo>
                  <a:pt x="14939" y="3765"/>
                </a:lnTo>
                <a:lnTo>
                  <a:pt x="13684" y="4303"/>
                </a:lnTo>
                <a:lnTo>
                  <a:pt x="12430" y="4900"/>
                </a:lnTo>
                <a:lnTo>
                  <a:pt x="11234" y="5617"/>
                </a:lnTo>
                <a:lnTo>
                  <a:pt x="10039" y="6394"/>
                </a:lnTo>
                <a:lnTo>
                  <a:pt x="8904" y="7231"/>
                </a:lnTo>
                <a:lnTo>
                  <a:pt x="7888" y="8127"/>
                </a:lnTo>
                <a:lnTo>
                  <a:pt x="6872" y="9083"/>
                </a:lnTo>
                <a:lnTo>
                  <a:pt x="5976" y="10159"/>
                </a:lnTo>
                <a:lnTo>
                  <a:pt x="5139" y="11175"/>
                </a:lnTo>
                <a:lnTo>
                  <a:pt x="4363" y="12310"/>
                </a:lnTo>
                <a:lnTo>
                  <a:pt x="3705" y="13445"/>
                </a:lnTo>
                <a:lnTo>
                  <a:pt x="3227" y="14640"/>
                </a:lnTo>
                <a:lnTo>
                  <a:pt x="2809" y="15835"/>
                </a:lnTo>
                <a:lnTo>
                  <a:pt x="2510" y="16971"/>
                </a:lnTo>
                <a:lnTo>
                  <a:pt x="2331" y="18226"/>
                </a:lnTo>
                <a:lnTo>
                  <a:pt x="2271" y="19421"/>
                </a:lnTo>
                <a:lnTo>
                  <a:pt x="2331" y="20616"/>
                </a:lnTo>
                <a:lnTo>
                  <a:pt x="2450" y="21871"/>
                </a:lnTo>
                <a:lnTo>
                  <a:pt x="2630" y="23066"/>
                </a:lnTo>
                <a:lnTo>
                  <a:pt x="2988" y="24261"/>
                </a:lnTo>
                <a:lnTo>
                  <a:pt x="3347" y="25396"/>
                </a:lnTo>
                <a:lnTo>
                  <a:pt x="3825" y="26532"/>
                </a:lnTo>
                <a:lnTo>
                  <a:pt x="4363" y="27667"/>
                </a:lnTo>
                <a:lnTo>
                  <a:pt x="5020" y="28683"/>
                </a:lnTo>
                <a:lnTo>
                  <a:pt x="5737" y="29699"/>
                </a:lnTo>
                <a:lnTo>
                  <a:pt x="6454" y="30655"/>
                </a:lnTo>
                <a:lnTo>
                  <a:pt x="7291" y="31551"/>
                </a:lnTo>
                <a:lnTo>
                  <a:pt x="8187" y="32388"/>
                </a:lnTo>
                <a:lnTo>
                  <a:pt x="9262" y="33224"/>
                </a:lnTo>
                <a:lnTo>
                  <a:pt x="10398" y="33941"/>
                </a:lnTo>
                <a:lnTo>
                  <a:pt x="11533" y="34539"/>
                </a:lnTo>
                <a:lnTo>
                  <a:pt x="12728" y="35077"/>
                </a:lnTo>
                <a:lnTo>
                  <a:pt x="13983" y="35495"/>
                </a:lnTo>
                <a:lnTo>
                  <a:pt x="15238" y="35794"/>
                </a:lnTo>
                <a:lnTo>
                  <a:pt x="16493" y="36033"/>
                </a:lnTo>
                <a:lnTo>
                  <a:pt x="17748" y="36152"/>
                </a:lnTo>
                <a:lnTo>
                  <a:pt x="19062" y="36152"/>
                </a:lnTo>
                <a:lnTo>
                  <a:pt x="20377" y="36092"/>
                </a:lnTo>
                <a:lnTo>
                  <a:pt x="21692" y="35913"/>
                </a:lnTo>
                <a:lnTo>
                  <a:pt x="22946" y="35674"/>
                </a:lnTo>
                <a:lnTo>
                  <a:pt x="24261" y="35375"/>
                </a:lnTo>
                <a:lnTo>
                  <a:pt x="25516" y="34957"/>
                </a:lnTo>
                <a:lnTo>
                  <a:pt x="26711" y="34479"/>
                </a:lnTo>
                <a:lnTo>
                  <a:pt x="27966" y="33882"/>
                </a:lnTo>
                <a:lnTo>
                  <a:pt x="28444" y="33583"/>
                </a:lnTo>
                <a:lnTo>
                  <a:pt x="28862" y="33284"/>
                </a:lnTo>
                <a:lnTo>
                  <a:pt x="29221" y="32925"/>
                </a:lnTo>
                <a:lnTo>
                  <a:pt x="29520" y="32567"/>
                </a:lnTo>
                <a:lnTo>
                  <a:pt x="29699" y="32268"/>
                </a:lnTo>
                <a:lnTo>
                  <a:pt x="29818" y="32029"/>
                </a:lnTo>
                <a:lnTo>
                  <a:pt x="29818" y="31969"/>
                </a:lnTo>
                <a:lnTo>
                  <a:pt x="29699" y="31969"/>
                </a:lnTo>
                <a:lnTo>
                  <a:pt x="28444" y="32686"/>
                </a:lnTo>
                <a:lnTo>
                  <a:pt x="27129" y="33344"/>
                </a:lnTo>
                <a:lnTo>
                  <a:pt x="25815" y="33941"/>
                </a:lnTo>
                <a:lnTo>
                  <a:pt x="24500" y="34479"/>
                </a:lnTo>
                <a:lnTo>
                  <a:pt x="23126" y="34897"/>
                </a:lnTo>
                <a:lnTo>
                  <a:pt x="21751" y="35196"/>
                </a:lnTo>
                <a:lnTo>
                  <a:pt x="20317" y="35435"/>
                </a:lnTo>
                <a:lnTo>
                  <a:pt x="19600" y="35495"/>
                </a:lnTo>
                <a:lnTo>
                  <a:pt x="18883" y="35495"/>
                </a:lnTo>
                <a:lnTo>
                  <a:pt x="17688" y="35435"/>
                </a:lnTo>
                <a:lnTo>
                  <a:pt x="16493" y="35316"/>
                </a:lnTo>
                <a:lnTo>
                  <a:pt x="15298" y="35077"/>
                </a:lnTo>
                <a:lnTo>
                  <a:pt x="14103" y="34778"/>
                </a:lnTo>
                <a:lnTo>
                  <a:pt x="13027" y="34360"/>
                </a:lnTo>
                <a:lnTo>
                  <a:pt x="11892" y="33882"/>
                </a:lnTo>
                <a:lnTo>
                  <a:pt x="10876" y="33284"/>
                </a:lnTo>
                <a:lnTo>
                  <a:pt x="9860" y="32627"/>
                </a:lnTo>
                <a:lnTo>
                  <a:pt x="8904" y="31969"/>
                </a:lnTo>
                <a:lnTo>
                  <a:pt x="8008" y="31133"/>
                </a:lnTo>
                <a:lnTo>
                  <a:pt x="7171" y="30296"/>
                </a:lnTo>
                <a:lnTo>
                  <a:pt x="6394" y="29400"/>
                </a:lnTo>
                <a:lnTo>
                  <a:pt x="5677" y="28444"/>
                </a:lnTo>
                <a:lnTo>
                  <a:pt x="5080" y="27428"/>
                </a:lnTo>
                <a:lnTo>
                  <a:pt x="4542" y="26352"/>
                </a:lnTo>
                <a:lnTo>
                  <a:pt x="4064" y="25217"/>
                </a:lnTo>
                <a:lnTo>
                  <a:pt x="3645" y="23843"/>
                </a:lnTo>
                <a:lnTo>
                  <a:pt x="3347" y="22528"/>
                </a:lnTo>
                <a:lnTo>
                  <a:pt x="3167" y="21154"/>
                </a:lnTo>
                <a:lnTo>
                  <a:pt x="3108" y="19839"/>
                </a:lnTo>
                <a:lnTo>
                  <a:pt x="3167" y="18584"/>
                </a:lnTo>
                <a:lnTo>
                  <a:pt x="3287" y="17270"/>
                </a:lnTo>
                <a:lnTo>
                  <a:pt x="3586" y="16074"/>
                </a:lnTo>
                <a:lnTo>
                  <a:pt x="4004" y="14820"/>
                </a:lnTo>
                <a:lnTo>
                  <a:pt x="4482" y="13684"/>
                </a:lnTo>
                <a:lnTo>
                  <a:pt x="5080" y="12549"/>
                </a:lnTo>
                <a:lnTo>
                  <a:pt x="5737" y="11473"/>
                </a:lnTo>
                <a:lnTo>
                  <a:pt x="6573" y="10398"/>
                </a:lnTo>
                <a:lnTo>
                  <a:pt x="7410" y="9442"/>
                </a:lnTo>
                <a:lnTo>
                  <a:pt x="8366" y="8486"/>
                </a:lnTo>
                <a:lnTo>
                  <a:pt x="9382" y="7649"/>
                </a:lnTo>
                <a:lnTo>
                  <a:pt x="10517" y="6812"/>
                </a:lnTo>
                <a:lnTo>
                  <a:pt x="11892" y="5976"/>
                </a:lnTo>
                <a:lnTo>
                  <a:pt x="13386" y="5199"/>
                </a:lnTo>
                <a:lnTo>
                  <a:pt x="14162" y="4840"/>
                </a:lnTo>
                <a:lnTo>
                  <a:pt x="14999" y="4542"/>
                </a:lnTo>
                <a:lnTo>
                  <a:pt x="15836" y="4303"/>
                </a:lnTo>
                <a:lnTo>
                  <a:pt x="16672" y="4064"/>
                </a:lnTo>
                <a:lnTo>
                  <a:pt x="17509" y="3884"/>
                </a:lnTo>
                <a:lnTo>
                  <a:pt x="18345" y="3705"/>
                </a:lnTo>
                <a:lnTo>
                  <a:pt x="19242" y="3586"/>
                </a:lnTo>
                <a:lnTo>
                  <a:pt x="20078" y="3526"/>
                </a:lnTo>
                <a:lnTo>
                  <a:pt x="20915" y="3526"/>
                </a:lnTo>
                <a:lnTo>
                  <a:pt x="21751" y="3586"/>
                </a:lnTo>
                <a:lnTo>
                  <a:pt x="22588" y="3705"/>
                </a:lnTo>
                <a:lnTo>
                  <a:pt x="23365" y="3884"/>
                </a:lnTo>
                <a:lnTo>
                  <a:pt x="24082" y="4064"/>
                </a:lnTo>
                <a:lnTo>
                  <a:pt x="24739" y="4303"/>
                </a:lnTo>
                <a:lnTo>
                  <a:pt x="25396" y="4601"/>
                </a:lnTo>
                <a:lnTo>
                  <a:pt x="26054" y="4900"/>
                </a:lnTo>
                <a:lnTo>
                  <a:pt x="26651" y="5259"/>
                </a:lnTo>
                <a:lnTo>
                  <a:pt x="27249" y="5677"/>
                </a:lnTo>
                <a:lnTo>
                  <a:pt x="27846" y="6095"/>
                </a:lnTo>
                <a:lnTo>
                  <a:pt x="28384" y="6514"/>
                </a:lnTo>
                <a:lnTo>
                  <a:pt x="29460" y="7529"/>
                </a:lnTo>
                <a:lnTo>
                  <a:pt x="30416" y="8605"/>
                </a:lnTo>
                <a:lnTo>
                  <a:pt x="31252" y="9740"/>
                </a:lnTo>
                <a:lnTo>
                  <a:pt x="32029" y="10936"/>
                </a:lnTo>
                <a:lnTo>
                  <a:pt x="32806" y="12370"/>
                </a:lnTo>
                <a:lnTo>
                  <a:pt x="33463" y="13804"/>
                </a:lnTo>
                <a:lnTo>
                  <a:pt x="34001" y="15357"/>
                </a:lnTo>
                <a:lnTo>
                  <a:pt x="34240" y="16134"/>
                </a:lnTo>
                <a:lnTo>
                  <a:pt x="34419" y="16911"/>
                </a:lnTo>
                <a:lnTo>
                  <a:pt x="34599" y="17688"/>
                </a:lnTo>
                <a:lnTo>
                  <a:pt x="34659" y="18465"/>
                </a:lnTo>
                <a:lnTo>
                  <a:pt x="34778" y="19241"/>
                </a:lnTo>
                <a:lnTo>
                  <a:pt x="34778" y="20078"/>
                </a:lnTo>
                <a:lnTo>
                  <a:pt x="34718" y="20855"/>
                </a:lnTo>
                <a:lnTo>
                  <a:pt x="34659" y="21691"/>
                </a:lnTo>
                <a:lnTo>
                  <a:pt x="34539" y="22468"/>
                </a:lnTo>
                <a:lnTo>
                  <a:pt x="34419" y="23245"/>
                </a:lnTo>
                <a:lnTo>
                  <a:pt x="34180" y="23962"/>
                </a:lnTo>
                <a:lnTo>
                  <a:pt x="33941" y="24619"/>
                </a:lnTo>
                <a:lnTo>
                  <a:pt x="33702" y="25277"/>
                </a:lnTo>
                <a:lnTo>
                  <a:pt x="33404" y="25934"/>
                </a:lnTo>
                <a:lnTo>
                  <a:pt x="33045" y="26532"/>
                </a:lnTo>
                <a:lnTo>
                  <a:pt x="32687" y="27189"/>
                </a:lnTo>
                <a:lnTo>
                  <a:pt x="31850" y="28324"/>
                </a:lnTo>
                <a:lnTo>
                  <a:pt x="30894" y="29519"/>
                </a:lnTo>
                <a:lnTo>
                  <a:pt x="29878" y="30595"/>
                </a:lnTo>
                <a:lnTo>
                  <a:pt x="29400" y="31013"/>
                </a:lnTo>
                <a:lnTo>
                  <a:pt x="29161" y="31252"/>
                </a:lnTo>
                <a:lnTo>
                  <a:pt x="28982" y="31491"/>
                </a:lnTo>
                <a:lnTo>
                  <a:pt x="28683" y="31910"/>
                </a:lnTo>
                <a:lnTo>
                  <a:pt x="28563" y="32149"/>
                </a:lnTo>
                <a:lnTo>
                  <a:pt x="28623" y="32208"/>
                </a:lnTo>
                <a:lnTo>
                  <a:pt x="28683" y="32149"/>
                </a:lnTo>
                <a:lnTo>
                  <a:pt x="29639" y="31312"/>
                </a:lnTo>
                <a:lnTo>
                  <a:pt x="30535" y="30416"/>
                </a:lnTo>
                <a:lnTo>
                  <a:pt x="31372" y="29519"/>
                </a:lnTo>
                <a:lnTo>
                  <a:pt x="32149" y="28623"/>
                </a:lnTo>
                <a:lnTo>
                  <a:pt x="32806" y="27607"/>
                </a:lnTo>
                <a:lnTo>
                  <a:pt x="33404" y="26651"/>
                </a:lnTo>
                <a:lnTo>
                  <a:pt x="33941" y="25576"/>
                </a:lnTo>
                <a:lnTo>
                  <a:pt x="34360" y="24560"/>
                </a:lnTo>
                <a:lnTo>
                  <a:pt x="34718" y="23424"/>
                </a:lnTo>
                <a:lnTo>
                  <a:pt x="35017" y="22349"/>
                </a:lnTo>
                <a:lnTo>
                  <a:pt x="35196" y="21213"/>
                </a:lnTo>
                <a:lnTo>
                  <a:pt x="35256" y="20018"/>
                </a:lnTo>
                <a:lnTo>
                  <a:pt x="35256" y="18823"/>
                </a:lnTo>
                <a:lnTo>
                  <a:pt x="35137" y="17628"/>
                </a:lnTo>
                <a:lnTo>
                  <a:pt x="34957" y="16433"/>
                </a:lnTo>
                <a:lnTo>
                  <a:pt x="34599" y="15178"/>
                </a:lnTo>
                <a:lnTo>
                  <a:pt x="34240" y="13983"/>
                </a:lnTo>
                <a:lnTo>
                  <a:pt x="33762" y="12788"/>
                </a:lnTo>
                <a:lnTo>
                  <a:pt x="33224" y="11593"/>
                </a:lnTo>
                <a:lnTo>
                  <a:pt x="32567" y="10457"/>
                </a:lnTo>
                <a:lnTo>
                  <a:pt x="31850" y="9322"/>
                </a:lnTo>
                <a:lnTo>
                  <a:pt x="31133" y="8306"/>
                </a:lnTo>
                <a:lnTo>
                  <a:pt x="30296" y="7290"/>
                </a:lnTo>
                <a:lnTo>
                  <a:pt x="29400" y="6334"/>
                </a:lnTo>
                <a:lnTo>
                  <a:pt x="28444" y="5498"/>
                </a:lnTo>
                <a:lnTo>
                  <a:pt x="27368" y="4781"/>
                </a:lnTo>
                <a:lnTo>
                  <a:pt x="26293" y="4123"/>
                </a:lnTo>
                <a:lnTo>
                  <a:pt x="25157" y="3526"/>
                </a:lnTo>
                <a:lnTo>
                  <a:pt x="23962" y="3108"/>
                </a:lnTo>
                <a:lnTo>
                  <a:pt x="23365" y="2928"/>
                </a:lnTo>
                <a:lnTo>
                  <a:pt x="22767" y="2809"/>
                </a:lnTo>
                <a:lnTo>
                  <a:pt x="22110" y="2749"/>
                </a:lnTo>
                <a:lnTo>
                  <a:pt x="21453" y="2689"/>
                </a:lnTo>
                <a:lnTo>
                  <a:pt x="20795" y="2630"/>
                </a:lnTo>
                <a:close/>
                <a:moveTo>
                  <a:pt x="21094" y="0"/>
                </a:moveTo>
                <a:lnTo>
                  <a:pt x="20915" y="60"/>
                </a:lnTo>
                <a:lnTo>
                  <a:pt x="20855" y="239"/>
                </a:lnTo>
                <a:lnTo>
                  <a:pt x="20855" y="419"/>
                </a:lnTo>
                <a:lnTo>
                  <a:pt x="20915" y="598"/>
                </a:lnTo>
                <a:lnTo>
                  <a:pt x="21034" y="777"/>
                </a:lnTo>
                <a:lnTo>
                  <a:pt x="21273" y="897"/>
                </a:lnTo>
                <a:lnTo>
                  <a:pt x="21453" y="1016"/>
                </a:lnTo>
                <a:lnTo>
                  <a:pt x="22349" y="1255"/>
                </a:lnTo>
                <a:lnTo>
                  <a:pt x="23185" y="1494"/>
                </a:lnTo>
                <a:lnTo>
                  <a:pt x="24022" y="1853"/>
                </a:lnTo>
                <a:lnTo>
                  <a:pt x="24859" y="2152"/>
                </a:lnTo>
                <a:lnTo>
                  <a:pt x="25635" y="2570"/>
                </a:lnTo>
                <a:lnTo>
                  <a:pt x="26412" y="2988"/>
                </a:lnTo>
                <a:lnTo>
                  <a:pt x="27189" y="3406"/>
                </a:lnTo>
                <a:lnTo>
                  <a:pt x="27966" y="3884"/>
                </a:lnTo>
                <a:lnTo>
                  <a:pt x="28683" y="4422"/>
                </a:lnTo>
                <a:lnTo>
                  <a:pt x="29340" y="4900"/>
                </a:lnTo>
                <a:lnTo>
                  <a:pt x="29998" y="5498"/>
                </a:lnTo>
                <a:lnTo>
                  <a:pt x="30655" y="6036"/>
                </a:lnTo>
                <a:lnTo>
                  <a:pt x="31252" y="6633"/>
                </a:lnTo>
                <a:lnTo>
                  <a:pt x="31790" y="7290"/>
                </a:lnTo>
                <a:lnTo>
                  <a:pt x="32328" y="7948"/>
                </a:lnTo>
                <a:lnTo>
                  <a:pt x="32866" y="8605"/>
                </a:lnTo>
                <a:lnTo>
                  <a:pt x="33344" y="9322"/>
                </a:lnTo>
                <a:lnTo>
                  <a:pt x="33822" y="10039"/>
                </a:lnTo>
                <a:lnTo>
                  <a:pt x="34240" y="10756"/>
                </a:lnTo>
                <a:lnTo>
                  <a:pt x="34599" y="11533"/>
                </a:lnTo>
                <a:lnTo>
                  <a:pt x="34957" y="12310"/>
                </a:lnTo>
                <a:lnTo>
                  <a:pt x="35316" y="13087"/>
                </a:lnTo>
                <a:lnTo>
                  <a:pt x="35555" y="13923"/>
                </a:lnTo>
                <a:lnTo>
                  <a:pt x="35794" y="14760"/>
                </a:lnTo>
                <a:lnTo>
                  <a:pt x="35973" y="15596"/>
                </a:lnTo>
                <a:lnTo>
                  <a:pt x="36152" y="16373"/>
                </a:lnTo>
                <a:lnTo>
                  <a:pt x="36272" y="17210"/>
                </a:lnTo>
                <a:lnTo>
                  <a:pt x="36332" y="18106"/>
                </a:lnTo>
                <a:lnTo>
                  <a:pt x="36391" y="18943"/>
                </a:lnTo>
                <a:lnTo>
                  <a:pt x="36391" y="19779"/>
                </a:lnTo>
                <a:lnTo>
                  <a:pt x="36332" y="20676"/>
                </a:lnTo>
                <a:lnTo>
                  <a:pt x="36272" y="21512"/>
                </a:lnTo>
                <a:lnTo>
                  <a:pt x="36152" y="22349"/>
                </a:lnTo>
                <a:lnTo>
                  <a:pt x="36033" y="23185"/>
                </a:lnTo>
                <a:lnTo>
                  <a:pt x="35854" y="24022"/>
                </a:lnTo>
                <a:lnTo>
                  <a:pt x="35615" y="24858"/>
                </a:lnTo>
                <a:lnTo>
                  <a:pt x="35376" y="25695"/>
                </a:lnTo>
                <a:lnTo>
                  <a:pt x="35077" y="26532"/>
                </a:lnTo>
                <a:lnTo>
                  <a:pt x="34778" y="27308"/>
                </a:lnTo>
                <a:lnTo>
                  <a:pt x="34419" y="28085"/>
                </a:lnTo>
                <a:lnTo>
                  <a:pt x="34061" y="28862"/>
                </a:lnTo>
                <a:lnTo>
                  <a:pt x="33583" y="29579"/>
                </a:lnTo>
                <a:lnTo>
                  <a:pt x="33165" y="30296"/>
                </a:lnTo>
                <a:lnTo>
                  <a:pt x="32687" y="31013"/>
                </a:lnTo>
                <a:lnTo>
                  <a:pt x="32149" y="31671"/>
                </a:lnTo>
                <a:lnTo>
                  <a:pt x="31611" y="32268"/>
                </a:lnTo>
                <a:lnTo>
                  <a:pt x="31013" y="32866"/>
                </a:lnTo>
                <a:lnTo>
                  <a:pt x="30416" y="33463"/>
                </a:lnTo>
                <a:lnTo>
                  <a:pt x="29759" y="34001"/>
                </a:lnTo>
                <a:lnTo>
                  <a:pt x="29101" y="34479"/>
                </a:lnTo>
                <a:lnTo>
                  <a:pt x="28384" y="34957"/>
                </a:lnTo>
                <a:lnTo>
                  <a:pt x="27667" y="35375"/>
                </a:lnTo>
                <a:lnTo>
                  <a:pt x="26890" y="35734"/>
                </a:lnTo>
                <a:lnTo>
                  <a:pt x="26054" y="36092"/>
                </a:lnTo>
                <a:lnTo>
                  <a:pt x="25277" y="36331"/>
                </a:lnTo>
                <a:lnTo>
                  <a:pt x="24381" y="36571"/>
                </a:lnTo>
                <a:lnTo>
                  <a:pt x="23484" y="36810"/>
                </a:lnTo>
                <a:lnTo>
                  <a:pt x="22588" y="36929"/>
                </a:lnTo>
                <a:lnTo>
                  <a:pt x="21632" y="37049"/>
                </a:lnTo>
                <a:lnTo>
                  <a:pt x="20676" y="37108"/>
                </a:lnTo>
                <a:lnTo>
                  <a:pt x="19720" y="37168"/>
                </a:lnTo>
                <a:lnTo>
                  <a:pt x="18704" y="37108"/>
                </a:lnTo>
                <a:lnTo>
                  <a:pt x="17748" y="37049"/>
                </a:lnTo>
                <a:lnTo>
                  <a:pt x="16732" y="36989"/>
                </a:lnTo>
                <a:lnTo>
                  <a:pt x="15776" y="36869"/>
                </a:lnTo>
                <a:lnTo>
                  <a:pt x="14760" y="36690"/>
                </a:lnTo>
                <a:lnTo>
                  <a:pt x="13804" y="36451"/>
                </a:lnTo>
                <a:lnTo>
                  <a:pt x="12848" y="36212"/>
                </a:lnTo>
                <a:lnTo>
                  <a:pt x="11892" y="35913"/>
                </a:lnTo>
                <a:lnTo>
                  <a:pt x="10995" y="35555"/>
                </a:lnTo>
                <a:lnTo>
                  <a:pt x="10039" y="35136"/>
                </a:lnTo>
                <a:lnTo>
                  <a:pt x="9143" y="34718"/>
                </a:lnTo>
                <a:lnTo>
                  <a:pt x="8306" y="34300"/>
                </a:lnTo>
                <a:lnTo>
                  <a:pt x="7470" y="33762"/>
                </a:lnTo>
                <a:lnTo>
                  <a:pt x="6693" y="33224"/>
                </a:lnTo>
                <a:lnTo>
                  <a:pt x="5916" y="32686"/>
                </a:lnTo>
                <a:lnTo>
                  <a:pt x="5199" y="32089"/>
                </a:lnTo>
                <a:lnTo>
                  <a:pt x="4542" y="31432"/>
                </a:lnTo>
                <a:lnTo>
                  <a:pt x="3885" y="30714"/>
                </a:lnTo>
                <a:lnTo>
                  <a:pt x="3347" y="29997"/>
                </a:lnTo>
                <a:lnTo>
                  <a:pt x="2809" y="29221"/>
                </a:lnTo>
                <a:lnTo>
                  <a:pt x="2331" y="28384"/>
                </a:lnTo>
                <a:lnTo>
                  <a:pt x="1913" y="27547"/>
                </a:lnTo>
                <a:lnTo>
                  <a:pt x="1554" y="26711"/>
                </a:lnTo>
                <a:lnTo>
                  <a:pt x="1255" y="25755"/>
                </a:lnTo>
                <a:lnTo>
                  <a:pt x="1076" y="24799"/>
                </a:lnTo>
                <a:lnTo>
                  <a:pt x="956" y="23843"/>
                </a:lnTo>
                <a:lnTo>
                  <a:pt x="837" y="22767"/>
                </a:lnTo>
                <a:lnTo>
                  <a:pt x="837" y="21751"/>
                </a:lnTo>
                <a:lnTo>
                  <a:pt x="897" y="20735"/>
                </a:lnTo>
                <a:lnTo>
                  <a:pt x="1016" y="19660"/>
                </a:lnTo>
                <a:lnTo>
                  <a:pt x="1196" y="18644"/>
                </a:lnTo>
                <a:lnTo>
                  <a:pt x="1375" y="17628"/>
                </a:lnTo>
                <a:lnTo>
                  <a:pt x="1674" y="16553"/>
                </a:lnTo>
                <a:lnTo>
                  <a:pt x="1972" y="15596"/>
                </a:lnTo>
                <a:lnTo>
                  <a:pt x="2331" y="14581"/>
                </a:lnTo>
                <a:lnTo>
                  <a:pt x="2749" y="13625"/>
                </a:lnTo>
                <a:lnTo>
                  <a:pt x="3167" y="12668"/>
                </a:lnTo>
                <a:lnTo>
                  <a:pt x="3705" y="11712"/>
                </a:lnTo>
                <a:lnTo>
                  <a:pt x="4243" y="10816"/>
                </a:lnTo>
                <a:lnTo>
                  <a:pt x="4781" y="9920"/>
                </a:lnTo>
                <a:lnTo>
                  <a:pt x="5438" y="9083"/>
                </a:lnTo>
                <a:lnTo>
                  <a:pt x="6095" y="8306"/>
                </a:lnTo>
                <a:lnTo>
                  <a:pt x="6813" y="7529"/>
                </a:lnTo>
                <a:lnTo>
                  <a:pt x="7530" y="6812"/>
                </a:lnTo>
                <a:lnTo>
                  <a:pt x="8306" y="6155"/>
                </a:lnTo>
                <a:lnTo>
                  <a:pt x="9143" y="5558"/>
                </a:lnTo>
                <a:lnTo>
                  <a:pt x="9980" y="4960"/>
                </a:lnTo>
                <a:lnTo>
                  <a:pt x="10816" y="4422"/>
                </a:lnTo>
                <a:lnTo>
                  <a:pt x="11712" y="3944"/>
                </a:lnTo>
                <a:lnTo>
                  <a:pt x="12669" y="3526"/>
                </a:lnTo>
                <a:lnTo>
                  <a:pt x="13625" y="3108"/>
                </a:lnTo>
                <a:lnTo>
                  <a:pt x="14640" y="2809"/>
                </a:lnTo>
                <a:lnTo>
                  <a:pt x="15656" y="2510"/>
                </a:lnTo>
                <a:lnTo>
                  <a:pt x="16672" y="2271"/>
                </a:lnTo>
                <a:lnTo>
                  <a:pt x="17748" y="2092"/>
                </a:lnTo>
                <a:lnTo>
                  <a:pt x="19959" y="1972"/>
                </a:lnTo>
                <a:lnTo>
                  <a:pt x="21273" y="1912"/>
                </a:lnTo>
                <a:lnTo>
                  <a:pt x="21751" y="1853"/>
                </a:lnTo>
                <a:lnTo>
                  <a:pt x="21871" y="1793"/>
                </a:lnTo>
                <a:lnTo>
                  <a:pt x="21871" y="1673"/>
                </a:lnTo>
                <a:lnTo>
                  <a:pt x="21811" y="1614"/>
                </a:lnTo>
                <a:lnTo>
                  <a:pt x="21453" y="1554"/>
                </a:lnTo>
                <a:lnTo>
                  <a:pt x="20915" y="1494"/>
                </a:lnTo>
                <a:lnTo>
                  <a:pt x="20198" y="1494"/>
                </a:lnTo>
                <a:lnTo>
                  <a:pt x="19301" y="1554"/>
                </a:lnTo>
                <a:lnTo>
                  <a:pt x="18286" y="1614"/>
                </a:lnTo>
                <a:lnTo>
                  <a:pt x="17150" y="1793"/>
                </a:lnTo>
                <a:lnTo>
                  <a:pt x="15955" y="2032"/>
                </a:lnTo>
                <a:lnTo>
                  <a:pt x="14700" y="2331"/>
                </a:lnTo>
                <a:lnTo>
                  <a:pt x="13386" y="2689"/>
                </a:lnTo>
                <a:lnTo>
                  <a:pt x="12071" y="3167"/>
                </a:lnTo>
                <a:lnTo>
                  <a:pt x="10816" y="3705"/>
                </a:lnTo>
                <a:lnTo>
                  <a:pt x="9561" y="4303"/>
                </a:lnTo>
                <a:lnTo>
                  <a:pt x="8426" y="5080"/>
                </a:lnTo>
                <a:lnTo>
                  <a:pt x="7888" y="5438"/>
                </a:lnTo>
                <a:lnTo>
                  <a:pt x="7350" y="5856"/>
                </a:lnTo>
                <a:lnTo>
                  <a:pt x="6872" y="6334"/>
                </a:lnTo>
                <a:lnTo>
                  <a:pt x="6454" y="6812"/>
                </a:lnTo>
                <a:lnTo>
                  <a:pt x="5677" y="7768"/>
                </a:lnTo>
                <a:lnTo>
                  <a:pt x="4900" y="8725"/>
                </a:lnTo>
                <a:lnTo>
                  <a:pt x="4243" y="9800"/>
                </a:lnTo>
                <a:lnTo>
                  <a:pt x="3526" y="10816"/>
                </a:lnTo>
                <a:lnTo>
                  <a:pt x="2928" y="11951"/>
                </a:lnTo>
                <a:lnTo>
                  <a:pt x="2331" y="13087"/>
                </a:lnTo>
                <a:lnTo>
                  <a:pt x="1793" y="14222"/>
                </a:lnTo>
                <a:lnTo>
                  <a:pt x="1315" y="15417"/>
                </a:lnTo>
                <a:lnTo>
                  <a:pt x="956" y="16612"/>
                </a:lnTo>
                <a:lnTo>
                  <a:pt x="598" y="17867"/>
                </a:lnTo>
                <a:lnTo>
                  <a:pt x="299" y="19062"/>
                </a:lnTo>
                <a:lnTo>
                  <a:pt x="120" y="20317"/>
                </a:lnTo>
                <a:lnTo>
                  <a:pt x="0" y="21512"/>
                </a:lnTo>
                <a:lnTo>
                  <a:pt x="0" y="22767"/>
                </a:lnTo>
                <a:lnTo>
                  <a:pt x="0" y="23962"/>
                </a:lnTo>
                <a:lnTo>
                  <a:pt x="180" y="25217"/>
                </a:lnTo>
                <a:lnTo>
                  <a:pt x="419" y="26412"/>
                </a:lnTo>
                <a:lnTo>
                  <a:pt x="777" y="27607"/>
                </a:lnTo>
                <a:lnTo>
                  <a:pt x="1255" y="28743"/>
                </a:lnTo>
                <a:lnTo>
                  <a:pt x="1853" y="29758"/>
                </a:lnTo>
                <a:lnTo>
                  <a:pt x="2510" y="30774"/>
                </a:lnTo>
                <a:lnTo>
                  <a:pt x="3227" y="31730"/>
                </a:lnTo>
                <a:lnTo>
                  <a:pt x="4064" y="32627"/>
                </a:lnTo>
                <a:lnTo>
                  <a:pt x="4900" y="33403"/>
                </a:lnTo>
                <a:lnTo>
                  <a:pt x="5856" y="34180"/>
                </a:lnTo>
                <a:lnTo>
                  <a:pt x="6872" y="34897"/>
                </a:lnTo>
                <a:lnTo>
                  <a:pt x="7948" y="35555"/>
                </a:lnTo>
                <a:lnTo>
                  <a:pt x="9083" y="36092"/>
                </a:lnTo>
                <a:lnTo>
                  <a:pt x="10219" y="36630"/>
                </a:lnTo>
                <a:lnTo>
                  <a:pt x="11414" y="37049"/>
                </a:lnTo>
                <a:lnTo>
                  <a:pt x="12609" y="37407"/>
                </a:lnTo>
                <a:lnTo>
                  <a:pt x="13864" y="37766"/>
                </a:lnTo>
                <a:lnTo>
                  <a:pt x="15119" y="38005"/>
                </a:lnTo>
                <a:lnTo>
                  <a:pt x="16433" y="38184"/>
                </a:lnTo>
                <a:lnTo>
                  <a:pt x="17688" y="38303"/>
                </a:lnTo>
                <a:lnTo>
                  <a:pt x="20257" y="38303"/>
                </a:lnTo>
                <a:lnTo>
                  <a:pt x="21512" y="38184"/>
                </a:lnTo>
                <a:lnTo>
                  <a:pt x="22767" y="38064"/>
                </a:lnTo>
                <a:lnTo>
                  <a:pt x="24022" y="37825"/>
                </a:lnTo>
                <a:lnTo>
                  <a:pt x="25217" y="37467"/>
                </a:lnTo>
                <a:lnTo>
                  <a:pt x="26353" y="37108"/>
                </a:lnTo>
                <a:lnTo>
                  <a:pt x="27488" y="36630"/>
                </a:lnTo>
                <a:lnTo>
                  <a:pt x="28563" y="36092"/>
                </a:lnTo>
                <a:lnTo>
                  <a:pt x="29579" y="35495"/>
                </a:lnTo>
                <a:lnTo>
                  <a:pt x="30595" y="34838"/>
                </a:lnTo>
                <a:lnTo>
                  <a:pt x="31491" y="34061"/>
                </a:lnTo>
                <a:lnTo>
                  <a:pt x="32328" y="33224"/>
                </a:lnTo>
                <a:lnTo>
                  <a:pt x="33165" y="32268"/>
                </a:lnTo>
                <a:lnTo>
                  <a:pt x="33882" y="31252"/>
                </a:lnTo>
                <a:lnTo>
                  <a:pt x="34599" y="30177"/>
                </a:lnTo>
                <a:lnTo>
                  <a:pt x="35196" y="29041"/>
                </a:lnTo>
                <a:lnTo>
                  <a:pt x="35734" y="27906"/>
                </a:lnTo>
                <a:lnTo>
                  <a:pt x="36212" y="26711"/>
                </a:lnTo>
                <a:lnTo>
                  <a:pt x="36630" y="25516"/>
                </a:lnTo>
                <a:lnTo>
                  <a:pt x="36929" y="24261"/>
                </a:lnTo>
                <a:lnTo>
                  <a:pt x="37168" y="23006"/>
                </a:lnTo>
                <a:lnTo>
                  <a:pt x="37347" y="21751"/>
                </a:lnTo>
                <a:lnTo>
                  <a:pt x="37467" y="20496"/>
                </a:lnTo>
                <a:lnTo>
                  <a:pt x="37467" y="19241"/>
                </a:lnTo>
                <a:lnTo>
                  <a:pt x="37407" y="17927"/>
                </a:lnTo>
                <a:lnTo>
                  <a:pt x="37288" y="16672"/>
                </a:lnTo>
                <a:lnTo>
                  <a:pt x="37108" y="15417"/>
                </a:lnTo>
                <a:lnTo>
                  <a:pt x="36810" y="14162"/>
                </a:lnTo>
                <a:lnTo>
                  <a:pt x="36571" y="13385"/>
                </a:lnTo>
                <a:lnTo>
                  <a:pt x="36272" y="12609"/>
                </a:lnTo>
                <a:lnTo>
                  <a:pt x="35973" y="11832"/>
                </a:lnTo>
                <a:lnTo>
                  <a:pt x="35615" y="11055"/>
                </a:lnTo>
                <a:lnTo>
                  <a:pt x="35256" y="10338"/>
                </a:lnTo>
                <a:lnTo>
                  <a:pt x="34898" y="9621"/>
                </a:lnTo>
                <a:lnTo>
                  <a:pt x="34001" y="8187"/>
                </a:lnTo>
                <a:lnTo>
                  <a:pt x="32985" y="6872"/>
                </a:lnTo>
                <a:lnTo>
                  <a:pt x="31850" y="5677"/>
                </a:lnTo>
                <a:lnTo>
                  <a:pt x="30655" y="4542"/>
                </a:lnTo>
                <a:lnTo>
                  <a:pt x="29340" y="3526"/>
                </a:lnTo>
                <a:lnTo>
                  <a:pt x="28085" y="2630"/>
                </a:lnTo>
                <a:lnTo>
                  <a:pt x="26771" y="1912"/>
                </a:lnTo>
                <a:lnTo>
                  <a:pt x="25396" y="1255"/>
                </a:lnTo>
                <a:lnTo>
                  <a:pt x="23962" y="717"/>
                </a:lnTo>
                <a:lnTo>
                  <a:pt x="22648" y="299"/>
                </a:lnTo>
                <a:lnTo>
                  <a:pt x="21333" y="0"/>
                </a:lnTo>
                <a:close/>
              </a:path>
            </a:pathLst>
          </a:custGeom>
          <a:solidFill>
            <a:srgbClr val="140E4F">
              <a:alpha val="5730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0" name="Google Shape;140;p5"/>
          <p:cNvSpPr/>
          <p:nvPr/>
        </p:nvSpPr>
        <p:spPr>
          <a:xfrm rot="-548659">
            <a:off x="11297741" y="5384373"/>
            <a:ext cx="1021139" cy="764681"/>
          </a:xfrm>
          <a:custGeom>
            <a:avLst/>
            <a:gdLst/>
            <a:ahLst/>
            <a:cxnLst/>
            <a:rect l="l" t="t" r="r" b="b"/>
            <a:pathLst>
              <a:path w="38304" h="28684" extrusionOk="0">
                <a:moveTo>
                  <a:pt x="33404" y="2690"/>
                </a:moveTo>
                <a:lnTo>
                  <a:pt x="34061" y="5200"/>
                </a:lnTo>
                <a:lnTo>
                  <a:pt x="34778" y="7769"/>
                </a:lnTo>
                <a:lnTo>
                  <a:pt x="35017" y="9084"/>
                </a:lnTo>
                <a:lnTo>
                  <a:pt x="35256" y="10398"/>
                </a:lnTo>
                <a:lnTo>
                  <a:pt x="35316" y="11713"/>
                </a:lnTo>
                <a:lnTo>
                  <a:pt x="35316" y="12370"/>
                </a:lnTo>
                <a:lnTo>
                  <a:pt x="35316" y="12968"/>
                </a:lnTo>
                <a:lnTo>
                  <a:pt x="33344" y="12251"/>
                </a:lnTo>
                <a:lnTo>
                  <a:pt x="31313" y="11593"/>
                </a:lnTo>
                <a:lnTo>
                  <a:pt x="29281" y="10996"/>
                </a:lnTo>
                <a:lnTo>
                  <a:pt x="27249" y="10458"/>
                </a:lnTo>
                <a:lnTo>
                  <a:pt x="25277" y="9861"/>
                </a:lnTo>
                <a:lnTo>
                  <a:pt x="23186" y="9323"/>
                </a:lnTo>
                <a:lnTo>
                  <a:pt x="22170" y="9084"/>
                </a:lnTo>
                <a:lnTo>
                  <a:pt x="21094" y="8904"/>
                </a:lnTo>
                <a:lnTo>
                  <a:pt x="20079" y="8785"/>
                </a:lnTo>
                <a:lnTo>
                  <a:pt x="19063" y="8665"/>
                </a:lnTo>
                <a:lnTo>
                  <a:pt x="26233" y="5678"/>
                </a:lnTo>
                <a:lnTo>
                  <a:pt x="33404" y="2690"/>
                </a:lnTo>
                <a:close/>
                <a:moveTo>
                  <a:pt x="17330" y="9442"/>
                </a:moveTo>
                <a:lnTo>
                  <a:pt x="17330" y="9502"/>
                </a:lnTo>
                <a:lnTo>
                  <a:pt x="17270" y="9622"/>
                </a:lnTo>
                <a:lnTo>
                  <a:pt x="17091" y="9980"/>
                </a:lnTo>
                <a:lnTo>
                  <a:pt x="16493" y="10936"/>
                </a:lnTo>
                <a:lnTo>
                  <a:pt x="15358" y="12490"/>
                </a:lnTo>
                <a:lnTo>
                  <a:pt x="14223" y="14342"/>
                </a:lnTo>
                <a:lnTo>
                  <a:pt x="13147" y="16195"/>
                </a:lnTo>
                <a:lnTo>
                  <a:pt x="10996" y="19959"/>
                </a:lnTo>
                <a:lnTo>
                  <a:pt x="10697" y="20676"/>
                </a:lnTo>
                <a:lnTo>
                  <a:pt x="10338" y="21513"/>
                </a:lnTo>
                <a:lnTo>
                  <a:pt x="9920" y="22349"/>
                </a:lnTo>
                <a:lnTo>
                  <a:pt x="9741" y="22708"/>
                </a:lnTo>
                <a:lnTo>
                  <a:pt x="9502" y="22947"/>
                </a:lnTo>
                <a:lnTo>
                  <a:pt x="9263" y="23126"/>
                </a:lnTo>
                <a:lnTo>
                  <a:pt x="8964" y="23186"/>
                </a:lnTo>
                <a:lnTo>
                  <a:pt x="8665" y="23186"/>
                </a:lnTo>
                <a:lnTo>
                  <a:pt x="8367" y="23126"/>
                </a:lnTo>
                <a:lnTo>
                  <a:pt x="8068" y="23007"/>
                </a:lnTo>
                <a:lnTo>
                  <a:pt x="7709" y="22827"/>
                </a:lnTo>
                <a:lnTo>
                  <a:pt x="6992" y="22349"/>
                </a:lnTo>
                <a:lnTo>
                  <a:pt x="6275" y="21812"/>
                </a:lnTo>
                <a:lnTo>
                  <a:pt x="5618" y="21274"/>
                </a:lnTo>
                <a:lnTo>
                  <a:pt x="4602" y="20318"/>
                </a:lnTo>
                <a:lnTo>
                  <a:pt x="3945" y="19660"/>
                </a:lnTo>
                <a:lnTo>
                  <a:pt x="3347" y="19003"/>
                </a:lnTo>
                <a:lnTo>
                  <a:pt x="2750" y="18286"/>
                </a:lnTo>
                <a:lnTo>
                  <a:pt x="2272" y="17509"/>
                </a:lnTo>
                <a:lnTo>
                  <a:pt x="2032" y="17031"/>
                </a:lnTo>
                <a:lnTo>
                  <a:pt x="1913" y="16673"/>
                </a:lnTo>
                <a:lnTo>
                  <a:pt x="1853" y="16493"/>
                </a:lnTo>
                <a:lnTo>
                  <a:pt x="1913" y="16314"/>
                </a:lnTo>
                <a:lnTo>
                  <a:pt x="1973" y="16195"/>
                </a:lnTo>
                <a:lnTo>
                  <a:pt x="2092" y="16015"/>
                </a:lnTo>
                <a:lnTo>
                  <a:pt x="2331" y="15836"/>
                </a:lnTo>
                <a:lnTo>
                  <a:pt x="2570" y="15657"/>
                </a:lnTo>
                <a:lnTo>
                  <a:pt x="3228" y="15418"/>
                </a:lnTo>
                <a:lnTo>
                  <a:pt x="4542" y="14999"/>
                </a:lnTo>
                <a:lnTo>
                  <a:pt x="17330" y="9442"/>
                </a:lnTo>
                <a:close/>
                <a:moveTo>
                  <a:pt x="18107" y="9263"/>
                </a:moveTo>
                <a:lnTo>
                  <a:pt x="18286" y="9323"/>
                </a:lnTo>
                <a:lnTo>
                  <a:pt x="18824" y="9382"/>
                </a:lnTo>
                <a:lnTo>
                  <a:pt x="20437" y="9622"/>
                </a:lnTo>
                <a:lnTo>
                  <a:pt x="21991" y="9920"/>
                </a:lnTo>
                <a:lnTo>
                  <a:pt x="23724" y="10219"/>
                </a:lnTo>
                <a:lnTo>
                  <a:pt x="25516" y="10637"/>
                </a:lnTo>
                <a:lnTo>
                  <a:pt x="27249" y="11115"/>
                </a:lnTo>
                <a:lnTo>
                  <a:pt x="28922" y="11593"/>
                </a:lnTo>
                <a:lnTo>
                  <a:pt x="32388" y="12669"/>
                </a:lnTo>
                <a:lnTo>
                  <a:pt x="33046" y="12908"/>
                </a:lnTo>
                <a:lnTo>
                  <a:pt x="33822" y="13267"/>
                </a:lnTo>
                <a:lnTo>
                  <a:pt x="34599" y="13446"/>
                </a:lnTo>
                <a:lnTo>
                  <a:pt x="34958" y="13506"/>
                </a:lnTo>
                <a:lnTo>
                  <a:pt x="35256" y="13506"/>
                </a:lnTo>
                <a:lnTo>
                  <a:pt x="35137" y="14043"/>
                </a:lnTo>
                <a:lnTo>
                  <a:pt x="34958" y="14641"/>
                </a:lnTo>
                <a:lnTo>
                  <a:pt x="34539" y="15776"/>
                </a:lnTo>
                <a:lnTo>
                  <a:pt x="34061" y="16852"/>
                </a:lnTo>
                <a:lnTo>
                  <a:pt x="33404" y="17868"/>
                </a:lnTo>
                <a:lnTo>
                  <a:pt x="32687" y="18884"/>
                </a:lnTo>
                <a:lnTo>
                  <a:pt x="31850" y="19780"/>
                </a:lnTo>
                <a:lnTo>
                  <a:pt x="30954" y="20676"/>
                </a:lnTo>
                <a:lnTo>
                  <a:pt x="29938" y="21453"/>
                </a:lnTo>
                <a:lnTo>
                  <a:pt x="28922" y="22230"/>
                </a:lnTo>
                <a:lnTo>
                  <a:pt x="27847" y="22887"/>
                </a:lnTo>
                <a:lnTo>
                  <a:pt x="26711" y="23544"/>
                </a:lnTo>
                <a:lnTo>
                  <a:pt x="25576" y="24082"/>
                </a:lnTo>
                <a:lnTo>
                  <a:pt x="24441" y="24501"/>
                </a:lnTo>
                <a:lnTo>
                  <a:pt x="23305" y="24919"/>
                </a:lnTo>
                <a:lnTo>
                  <a:pt x="22170" y="25218"/>
                </a:lnTo>
                <a:lnTo>
                  <a:pt x="21035" y="25457"/>
                </a:lnTo>
                <a:lnTo>
                  <a:pt x="21035" y="25457"/>
                </a:lnTo>
                <a:lnTo>
                  <a:pt x="21094" y="25277"/>
                </a:lnTo>
                <a:lnTo>
                  <a:pt x="21035" y="25098"/>
                </a:lnTo>
                <a:lnTo>
                  <a:pt x="20915" y="24979"/>
                </a:lnTo>
                <a:lnTo>
                  <a:pt x="20796" y="25038"/>
                </a:lnTo>
                <a:lnTo>
                  <a:pt x="20736" y="25038"/>
                </a:lnTo>
                <a:lnTo>
                  <a:pt x="20796" y="24919"/>
                </a:lnTo>
                <a:lnTo>
                  <a:pt x="20796" y="24680"/>
                </a:lnTo>
                <a:lnTo>
                  <a:pt x="20736" y="23963"/>
                </a:lnTo>
                <a:lnTo>
                  <a:pt x="20497" y="22887"/>
                </a:lnTo>
                <a:lnTo>
                  <a:pt x="20198" y="21752"/>
                </a:lnTo>
                <a:lnTo>
                  <a:pt x="19541" y="19421"/>
                </a:lnTo>
                <a:lnTo>
                  <a:pt x="19123" y="18107"/>
                </a:lnTo>
                <a:lnTo>
                  <a:pt x="18704" y="16195"/>
                </a:lnTo>
                <a:lnTo>
                  <a:pt x="18346" y="14282"/>
                </a:lnTo>
                <a:lnTo>
                  <a:pt x="18107" y="12370"/>
                </a:lnTo>
                <a:lnTo>
                  <a:pt x="17987" y="10458"/>
                </a:lnTo>
                <a:lnTo>
                  <a:pt x="19003" y="11713"/>
                </a:lnTo>
                <a:lnTo>
                  <a:pt x="20138" y="13028"/>
                </a:lnTo>
                <a:lnTo>
                  <a:pt x="21274" y="14223"/>
                </a:lnTo>
                <a:lnTo>
                  <a:pt x="22529" y="15418"/>
                </a:lnTo>
                <a:lnTo>
                  <a:pt x="23783" y="16613"/>
                </a:lnTo>
                <a:lnTo>
                  <a:pt x="25038" y="17688"/>
                </a:lnTo>
                <a:lnTo>
                  <a:pt x="26353" y="18764"/>
                </a:lnTo>
                <a:lnTo>
                  <a:pt x="27668" y="19840"/>
                </a:lnTo>
                <a:lnTo>
                  <a:pt x="28146" y="20198"/>
                </a:lnTo>
                <a:lnTo>
                  <a:pt x="28803" y="20736"/>
                </a:lnTo>
                <a:lnTo>
                  <a:pt x="29161" y="20915"/>
                </a:lnTo>
                <a:lnTo>
                  <a:pt x="29520" y="21095"/>
                </a:lnTo>
                <a:lnTo>
                  <a:pt x="29819" y="21095"/>
                </a:lnTo>
                <a:lnTo>
                  <a:pt x="29938" y="21035"/>
                </a:lnTo>
                <a:lnTo>
                  <a:pt x="29998" y="20975"/>
                </a:lnTo>
                <a:lnTo>
                  <a:pt x="30058" y="20855"/>
                </a:lnTo>
                <a:lnTo>
                  <a:pt x="30058" y="20736"/>
                </a:lnTo>
                <a:lnTo>
                  <a:pt x="29998" y="20437"/>
                </a:lnTo>
                <a:lnTo>
                  <a:pt x="29759" y="20198"/>
                </a:lnTo>
                <a:lnTo>
                  <a:pt x="29460" y="19899"/>
                </a:lnTo>
                <a:lnTo>
                  <a:pt x="28743" y="19421"/>
                </a:lnTo>
                <a:lnTo>
                  <a:pt x="28265" y="19123"/>
                </a:lnTo>
                <a:lnTo>
                  <a:pt x="26950" y="18107"/>
                </a:lnTo>
                <a:lnTo>
                  <a:pt x="25636" y="17091"/>
                </a:lnTo>
                <a:lnTo>
                  <a:pt x="24321" y="16015"/>
                </a:lnTo>
                <a:lnTo>
                  <a:pt x="23066" y="14880"/>
                </a:lnTo>
                <a:lnTo>
                  <a:pt x="21871" y="13745"/>
                </a:lnTo>
                <a:lnTo>
                  <a:pt x="20676" y="12550"/>
                </a:lnTo>
                <a:lnTo>
                  <a:pt x="19481" y="11295"/>
                </a:lnTo>
                <a:lnTo>
                  <a:pt x="18943" y="10697"/>
                </a:lnTo>
                <a:lnTo>
                  <a:pt x="18465" y="10040"/>
                </a:lnTo>
                <a:lnTo>
                  <a:pt x="18047" y="9502"/>
                </a:lnTo>
                <a:lnTo>
                  <a:pt x="17987" y="9382"/>
                </a:lnTo>
                <a:lnTo>
                  <a:pt x="17987" y="9263"/>
                </a:lnTo>
                <a:close/>
                <a:moveTo>
                  <a:pt x="17509" y="9861"/>
                </a:moveTo>
                <a:lnTo>
                  <a:pt x="17390" y="10876"/>
                </a:lnTo>
                <a:lnTo>
                  <a:pt x="17390" y="11832"/>
                </a:lnTo>
                <a:lnTo>
                  <a:pt x="17390" y="12848"/>
                </a:lnTo>
                <a:lnTo>
                  <a:pt x="17509" y="13804"/>
                </a:lnTo>
                <a:lnTo>
                  <a:pt x="17629" y="14820"/>
                </a:lnTo>
                <a:lnTo>
                  <a:pt x="17808" y="15776"/>
                </a:lnTo>
                <a:lnTo>
                  <a:pt x="18286" y="17748"/>
                </a:lnTo>
                <a:lnTo>
                  <a:pt x="19302" y="21692"/>
                </a:lnTo>
                <a:lnTo>
                  <a:pt x="19780" y="23604"/>
                </a:lnTo>
                <a:lnTo>
                  <a:pt x="19959" y="24620"/>
                </a:lnTo>
                <a:lnTo>
                  <a:pt x="20138" y="25576"/>
                </a:lnTo>
                <a:lnTo>
                  <a:pt x="18764" y="25696"/>
                </a:lnTo>
                <a:lnTo>
                  <a:pt x="17449" y="25696"/>
                </a:lnTo>
                <a:lnTo>
                  <a:pt x="16135" y="25576"/>
                </a:lnTo>
                <a:lnTo>
                  <a:pt x="14820" y="25457"/>
                </a:lnTo>
                <a:lnTo>
                  <a:pt x="13506" y="25158"/>
                </a:lnTo>
                <a:lnTo>
                  <a:pt x="12191" y="24799"/>
                </a:lnTo>
                <a:lnTo>
                  <a:pt x="10936" y="24321"/>
                </a:lnTo>
                <a:lnTo>
                  <a:pt x="9741" y="23843"/>
                </a:lnTo>
                <a:lnTo>
                  <a:pt x="9980" y="23544"/>
                </a:lnTo>
                <a:lnTo>
                  <a:pt x="10219" y="23186"/>
                </a:lnTo>
                <a:lnTo>
                  <a:pt x="10637" y="22409"/>
                </a:lnTo>
                <a:lnTo>
                  <a:pt x="10996" y="21573"/>
                </a:lnTo>
                <a:lnTo>
                  <a:pt x="11354" y="20855"/>
                </a:lnTo>
                <a:lnTo>
                  <a:pt x="13386" y="17031"/>
                </a:lnTo>
                <a:lnTo>
                  <a:pt x="15418" y="13446"/>
                </a:lnTo>
                <a:lnTo>
                  <a:pt x="17509" y="9861"/>
                </a:lnTo>
                <a:close/>
                <a:moveTo>
                  <a:pt x="35256" y="1973"/>
                </a:moveTo>
                <a:lnTo>
                  <a:pt x="35735" y="3228"/>
                </a:lnTo>
                <a:lnTo>
                  <a:pt x="36213" y="4542"/>
                </a:lnTo>
                <a:lnTo>
                  <a:pt x="36631" y="5857"/>
                </a:lnTo>
                <a:lnTo>
                  <a:pt x="36989" y="7231"/>
                </a:lnTo>
                <a:lnTo>
                  <a:pt x="37228" y="8546"/>
                </a:lnTo>
                <a:lnTo>
                  <a:pt x="37408" y="9920"/>
                </a:lnTo>
                <a:lnTo>
                  <a:pt x="37467" y="11295"/>
                </a:lnTo>
                <a:lnTo>
                  <a:pt x="37348" y="12729"/>
                </a:lnTo>
                <a:lnTo>
                  <a:pt x="37288" y="13386"/>
                </a:lnTo>
                <a:lnTo>
                  <a:pt x="37169" y="14043"/>
                </a:lnTo>
                <a:lnTo>
                  <a:pt x="36989" y="14760"/>
                </a:lnTo>
                <a:lnTo>
                  <a:pt x="36750" y="15418"/>
                </a:lnTo>
                <a:lnTo>
                  <a:pt x="36511" y="16075"/>
                </a:lnTo>
                <a:lnTo>
                  <a:pt x="36213" y="16732"/>
                </a:lnTo>
                <a:lnTo>
                  <a:pt x="35495" y="17987"/>
                </a:lnTo>
                <a:lnTo>
                  <a:pt x="34659" y="19182"/>
                </a:lnTo>
                <a:lnTo>
                  <a:pt x="33763" y="20377"/>
                </a:lnTo>
                <a:lnTo>
                  <a:pt x="32687" y="21453"/>
                </a:lnTo>
                <a:lnTo>
                  <a:pt x="31611" y="22469"/>
                </a:lnTo>
                <a:lnTo>
                  <a:pt x="30416" y="23425"/>
                </a:lnTo>
                <a:lnTo>
                  <a:pt x="29161" y="24321"/>
                </a:lnTo>
                <a:lnTo>
                  <a:pt x="27847" y="25098"/>
                </a:lnTo>
                <a:lnTo>
                  <a:pt x="26532" y="25815"/>
                </a:lnTo>
                <a:lnTo>
                  <a:pt x="25158" y="26413"/>
                </a:lnTo>
                <a:lnTo>
                  <a:pt x="23843" y="26891"/>
                </a:lnTo>
                <a:lnTo>
                  <a:pt x="22469" y="27309"/>
                </a:lnTo>
                <a:lnTo>
                  <a:pt x="21154" y="27548"/>
                </a:lnTo>
                <a:lnTo>
                  <a:pt x="20437" y="27668"/>
                </a:lnTo>
                <a:lnTo>
                  <a:pt x="19660" y="27727"/>
                </a:lnTo>
                <a:lnTo>
                  <a:pt x="18107" y="27727"/>
                </a:lnTo>
                <a:lnTo>
                  <a:pt x="16553" y="27548"/>
                </a:lnTo>
                <a:lnTo>
                  <a:pt x="14999" y="27309"/>
                </a:lnTo>
                <a:lnTo>
                  <a:pt x="13506" y="26951"/>
                </a:lnTo>
                <a:lnTo>
                  <a:pt x="12012" y="26472"/>
                </a:lnTo>
                <a:lnTo>
                  <a:pt x="10578" y="25994"/>
                </a:lnTo>
                <a:lnTo>
                  <a:pt x="9143" y="25397"/>
                </a:lnTo>
                <a:lnTo>
                  <a:pt x="8367" y="25038"/>
                </a:lnTo>
                <a:lnTo>
                  <a:pt x="7650" y="24680"/>
                </a:lnTo>
                <a:lnTo>
                  <a:pt x="6932" y="24262"/>
                </a:lnTo>
                <a:lnTo>
                  <a:pt x="6335" y="23843"/>
                </a:lnTo>
                <a:lnTo>
                  <a:pt x="5678" y="23365"/>
                </a:lnTo>
                <a:lnTo>
                  <a:pt x="5140" y="22827"/>
                </a:lnTo>
                <a:lnTo>
                  <a:pt x="4602" y="22290"/>
                </a:lnTo>
                <a:lnTo>
                  <a:pt x="4064" y="21752"/>
                </a:lnTo>
                <a:lnTo>
                  <a:pt x="3108" y="20557"/>
                </a:lnTo>
                <a:lnTo>
                  <a:pt x="2272" y="19302"/>
                </a:lnTo>
                <a:lnTo>
                  <a:pt x="1435" y="17927"/>
                </a:lnTo>
                <a:lnTo>
                  <a:pt x="658" y="16434"/>
                </a:lnTo>
                <a:lnTo>
                  <a:pt x="957" y="16374"/>
                </a:lnTo>
                <a:lnTo>
                  <a:pt x="1136" y="16434"/>
                </a:lnTo>
                <a:lnTo>
                  <a:pt x="1256" y="16434"/>
                </a:lnTo>
                <a:lnTo>
                  <a:pt x="1315" y="16553"/>
                </a:lnTo>
                <a:lnTo>
                  <a:pt x="1435" y="16912"/>
                </a:lnTo>
                <a:lnTo>
                  <a:pt x="1554" y="17449"/>
                </a:lnTo>
                <a:lnTo>
                  <a:pt x="1734" y="17808"/>
                </a:lnTo>
                <a:lnTo>
                  <a:pt x="1973" y="18226"/>
                </a:lnTo>
                <a:lnTo>
                  <a:pt x="2511" y="18943"/>
                </a:lnTo>
                <a:lnTo>
                  <a:pt x="3048" y="19660"/>
                </a:lnTo>
                <a:lnTo>
                  <a:pt x="3646" y="20377"/>
                </a:lnTo>
                <a:lnTo>
                  <a:pt x="4303" y="20975"/>
                </a:lnTo>
                <a:lnTo>
                  <a:pt x="4961" y="21632"/>
                </a:lnTo>
                <a:lnTo>
                  <a:pt x="5678" y="22230"/>
                </a:lnTo>
                <a:lnTo>
                  <a:pt x="6395" y="22827"/>
                </a:lnTo>
                <a:lnTo>
                  <a:pt x="7231" y="23365"/>
                </a:lnTo>
                <a:lnTo>
                  <a:pt x="8008" y="23903"/>
                </a:lnTo>
                <a:lnTo>
                  <a:pt x="8845" y="24381"/>
                </a:lnTo>
                <a:lnTo>
                  <a:pt x="9681" y="24799"/>
                </a:lnTo>
                <a:lnTo>
                  <a:pt x="10578" y="25158"/>
                </a:lnTo>
                <a:lnTo>
                  <a:pt x="11414" y="25516"/>
                </a:lnTo>
                <a:lnTo>
                  <a:pt x="12310" y="25815"/>
                </a:lnTo>
                <a:lnTo>
                  <a:pt x="13147" y="26054"/>
                </a:lnTo>
                <a:lnTo>
                  <a:pt x="13984" y="26233"/>
                </a:lnTo>
                <a:lnTo>
                  <a:pt x="14820" y="26413"/>
                </a:lnTo>
                <a:lnTo>
                  <a:pt x="15716" y="26532"/>
                </a:lnTo>
                <a:lnTo>
                  <a:pt x="16553" y="26592"/>
                </a:lnTo>
                <a:lnTo>
                  <a:pt x="17449" y="26652"/>
                </a:lnTo>
                <a:lnTo>
                  <a:pt x="18346" y="26652"/>
                </a:lnTo>
                <a:lnTo>
                  <a:pt x="19182" y="26592"/>
                </a:lnTo>
                <a:lnTo>
                  <a:pt x="20079" y="26532"/>
                </a:lnTo>
                <a:lnTo>
                  <a:pt x="20915" y="26413"/>
                </a:lnTo>
                <a:lnTo>
                  <a:pt x="21812" y="26233"/>
                </a:lnTo>
                <a:lnTo>
                  <a:pt x="22648" y="26054"/>
                </a:lnTo>
                <a:lnTo>
                  <a:pt x="23485" y="25815"/>
                </a:lnTo>
                <a:lnTo>
                  <a:pt x="24321" y="25516"/>
                </a:lnTo>
                <a:lnTo>
                  <a:pt x="25158" y="25218"/>
                </a:lnTo>
                <a:lnTo>
                  <a:pt x="26592" y="24620"/>
                </a:lnTo>
                <a:lnTo>
                  <a:pt x="28026" y="23843"/>
                </a:lnTo>
                <a:lnTo>
                  <a:pt x="29341" y="22947"/>
                </a:lnTo>
                <a:lnTo>
                  <a:pt x="30596" y="21991"/>
                </a:lnTo>
                <a:lnTo>
                  <a:pt x="31791" y="20975"/>
                </a:lnTo>
                <a:lnTo>
                  <a:pt x="32328" y="20377"/>
                </a:lnTo>
                <a:lnTo>
                  <a:pt x="32866" y="19780"/>
                </a:lnTo>
                <a:lnTo>
                  <a:pt x="33344" y="19182"/>
                </a:lnTo>
                <a:lnTo>
                  <a:pt x="33822" y="18525"/>
                </a:lnTo>
                <a:lnTo>
                  <a:pt x="34241" y="17868"/>
                </a:lnTo>
                <a:lnTo>
                  <a:pt x="34659" y="17151"/>
                </a:lnTo>
                <a:lnTo>
                  <a:pt x="35077" y="16314"/>
                </a:lnTo>
                <a:lnTo>
                  <a:pt x="35436" y="15478"/>
                </a:lnTo>
                <a:lnTo>
                  <a:pt x="35675" y="14581"/>
                </a:lnTo>
                <a:lnTo>
                  <a:pt x="35914" y="13745"/>
                </a:lnTo>
                <a:lnTo>
                  <a:pt x="36033" y="12848"/>
                </a:lnTo>
                <a:lnTo>
                  <a:pt x="36033" y="11892"/>
                </a:lnTo>
                <a:lnTo>
                  <a:pt x="36033" y="10996"/>
                </a:lnTo>
                <a:lnTo>
                  <a:pt x="35914" y="10040"/>
                </a:lnTo>
                <a:lnTo>
                  <a:pt x="35735" y="8904"/>
                </a:lnTo>
                <a:lnTo>
                  <a:pt x="35495" y="7769"/>
                </a:lnTo>
                <a:lnTo>
                  <a:pt x="34898" y="5439"/>
                </a:lnTo>
                <a:lnTo>
                  <a:pt x="34539" y="4303"/>
                </a:lnTo>
                <a:lnTo>
                  <a:pt x="34420" y="3706"/>
                </a:lnTo>
                <a:lnTo>
                  <a:pt x="34360" y="3168"/>
                </a:lnTo>
                <a:lnTo>
                  <a:pt x="34360" y="2630"/>
                </a:lnTo>
                <a:lnTo>
                  <a:pt x="34360" y="2451"/>
                </a:lnTo>
                <a:lnTo>
                  <a:pt x="34420" y="2331"/>
                </a:lnTo>
                <a:lnTo>
                  <a:pt x="34480" y="2272"/>
                </a:lnTo>
                <a:lnTo>
                  <a:pt x="34659" y="2212"/>
                </a:lnTo>
                <a:lnTo>
                  <a:pt x="35256" y="1973"/>
                </a:lnTo>
                <a:close/>
                <a:moveTo>
                  <a:pt x="35137" y="1"/>
                </a:moveTo>
                <a:lnTo>
                  <a:pt x="34958" y="120"/>
                </a:lnTo>
                <a:lnTo>
                  <a:pt x="34838" y="240"/>
                </a:lnTo>
                <a:lnTo>
                  <a:pt x="34778" y="479"/>
                </a:lnTo>
                <a:lnTo>
                  <a:pt x="34778" y="658"/>
                </a:lnTo>
                <a:lnTo>
                  <a:pt x="34838" y="897"/>
                </a:lnTo>
                <a:lnTo>
                  <a:pt x="34420" y="1017"/>
                </a:lnTo>
                <a:lnTo>
                  <a:pt x="34002" y="1077"/>
                </a:lnTo>
                <a:lnTo>
                  <a:pt x="33643" y="1136"/>
                </a:lnTo>
                <a:lnTo>
                  <a:pt x="33285" y="1256"/>
                </a:lnTo>
                <a:lnTo>
                  <a:pt x="32986" y="1435"/>
                </a:lnTo>
                <a:lnTo>
                  <a:pt x="32567" y="1674"/>
                </a:lnTo>
                <a:lnTo>
                  <a:pt x="32149" y="1973"/>
                </a:lnTo>
                <a:lnTo>
                  <a:pt x="31671" y="2152"/>
                </a:lnTo>
                <a:lnTo>
                  <a:pt x="26652" y="4244"/>
                </a:lnTo>
                <a:lnTo>
                  <a:pt x="21513" y="6395"/>
                </a:lnTo>
                <a:lnTo>
                  <a:pt x="16314" y="8606"/>
                </a:lnTo>
                <a:lnTo>
                  <a:pt x="11474" y="10757"/>
                </a:lnTo>
                <a:lnTo>
                  <a:pt x="6693" y="12968"/>
                </a:lnTo>
                <a:lnTo>
                  <a:pt x="5020" y="13685"/>
                </a:lnTo>
                <a:lnTo>
                  <a:pt x="3347" y="14402"/>
                </a:lnTo>
                <a:lnTo>
                  <a:pt x="2570" y="14760"/>
                </a:lnTo>
                <a:lnTo>
                  <a:pt x="1793" y="15179"/>
                </a:lnTo>
                <a:lnTo>
                  <a:pt x="1076" y="15657"/>
                </a:lnTo>
                <a:lnTo>
                  <a:pt x="479" y="16135"/>
                </a:lnTo>
                <a:lnTo>
                  <a:pt x="419" y="15956"/>
                </a:lnTo>
                <a:lnTo>
                  <a:pt x="359" y="15776"/>
                </a:lnTo>
                <a:lnTo>
                  <a:pt x="240" y="15717"/>
                </a:lnTo>
                <a:lnTo>
                  <a:pt x="61" y="15657"/>
                </a:lnTo>
                <a:lnTo>
                  <a:pt x="1" y="15836"/>
                </a:lnTo>
                <a:lnTo>
                  <a:pt x="1" y="16015"/>
                </a:lnTo>
                <a:lnTo>
                  <a:pt x="61" y="16374"/>
                </a:lnTo>
                <a:lnTo>
                  <a:pt x="180" y="16732"/>
                </a:lnTo>
                <a:lnTo>
                  <a:pt x="539" y="17629"/>
                </a:lnTo>
                <a:lnTo>
                  <a:pt x="1076" y="18704"/>
                </a:lnTo>
                <a:lnTo>
                  <a:pt x="2152" y="20676"/>
                </a:lnTo>
                <a:lnTo>
                  <a:pt x="2869" y="21812"/>
                </a:lnTo>
                <a:lnTo>
                  <a:pt x="3467" y="22648"/>
                </a:lnTo>
                <a:lnTo>
                  <a:pt x="4124" y="23365"/>
                </a:lnTo>
                <a:lnTo>
                  <a:pt x="4841" y="23963"/>
                </a:lnTo>
                <a:lnTo>
                  <a:pt x="5558" y="24560"/>
                </a:lnTo>
                <a:lnTo>
                  <a:pt x="6395" y="25098"/>
                </a:lnTo>
                <a:lnTo>
                  <a:pt x="7231" y="25576"/>
                </a:lnTo>
                <a:lnTo>
                  <a:pt x="8068" y="26054"/>
                </a:lnTo>
                <a:lnTo>
                  <a:pt x="8964" y="26472"/>
                </a:lnTo>
                <a:lnTo>
                  <a:pt x="10996" y="27249"/>
                </a:lnTo>
                <a:lnTo>
                  <a:pt x="12071" y="27548"/>
                </a:lnTo>
                <a:lnTo>
                  <a:pt x="13087" y="27847"/>
                </a:lnTo>
                <a:lnTo>
                  <a:pt x="14103" y="28146"/>
                </a:lnTo>
                <a:lnTo>
                  <a:pt x="15179" y="28325"/>
                </a:lnTo>
                <a:lnTo>
                  <a:pt x="16195" y="28504"/>
                </a:lnTo>
                <a:lnTo>
                  <a:pt x="17270" y="28624"/>
                </a:lnTo>
                <a:lnTo>
                  <a:pt x="18346" y="28683"/>
                </a:lnTo>
                <a:lnTo>
                  <a:pt x="19362" y="28683"/>
                </a:lnTo>
                <a:lnTo>
                  <a:pt x="20437" y="28624"/>
                </a:lnTo>
                <a:lnTo>
                  <a:pt x="21453" y="28504"/>
                </a:lnTo>
                <a:lnTo>
                  <a:pt x="22529" y="28265"/>
                </a:lnTo>
                <a:lnTo>
                  <a:pt x="23544" y="28026"/>
                </a:lnTo>
                <a:lnTo>
                  <a:pt x="24620" y="27668"/>
                </a:lnTo>
                <a:lnTo>
                  <a:pt x="25636" y="27249"/>
                </a:lnTo>
                <a:lnTo>
                  <a:pt x="27309" y="26413"/>
                </a:lnTo>
                <a:lnTo>
                  <a:pt x="28982" y="25457"/>
                </a:lnTo>
                <a:lnTo>
                  <a:pt x="30655" y="24321"/>
                </a:lnTo>
                <a:lnTo>
                  <a:pt x="31432" y="23724"/>
                </a:lnTo>
                <a:lnTo>
                  <a:pt x="32209" y="23126"/>
                </a:lnTo>
                <a:lnTo>
                  <a:pt x="32926" y="22469"/>
                </a:lnTo>
                <a:lnTo>
                  <a:pt x="33643" y="21812"/>
                </a:lnTo>
                <a:lnTo>
                  <a:pt x="34300" y="21095"/>
                </a:lnTo>
                <a:lnTo>
                  <a:pt x="34958" y="20377"/>
                </a:lnTo>
                <a:lnTo>
                  <a:pt x="35555" y="19601"/>
                </a:lnTo>
                <a:lnTo>
                  <a:pt x="36093" y="18824"/>
                </a:lnTo>
                <a:lnTo>
                  <a:pt x="36571" y="17987"/>
                </a:lnTo>
                <a:lnTo>
                  <a:pt x="37049" y="17151"/>
                </a:lnTo>
                <a:lnTo>
                  <a:pt x="37467" y="16135"/>
                </a:lnTo>
                <a:lnTo>
                  <a:pt x="37826" y="15059"/>
                </a:lnTo>
                <a:lnTo>
                  <a:pt x="38065" y="13984"/>
                </a:lnTo>
                <a:lnTo>
                  <a:pt x="38244" y="12968"/>
                </a:lnTo>
                <a:lnTo>
                  <a:pt x="38304" y="11892"/>
                </a:lnTo>
                <a:lnTo>
                  <a:pt x="38304" y="10757"/>
                </a:lnTo>
                <a:lnTo>
                  <a:pt x="38244" y="9681"/>
                </a:lnTo>
                <a:lnTo>
                  <a:pt x="38125" y="8606"/>
                </a:lnTo>
                <a:lnTo>
                  <a:pt x="37945" y="7530"/>
                </a:lnTo>
                <a:lnTo>
                  <a:pt x="37706" y="6454"/>
                </a:lnTo>
                <a:lnTo>
                  <a:pt x="37408" y="5379"/>
                </a:lnTo>
                <a:lnTo>
                  <a:pt x="37109" y="4363"/>
                </a:lnTo>
                <a:lnTo>
                  <a:pt x="36332" y="2272"/>
                </a:lnTo>
                <a:lnTo>
                  <a:pt x="35555" y="300"/>
                </a:lnTo>
                <a:lnTo>
                  <a:pt x="35436" y="61"/>
                </a:lnTo>
                <a:lnTo>
                  <a:pt x="35256" y="1"/>
                </a:lnTo>
                <a:close/>
              </a:path>
            </a:pathLst>
          </a:custGeom>
          <a:solidFill>
            <a:srgbClr val="140E4F">
              <a:alpha val="5730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 name="Google Shape;141;p5"/>
          <p:cNvSpPr/>
          <p:nvPr/>
        </p:nvSpPr>
        <p:spPr>
          <a:xfrm rot="-9290062">
            <a:off x="11141055" y="2269409"/>
            <a:ext cx="1035975" cy="1139187"/>
          </a:xfrm>
          <a:custGeom>
            <a:avLst/>
            <a:gdLst/>
            <a:ahLst/>
            <a:cxnLst/>
            <a:rect l="l" t="t" r="r" b="b"/>
            <a:pathLst>
              <a:path w="34779" h="38244" extrusionOk="0">
                <a:moveTo>
                  <a:pt x="20975" y="9322"/>
                </a:moveTo>
                <a:lnTo>
                  <a:pt x="20855" y="9382"/>
                </a:lnTo>
                <a:lnTo>
                  <a:pt x="20258" y="9920"/>
                </a:lnTo>
                <a:lnTo>
                  <a:pt x="19839" y="10338"/>
                </a:lnTo>
                <a:lnTo>
                  <a:pt x="19421" y="10816"/>
                </a:lnTo>
                <a:lnTo>
                  <a:pt x="19122" y="11294"/>
                </a:lnTo>
                <a:lnTo>
                  <a:pt x="19003" y="11533"/>
                </a:lnTo>
                <a:lnTo>
                  <a:pt x="18943" y="11712"/>
                </a:lnTo>
                <a:lnTo>
                  <a:pt x="18943" y="11892"/>
                </a:lnTo>
                <a:lnTo>
                  <a:pt x="19003" y="12011"/>
                </a:lnTo>
                <a:lnTo>
                  <a:pt x="19182" y="12071"/>
                </a:lnTo>
                <a:lnTo>
                  <a:pt x="19421" y="12131"/>
                </a:lnTo>
                <a:lnTo>
                  <a:pt x="19541" y="12071"/>
                </a:lnTo>
                <a:lnTo>
                  <a:pt x="19720" y="11952"/>
                </a:lnTo>
                <a:lnTo>
                  <a:pt x="20019" y="11593"/>
                </a:lnTo>
                <a:lnTo>
                  <a:pt x="20497" y="10816"/>
                </a:lnTo>
                <a:lnTo>
                  <a:pt x="20676" y="10517"/>
                </a:lnTo>
                <a:lnTo>
                  <a:pt x="20915" y="9980"/>
                </a:lnTo>
                <a:lnTo>
                  <a:pt x="20975" y="9681"/>
                </a:lnTo>
                <a:lnTo>
                  <a:pt x="21034" y="9442"/>
                </a:lnTo>
                <a:lnTo>
                  <a:pt x="21034" y="9382"/>
                </a:lnTo>
                <a:lnTo>
                  <a:pt x="20975" y="9322"/>
                </a:lnTo>
                <a:close/>
                <a:moveTo>
                  <a:pt x="23245" y="15238"/>
                </a:moveTo>
                <a:lnTo>
                  <a:pt x="22827" y="15298"/>
                </a:lnTo>
                <a:lnTo>
                  <a:pt x="22708" y="15358"/>
                </a:lnTo>
                <a:lnTo>
                  <a:pt x="22588" y="15477"/>
                </a:lnTo>
                <a:lnTo>
                  <a:pt x="22588" y="15656"/>
                </a:lnTo>
                <a:lnTo>
                  <a:pt x="22708" y="15836"/>
                </a:lnTo>
                <a:lnTo>
                  <a:pt x="22827" y="15955"/>
                </a:lnTo>
                <a:lnTo>
                  <a:pt x="23126" y="16075"/>
                </a:lnTo>
                <a:lnTo>
                  <a:pt x="23843" y="16254"/>
                </a:lnTo>
                <a:lnTo>
                  <a:pt x="24560" y="16373"/>
                </a:lnTo>
                <a:lnTo>
                  <a:pt x="25277" y="16373"/>
                </a:lnTo>
                <a:lnTo>
                  <a:pt x="25755" y="16254"/>
                </a:lnTo>
                <a:lnTo>
                  <a:pt x="25934" y="16134"/>
                </a:lnTo>
                <a:lnTo>
                  <a:pt x="26054" y="16075"/>
                </a:lnTo>
                <a:lnTo>
                  <a:pt x="26054" y="16015"/>
                </a:lnTo>
                <a:lnTo>
                  <a:pt x="26054" y="15895"/>
                </a:lnTo>
                <a:lnTo>
                  <a:pt x="25815" y="15776"/>
                </a:lnTo>
                <a:lnTo>
                  <a:pt x="25038" y="15537"/>
                </a:lnTo>
                <a:lnTo>
                  <a:pt x="24440" y="15417"/>
                </a:lnTo>
                <a:lnTo>
                  <a:pt x="23843" y="15298"/>
                </a:lnTo>
                <a:lnTo>
                  <a:pt x="23245" y="15238"/>
                </a:lnTo>
                <a:close/>
                <a:moveTo>
                  <a:pt x="16792" y="18166"/>
                </a:moveTo>
                <a:lnTo>
                  <a:pt x="16553" y="18226"/>
                </a:lnTo>
                <a:lnTo>
                  <a:pt x="16075" y="18465"/>
                </a:lnTo>
                <a:lnTo>
                  <a:pt x="15776" y="18644"/>
                </a:lnTo>
                <a:lnTo>
                  <a:pt x="15358" y="19122"/>
                </a:lnTo>
                <a:lnTo>
                  <a:pt x="14939" y="19779"/>
                </a:lnTo>
                <a:lnTo>
                  <a:pt x="14760" y="20138"/>
                </a:lnTo>
                <a:lnTo>
                  <a:pt x="14641" y="20496"/>
                </a:lnTo>
                <a:lnTo>
                  <a:pt x="14641" y="20795"/>
                </a:lnTo>
                <a:lnTo>
                  <a:pt x="14641" y="20915"/>
                </a:lnTo>
                <a:lnTo>
                  <a:pt x="14700" y="21034"/>
                </a:lnTo>
                <a:lnTo>
                  <a:pt x="14820" y="21094"/>
                </a:lnTo>
                <a:lnTo>
                  <a:pt x="14939" y="21094"/>
                </a:lnTo>
                <a:lnTo>
                  <a:pt x="15059" y="21034"/>
                </a:lnTo>
                <a:lnTo>
                  <a:pt x="15238" y="20915"/>
                </a:lnTo>
                <a:lnTo>
                  <a:pt x="15537" y="20616"/>
                </a:lnTo>
                <a:lnTo>
                  <a:pt x="15895" y="20138"/>
                </a:lnTo>
                <a:lnTo>
                  <a:pt x="16553" y="19122"/>
                </a:lnTo>
                <a:lnTo>
                  <a:pt x="16971" y="18405"/>
                </a:lnTo>
                <a:lnTo>
                  <a:pt x="17031" y="18226"/>
                </a:lnTo>
                <a:lnTo>
                  <a:pt x="17031" y="18166"/>
                </a:lnTo>
                <a:close/>
                <a:moveTo>
                  <a:pt x="23365" y="22110"/>
                </a:moveTo>
                <a:lnTo>
                  <a:pt x="23245" y="22229"/>
                </a:lnTo>
                <a:lnTo>
                  <a:pt x="23245" y="22409"/>
                </a:lnTo>
                <a:lnTo>
                  <a:pt x="23245" y="22707"/>
                </a:lnTo>
                <a:lnTo>
                  <a:pt x="23245" y="22946"/>
                </a:lnTo>
                <a:lnTo>
                  <a:pt x="23305" y="23185"/>
                </a:lnTo>
                <a:lnTo>
                  <a:pt x="23425" y="23305"/>
                </a:lnTo>
                <a:lnTo>
                  <a:pt x="23544" y="23484"/>
                </a:lnTo>
                <a:lnTo>
                  <a:pt x="23783" y="23604"/>
                </a:lnTo>
                <a:lnTo>
                  <a:pt x="24261" y="23843"/>
                </a:lnTo>
                <a:lnTo>
                  <a:pt x="24560" y="23962"/>
                </a:lnTo>
                <a:lnTo>
                  <a:pt x="25098" y="23962"/>
                </a:lnTo>
                <a:lnTo>
                  <a:pt x="25337" y="23843"/>
                </a:lnTo>
                <a:lnTo>
                  <a:pt x="25516" y="23664"/>
                </a:lnTo>
                <a:lnTo>
                  <a:pt x="25695" y="23544"/>
                </a:lnTo>
                <a:lnTo>
                  <a:pt x="25755" y="23425"/>
                </a:lnTo>
                <a:lnTo>
                  <a:pt x="25695" y="23305"/>
                </a:lnTo>
                <a:lnTo>
                  <a:pt x="25636" y="23185"/>
                </a:lnTo>
                <a:lnTo>
                  <a:pt x="25516" y="23066"/>
                </a:lnTo>
                <a:lnTo>
                  <a:pt x="25217" y="22827"/>
                </a:lnTo>
                <a:lnTo>
                  <a:pt x="24321" y="22528"/>
                </a:lnTo>
                <a:lnTo>
                  <a:pt x="23962" y="22409"/>
                </a:lnTo>
                <a:lnTo>
                  <a:pt x="23723" y="22289"/>
                </a:lnTo>
                <a:lnTo>
                  <a:pt x="23484" y="22110"/>
                </a:lnTo>
                <a:close/>
                <a:moveTo>
                  <a:pt x="9024" y="23783"/>
                </a:moveTo>
                <a:lnTo>
                  <a:pt x="8486" y="24142"/>
                </a:lnTo>
                <a:lnTo>
                  <a:pt x="8068" y="24440"/>
                </a:lnTo>
                <a:lnTo>
                  <a:pt x="7709" y="24799"/>
                </a:lnTo>
                <a:lnTo>
                  <a:pt x="7410" y="25157"/>
                </a:lnTo>
                <a:lnTo>
                  <a:pt x="7291" y="25337"/>
                </a:lnTo>
                <a:lnTo>
                  <a:pt x="7291" y="25516"/>
                </a:lnTo>
                <a:lnTo>
                  <a:pt x="7291" y="25635"/>
                </a:lnTo>
                <a:lnTo>
                  <a:pt x="7350" y="25755"/>
                </a:lnTo>
                <a:lnTo>
                  <a:pt x="7470" y="25874"/>
                </a:lnTo>
                <a:lnTo>
                  <a:pt x="7709" y="25934"/>
                </a:lnTo>
                <a:lnTo>
                  <a:pt x="7888" y="25934"/>
                </a:lnTo>
                <a:lnTo>
                  <a:pt x="8068" y="25874"/>
                </a:lnTo>
                <a:lnTo>
                  <a:pt x="8247" y="25815"/>
                </a:lnTo>
                <a:lnTo>
                  <a:pt x="8426" y="25635"/>
                </a:lnTo>
                <a:lnTo>
                  <a:pt x="8725" y="25277"/>
                </a:lnTo>
                <a:lnTo>
                  <a:pt x="8964" y="24859"/>
                </a:lnTo>
                <a:lnTo>
                  <a:pt x="9083" y="24440"/>
                </a:lnTo>
                <a:lnTo>
                  <a:pt x="9203" y="24082"/>
                </a:lnTo>
                <a:lnTo>
                  <a:pt x="9143" y="23843"/>
                </a:lnTo>
                <a:lnTo>
                  <a:pt x="9143" y="23783"/>
                </a:lnTo>
                <a:close/>
                <a:moveTo>
                  <a:pt x="17330" y="27129"/>
                </a:moveTo>
                <a:lnTo>
                  <a:pt x="17210" y="27189"/>
                </a:lnTo>
                <a:lnTo>
                  <a:pt x="16852" y="27368"/>
                </a:lnTo>
                <a:lnTo>
                  <a:pt x="16553" y="27607"/>
                </a:lnTo>
                <a:lnTo>
                  <a:pt x="16314" y="27966"/>
                </a:lnTo>
                <a:lnTo>
                  <a:pt x="16134" y="28324"/>
                </a:lnTo>
                <a:lnTo>
                  <a:pt x="16075" y="28623"/>
                </a:lnTo>
                <a:lnTo>
                  <a:pt x="16075" y="28743"/>
                </a:lnTo>
                <a:lnTo>
                  <a:pt x="16134" y="28802"/>
                </a:lnTo>
                <a:lnTo>
                  <a:pt x="16314" y="28862"/>
                </a:lnTo>
                <a:lnTo>
                  <a:pt x="16493" y="28862"/>
                </a:lnTo>
                <a:lnTo>
                  <a:pt x="16672" y="28802"/>
                </a:lnTo>
                <a:lnTo>
                  <a:pt x="16911" y="28623"/>
                </a:lnTo>
                <a:lnTo>
                  <a:pt x="17150" y="28384"/>
                </a:lnTo>
                <a:lnTo>
                  <a:pt x="17389" y="28145"/>
                </a:lnTo>
                <a:lnTo>
                  <a:pt x="17569" y="27846"/>
                </a:lnTo>
                <a:lnTo>
                  <a:pt x="17688" y="27607"/>
                </a:lnTo>
                <a:lnTo>
                  <a:pt x="17688" y="27428"/>
                </a:lnTo>
                <a:lnTo>
                  <a:pt x="17688" y="27368"/>
                </a:lnTo>
                <a:lnTo>
                  <a:pt x="17628" y="27249"/>
                </a:lnTo>
                <a:lnTo>
                  <a:pt x="17509" y="27189"/>
                </a:lnTo>
                <a:lnTo>
                  <a:pt x="17330" y="27129"/>
                </a:lnTo>
                <a:close/>
                <a:moveTo>
                  <a:pt x="27548" y="27548"/>
                </a:moveTo>
                <a:lnTo>
                  <a:pt x="27368" y="27607"/>
                </a:lnTo>
                <a:lnTo>
                  <a:pt x="27249" y="27727"/>
                </a:lnTo>
                <a:lnTo>
                  <a:pt x="27189" y="27906"/>
                </a:lnTo>
                <a:lnTo>
                  <a:pt x="27189" y="28026"/>
                </a:lnTo>
                <a:lnTo>
                  <a:pt x="27189" y="28205"/>
                </a:lnTo>
                <a:lnTo>
                  <a:pt x="27309" y="28563"/>
                </a:lnTo>
                <a:lnTo>
                  <a:pt x="27607" y="28922"/>
                </a:lnTo>
                <a:lnTo>
                  <a:pt x="27787" y="29041"/>
                </a:lnTo>
                <a:lnTo>
                  <a:pt x="28026" y="29161"/>
                </a:lnTo>
                <a:lnTo>
                  <a:pt x="28205" y="29221"/>
                </a:lnTo>
                <a:lnTo>
                  <a:pt x="28444" y="29281"/>
                </a:lnTo>
                <a:lnTo>
                  <a:pt x="28683" y="29221"/>
                </a:lnTo>
                <a:lnTo>
                  <a:pt x="28922" y="29161"/>
                </a:lnTo>
                <a:lnTo>
                  <a:pt x="29101" y="29041"/>
                </a:lnTo>
                <a:lnTo>
                  <a:pt x="29221" y="28922"/>
                </a:lnTo>
                <a:lnTo>
                  <a:pt x="29281" y="28802"/>
                </a:lnTo>
                <a:lnTo>
                  <a:pt x="29281" y="28683"/>
                </a:lnTo>
                <a:lnTo>
                  <a:pt x="29161" y="28384"/>
                </a:lnTo>
                <a:lnTo>
                  <a:pt x="28982" y="28145"/>
                </a:lnTo>
                <a:lnTo>
                  <a:pt x="28803" y="28145"/>
                </a:lnTo>
                <a:lnTo>
                  <a:pt x="28325" y="27906"/>
                </a:lnTo>
                <a:lnTo>
                  <a:pt x="27847" y="27667"/>
                </a:lnTo>
                <a:lnTo>
                  <a:pt x="27727" y="27548"/>
                </a:lnTo>
                <a:close/>
                <a:moveTo>
                  <a:pt x="23058" y="974"/>
                </a:moveTo>
                <a:lnTo>
                  <a:pt x="23126" y="1196"/>
                </a:lnTo>
                <a:lnTo>
                  <a:pt x="23544" y="2211"/>
                </a:lnTo>
                <a:lnTo>
                  <a:pt x="24082" y="3347"/>
                </a:lnTo>
                <a:lnTo>
                  <a:pt x="25217" y="5558"/>
                </a:lnTo>
                <a:lnTo>
                  <a:pt x="25875" y="6932"/>
                </a:lnTo>
                <a:lnTo>
                  <a:pt x="27368" y="10697"/>
                </a:lnTo>
                <a:lnTo>
                  <a:pt x="28803" y="14521"/>
                </a:lnTo>
                <a:lnTo>
                  <a:pt x="30177" y="18345"/>
                </a:lnTo>
                <a:lnTo>
                  <a:pt x="30834" y="20257"/>
                </a:lnTo>
                <a:lnTo>
                  <a:pt x="31372" y="22229"/>
                </a:lnTo>
                <a:lnTo>
                  <a:pt x="31850" y="24440"/>
                </a:lnTo>
                <a:lnTo>
                  <a:pt x="32268" y="26651"/>
                </a:lnTo>
                <a:lnTo>
                  <a:pt x="32567" y="28504"/>
                </a:lnTo>
                <a:lnTo>
                  <a:pt x="32627" y="29101"/>
                </a:lnTo>
                <a:lnTo>
                  <a:pt x="32627" y="29340"/>
                </a:lnTo>
                <a:lnTo>
                  <a:pt x="32627" y="29460"/>
                </a:lnTo>
                <a:lnTo>
                  <a:pt x="32507" y="29639"/>
                </a:lnTo>
                <a:lnTo>
                  <a:pt x="32388" y="29759"/>
                </a:lnTo>
                <a:lnTo>
                  <a:pt x="31970" y="30117"/>
                </a:lnTo>
                <a:lnTo>
                  <a:pt x="31312" y="30535"/>
                </a:lnTo>
                <a:lnTo>
                  <a:pt x="30655" y="30954"/>
                </a:lnTo>
                <a:lnTo>
                  <a:pt x="29878" y="31252"/>
                </a:lnTo>
                <a:lnTo>
                  <a:pt x="29101" y="31432"/>
                </a:lnTo>
                <a:lnTo>
                  <a:pt x="28265" y="31611"/>
                </a:lnTo>
                <a:lnTo>
                  <a:pt x="27428" y="31730"/>
                </a:lnTo>
                <a:lnTo>
                  <a:pt x="26532" y="31790"/>
                </a:lnTo>
                <a:lnTo>
                  <a:pt x="25695" y="31850"/>
                </a:lnTo>
                <a:lnTo>
                  <a:pt x="23903" y="31790"/>
                </a:lnTo>
                <a:lnTo>
                  <a:pt x="22170" y="31611"/>
                </a:lnTo>
                <a:lnTo>
                  <a:pt x="19003" y="31252"/>
                </a:lnTo>
                <a:lnTo>
                  <a:pt x="16971" y="30954"/>
                </a:lnTo>
                <a:lnTo>
                  <a:pt x="14999" y="30655"/>
                </a:lnTo>
                <a:lnTo>
                  <a:pt x="13027" y="30237"/>
                </a:lnTo>
                <a:lnTo>
                  <a:pt x="11055" y="29759"/>
                </a:lnTo>
                <a:lnTo>
                  <a:pt x="10099" y="29460"/>
                </a:lnTo>
                <a:lnTo>
                  <a:pt x="9143" y="29161"/>
                </a:lnTo>
                <a:lnTo>
                  <a:pt x="7291" y="28384"/>
                </a:lnTo>
                <a:lnTo>
                  <a:pt x="6335" y="28026"/>
                </a:lnTo>
                <a:lnTo>
                  <a:pt x="5438" y="27727"/>
                </a:lnTo>
                <a:lnTo>
                  <a:pt x="4482" y="27428"/>
                </a:lnTo>
                <a:lnTo>
                  <a:pt x="3526" y="27249"/>
                </a:lnTo>
                <a:lnTo>
                  <a:pt x="8605" y="20616"/>
                </a:lnTo>
                <a:lnTo>
                  <a:pt x="13685" y="13983"/>
                </a:lnTo>
                <a:lnTo>
                  <a:pt x="15597" y="11473"/>
                </a:lnTo>
                <a:lnTo>
                  <a:pt x="18883" y="7171"/>
                </a:lnTo>
                <a:lnTo>
                  <a:pt x="20556" y="4900"/>
                </a:lnTo>
                <a:lnTo>
                  <a:pt x="21931" y="2928"/>
                </a:lnTo>
                <a:lnTo>
                  <a:pt x="22409" y="2152"/>
                </a:lnTo>
                <a:lnTo>
                  <a:pt x="22827" y="1494"/>
                </a:lnTo>
                <a:lnTo>
                  <a:pt x="23006" y="1076"/>
                </a:lnTo>
                <a:lnTo>
                  <a:pt x="23058" y="974"/>
                </a:lnTo>
                <a:close/>
                <a:moveTo>
                  <a:pt x="3168" y="27727"/>
                </a:moveTo>
                <a:lnTo>
                  <a:pt x="3825" y="28324"/>
                </a:lnTo>
                <a:lnTo>
                  <a:pt x="4602" y="28802"/>
                </a:lnTo>
                <a:lnTo>
                  <a:pt x="5438" y="29161"/>
                </a:lnTo>
                <a:lnTo>
                  <a:pt x="6335" y="29520"/>
                </a:lnTo>
                <a:lnTo>
                  <a:pt x="7291" y="29878"/>
                </a:lnTo>
                <a:lnTo>
                  <a:pt x="8187" y="30117"/>
                </a:lnTo>
                <a:lnTo>
                  <a:pt x="9920" y="30595"/>
                </a:lnTo>
                <a:lnTo>
                  <a:pt x="12071" y="31193"/>
                </a:lnTo>
                <a:lnTo>
                  <a:pt x="14222" y="31671"/>
                </a:lnTo>
                <a:lnTo>
                  <a:pt x="16373" y="32029"/>
                </a:lnTo>
                <a:lnTo>
                  <a:pt x="18584" y="32328"/>
                </a:lnTo>
                <a:lnTo>
                  <a:pt x="20377" y="32567"/>
                </a:lnTo>
                <a:lnTo>
                  <a:pt x="22230" y="32746"/>
                </a:lnTo>
                <a:lnTo>
                  <a:pt x="24082" y="32806"/>
                </a:lnTo>
                <a:lnTo>
                  <a:pt x="25934" y="32806"/>
                </a:lnTo>
                <a:lnTo>
                  <a:pt x="26831" y="32746"/>
                </a:lnTo>
                <a:lnTo>
                  <a:pt x="27787" y="32627"/>
                </a:lnTo>
                <a:lnTo>
                  <a:pt x="28683" y="32507"/>
                </a:lnTo>
                <a:lnTo>
                  <a:pt x="29579" y="32268"/>
                </a:lnTo>
                <a:lnTo>
                  <a:pt x="30416" y="32029"/>
                </a:lnTo>
                <a:lnTo>
                  <a:pt x="31253" y="31671"/>
                </a:lnTo>
                <a:lnTo>
                  <a:pt x="32089" y="31312"/>
                </a:lnTo>
                <a:lnTo>
                  <a:pt x="32866" y="30834"/>
                </a:lnTo>
                <a:lnTo>
                  <a:pt x="33045" y="32029"/>
                </a:lnTo>
                <a:lnTo>
                  <a:pt x="33165" y="32388"/>
                </a:lnTo>
                <a:lnTo>
                  <a:pt x="33165" y="32567"/>
                </a:lnTo>
                <a:lnTo>
                  <a:pt x="33105" y="32627"/>
                </a:lnTo>
                <a:lnTo>
                  <a:pt x="32985" y="32746"/>
                </a:lnTo>
                <a:lnTo>
                  <a:pt x="32866" y="32806"/>
                </a:lnTo>
                <a:lnTo>
                  <a:pt x="32448" y="32806"/>
                </a:lnTo>
                <a:lnTo>
                  <a:pt x="32209" y="32985"/>
                </a:lnTo>
                <a:lnTo>
                  <a:pt x="31850" y="33105"/>
                </a:lnTo>
                <a:lnTo>
                  <a:pt x="31133" y="33284"/>
                </a:lnTo>
                <a:lnTo>
                  <a:pt x="29759" y="33583"/>
                </a:lnTo>
                <a:lnTo>
                  <a:pt x="28026" y="33762"/>
                </a:lnTo>
                <a:lnTo>
                  <a:pt x="26233" y="33882"/>
                </a:lnTo>
                <a:lnTo>
                  <a:pt x="24500" y="33882"/>
                </a:lnTo>
                <a:lnTo>
                  <a:pt x="22708" y="33762"/>
                </a:lnTo>
                <a:lnTo>
                  <a:pt x="20915" y="33643"/>
                </a:lnTo>
                <a:lnTo>
                  <a:pt x="19182" y="33463"/>
                </a:lnTo>
                <a:lnTo>
                  <a:pt x="15716" y="33045"/>
                </a:lnTo>
                <a:lnTo>
                  <a:pt x="13924" y="32746"/>
                </a:lnTo>
                <a:lnTo>
                  <a:pt x="12191" y="32388"/>
                </a:lnTo>
                <a:lnTo>
                  <a:pt x="10517" y="31969"/>
                </a:lnTo>
                <a:lnTo>
                  <a:pt x="8844" y="31432"/>
                </a:lnTo>
                <a:lnTo>
                  <a:pt x="7231" y="30834"/>
                </a:lnTo>
                <a:lnTo>
                  <a:pt x="5618" y="30237"/>
                </a:lnTo>
                <a:lnTo>
                  <a:pt x="2331" y="28802"/>
                </a:lnTo>
                <a:lnTo>
                  <a:pt x="3168" y="27727"/>
                </a:lnTo>
                <a:close/>
                <a:moveTo>
                  <a:pt x="22887" y="0"/>
                </a:moveTo>
                <a:lnTo>
                  <a:pt x="22887" y="60"/>
                </a:lnTo>
                <a:lnTo>
                  <a:pt x="22827" y="180"/>
                </a:lnTo>
                <a:lnTo>
                  <a:pt x="22887" y="419"/>
                </a:lnTo>
                <a:lnTo>
                  <a:pt x="23030" y="885"/>
                </a:lnTo>
                <a:lnTo>
                  <a:pt x="23006" y="837"/>
                </a:lnTo>
                <a:lnTo>
                  <a:pt x="22827" y="1016"/>
                </a:lnTo>
                <a:lnTo>
                  <a:pt x="22349" y="1554"/>
                </a:lnTo>
                <a:lnTo>
                  <a:pt x="20676" y="3646"/>
                </a:lnTo>
                <a:lnTo>
                  <a:pt x="15597" y="10039"/>
                </a:lnTo>
                <a:lnTo>
                  <a:pt x="10278" y="16851"/>
                </a:lnTo>
                <a:lnTo>
                  <a:pt x="7291" y="20676"/>
                </a:lnTo>
                <a:lnTo>
                  <a:pt x="3526" y="25635"/>
                </a:lnTo>
                <a:lnTo>
                  <a:pt x="2690" y="26711"/>
                </a:lnTo>
                <a:lnTo>
                  <a:pt x="1435" y="28145"/>
                </a:lnTo>
                <a:lnTo>
                  <a:pt x="837" y="28922"/>
                </a:lnTo>
                <a:lnTo>
                  <a:pt x="359" y="29639"/>
                </a:lnTo>
                <a:lnTo>
                  <a:pt x="180" y="29998"/>
                </a:lnTo>
                <a:lnTo>
                  <a:pt x="60" y="30296"/>
                </a:lnTo>
                <a:lnTo>
                  <a:pt x="1" y="30595"/>
                </a:lnTo>
                <a:lnTo>
                  <a:pt x="1" y="30834"/>
                </a:lnTo>
                <a:lnTo>
                  <a:pt x="60" y="31013"/>
                </a:lnTo>
                <a:lnTo>
                  <a:pt x="180" y="31252"/>
                </a:lnTo>
                <a:lnTo>
                  <a:pt x="538" y="31671"/>
                </a:lnTo>
                <a:lnTo>
                  <a:pt x="1016" y="32089"/>
                </a:lnTo>
                <a:lnTo>
                  <a:pt x="1554" y="32507"/>
                </a:lnTo>
                <a:lnTo>
                  <a:pt x="2749" y="33284"/>
                </a:lnTo>
                <a:lnTo>
                  <a:pt x="3646" y="33822"/>
                </a:lnTo>
                <a:lnTo>
                  <a:pt x="4721" y="34479"/>
                </a:lnTo>
                <a:lnTo>
                  <a:pt x="5797" y="35077"/>
                </a:lnTo>
                <a:lnTo>
                  <a:pt x="6932" y="35615"/>
                </a:lnTo>
                <a:lnTo>
                  <a:pt x="8127" y="36093"/>
                </a:lnTo>
                <a:lnTo>
                  <a:pt x="9322" y="36511"/>
                </a:lnTo>
                <a:lnTo>
                  <a:pt x="10517" y="36869"/>
                </a:lnTo>
                <a:lnTo>
                  <a:pt x="11713" y="37168"/>
                </a:lnTo>
                <a:lnTo>
                  <a:pt x="12908" y="37467"/>
                </a:lnTo>
                <a:lnTo>
                  <a:pt x="14163" y="37706"/>
                </a:lnTo>
                <a:lnTo>
                  <a:pt x="15358" y="37885"/>
                </a:lnTo>
                <a:lnTo>
                  <a:pt x="16613" y="38005"/>
                </a:lnTo>
                <a:lnTo>
                  <a:pt x="17867" y="38124"/>
                </a:lnTo>
                <a:lnTo>
                  <a:pt x="20377" y="38244"/>
                </a:lnTo>
                <a:lnTo>
                  <a:pt x="22887" y="38184"/>
                </a:lnTo>
                <a:lnTo>
                  <a:pt x="25397" y="38124"/>
                </a:lnTo>
                <a:lnTo>
                  <a:pt x="27906" y="37945"/>
                </a:lnTo>
                <a:lnTo>
                  <a:pt x="30296" y="37945"/>
                </a:lnTo>
                <a:lnTo>
                  <a:pt x="30954" y="37885"/>
                </a:lnTo>
                <a:lnTo>
                  <a:pt x="31551" y="37826"/>
                </a:lnTo>
                <a:lnTo>
                  <a:pt x="32089" y="37706"/>
                </a:lnTo>
                <a:lnTo>
                  <a:pt x="32627" y="37586"/>
                </a:lnTo>
                <a:lnTo>
                  <a:pt x="32926" y="37467"/>
                </a:lnTo>
                <a:lnTo>
                  <a:pt x="33224" y="37288"/>
                </a:lnTo>
                <a:lnTo>
                  <a:pt x="33344" y="37228"/>
                </a:lnTo>
                <a:lnTo>
                  <a:pt x="33344" y="37049"/>
                </a:lnTo>
                <a:lnTo>
                  <a:pt x="33344" y="36929"/>
                </a:lnTo>
                <a:lnTo>
                  <a:pt x="33224" y="36690"/>
                </a:lnTo>
                <a:lnTo>
                  <a:pt x="33105" y="36571"/>
                </a:lnTo>
                <a:lnTo>
                  <a:pt x="32866" y="36511"/>
                </a:lnTo>
                <a:lnTo>
                  <a:pt x="32567" y="36451"/>
                </a:lnTo>
                <a:lnTo>
                  <a:pt x="32209" y="36511"/>
                </a:lnTo>
                <a:lnTo>
                  <a:pt x="31073" y="36630"/>
                </a:lnTo>
                <a:lnTo>
                  <a:pt x="28564" y="36869"/>
                </a:lnTo>
                <a:lnTo>
                  <a:pt x="25994" y="37049"/>
                </a:lnTo>
                <a:lnTo>
                  <a:pt x="23484" y="37168"/>
                </a:lnTo>
                <a:lnTo>
                  <a:pt x="20915" y="37168"/>
                </a:lnTo>
                <a:lnTo>
                  <a:pt x="19481" y="37108"/>
                </a:lnTo>
                <a:lnTo>
                  <a:pt x="18106" y="37049"/>
                </a:lnTo>
                <a:lnTo>
                  <a:pt x="16672" y="36929"/>
                </a:lnTo>
                <a:lnTo>
                  <a:pt x="15238" y="36750"/>
                </a:lnTo>
                <a:lnTo>
                  <a:pt x="13864" y="36571"/>
                </a:lnTo>
                <a:lnTo>
                  <a:pt x="12489" y="36272"/>
                </a:lnTo>
                <a:lnTo>
                  <a:pt x="11115" y="35913"/>
                </a:lnTo>
                <a:lnTo>
                  <a:pt x="9741" y="35555"/>
                </a:lnTo>
                <a:lnTo>
                  <a:pt x="8486" y="35077"/>
                </a:lnTo>
                <a:lnTo>
                  <a:pt x="7291" y="34599"/>
                </a:lnTo>
                <a:lnTo>
                  <a:pt x="6096" y="34061"/>
                </a:lnTo>
                <a:lnTo>
                  <a:pt x="4900" y="33404"/>
                </a:lnTo>
                <a:lnTo>
                  <a:pt x="3646" y="32567"/>
                </a:lnTo>
                <a:lnTo>
                  <a:pt x="2451" y="31730"/>
                </a:lnTo>
                <a:lnTo>
                  <a:pt x="1913" y="31312"/>
                </a:lnTo>
                <a:lnTo>
                  <a:pt x="1674" y="31133"/>
                </a:lnTo>
                <a:lnTo>
                  <a:pt x="1494" y="30954"/>
                </a:lnTo>
                <a:lnTo>
                  <a:pt x="1255" y="30476"/>
                </a:lnTo>
                <a:lnTo>
                  <a:pt x="1255" y="30296"/>
                </a:lnTo>
                <a:lnTo>
                  <a:pt x="1315" y="30177"/>
                </a:lnTo>
                <a:lnTo>
                  <a:pt x="1554" y="29818"/>
                </a:lnTo>
                <a:lnTo>
                  <a:pt x="1972" y="29281"/>
                </a:lnTo>
                <a:lnTo>
                  <a:pt x="2749" y="29878"/>
                </a:lnTo>
                <a:lnTo>
                  <a:pt x="3586" y="30416"/>
                </a:lnTo>
                <a:lnTo>
                  <a:pt x="4422" y="30954"/>
                </a:lnTo>
                <a:lnTo>
                  <a:pt x="5259" y="31372"/>
                </a:lnTo>
                <a:lnTo>
                  <a:pt x="6155" y="31790"/>
                </a:lnTo>
                <a:lnTo>
                  <a:pt x="7052" y="32149"/>
                </a:lnTo>
                <a:lnTo>
                  <a:pt x="8008" y="32448"/>
                </a:lnTo>
                <a:lnTo>
                  <a:pt x="8904" y="32746"/>
                </a:lnTo>
                <a:lnTo>
                  <a:pt x="10816" y="33224"/>
                </a:lnTo>
                <a:lnTo>
                  <a:pt x="12788" y="33643"/>
                </a:lnTo>
                <a:lnTo>
                  <a:pt x="14700" y="33941"/>
                </a:lnTo>
                <a:lnTo>
                  <a:pt x="16672" y="34121"/>
                </a:lnTo>
                <a:lnTo>
                  <a:pt x="20676" y="34599"/>
                </a:lnTo>
                <a:lnTo>
                  <a:pt x="22887" y="34838"/>
                </a:lnTo>
                <a:lnTo>
                  <a:pt x="25098" y="34957"/>
                </a:lnTo>
                <a:lnTo>
                  <a:pt x="27249" y="34957"/>
                </a:lnTo>
                <a:lnTo>
                  <a:pt x="28325" y="34838"/>
                </a:lnTo>
                <a:lnTo>
                  <a:pt x="29400" y="34718"/>
                </a:lnTo>
                <a:lnTo>
                  <a:pt x="30416" y="34479"/>
                </a:lnTo>
                <a:lnTo>
                  <a:pt x="31372" y="34240"/>
                </a:lnTo>
                <a:lnTo>
                  <a:pt x="32328" y="33882"/>
                </a:lnTo>
                <a:lnTo>
                  <a:pt x="33224" y="33404"/>
                </a:lnTo>
                <a:lnTo>
                  <a:pt x="33284" y="34300"/>
                </a:lnTo>
                <a:lnTo>
                  <a:pt x="33344" y="35435"/>
                </a:lnTo>
                <a:lnTo>
                  <a:pt x="33404" y="36033"/>
                </a:lnTo>
                <a:lnTo>
                  <a:pt x="33523" y="36571"/>
                </a:lnTo>
                <a:lnTo>
                  <a:pt x="33643" y="37049"/>
                </a:lnTo>
                <a:lnTo>
                  <a:pt x="33762" y="37347"/>
                </a:lnTo>
                <a:lnTo>
                  <a:pt x="34061" y="37586"/>
                </a:lnTo>
                <a:lnTo>
                  <a:pt x="34240" y="37646"/>
                </a:lnTo>
                <a:lnTo>
                  <a:pt x="34420" y="37706"/>
                </a:lnTo>
                <a:lnTo>
                  <a:pt x="34599" y="37706"/>
                </a:lnTo>
                <a:lnTo>
                  <a:pt x="34718" y="37646"/>
                </a:lnTo>
                <a:lnTo>
                  <a:pt x="34778" y="37467"/>
                </a:lnTo>
                <a:lnTo>
                  <a:pt x="34778" y="37228"/>
                </a:lnTo>
                <a:lnTo>
                  <a:pt x="34001" y="31730"/>
                </a:lnTo>
                <a:lnTo>
                  <a:pt x="33822" y="30535"/>
                </a:lnTo>
                <a:lnTo>
                  <a:pt x="33762" y="30296"/>
                </a:lnTo>
                <a:lnTo>
                  <a:pt x="33822" y="30117"/>
                </a:lnTo>
                <a:lnTo>
                  <a:pt x="33882" y="29998"/>
                </a:lnTo>
                <a:lnTo>
                  <a:pt x="34121" y="29878"/>
                </a:lnTo>
                <a:lnTo>
                  <a:pt x="34181" y="29579"/>
                </a:lnTo>
                <a:lnTo>
                  <a:pt x="34181" y="29101"/>
                </a:lnTo>
                <a:lnTo>
                  <a:pt x="34121" y="28922"/>
                </a:lnTo>
                <a:lnTo>
                  <a:pt x="34061" y="28802"/>
                </a:lnTo>
                <a:lnTo>
                  <a:pt x="34001" y="28743"/>
                </a:lnTo>
                <a:lnTo>
                  <a:pt x="33882" y="28743"/>
                </a:lnTo>
                <a:lnTo>
                  <a:pt x="33643" y="28922"/>
                </a:lnTo>
                <a:lnTo>
                  <a:pt x="33284" y="26831"/>
                </a:lnTo>
                <a:lnTo>
                  <a:pt x="32866" y="24799"/>
                </a:lnTo>
                <a:lnTo>
                  <a:pt x="32448" y="22767"/>
                </a:lnTo>
                <a:lnTo>
                  <a:pt x="31910" y="20795"/>
                </a:lnTo>
                <a:lnTo>
                  <a:pt x="31312" y="18823"/>
                </a:lnTo>
                <a:lnTo>
                  <a:pt x="30715" y="16851"/>
                </a:lnTo>
                <a:lnTo>
                  <a:pt x="29998" y="14880"/>
                </a:lnTo>
                <a:lnTo>
                  <a:pt x="29281" y="12908"/>
                </a:lnTo>
                <a:lnTo>
                  <a:pt x="27787" y="9143"/>
                </a:lnTo>
                <a:lnTo>
                  <a:pt x="26353" y="5378"/>
                </a:lnTo>
                <a:lnTo>
                  <a:pt x="25755" y="4243"/>
                </a:lnTo>
                <a:lnTo>
                  <a:pt x="24739" y="2331"/>
                </a:lnTo>
                <a:lnTo>
                  <a:pt x="24142" y="1375"/>
                </a:lnTo>
                <a:lnTo>
                  <a:pt x="23604" y="538"/>
                </a:lnTo>
                <a:lnTo>
                  <a:pt x="23365" y="299"/>
                </a:lnTo>
                <a:lnTo>
                  <a:pt x="23126" y="60"/>
                </a:lnTo>
                <a:lnTo>
                  <a:pt x="23006" y="0"/>
                </a:lnTo>
                <a:close/>
              </a:path>
            </a:pathLst>
          </a:custGeom>
          <a:solidFill>
            <a:srgbClr val="140E4F">
              <a:alpha val="5730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 name="Google Shape;142;p5"/>
          <p:cNvSpPr/>
          <p:nvPr/>
        </p:nvSpPr>
        <p:spPr>
          <a:xfrm rot="5503490">
            <a:off x="9235473" y="5691805"/>
            <a:ext cx="1306627" cy="1173107"/>
          </a:xfrm>
          <a:custGeom>
            <a:avLst/>
            <a:gdLst/>
            <a:ahLst/>
            <a:cxnLst/>
            <a:rect l="l" t="t" r="r" b="b"/>
            <a:pathLst>
              <a:path w="43861" h="39379" extrusionOk="0">
                <a:moveTo>
                  <a:pt x="39917" y="2092"/>
                </a:moveTo>
                <a:lnTo>
                  <a:pt x="40216" y="2331"/>
                </a:lnTo>
                <a:lnTo>
                  <a:pt x="40514" y="2510"/>
                </a:lnTo>
                <a:lnTo>
                  <a:pt x="40873" y="2689"/>
                </a:lnTo>
                <a:lnTo>
                  <a:pt x="41232" y="2809"/>
                </a:lnTo>
                <a:lnTo>
                  <a:pt x="41949" y="2988"/>
                </a:lnTo>
                <a:lnTo>
                  <a:pt x="42725" y="3048"/>
                </a:lnTo>
                <a:lnTo>
                  <a:pt x="42666" y="3586"/>
                </a:lnTo>
                <a:lnTo>
                  <a:pt x="42486" y="4064"/>
                </a:lnTo>
                <a:lnTo>
                  <a:pt x="42188" y="5080"/>
                </a:lnTo>
                <a:lnTo>
                  <a:pt x="41949" y="4960"/>
                </a:lnTo>
                <a:lnTo>
                  <a:pt x="41769" y="4900"/>
                </a:lnTo>
                <a:lnTo>
                  <a:pt x="41650" y="4960"/>
                </a:lnTo>
                <a:lnTo>
                  <a:pt x="41530" y="5080"/>
                </a:lnTo>
                <a:lnTo>
                  <a:pt x="41411" y="5259"/>
                </a:lnTo>
                <a:lnTo>
                  <a:pt x="41351" y="5498"/>
                </a:lnTo>
                <a:lnTo>
                  <a:pt x="41291" y="6036"/>
                </a:lnTo>
                <a:lnTo>
                  <a:pt x="41232" y="6633"/>
                </a:lnTo>
                <a:lnTo>
                  <a:pt x="41232" y="7231"/>
                </a:lnTo>
                <a:lnTo>
                  <a:pt x="41291" y="7888"/>
                </a:lnTo>
                <a:lnTo>
                  <a:pt x="41351" y="10099"/>
                </a:lnTo>
                <a:lnTo>
                  <a:pt x="41411" y="12370"/>
                </a:lnTo>
                <a:lnTo>
                  <a:pt x="41351" y="14760"/>
                </a:lnTo>
                <a:lnTo>
                  <a:pt x="41291" y="15955"/>
                </a:lnTo>
                <a:lnTo>
                  <a:pt x="41172" y="17150"/>
                </a:lnTo>
                <a:lnTo>
                  <a:pt x="41052" y="18345"/>
                </a:lnTo>
                <a:lnTo>
                  <a:pt x="40873" y="19540"/>
                </a:lnTo>
                <a:lnTo>
                  <a:pt x="40634" y="20735"/>
                </a:lnTo>
                <a:lnTo>
                  <a:pt x="40335" y="21871"/>
                </a:lnTo>
                <a:lnTo>
                  <a:pt x="40036" y="22887"/>
                </a:lnTo>
                <a:lnTo>
                  <a:pt x="39738" y="23843"/>
                </a:lnTo>
                <a:lnTo>
                  <a:pt x="39319" y="24739"/>
                </a:lnTo>
                <a:lnTo>
                  <a:pt x="38901" y="25695"/>
                </a:lnTo>
                <a:lnTo>
                  <a:pt x="38423" y="26591"/>
                </a:lnTo>
                <a:lnTo>
                  <a:pt x="37945" y="27488"/>
                </a:lnTo>
                <a:lnTo>
                  <a:pt x="37407" y="28324"/>
                </a:lnTo>
                <a:lnTo>
                  <a:pt x="36810" y="29161"/>
                </a:lnTo>
                <a:lnTo>
                  <a:pt x="36152" y="29938"/>
                </a:lnTo>
                <a:lnTo>
                  <a:pt x="35495" y="30715"/>
                </a:lnTo>
                <a:lnTo>
                  <a:pt x="34838" y="31432"/>
                </a:lnTo>
                <a:lnTo>
                  <a:pt x="34061" y="32149"/>
                </a:lnTo>
                <a:lnTo>
                  <a:pt x="33344" y="32806"/>
                </a:lnTo>
                <a:lnTo>
                  <a:pt x="32507" y="33403"/>
                </a:lnTo>
                <a:lnTo>
                  <a:pt x="31671" y="34001"/>
                </a:lnTo>
                <a:lnTo>
                  <a:pt x="30834" y="34599"/>
                </a:lnTo>
                <a:lnTo>
                  <a:pt x="29878" y="35136"/>
                </a:lnTo>
                <a:lnTo>
                  <a:pt x="28862" y="35674"/>
                </a:lnTo>
                <a:lnTo>
                  <a:pt x="27846" y="36152"/>
                </a:lnTo>
                <a:lnTo>
                  <a:pt x="26830" y="36571"/>
                </a:lnTo>
                <a:lnTo>
                  <a:pt x="25815" y="36929"/>
                </a:lnTo>
                <a:lnTo>
                  <a:pt x="24739" y="37228"/>
                </a:lnTo>
                <a:lnTo>
                  <a:pt x="23663" y="37527"/>
                </a:lnTo>
                <a:lnTo>
                  <a:pt x="22528" y="37706"/>
                </a:lnTo>
                <a:lnTo>
                  <a:pt x="21453" y="37885"/>
                </a:lnTo>
                <a:lnTo>
                  <a:pt x="20317" y="38005"/>
                </a:lnTo>
                <a:lnTo>
                  <a:pt x="19242" y="38064"/>
                </a:lnTo>
                <a:lnTo>
                  <a:pt x="18106" y="38064"/>
                </a:lnTo>
                <a:lnTo>
                  <a:pt x="17031" y="38005"/>
                </a:lnTo>
                <a:lnTo>
                  <a:pt x="15895" y="37945"/>
                </a:lnTo>
                <a:lnTo>
                  <a:pt x="14760" y="37766"/>
                </a:lnTo>
                <a:lnTo>
                  <a:pt x="13684" y="37586"/>
                </a:lnTo>
                <a:lnTo>
                  <a:pt x="12668" y="37347"/>
                </a:lnTo>
                <a:lnTo>
                  <a:pt x="11712" y="37108"/>
                </a:lnTo>
                <a:lnTo>
                  <a:pt x="9740" y="36511"/>
                </a:lnTo>
                <a:lnTo>
                  <a:pt x="7828" y="35794"/>
                </a:lnTo>
                <a:lnTo>
                  <a:pt x="5976" y="34957"/>
                </a:lnTo>
                <a:lnTo>
                  <a:pt x="4542" y="34240"/>
                </a:lnTo>
                <a:lnTo>
                  <a:pt x="3884" y="33822"/>
                </a:lnTo>
                <a:lnTo>
                  <a:pt x="3167" y="33344"/>
                </a:lnTo>
                <a:lnTo>
                  <a:pt x="2570" y="32866"/>
                </a:lnTo>
                <a:lnTo>
                  <a:pt x="2032" y="32268"/>
                </a:lnTo>
                <a:lnTo>
                  <a:pt x="1793" y="31969"/>
                </a:lnTo>
                <a:lnTo>
                  <a:pt x="1614" y="31611"/>
                </a:lnTo>
                <a:lnTo>
                  <a:pt x="1434" y="31252"/>
                </a:lnTo>
                <a:lnTo>
                  <a:pt x="1315" y="30894"/>
                </a:lnTo>
                <a:lnTo>
                  <a:pt x="1554" y="31013"/>
                </a:lnTo>
                <a:lnTo>
                  <a:pt x="1733" y="31073"/>
                </a:lnTo>
                <a:lnTo>
                  <a:pt x="1913" y="31013"/>
                </a:lnTo>
                <a:lnTo>
                  <a:pt x="2032" y="30894"/>
                </a:lnTo>
                <a:lnTo>
                  <a:pt x="2271" y="30535"/>
                </a:lnTo>
                <a:lnTo>
                  <a:pt x="2450" y="30177"/>
                </a:lnTo>
                <a:lnTo>
                  <a:pt x="2869" y="30655"/>
                </a:lnTo>
                <a:lnTo>
                  <a:pt x="3406" y="31133"/>
                </a:lnTo>
                <a:lnTo>
                  <a:pt x="3944" y="31551"/>
                </a:lnTo>
                <a:lnTo>
                  <a:pt x="4542" y="31910"/>
                </a:lnTo>
                <a:lnTo>
                  <a:pt x="5199" y="32268"/>
                </a:lnTo>
                <a:lnTo>
                  <a:pt x="5856" y="32567"/>
                </a:lnTo>
                <a:lnTo>
                  <a:pt x="7231" y="33105"/>
                </a:lnTo>
                <a:lnTo>
                  <a:pt x="8665" y="33583"/>
                </a:lnTo>
                <a:lnTo>
                  <a:pt x="10099" y="33882"/>
                </a:lnTo>
                <a:lnTo>
                  <a:pt x="11533" y="34180"/>
                </a:lnTo>
                <a:lnTo>
                  <a:pt x="12788" y="34360"/>
                </a:lnTo>
                <a:lnTo>
                  <a:pt x="14342" y="34539"/>
                </a:lnTo>
                <a:lnTo>
                  <a:pt x="15836" y="34599"/>
                </a:lnTo>
                <a:lnTo>
                  <a:pt x="17389" y="34599"/>
                </a:lnTo>
                <a:lnTo>
                  <a:pt x="18943" y="34479"/>
                </a:lnTo>
                <a:lnTo>
                  <a:pt x="20437" y="34240"/>
                </a:lnTo>
                <a:lnTo>
                  <a:pt x="21931" y="33941"/>
                </a:lnTo>
                <a:lnTo>
                  <a:pt x="23424" y="33523"/>
                </a:lnTo>
                <a:lnTo>
                  <a:pt x="24859" y="33045"/>
                </a:lnTo>
                <a:lnTo>
                  <a:pt x="26054" y="32567"/>
                </a:lnTo>
                <a:lnTo>
                  <a:pt x="27249" y="32029"/>
                </a:lnTo>
                <a:lnTo>
                  <a:pt x="28324" y="31432"/>
                </a:lnTo>
                <a:lnTo>
                  <a:pt x="29400" y="30774"/>
                </a:lnTo>
                <a:lnTo>
                  <a:pt x="30476" y="30057"/>
                </a:lnTo>
                <a:lnTo>
                  <a:pt x="31491" y="29280"/>
                </a:lnTo>
                <a:lnTo>
                  <a:pt x="32447" y="28444"/>
                </a:lnTo>
                <a:lnTo>
                  <a:pt x="33344" y="27547"/>
                </a:lnTo>
                <a:lnTo>
                  <a:pt x="34240" y="26651"/>
                </a:lnTo>
                <a:lnTo>
                  <a:pt x="35077" y="25695"/>
                </a:lnTo>
                <a:lnTo>
                  <a:pt x="35854" y="24679"/>
                </a:lnTo>
                <a:lnTo>
                  <a:pt x="36571" y="23663"/>
                </a:lnTo>
                <a:lnTo>
                  <a:pt x="37288" y="22588"/>
                </a:lnTo>
                <a:lnTo>
                  <a:pt x="37885" y="21452"/>
                </a:lnTo>
                <a:lnTo>
                  <a:pt x="38483" y="20317"/>
                </a:lnTo>
                <a:lnTo>
                  <a:pt x="38961" y="19122"/>
                </a:lnTo>
                <a:lnTo>
                  <a:pt x="39558" y="17628"/>
                </a:lnTo>
                <a:lnTo>
                  <a:pt x="39977" y="16074"/>
                </a:lnTo>
                <a:lnTo>
                  <a:pt x="40275" y="14581"/>
                </a:lnTo>
                <a:lnTo>
                  <a:pt x="40514" y="13027"/>
                </a:lnTo>
                <a:lnTo>
                  <a:pt x="40634" y="11473"/>
                </a:lnTo>
                <a:lnTo>
                  <a:pt x="40753" y="9920"/>
                </a:lnTo>
                <a:lnTo>
                  <a:pt x="40933" y="6753"/>
                </a:lnTo>
                <a:lnTo>
                  <a:pt x="41172" y="5438"/>
                </a:lnTo>
                <a:lnTo>
                  <a:pt x="41232" y="5080"/>
                </a:lnTo>
                <a:lnTo>
                  <a:pt x="41232" y="4721"/>
                </a:lnTo>
                <a:lnTo>
                  <a:pt x="41172" y="4422"/>
                </a:lnTo>
                <a:lnTo>
                  <a:pt x="41052" y="4243"/>
                </a:lnTo>
                <a:lnTo>
                  <a:pt x="40933" y="4183"/>
                </a:lnTo>
                <a:lnTo>
                  <a:pt x="40753" y="4183"/>
                </a:lnTo>
                <a:lnTo>
                  <a:pt x="40694" y="4303"/>
                </a:lnTo>
                <a:lnTo>
                  <a:pt x="40574" y="4542"/>
                </a:lnTo>
                <a:lnTo>
                  <a:pt x="40455" y="4840"/>
                </a:lnTo>
                <a:lnTo>
                  <a:pt x="40335" y="5558"/>
                </a:lnTo>
                <a:lnTo>
                  <a:pt x="40335" y="5916"/>
                </a:lnTo>
                <a:lnTo>
                  <a:pt x="40275" y="6753"/>
                </a:lnTo>
                <a:lnTo>
                  <a:pt x="40216" y="7589"/>
                </a:lnTo>
                <a:lnTo>
                  <a:pt x="40216" y="9203"/>
                </a:lnTo>
                <a:lnTo>
                  <a:pt x="40216" y="10876"/>
                </a:lnTo>
                <a:lnTo>
                  <a:pt x="40156" y="11653"/>
                </a:lnTo>
                <a:lnTo>
                  <a:pt x="40096" y="12489"/>
                </a:lnTo>
                <a:lnTo>
                  <a:pt x="39857" y="13923"/>
                </a:lnTo>
                <a:lnTo>
                  <a:pt x="39558" y="15357"/>
                </a:lnTo>
                <a:lnTo>
                  <a:pt x="39200" y="16732"/>
                </a:lnTo>
                <a:lnTo>
                  <a:pt x="38722" y="18106"/>
                </a:lnTo>
                <a:lnTo>
                  <a:pt x="38124" y="19421"/>
                </a:lnTo>
                <a:lnTo>
                  <a:pt x="37467" y="20735"/>
                </a:lnTo>
                <a:lnTo>
                  <a:pt x="36750" y="21990"/>
                </a:lnTo>
                <a:lnTo>
                  <a:pt x="35973" y="23245"/>
                </a:lnTo>
                <a:lnTo>
                  <a:pt x="35077" y="24440"/>
                </a:lnTo>
                <a:lnTo>
                  <a:pt x="34180" y="25516"/>
                </a:lnTo>
                <a:lnTo>
                  <a:pt x="33165" y="26591"/>
                </a:lnTo>
                <a:lnTo>
                  <a:pt x="32149" y="27607"/>
                </a:lnTo>
                <a:lnTo>
                  <a:pt x="31013" y="28563"/>
                </a:lnTo>
                <a:lnTo>
                  <a:pt x="29878" y="29400"/>
                </a:lnTo>
                <a:lnTo>
                  <a:pt x="28623" y="30177"/>
                </a:lnTo>
                <a:lnTo>
                  <a:pt x="27368" y="30894"/>
                </a:lnTo>
                <a:lnTo>
                  <a:pt x="25874" y="31611"/>
                </a:lnTo>
                <a:lnTo>
                  <a:pt x="24321" y="32268"/>
                </a:lnTo>
                <a:lnTo>
                  <a:pt x="22707" y="32746"/>
                </a:lnTo>
                <a:lnTo>
                  <a:pt x="21094" y="33105"/>
                </a:lnTo>
                <a:lnTo>
                  <a:pt x="19421" y="33403"/>
                </a:lnTo>
                <a:lnTo>
                  <a:pt x="17748" y="33583"/>
                </a:lnTo>
                <a:lnTo>
                  <a:pt x="16075" y="33643"/>
                </a:lnTo>
                <a:lnTo>
                  <a:pt x="14401" y="33583"/>
                </a:lnTo>
                <a:lnTo>
                  <a:pt x="12668" y="33403"/>
                </a:lnTo>
                <a:lnTo>
                  <a:pt x="10995" y="33105"/>
                </a:lnTo>
                <a:lnTo>
                  <a:pt x="9382" y="32686"/>
                </a:lnTo>
                <a:lnTo>
                  <a:pt x="8545" y="32447"/>
                </a:lnTo>
                <a:lnTo>
                  <a:pt x="7769" y="32149"/>
                </a:lnTo>
                <a:lnTo>
                  <a:pt x="6992" y="31850"/>
                </a:lnTo>
                <a:lnTo>
                  <a:pt x="6215" y="31491"/>
                </a:lnTo>
                <a:lnTo>
                  <a:pt x="4721" y="30774"/>
                </a:lnTo>
                <a:lnTo>
                  <a:pt x="4362" y="30595"/>
                </a:lnTo>
                <a:lnTo>
                  <a:pt x="4004" y="30475"/>
                </a:lnTo>
                <a:lnTo>
                  <a:pt x="3287" y="30296"/>
                </a:lnTo>
                <a:lnTo>
                  <a:pt x="2988" y="30117"/>
                </a:lnTo>
                <a:lnTo>
                  <a:pt x="2809" y="29938"/>
                </a:lnTo>
                <a:lnTo>
                  <a:pt x="2749" y="29818"/>
                </a:lnTo>
                <a:lnTo>
                  <a:pt x="2689" y="29699"/>
                </a:lnTo>
                <a:lnTo>
                  <a:pt x="2689" y="29519"/>
                </a:lnTo>
                <a:lnTo>
                  <a:pt x="2749" y="29400"/>
                </a:lnTo>
                <a:lnTo>
                  <a:pt x="3347" y="29758"/>
                </a:lnTo>
                <a:lnTo>
                  <a:pt x="4004" y="29997"/>
                </a:lnTo>
                <a:lnTo>
                  <a:pt x="4721" y="30177"/>
                </a:lnTo>
                <a:lnTo>
                  <a:pt x="5498" y="30296"/>
                </a:lnTo>
                <a:lnTo>
                  <a:pt x="7051" y="30475"/>
                </a:lnTo>
                <a:lnTo>
                  <a:pt x="8426" y="30535"/>
                </a:lnTo>
                <a:lnTo>
                  <a:pt x="10219" y="30595"/>
                </a:lnTo>
                <a:lnTo>
                  <a:pt x="11951" y="30595"/>
                </a:lnTo>
                <a:lnTo>
                  <a:pt x="13684" y="30416"/>
                </a:lnTo>
                <a:lnTo>
                  <a:pt x="15417" y="30236"/>
                </a:lnTo>
                <a:lnTo>
                  <a:pt x="17090" y="29997"/>
                </a:lnTo>
                <a:lnTo>
                  <a:pt x="18704" y="29639"/>
                </a:lnTo>
                <a:lnTo>
                  <a:pt x="20317" y="29221"/>
                </a:lnTo>
                <a:lnTo>
                  <a:pt x="21931" y="28683"/>
                </a:lnTo>
                <a:lnTo>
                  <a:pt x="23484" y="28085"/>
                </a:lnTo>
                <a:lnTo>
                  <a:pt x="24978" y="27368"/>
                </a:lnTo>
                <a:lnTo>
                  <a:pt x="26472" y="26532"/>
                </a:lnTo>
                <a:lnTo>
                  <a:pt x="27846" y="25576"/>
                </a:lnTo>
                <a:lnTo>
                  <a:pt x="29041" y="24619"/>
                </a:lnTo>
                <a:lnTo>
                  <a:pt x="30177" y="23544"/>
                </a:lnTo>
                <a:lnTo>
                  <a:pt x="31193" y="22468"/>
                </a:lnTo>
                <a:lnTo>
                  <a:pt x="32089" y="21273"/>
                </a:lnTo>
                <a:lnTo>
                  <a:pt x="32985" y="20018"/>
                </a:lnTo>
                <a:lnTo>
                  <a:pt x="33762" y="18704"/>
                </a:lnTo>
                <a:lnTo>
                  <a:pt x="34539" y="17389"/>
                </a:lnTo>
                <a:lnTo>
                  <a:pt x="35256" y="16015"/>
                </a:lnTo>
                <a:lnTo>
                  <a:pt x="36810" y="12728"/>
                </a:lnTo>
                <a:lnTo>
                  <a:pt x="38304" y="9442"/>
                </a:lnTo>
                <a:lnTo>
                  <a:pt x="39797" y="5916"/>
                </a:lnTo>
                <a:lnTo>
                  <a:pt x="39977" y="5438"/>
                </a:lnTo>
                <a:lnTo>
                  <a:pt x="40275" y="4661"/>
                </a:lnTo>
                <a:lnTo>
                  <a:pt x="40335" y="4243"/>
                </a:lnTo>
                <a:lnTo>
                  <a:pt x="40335" y="4004"/>
                </a:lnTo>
                <a:lnTo>
                  <a:pt x="40275" y="3884"/>
                </a:lnTo>
                <a:lnTo>
                  <a:pt x="40156" y="3825"/>
                </a:lnTo>
                <a:lnTo>
                  <a:pt x="40036" y="3825"/>
                </a:lnTo>
                <a:lnTo>
                  <a:pt x="39797" y="3884"/>
                </a:lnTo>
                <a:lnTo>
                  <a:pt x="39917" y="2988"/>
                </a:lnTo>
                <a:lnTo>
                  <a:pt x="39917" y="2092"/>
                </a:lnTo>
                <a:close/>
                <a:moveTo>
                  <a:pt x="40753" y="0"/>
                </a:moveTo>
                <a:lnTo>
                  <a:pt x="40455" y="60"/>
                </a:lnTo>
                <a:lnTo>
                  <a:pt x="40156" y="120"/>
                </a:lnTo>
                <a:lnTo>
                  <a:pt x="39917" y="180"/>
                </a:lnTo>
                <a:lnTo>
                  <a:pt x="39618" y="299"/>
                </a:lnTo>
                <a:lnTo>
                  <a:pt x="39260" y="598"/>
                </a:lnTo>
                <a:lnTo>
                  <a:pt x="39200" y="658"/>
                </a:lnTo>
                <a:lnTo>
                  <a:pt x="39140" y="658"/>
                </a:lnTo>
                <a:lnTo>
                  <a:pt x="39200" y="777"/>
                </a:lnTo>
                <a:lnTo>
                  <a:pt x="39260" y="897"/>
                </a:lnTo>
                <a:lnTo>
                  <a:pt x="39200" y="1076"/>
                </a:lnTo>
                <a:lnTo>
                  <a:pt x="39021" y="2152"/>
                </a:lnTo>
                <a:lnTo>
                  <a:pt x="38841" y="3287"/>
                </a:lnTo>
                <a:lnTo>
                  <a:pt x="38722" y="4482"/>
                </a:lnTo>
                <a:lnTo>
                  <a:pt x="38602" y="5617"/>
                </a:lnTo>
                <a:lnTo>
                  <a:pt x="38423" y="6394"/>
                </a:lnTo>
                <a:lnTo>
                  <a:pt x="38244" y="7171"/>
                </a:lnTo>
                <a:lnTo>
                  <a:pt x="37766" y="8725"/>
                </a:lnTo>
                <a:lnTo>
                  <a:pt x="37168" y="10338"/>
                </a:lnTo>
                <a:lnTo>
                  <a:pt x="36511" y="11892"/>
                </a:lnTo>
                <a:lnTo>
                  <a:pt x="35734" y="13445"/>
                </a:lnTo>
                <a:lnTo>
                  <a:pt x="34957" y="14939"/>
                </a:lnTo>
                <a:lnTo>
                  <a:pt x="33344" y="17807"/>
                </a:lnTo>
                <a:lnTo>
                  <a:pt x="32866" y="18644"/>
                </a:lnTo>
                <a:lnTo>
                  <a:pt x="32328" y="19421"/>
                </a:lnTo>
                <a:lnTo>
                  <a:pt x="31730" y="20198"/>
                </a:lnTo>
                <a:lnTo>
                  <a:pt x="31193" y="20915"/>
                </a:lnTo>
                <a:lnTo>
                  <a:pt x="30595" y="21632"/>
                </a:lnTo>
                <a:lnTo>
                  <a:pt x="29938" y="22289"/>
                </a:lnTo>
                <a:lnTo>
                  <a:pt x="29280" y="22887"/>
                </a:lnTo>
                <a:lnTo>
                  <a:pt x="28623" y="23484"/>
                </a:lnTo>
                <a:lnTo>
                  <a:pt x="27966" y="24022"/>
                </a:lnTo>
                <a:lnTo>
                  <a:pt x="27249" y="24560"/>
                </a:lnTo>
                <a:lnTo>
                  <a:pt x="25815" y="25516"/>
                </a:lnTo>
                <a:lnTo>
                  <a:pt x="24261" y="26352"/>
                </a:lnTo>
                <a:lnTo>
                  <a:pt x="22707" y="27129"/>
                </a:lnTo>
                <a:lnTo>
                  <a:pt x="21094" y="27727"/>
                </a:lnTo>
                <a:lnTo>
                  <a:pt x="19421" y="28265"/>
                </a:lnTo>
                <a:lnTo>
                  <a:pt x="17688" y="28683"/>
                </a:lnTo>
                <a:lnTo>
                  <a:pt x="15895" y="28982"/>
                </a:lnTo>
                <a:lnTo>
                  <a:pt x="14103" y="29221"/>
                </a:lnTo>
                <a:lnTo>
                  <a:pt x="12250" y="29340"/>
                </a:lnTo>
                <a:lnTo>
                  <a:pt x="10398" y="29400"/>
                </a:lnTo>
                <a:lnTo>
                  <a:pt x="5617" y="29400"/>
                </a:lnTo>
                <a:lnTo>
                  <a:pt x="5199" y="29340"/>
                </a:lnTo>
                <a:lnTo>
                  <a:pt x="4721" y="29280"/>
                </a:lnTo>
                <a:lnTo>
                  <a:pt x="4243" y="29161"/>
                </a:lnTo>
                <a:lnTo>
                  <a:pt x="4004" y="29161"/>
                </a:lnTo>
                <a:lnTo>
                  <a:pt x="3884" y="29041"/>
                </a:lnTo>
                <a:lnTo>
                  <a:pt x="3586" y="28802"/>
                </a:lnTo>
                <a:lnTo>
                  <a:pt x="3347" y="28504"/>
                </a:lnTo>
                <a:lnTo>
                  <a:pt x="3167" y="28265"/>
                </a:lnTo>
                <a:lnTo>
                  <a:pt x="2928" y="28026"/>
                </a:lnTo>
                <a:lnTo>
                  <a:pt x="2630" y="27846"/>
                </a:lnTo>
                <a:lnTo>
                  <a:pt x="2211" y="27727"/>
                </a:lnTo>
                <a:lnTo>
                  <a:pt x="1494" y="27607"/>
                </a:lnTo>
                <a:lnTo>
                  <a:pt x="777" y="27547"/>
                </a:lnTo>
                <a:lnTo>
                  <a:pt x="478" y="27547"/>
                </a:lnTo>
                <a:lnTo>
                  <a:pt x="359" y="27607"/>
                </a:lnTo>
                <a:lnTo>
                  <a:pt x="120" y="27846"/>
                </a:lnTo>
                <a:lnTo>
                  <a:pt x="0" y="28145"/>
                </a:lnTo>
                <a:lnTo>
                  <a:pt x="0" y="28504"/>
                </a:lnTo>
                <a:lnTo>
                  <a:pt x="60" y="28862"/>
                </a:lnTo>
                <a:lnTo>
                  <a:pt x="239" y="29639"/>
                </a:lnTo>
                <a:lnTo>
                  <a:pt x="419" y="30236"/>
                </a:lnTo>
                <a:lnTo>
                  <a:pt x="1016" y="31671"/>
                </a:lnTo>
                <a:lnTo>
                  <a:pt x="1315" y="32328"/>
                </a:lnTo>
                <a:lnTo>
                  <a:pt x="1614" y="32866"/>
                </a:lnTo>
                <a:lnTo>
                  <a:pt x="2032" y="33403"/>
                </a:lnTo>
                <a:lnTo>
                  <a:pt x="2510" y="33941"/>
                </a:lnTo>
                <a:lnTo>
                  <a:pt x="3108" y="34479"/>
                </a:lnTo>
                <a:lnTo>
                  <a:pt x="3765" y="34957"/>
                </a:lnTo>
                <a:lnTo>
                  <a:pt x="4602" y="35495"/>
                </a:lnTo>
                <a:lnTo>
                  <a:pt x="5498" y="36033"/>
                </a:lnTo>
                <a:lnTo>
                  <a:pt x="6334" y="36511"/>
                </a:lnTo>
                <a:lnTo>
                  <a:pt x="7231" y="36929"/>
                </a:lnTo>
                <a:lnTo>
                  <a:pt x="8187" y="37347"/>
                </a:lnTo>
                <a:lnTo>
                  <a:pt x="9083" y="37706"/>
                </a:lnTo>
                <a:lnTo>
                  <a:pt x="10039" y="38064"/>
                </a:lnTo>
                <a:lnTo>
                  <a:pt x="10995" y="38363"/>
                </a:lnTo>
                <a:lnTo>
                  <a:pt x="12728" y="38781"/>
                </a:lnTo>
                <a:lnTo>
                  <a:pt x="14401" y="39080"/>
                </a:lnTo>
                <a:lnTo>
                  <a:pt x="16134" y="39319"/>
                </a:lnTo>
                <a:lnTo>
                  <a:pt x="17867" y="39379"/>
                </a:lnTo>
                <a:lnTo>
                  <a:pt x="19600" y="39379"/>
                </a:lnTo>
                <a:lnTo>
                  <a:pt x="21273" y="39200"/>
                </a:lnTo>
                <a:lnTo>
                  <a:pt x="23006" y="38961"/>
                </a:lnTo>
                <a:lnTo>
                  <a:pt x="24620" y="38542"/>
                </a:lnTo>
                <a:lnTo>
                  <a:pt x="26293" y="38064"/>
                </a:lnTo>
                <a:lnTo>
                  <a:pt x="27846" y="37467"/>
                </a:lnTo>
                <a:lnTo>
                  <a:pt x="29400" y="36750"/>
                </a:lnTo>
                <a:lnTo>
                  <a:pt x="30894" y="35913"/>
                </a:lnTo>
                <a:lnTo>
                  <a:pt x="32388" y="35017"/>
                </a:lnTo>
                <a:lnTo>
                  <a:pt x="33762" y="33941"/>
                </a:lnTo>
                <a:lnTo>
                  <a:pt x="35077" y="32806"/>
                </a:lnTo>
                <a:lnTo>
                  <a:pt x="36272" y="31551"/>
                </a:lnTo>
                <a:lnTo>
                  <a:pt x="36929" y="30774"/>
                </a:lnTo>
                <a:lnTo>
                  <a:pt x="37527" y="30057"/>
                </a:lnTo>
                <a:lnTo>
                  <a:pt x="38064" y="29280"/>
                </a:lnTo>
                <a:lnTo>
                  <a:pt x="38602" y="28444"/>
                </a:lnTo>
                <a:lnTo>
                  <a:pt x="39080" y="27667"/>
                </a:lnTo>
                <a:lnTo>
                  <a:pt x="39558" y="26830"/>
                </a:lnTo>
                <a:lnTo>
                  <a:pt x="39977" y="25934"/>
                </a:lnTo>
                <a:lnTo>
                  <a:pt x="40335" y="25098"/>
                </a:lnTo>
                <a:lnTo>
                  <a:pt x="41052" y="23305"/>
                </a:lnTo>
                <a:lnTo>
                  <a:pt x="41590" y="21512"/>
                </a:lnTo>
                <a:lnTo>
                  <a:pt x="42008" y="19600"/>
                </a:lnTo>
                <a:lnTo>
                  <a:pt x="42307" y="17688"/>
                </a:lnTo>
                <a:lnTo>
                  <a:pt x="42546" y="15477"/>
                </a:lnTo>
                <a:lnTo>
                  <a:pt x="42606" y="13266"/>
                </a:lnTo>
                <a:lnTo>
                  <a:pt x="42666" y="11055"/>
                </a:lnTo>
                <a:lnTo>
                  <a:pt x="42606" y="8784"/>
                </a:lnTo>
                <a:lnTo>
                  <a:pt x="42486" y="7709"/>
                </a:lnTo>
                <a:lnTo>
                  <a:pt x="42427" y="7111"/>
                </a:lnTo>
                <a:lnTo>
                  <a:pt x="42486" y="6573"/>
                </a:lnTo>
                <a:lnTo>
                  <a:pt x="43024" y="5558"/>
                </a:lnTo>
                <a:lnTo>
                  <a:pt x="43323" y="4781"/>
                </a:lnTo>
                <a:lnTo>
                  <a:pt x="43681" y="3645"/>
                </a:lnTo>
                <a:lnTo>
                  <a:pt x="43801" y="3108"/>
                </a:lnTo>
                <a:lnTo>
                  <a:pt x="43861" y="2570"/>
                </a:lnTo>
                <a:lnTo>
                  <a:pt x="43801" y="2211"/>
                </a:lnTo>
                <a:lnTo>
                  <a:pt x="43741" y="2032"/>
                </a:lnTo>
                <a:lnTo>
                  <a:pt x="43622" y="1912"/>
                </a:lnTo>
                <a:lnTo>
                  <a:pt x="43502" y="1673"/>
                </a:lnTo>
                <a:lnTo>
                  <a:pt x="43383" y="1434"/>
                </a:lnTo>
                <a:lnTo>
                  <a:pt x="43024" y="956"/>
                </a:lnTo>
                <a:lnTo>
                  <a:pt x="42546" y="598"/>
                </a:lnTo>
                <a:lnTo>
                  <a:pt x="41949" y="299"/>
                </a:lnTo>
                <a:lnTo>
                  <a:pt x="41351" y="120"/>
                </a:lnTo>
                <a:lnTo>
                  <a:pt x="40753" y="0"/>
                </a:lnTo>
                <a:close/>
              </a:path>
            </a:pathLst>
          </a:custGeom>
          <a:solidFill>
            <a:srgbClr val="140E4F">
              <a:alpha val="5730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3" name="Google Shape;143;p5"/>
          <p:cNvSpPr/>
          <p:nvPr/>
        </p:nvSpPr>
        <p:spPr>
          <a:xfrm>
            <a:off x="9756750" y="3371613"/>
            <a:ext cx="293729" cy="316907"/>
          </a:xfrm>
          <a:custGeom>
            <a:avLst/>
            <a:gdLst/>
            <a:ahLst/>
            <a:cxnLst/>
            <a:rect l="l" t="t" r="r" b="b"/>
            <a:pathLst>
              <a:path w="9860" h="10638" extrusionOk="0">
                <a:moveTo>
                  <a:pt x="9023" y="897"/>
                </a:moveTo>
                <a:lnTo>
                  <a:pt x="8904" y="1554"/>
                </a:lnTo>
                <a:lnTo>
                  <a:pt x="8784" y="2212"/>
                </a:lnTo>
                <a:lnTo>
                  <a:pt x="8665" y="2869"/>
                </a:lnTo>
                <a:lnTo>
                  <a:pt x="8485" y="3467"/>
                </a:lnTo>
                <a:lnTo>
                  <a:pt x="8246" y="4363"/>
                </a:lnTo>
                <a:lnTo>
                  <a:pt x="7888" y="5199"/>
                </a:lnTo>
                <a:lnTo>
                  <a:pt x="7470" y="6036"/>
                </a:lnTo>
                <a:lnTo>
                  <a:pt x="6932" y="6813"/>
                </a:lnTo>
                <a:lnTo>
                  <a:pt x="6394" y="7530"/>
                </a:lnTo>
                <a:lnTo>
                  <a:pt x="5737" y="8187"/>
                </a:lnTo>
                <a:lnTo>
                  <a:pt x="4960" y="8725"/>
                </a:lnTo>
                <a:lnTo>
                  <a:pt x="4183" y="9203"/>
                </a:lnTo>
                <a:lnTo>
                  <a:pt x="3526" y="9502"/>
                </a:lnTo>
                <a:lnTo>
                  <a:pt x="2749" y="9801"/>
                </a:lnTo>
                <a:lnTo>
                  <a:pt x="2331" y="9920"/>
                </a:lnTo>
                <a:lnTo>
                  <a:pt x="1912" y="9980"/>
                </a:lnTo>
                <a:lnTo>
                  <a:pt x="1554" y="10040"/>
                </a:lnTo>
                <a:lnTo>
                  <a:pt x="1255" y="9980"/>
                </a:lnTo>
                <a:lnTo>
                  <a:pt x="1076" y="9920"/>
                </a:lnTo>
                <a:lnTo>
                  <a:pt x="1016" y="9801"/>
                </a:lnTo>
                <a:lnTo>
                  <a:pt x="956" y="9681"/>
                </a:lnTo>
                <a:lnTo>
                  <a:pt x="1016" y="9502"/>
                </a:lnTo>
                <a:lnTo>
                  <a:pt x="1195" y="9143"/>
                </a:lnTo>
                <a:lnTo>
                  <a:pt x="1494" y="8725"/>
                </a:lnTo>
                <a:lnTo>
                  <a:pt x="2271" y="7948"/>
                </a:lnTo>
                <a:lnTo>
                  <a:pt x="2928" y="7351"/>
                </a:lnTo>
                <a:lnTo>
                  <a:pt x="3585" y="6634"/>
                </a:lnTo>
                <a:lnTo>
                  <a:pt x="4303" y="5976"/>
                </a:lnTo>
                <a:lnTo>
                  <a:pt x="5737" y="4721"/>
                </a:lnTo>
                <a:lnTo>
                  <a:pt x="6274" y="4184"/>
                </a:lnTo>
                <a:lnTo>
                  <a:pt x="6514" y="3945"/>
                </a:lnTo>
                <a:lnTo>
                  <a:pt x="6693" y="3706"/>
                </a:lnTo>
                <a:lnTo>
                  <a:pt x="6753" y="3526"/>
                </a:lnTo>
                <a:lnTo>
                  <a:pt x="6753" y="3467"/>
                </a:lnTo>
                <a:lnTo>
                  <a:pt x="6693" y="3407"/>
                </a:lnTo>
                <a:lnTo>
                  <a:pt x="6394" y="3467"/>
                </a:lnTo>
                <a:lnTo>
                  <a:pt x="5916" y="3586"/>
                </a:lnTo>
                <a:lnTo>
                  <a:pt x="5199" y="3945"/>
                </a:lnTo>
                <a:lnTo>
                  <a:pt x="4482" y="4482"/>
                </a:lnTo>
                <a:lnTo>
                  <a:pt x="3705" y="5140"/>
                </a:lnTo>
                <a:lnTo>
                  <a:pt x="2988" y="5857"/>
                </a:lnTo>
                <a:lnTo>
                  <a:pt x="2271" y="6634"/>
                </a:lnTo>
                <a:lnTo>
                  <a:pt x="1673" y="7351"/>
                </a:lnTo>
                <a:lnTo>
                  <a:pt x="1136" y="8127"/>
                </a:lnTo>
                <a:lnTo>
                  <a:pt x="717" y="8785"/>
                </a:lnTo>
                <a:lnTo>
                  <a:pt x="598" y="7829"/>
                </a:lnTo>
                <a:lnTo>
                  <a:pt x="657" y="6992"/>
                </a:lnTo>
                <a:lnTo>
                  <a:pt x="837" y="6215"/>
                </a:lnTo>
                <a:lnTo>
                  <a:pt x="1136" y="5498"/>
                </a:lnTo>
                <a:lnTo>
                  <a:pt x="1494" y="4901"/>
                </a:lnTo>
                <a:lnTo>
                  <a:pt x="1972" y="4363"/>
                </a:lnTo>
                <a:lnTo>
                  <a:pt x="2570" y="3825"/>
                </a:lnTo>
                <a:lnTo>
                  <a:pt x="3167" y="3407"/>
                </a:lnTo>
                <a:lnTo>
                  <a:pt x="3825" y="2988"/>
                </a:lnTo>
                <a:lnTo>
                  <a:pt x="4542" y="2630"/>
                </a:lnTo>
                <a:lnTo>
                  <a:pt x="6035" y="2032"/>
                </a:lnTo>
                <a:lnTo>
                  <a:pt x="9023" y="897"/>
                </a:lnTo>
                <a:close/>
                <a:moveTo>
                  <a:pt x="9023" y="1"/>
                </a:moveTo>
                <a:lnTo>
                  <a:pt x="8545" y="60"/>
                </a:lnTo>
                <a:lnTo>
                  <a:pt x="8007" y="180"/>
                </a:lnTo>
                <a:lnTo>
                  <a:pt x="7410" y="359"/>
                </a:lnTo>
                <a:lnTo>
                  <a:pt x="6095" y="897"/>
                </a:lnTo>
                <a:lnTo>
                  <a:pt x="4840" y="1495"/>
                </a:lnTo>
                <a:lnTo>
                  <a:pt x="3705" y="2092"/>
                </a:lnTo>
                <a:lnTo>
                  <a:pt x="2809" y="2570"/>
                </a:lnTo>
                <a:lnTo>
                  <a:pt x="2331" y="2869"/>
                </a:lnTo>
                <a:lnTo>
                  <a:pt x="1614" y="3586"/>
                </a:lnTo>
                <a:lnTo>
                  <a:pt x="1255" y="4004"/>
                </a:lnTo>
                <a:lnTo>
                  <a:pt x="956" y="4423"/>
                </a:lnTo>
                <a:lnTo>
                  <a:pt x="717" y="4841"/>
                </a:lnTo>
                <a:lnTo>
                  <a:pt x="478" y="5259"/>
                </a:lnTo>
                <a:lnTo>
                  <a:pt x="299" y="5737"/>
                </a:lnTo>
                <a:lnTo>
                  <a:pt x="179" y="6215"/>
                </a:lnTo>
                <a:lnTo>
                  <a:pt x="60" y="6634"/>
                </a:lnTo>
                <a:lnTo>
                  <a:pt x="0" y="7112"/>
                </a:lnTo>
                <a:lnTo>
                  <a:pt x="0" y="7649"/>
                </a:lnTo>
                <a:lnTo>
                  <a:pt x="0" y="8127"/>
                </a:lnTo>
                <a:lnTo>
                  <a:pt x="60" y="8605"/>
                </a:lnTo>
                <a:lnTo>
                  <a:pt x="239" y="9083"/>
                </a:lnTo>
                <a:lnTo>
                  <a:pt x="418" y="9562"/>
                </a:lnTo>
                <a:lnTo>
                  <a:pt x="657" y="10040"/>
                </a:lnTo>
                <a:lnTo>
                  <a:pt x="478" y="10099"/>
                </a:lnTo>
                <a:lnTo>
                  <a:pt x="418" y="10219"/>
                </a:lnTo>
                <a:lnTo>
                  <a:pt x="418" y="10398"/>
                </a:lnTo>
                <a:lnTo>
                  <a:pt x="478" y="10518"/>
                </a:lnTo>
                <a:lnTo>
                  <a:pt x="598" y="10577"/>
                </a:lnTo>
                <a:lnTo>
                  <a:pt x="837" y="10637"/>
                </a:lnTo>
                <a:lnTo>
                  <a:pt x="2032" y="10637"/>
                </a:lnTo>
                <a:lnTo>
                  <a:pt x="3287" y="10398"/>
                </a:lnTo>
                <a:lnTo>
                  <a:pt x="4064" y="10159"/>
                </a:lnTo>
                <a:lnTo>
                  <a:pt x="4960" y="9741"/>
                </a:lnTo>
                <a:lnTo>
                  <a:pt x="5796" y="9203"/>
                </a:lnTo>
                <a:lnTo>
                  <a:pt x="6514" y="8546"/>
                </a:lnTo>
                <a:lnTo>
                  <a:pt x="7231" y="7829"/>
                </a:lnTo>
                <a:lnTo>
                  <a:pt x="7768" y="7112"/>
                </a:lnTo>
                <a:lnTo>
                  <a:pt x="8306" y="6215"/>
                </a:lnTo>
                <a:lnTo>
                  <a:pt x="8784" y="5319"/>
                </a:lnTo>
                <a:lnTo>
                  <a:pt x="9262" y="4303"/>
                </a:lnTo>
                <a:lnTo>
                  <a:pt x="9621" y="3287"/>
                </a:lnTo>
                <a:lnTo>
                  <a:pt x="9800" y="2212"/>
                </a:lnTo>
                <a:lnTo>
                  <a:pt x="9860" y="1734"/>
                </a:lnTo>
                <a:lnTo>
                  <a:pt x="9860" y="1256"/>
                </a:lnTo>
                <a:lnTo>
                  <a:pt x="9860" y="778"/>
                </a:lnTo>
                <a:lnTo>
                  <a:pt x="9740" y="299"/>
                </a:lnTo>
                <a:lnTo>
                  <a:pt x="9740" y="180"/>
                </a:lnTo>
                <a:lnTo>
                  <a:pt x="9621" y="120"/>
                </a:lnTo>
                <a:lnTo>
                  <a:pt x="9382" y="1"/>
                </a:lnTo>
                <a:close/>
              </a:path>
            </a:pathLst>
          </a:custGeom>
          <a:solidFill>
            <a:srgbClr val="140E4F">
              <a:alpha val="5730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4" name="Google Shape;144;p5"/>
          <p:cNvSpPr/>
          <p:nvPr/>
        </p:nvSpPr>
        <p:spPr>
          <a:xfrm rot="-830047">
            <a:off x="9262252" y="2938536"/>
            <a:ext cx="382752" cy="980923"/>
          </a:xfrm>
          <a:custGeom>
            <a:avLst/>
            <a:gdLst/>
            <a:ahLst/>
            <a:cxnLst/>
            <a:rect l="l" t="t" r="r" b="b"/>
            <a:pathLst>
              <a:path w="12848" h="32927" extrusionOk="0">
                <a:moveTo>
                  <a:pt x="3825" y="1017"/>
                </a:moveTo>
                <a:lnTo>
                  <a:pt x="3944" y="1256"/>
                </a:lnTo>
                <a:lnTo>
                  <a:pt x="4004" y="1495"/>
                </a:lnTo>
                <a:lnTo>
                  <a:pt x="4004" y="2152"/>
                </a:lnTo>
                <a:lnTo>
                  <a:pt x="4004" y="2750"/>
                </a:lnTo>
                <a:lnTo>
                  <a:pt x="4004" y="3347"/>
                </a:lnTo>
                <a:lnTo>
                  <a:pt x="4183" y="4961"/>
                </a:lnTo>
                <a:lnTo>
                  <a:pt x="4362" y="6574"/>
                </a:lnTo>
                <a:lnTo>
                  <a:pt x="4840" y="9681"/>
                </a:lnTo>
                <a:lnTo>
                  <a:pt x="5319" y="12729"/>
                </a:lnTo>
                <a:lnTo>
                  <a:pt x="4123" y="11653"/>
                </a:lnTo>
                <a:lnTo>
                  <a:pt x="2869" y="10578"/>
                </a:lnTo>
                <a:lnTo>
                  <a:pt x="2151" y="10100"/>
                </a:lnTo>
                <a:lnTo>
                  <a:pt x="1733" y="9801"/>
                </a:lnTo>
                <a:lnTo>
                  <a:pt x="1554" y="9622"/>
                </a:lnTo>
                <a:lnTo>
                  <a:pt x="1494" y="9502"/>
                </a:lnTo>
                <a:lnTo>
                  <a:pt x="1434" y="9323"/>
                </a:lnTo>
                <a:lnTo>
                  <a:pt x="1494" y="9084"/>
                </a:lnTo>
                <a:lnTo>
                  <a:pt x="1614" y="8606"/>
                </a:lnTo>
                <a:lnTo>
                  <a:pt x="1853" y="7709"/>
                </a:lnTo>
                <a:lnTo>
                  <a:pt x="2271" y="5976"/>
                </a:lnTo>
                <a:lnTo>
                  <a:pt x="2749" y="4303"/>
                </a:lnTo>
                <a:lnTo>
                  <a:pt x="3825" y="1017"/>
                </a:lnTo>
                <a:close/>
                <a:moveTo>
                  <a:pt x="4542" y="1973"/>
                </a:moveTo>
                <a:lnTo>
                  <a:pt x="5079" y="2690"/>
                </a:lnTo>
                <a:lnTo>
                  <a:pt x="5617" y="3467"/>
                </a:lnTo>
                <a:lnTo>
                  <a:pt x="6693" y="5020"/>
                </a:lnTo>
                <a:lnTo>
                  <a:pt x="7589" y="6574"/>
                </a:lnTo>
                <a:lnTo>
                  <a:pt x="8486" y="8247"/>
                </a:lnTo>
                <a:lnTo>
                  <a:pt x="9203" y="9920"/>
                </a:lnTo>
                <a:lnTo>
                  <a:pt x="9621" y="10757"/>
                </a:lnTo>
                <a:lnTo>
                  <a:pt x="9800" y="11175"/>
                </a:lnTo>
                <a:lnTo>
                  <a:pt x="9860" y="11534"/>
                </a:lnTo>
                <a:lnTo>
                  <a:pt x="9800" y="11952"/>
                </a:lnTo>
                <a:lnTo>
                  <a:pt x="9621" y="12251"/>
                </a:lnTo>
                <a:lnTo>
                  <a:pt x="9083" y="12968"/>
                </a:lnTo>
                <a:lnTo>
                  <a:pt x="7888" y="14581"/>
                </a:lnTo>
                <a:lnTo>
                  <a:pt x="6633" y="16254"/>
                </a:lnTo>
                <a:lnTo>
                  <a:pt x="6334" y="14521"/>
                </a:lnTo>
                <a:lnTo>
                  <a:pt x="6095" y="12789"/>
                </a:lnTo>
                <a:lnTo>
                  <a:pt x="5617" y="9203"/>
                </a:lnTo>
                <a:lnTo>
                  <a:pt x="5139" y="5558"/>
                </a:lnTo>
                <a:lnTo>
                  <a:pt x="4840" y="3766"/>
                </a:lnTo>
                <a:lnTo>
                  <a:pt x="4542" y="1973"/>
                </a:lnTo>
                <a:close/>
                <a:moveTo>
                  <a:pt x="1375" y="9980"/>
                </a:moveTo>
                <a:lnTo>
                  <a:pt x="2630" y="11354"/>
                </a:lnTo>
                <a:lnTo>
                  <a:pt x="3944" y="12609"/>
                </a:lnTo>
                <a:lnTo>
                  <a:pt x="4601" y="13267"/>
                </a:lnTo>
                <a:lnTo>
                  <a:pt x="5139" y="13864"/>
                </a:lnTo>
                <a:lnTo>
                  <a:pt x="5319" y="14163"/>
                </a:lnTo>
                <a:lnTo>
                  <a:pt x="5498" y="14521"/>
                </a:lnTo>
                <a:lnTo>
                  <a:pt x="5677" y="14940"/>
                </a:lnTo>
                <a:lnTo>
                  <a:pt x="5737" y="15418"/>
                </a:lnTo>
                <a:lnTo>
                  <a:pt x="6394" y="18884"/>
                </a:lnTo>
                <a:lnTo>
                  <a:pt x="7111" y="22290"/>
                </a:lnTo>
                <a:lnTo>
                  <a:pt x="3406" y="20198"/>
                </a:lnTo>
                <a:lnTo>
                  <a:pt x="2570" y="19780"/>
                </a:lnTo>
                <a:lnTo>
                  <a:pt x="2151" y="19541"/>
                </a:lnTo>
                <a:lnTo>
                  <a:pt x="1793" y="19302"/>
                </a:lnTo>
                <a:lnTo>
                  <a:pt x="1375" y="19003"/>
                </a:lnTo>
                <a:lnTo>
                  <a:pt x="1195" y="18824"/>
                </a:lnTo>
                <a:lnTo>
                  <a:pt x="1136" y="18704"/>
                </a:lnTo>
                <a:lnTo>
                  <a:pt x="1016" y="18346"/>
                </a:lnTo>
                <a:lnTo>
                  <a:pt x="956" y="17689"/>
                </a:lnTo>
                <a:lnTo>
                  <a:pt x="897" y="16732"/>
                </a:lnTo>
                <a:lnTo>
                  <a:pt x="837" y="15776"/>
                </a:lnTo>
                <a:lnTo>
                  <a:pt x="897" y="13864"/>
                </a:lnTo>
                <a:lnTo>
                  <a:pt x="1076" y="11892"/>
                </a:lnTo>
                <a:lnTo>
                  <a:pt x="1375" y="9980"/>
                </a:lnTo>
                <a:close/>
                <a:moveTo>
                  <a:pt x="10218" y="12669"/>
                </a:moveTo>
                <a:lnTo>
                  <a:pt x="10577" y="13864"/>
                </a:lnTo>
                <a:lnTo>
                  <a:pt x="10936" y="15059"/>
                </a:lnTo>
                <a:lnTo>
                  <a:pt x="11294" y="16613"/>
                </a:lnTo>
                <a:lnTo>
                  <a:pt x="11593" y="18286"/>
                </a:lnTo>
                <a:lnTo>
                  <a:pt x="11712" y="19123"/>
                </a:lnTo>
                <a:lnTo>
                  <a:pt x="11832" y="19959"/>
                </a:lnTo>
                <a:lnTo>
                  <a:pt x="11832" y="20796"/>
                </a:lnTo>
                <a:lnTo>
                  <a:pt x="11772" y="21573"/>
                </a:lnTo>
                <a:lnTo>
                  <a:pt x="11712" y="22110"/>
                </a:lnTo>
                <a:lnTo>
                  <a:pt x="11593" y="22349"/>
                </a:lnTo>
                <a:lnTo>
                  <a:pt x="11473" y="22469"/>
                </a:lnTo>
                <a:lnTo>
                  <a:pt x="11175" y="22827"/>
                </a:lnTo>
                <a:lnTo>
                  <a:pt x="10696" y="23246"/>
                </a:lnTo>
                <a:lnTo>
                  <a:pt x="9621" y="24321"/>
                </a:lnTo>
                <a:lnTo>
                  <a:pt x="9143" y="24859"/>
                </a:lnTo>
                <a:lnTo>
                  <a:pt x="8665" y="25457"/>
                </a:lnTo>
                <a:lnTo>
                  <a:pt x="7828" y="21871"/>
                </a:lnTo>
                <a:lnTo>
                  <a:pt x="7051" y="18286"/>
                </a:lnTo>
                <a:lnTo>
                  <a:pt x="6872" y="17449"/>
                </a:lnTo>
                <a:lnTo>
                  <a:pt x="6812" y="17210"/>
                </a:lnTo>
                <a:lnTo>
                  <a:pt x="6812" y="16912"/>
                </a:lnTo>
                <a:lnTo>
                  <a:pt x="6872" y="16673"/>
                </a:lnTo>
                <a:lnTo>
                  <a:pt x="6992" y="16434"/>
                </a:lnTo>
                <a:lnTo>
                  <a:pt x="7231" y="16135"/>
                </a:lnTo>
                <a:lnTo>
                  <a:pt x="7470" y="15836"/>
                </a:lnTo>
                <a:lnTo>
                  <a:pt x="8904" y="14282"/>
                </a:lnTo>
                <a:lnTo>
                  <a:pt x="10218" y="12669"/>
                </a:lnTo>
                <a:close/>
                <a:moveTo>
                  <a:pt x="1375" y="19959"/>
                </a:moveTo>
                <a:lnTo>
                  <a:pt x="1972" y="20437"/>
                </a:lnTo>
                <a:lnTo>
                  <a:pt x="2689" y="20915"/>
                </a:lnTo>
                <a:lnTo>
                  <a:pt x="4064" y="21692"/>
                </a:lnTo>
                <a:lnTo>
                  <a:pt x="5498" y="22469"/>
                </a:lnTo>
                <a:lnTo>
                  <a:pt x="6215" y="22887"/>
                </a:lnTo>
                <a:lnTo>
                  <a:pt x="6812" y="23365"/>
                </a:lnTo>
                <a:lnTo>
                  <a:pt x="7111" y="23604"/>
                </a:lnTo>
                <a:lnTo>
                  <a:pt x="7290" y="23903"/>
                </a:lnTo>
                <a:lnTo>
                  <a:pt x="7529" y="24202"/>
                </a:lnTo>
                <a:lnTo>
                  <a:pt x="7709" y="24620"/>
                </a:lnTo>
                <a:lnTo>
                  <a:pt x="8007" y="25516"/>
                </a:lnTo>
                <a:lnTo>
                  <a:pt x="8247" y="26473"/>
                </a:lnTo>
                <a:lnTo>
                  <a:pt x="8665" y="28504"/>
                </a:lnTo>
                <a:lnTo>
                  <a:pt x="8844" y="29401"/>
                </a:lnTo>
                <a:lnTo>
                  <a:pt x="9023" y="30177"/>
                </a:lnTo>
                <a:lnTo>
                  <a:pt x="9023" y="30177"/>
                </a:lnTo>
                <a:lnTo>
                  <a:pt x="6633" y="27847"/>
                </a:lnTo>
                <a:lnTo>
                  <a:pt x="5498" y="26652"/>
                </a:lnTo>
                <a:lnTo>
                  <a:pt x="4362" y="25397"/>
                </a:lnTo>
                <a:lnTo>
                  <a:pt x="3466" y="24142"/>
                </a:lnTo>
                <a:lnTo>
                  <a:pt x="2988" y="23485"/>
                </a:lnTo>
                <a:lnTo>
                  <a:pt x="2570" y="22827"/>
                </a:lnTo>
                <a:lnTo>
                  <a:pt x="2211" y="22110"/>
                </a:lnTo>
                <a:lnTo>
                  <a:pt x="1912" y="21453"/>
                </a:lnTo>
                <a:lnTo>
                  <a:pt x="1614" y="20676"/>
                </a:lnTo>
                <a:lnTo>
                  <a:pt x="1375" y="19959"/>
                </a:lnTo>
                <a:close/>
                <a:moveTo>
                  <a:pt x="11832" y="23485"/>
                </a:moveTo>
                <a:lnTo>
                  <a:pt x="11712" y="25636"/>
                </a:lnTo>
                <a:lnTo>
                  <a:pt x="11473" y="27727"/>
                </a:lnTo>
                <a:lnTo>
                  <a:pt x="11055" y="29759"/>
                </a:lnTo>
                <a:lnTo>
                  <a:pt x="10577" y="31850"/>
                </a:lnTo>
                <a:lnTo>
                  <a:pt x="10278" y="31432"/>
                </a:lnTo>
                <a:lnTo>
                  <a:pt x="9979" y="30835"/>
                </a:lnTo>
                <a:lnTo>
                  <a:pt x="9740" y="30237"/>
                </a:lnTo>
                <a:lnTo>
                  <a:pt x="9501" y="29520"/>
                </a:lnTo>
                <a:lnTo>
                  <a:pt x="9203" y="28086"/>
                </a:lnTo>
                <a:lnTo>
                  <a:pt x="9083" y="27429"/>
                </a:lnTo>
                <a:lnTo>
                  <a:pt x="9023" y="26891"/>
                </a:lnTo>
                <a:lnTo>
                  <a:pt x="9023" y="26293"/>
                </a:lnTo>
                <a:lnTo>
                  <a:pt x="9023" y="26114"/>
                </a:lnTo>
                <a:lnTo>
                  <a:pt x="9083" y="25994"/>
                </a:lnTo>
                <a:lnTo>
                  <a:pt x="9382" y="25755"/>
                </a:lnTo>
                <a:lnTo>
                  <a:pt x="9920" y="25337"/>
                </a:lnTo>
                <a:lnTo>
                  <a:pt x="10876" y="24441"/>
                </a:lnTo>
                <a:lnTo>
                  <a:pt x="11832" y="23485"/>
                </a:lnTo>
                <a:close/>
                <a:moveTo>
                  <a:pt x="3526" y="1"/>
                </a:moveTo>
                <a:lnTo>
                  <a:pt x="3586" y="61"/>
                </a:lnTo>
                <a:lnTo>
                  <a:pt x="3586" y="120"/>
                </a:lnTo>
                <a:lnTo>
                  <a:pt x="3586" y="479"/>
                </a:lnTo>
                <a:lnTo>
                  <a:pt x="3466" y="897"/>
                </a:lnTo>
                <a:lnTo>
                  <a:pt x="3287" y="1375"/>
                </a:lnTo>
                <a:lnTo>
                  <a:pt x="2809" y="2391"/>
                </a:lnTo>
                <a:lnTo>
                  <a:pt x="2570" y="2989"/>
                </a:lnTo>
                <a:lnTo>
                  <a:pt x="1853" y="4841"/>
                </a:lnTo>
                <a:lnTo>
                  <a:pt x="1315" y="6813"/>
                </a:lnTo>
                <a:lnTo>
                  <a:pt x="956" y="8247"/>
                </a:lnTo>
                <a:lnTo>
                  <a:pt x="658" y="9681"/>
                </a:lnTo>
                <a:lnTo>
                  <a:pt x="419" y="11115"/>
                </a:lnTo>
                <a:lnTo>
                  <a:pt x="239" y="12609"/>
                </a:lnTo>
                <a:lnTo>
                  <a:pt x="60" y="14521"/>
                </a:lnTo>
                <a:lnTo>
                  <a:pt x="0" y="15478"/>
                </a:lnTo>
                <a:lnTo>
                  <a:pt x="60" y="16434"/>
                </a:lnTo>
                <a:lnTo>
                  <a:pt x="120" y="17330"/>
                </a:lnTo>
                <a:lnTo>
                  <a:pt x="180" y="18226"/>
                </a:lnTo>
                <a:lnTo>
                  <a:pt x="359" y="19063"/>
                </a:lnTo>
                <a:lnTo>
                  <a:pt x="538" y="19899"/>
                </a:lnTo>
                <a:lnTo>
                  <a:pt x="777" y="20736"/>
                </a:lnTo>
                <a:lnTo>
                  <a:pt x="1076" y="21573"/>
                </a:lnTo>
                <a:lnTo>
                  <a:pt x="1375" y="22409"/>
                </a:lnTo>
                <a:lnTo>
                  <a:pt x="1793" y="23246"/>
                </a:lnTo>
                <a:lnTo>
                  <a:pt x="2211" y="24023"/>
                </a:lnTo>
                <a:lnTo>
                  <a:pt x="2689" y="24799"/>
                </a:lnTo>
                <a:lnTo>
                  <a:pt x="3227" y="25636"/>
                </a:lnTo>
                <a:lnTo>
                  <a:pt x="3825" y="26413"/>
                </a:lnTo>
                <a:lnTo>
                  <a:pt x="5020" y="27847"/>
                </a:lnTo>
                <a:lnTo>
                  <a:pt x="6215" y="29221"/>
                </a:lnTo>
                <a:lnTo>
                  <a:pt x="7529" y="30596"/>
                </a:lnTo>
                <a:lnTo>
                  <a:pt x="8187" y="31193"/>
                </a:lnTo>
                <a:lnTo>
                  <a:pt x="8904" y="31850"/>
                </a:lnTo>
                <a:lnTo>
                  <a:pt x="9083" y="32030"/>
                </a:lnTo>
                <a:lnTo>
                  <a:pt x="9382" y="32329"/>
                </a:lnTo>
                <a:lnTo>
                  <a:pt x="9621" y="32627"/>
                </a:lnTo>
                <a:lnTo>
                  <a:pt x="9800" y="32807"/>
                </a:lnTo>
                <a:lnTo>
                  <a:pt x="10099" y="32926"/>
                </a:lnTo>
                <a:lnTo>
                  <a:pt x="10159" y="32926"/>
                </a:lnTo>
                <a:lnTo>
                  <a:pt x="10278" y="32807"/>
                </a:lnTo>
                <a:lnTo>
                  <a:pt x="10577" y="32687"/>
                </a:lnTo>
                <a:lnTo>
                  <a:pt x="10876" y="32627"/>
                </a:lnTo>
                <a:lnTo>
                  <a:pt x="11115" y="32508"/>
                </a:lnTo>
                <a:lnTo>
                  <a:pt x="11294" y="32329"/>
                </a:lnTo>
                <a:lnTo>
                  <a:pt x="11414" y="32149"/>
                </a:lnTo>
                <a:lnTo>
                  <a:pt x="11593" y="31671"/>
                </a:lnTo>
                <a:lnTo>
                  <a:pt x="11772" y="30954"/>
                </a:lnTo>
                <a:lnTo>
                  <a:pt x="12190" y="28982"/>
                </a:lnTo>
                <a:lnTo>
                  <a:pt x="12549" y="26951"/>
                </a:lnTo>
                <a:lnTo>
                  <a:pt x="12728" y="24919"/>
                </a:lnTo>
                <a:lnTo>
                  <a:pt x="12848" y="22887"/>
                </a:lnTo>
                <a:lnTo>
                  <a:pt x="12788" y="20856"/>
                </a:lnTo>
                <a:lnTo>
                  <a:pt x="12609" y="18824"/>
                </a:lnTo>
                <a:lnTo>
                  <a:pt x="12310" y="16792"/>
                </a:lnTo>
                <a:lnTo>
                  <a:pt x="11892" y="14820"/>
                </a:lnTo>
                <a:lnTo>
                  <a:pt x="11354" y="12669"/>
                </a:lnTo>
                <a:lnTo>
                  <a:pt x="10995" y="11593"/>
                </a:lnTo>
                <a:lnTo>
                  <a:pt x="10637" y="10578"/>
                </a:lnTo>
                <a:lnTo>
                  <a:pt x="10218" y="9562"/>
                </a:lnTo>
                <a:lnTo>
                  <a:pt x="9800" y="8546"/>
                </a:lnTo>
                <a:lnTo>
                  <a:pt x="9322" y="7530"/>
                </a:lnTo>
                <a:lnTo>
                  <a:pt x="8784" y="6514"/>
                </a:lnTo>
                <a:lnTo>
                  <a:pt x="7828" y="4781"/>
                </a:lnTo>
                <a:lnTo>
                  <a:pt x="7231" y="3766"/>
                </a:lnTo>
                <a:lnTo>
                  <a:pt x="6633" y="2809"/>
                </a:lnTo>
                <a:lnTo>
                  <a:pt x="5916" y="1853"/>
                </a:lnTo>
                <a:lnTo>
                  <a:pt x="5139" y="1077"/>
                </a:lnTo>
                <a:lnTo>
                  <a:pt x="4781" y="718"/>
                </a:lnTo>
                <a:lnTo>
                  <a:pt x="4362" y="419"/>
                </a:lnTo>
                <a:lnTo>
                  <a:pt x="3944" y="180"/>
                </a:lnTo>
                <a:lnTo>
                  <a:pt x="3526" y="1"/>
                </a:lnTo>
                <a:close/>
              </a:path>
            </a:pathLst>
          </a:custGeom>
          <a:solidFill>
            <a:srgbClr val="140E4F">
              <a:alpha val="5730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5" name="Google Shape;145;p5"/>
          <p:cNvSpPr/>
          <p:nvPr/>
        </p:nvSpPr>
        <p:spPr>
          <a:xfrm>
            <a:off x="9263883" y="-87894"/>
            <a:ext cx="610605" cy="466423"/>
          </a:xfrm>
          <a:custGeom>
            <a:avLst/>
            <a:gdLst/>
            <a:ahLst/>
            <a:cxnLst/>
            <a:rect l="l" t="t" r="r" b="b"/>
            <a:pathLst>
              <a:path w="20497" h="15657" extrusionOk="0">
                <a:moveTo>
                  <a:pt x="5199" y="1793"/>
                </a:moveTo>
                <a:lnTo>
                  <a:pt x="3944" y="1853"/>
                </a:lnTo>
                <a:lnTo>
                  <a:pt x="3347" y="1912"/>
                </a:lnTo>
                <a:lnTo>
                  <a:pt x="2809" y="2032"/>
                </a:lnTo>
                <a:lnTo>
                  <a:pt x="2451" y="2152"/>
                </a:lnTo>
                <a:lnTo>
                  <a:pt x="2331" y="2271"/>
                </a:lnTo>
                <a:lnTo>
                  <a:pt x="2271" y="2391"/>
                </a:lnTo>
                <a:lnTo>
                  <a:pt x="2331" y="2510"/>
                </a:lnTo>
                <a:lnTo>
                  <a:pt x="2510" y="2630"/>
                </a:lnTo>
                <a:lnTo>
                  <a:pt x="2690" y="2689"/>
                </a:lnTo>
                <a:lnTo>
                  <a:pt x="2929" y="2749"/>
                </a:lnTo>
                <a:lnTo>
                  <a:pt x="3586" y="2689"/>
                </a:lnTo>
                <a:lnTo>
                  <a:pt x="4303" y="2570"/>
                </a:lnTo>
                <a:lnTo>
                  <a:pt x="5020" y="2391"/>
                </a:lnTo>
                <a:lnTo>
                  <a:pt x="5558" y="2152"/>
                </a:lnTo>
                <a:lnTo>
                  <a:pt x="5916" y="1972"/>
                </a:lnTo>
                <a:lnTo>
                  <a:pt x="5916" y="1912"/>
                </a:lnTo>
                <a:lnTo>
                  <a:pt x="5916" y="1853"/>
                </a:lnTo>
                <a:lnTo>
                  <a:pt x="5618" y="1793"/>
                </a:lnTo>
                <a:close/>
                <a:moveTo>
                  <a:pt x="5618" y="777"/>
                </a:moveTo>
                <a:lnTo>
                  <a:pt x="6275" y="837"/>
                </a:lnTo>
                <a:lnTo>
                  <a:pt x="6872" y="1076"/>
                </a:lnTo>
                <a:lnTo>
                  <a:pt x="7111" y="1195"/>
                </a:lnTo>
                <a:lnTo>
                  <a:pt x="7350" y="1375"/>
                </a:lnTo>
                <a:lnTo>
                  <a:pt x="7590" y="1554"/>
                </a:lnTo>
                <a:lnTo>
                  <a:pt x="7769" y="1793"/>
                </a:lnTo>
                <a:lnTo>
                  <a:pt x="7888" y="2032"/>
                </a:lnTo>
                <a:lnTo>
                  <a:pt x="8008" y="2331"/>
                </a:lnTo>
                <a:lnTo>
                  <a:pt x="8127" y="2630"/>
                </a:lnTo>
                <a:lnTo>
                  <a:pt x="8127" y="2988"/>
                </a:lnTo>
                <a:lnTo>
                  <a:pt x="8127" y="3347"/>
                </a:lnTo>
                <a:lnTo>
                  <a:pt x="8068" y="3705"/>
                </a:lnTo>
                <a:lnTo>
                  <a:pt x="8008" y="4004"/>
                </a:lnTo>
                <a:lnTo>
                  <a:pt x="7888" y="4303"/>
                </a:lnTo>
                <a:lnTo>
                  <a:pt x="7590" y="4900"/>
                </a:lnTo>
                <a:lnTo>
                  <a:pt x="7171" y="5378"/>
                </a:lnTo>
                <a:lnTo>
                  <a:pt x="6633" y="5737"/>
                </a:lnTo>
                <a:lnTo>
                  <a:pt x="6096" y="6095"/>
                </a:lnTo>
                <a:lnTo>
                  <a:pt x="5438" y="6334"/>
                </a:lnTo>
                <a:lnTo>
                  <a:pt x="4841" y="6514"/>
                </a:lnTo>
                <a:lnTo>
                  <a:pt x="4183" y="6573"/>
                </a:lnTo>
                <a:lnTo>
                  <a:pt x="3526" y="6514"/>
                </a:lnTo>
                <a:lnTo>
                  <a:pt x="2869" y="6394"/>
                </a:lnTo>
                <a:lnTo>
                  <a:pt x="2331" y="6215"/>
                </a:lnTo>
                <a:lnTo>
                  <a:pt x="1853" y="5856"/>
                </a:lnTo>
                <a:lnTo>
                  <a:pt x="1614" y="5677"/>
                </a:lnTo>
                <a:lnTo>
                  <a:pt x="1435" y="5438"/>
                </a:lnTo>
                <a:lnTo>
                  <a:pt x="1255" y="5199"/>
                </a:lnTo>
                <a:lnTo>
                  <a:pt x="1076" y="4900"/>
                </a:lnTo>
                <a:lnTo>
                  <a:pt x="1016" y="4601"/>
                </a:lnTo>
                <a:lnTo>
                  <a:pt x="897" y="4243"/>
                </a:lnTo>
                <a:lnTo>
                  <a:pt x="897" y="3944"/>
                </a:lnTo>
                <a:lnTo>
                  <a:pt x="897" y="3645"/>
                </a:lnTo>
                <a:lnTo>
                  <a:pt x="957" y="3347"/>
                </a:lnTo>
                <a:lnTo>
                  <a:pt x="1016" y="3048"/>
                </a:lnTo>
                <a:lnTo>
                  <a:pt x="1196" y="2749"/>
                </a:lnTo>
                <a:lnTo>
                  <a:pt x="1375" y="2510"/>
                </a:lnTo>
                <a:lnTo>
                  <a:pt x="1793" y="2032"/>
                </a:lnTo>
                <a:lnTo>
                  <a:pt x="2271" y="1614"/>
                </a:lnTo>
                <a:lnTo>
                  <a:pt x="2929" y="1315"/>
                </a:lnTo>
                <a:lnTo>
                  <a:pt x="3586" y="1016"/>
                </a:lnTo>
                <a:lnTo>
                  <a:pt x="4243" y="837"/>
                </a:lnTo>
                <a:lnTo>
                  <a:pt x="4960" y="777"/>
                </a:lnTo>
                <a:close/>
                <a:moveTo>
                  <a:pt x="4721" y="0"/>
                </a:moveTo>
                <a:lnTo>
                  <a:pt x="4243" y="60"/>
                </a:lnTo>
                <a:lnTo>
                  <a:pt x="3885" y="120"/>
                </a:lnTo>
                <a:lnTo>
                  <a:pt x="3765" y="180"/>
                </a:lnTo>
                <a:lnTo>
                  <a:pt x="3705" y="299"/>
                </a:lnTo>
                <a:lnTo>
                  <a:pt x="3765" y="359"/>
                </a:lnTo>
                <a:lnTo>
                  <a:pt x="3825" y="478"/>
                </a:lnTo>
                <a:lnTo>
                  <a:pt x="3227" y="598"/>
                </a:lnTo>
                <a:lnTo>
                  <a:pt x="2570" y="777"/>
                </a:lnTo>
                <a:lnTo>
                  <a:pt x="2032" y="1016"/>
                </a:lnTo>
                <a:lnTo>
                  <a:pt x="1554" y="1315"/>
                </a:lnTo>
                <a:lnTo>
                  <a:pt x="1076" y="1733"/>
                </a:lnTo>
                <a:lnTo>
                  <a:pt x="718" y="2152"/>
                </a:lnTo>
                <a:lnTo>
                  <a:pt x="419" y="2630"/>
                </a:lnTo>
                <a:lnTo>
                  <a:pt x="180" y="3108"/>
                </a:lnTo>
                <a:lnTo>
                  <a:pt x="60" y="3645"/>
                </a:lnTo>
                <a:lnTo>
                  <a:pt x="1" y="4123"/>
                </a:lnTo>
                <a:lnTo>
                  <a:pt x="60" y="4661"/>
                </a:lnTo>
                <a:lnTo>
                  <a:pt x="180" y="5139"/>
                </a:lnTo>
                <a:lnTo>
                  <a:pt x="479" y="5617"/>
                </a:lnTo>
                <a:lnTo>
                  <a:pt x="837" y="6095"/>
                </a:lnTo>
                <a:lnTo>
                  <a:pt x="1375" y="6454"/>
                </a:lnTo>
                <a:lnTo>
                  <a:pt x="1973" y="6812"/>
                </a:lnTo>
                <a:lnTo>
                  <a:pt x="2570" y="7051"/>
                </a:lnTo>
                <a:lnTo>
                  <a:pt x="3168" y="7171"/>
                </a:lnTo>
                <a:lnTo>
                  <a:pt x="3765" y="7290"/>
                </a:lnTo>
                <a:lnTo>
                  <a:pt x="4901" y="7290"/>
                </a:lnTo>
                <a:lnTo>
                  <a:pt x="5438" y="7171"/>
                </a:lnTo>
                <a:lnTo>
                  <a:pt x="5976" y="6992"/>
                </a:lnTo>
                <a:lnTo>
                  <a:pt x="6514" y="6753"/>
                </a:lnTo>
                <a:lnTo>
                  <a:pt x="6992" y="6514"/>
                </a:lnTo>
                <a:lnTo>
                  <a:pt x="7410" y="6155"/>
                </a:lnTo>
                <a:lnTo>
                  <a:pt x="7829" y="5797"/>
                </a:lnTo>
                <a:lnTo>
                  <a:pt x="8127" y="5319"/>
                </a:lnTo>
                <a:lnTo>
                  <a:pt x="8426" y="4840"/>
                </a:lnTo>
                <a:lnTo>
                  <a:pt x="8605" y="4303"/>
                </a:lnTo>
                <a:lnTo>
                  <a:pt x="8725" y="3645"/>
                </a:lnTo>
                <a:lnTo>
                  <a:pt x="8785" y="3048"/>
                </a:lnTo>
                <a:lnTo>
                  <a:pt x="8785" y="2450"/>
                </a:lnTo>
                <a:lnTo>
                  <a:pt x="8665" y="1912"/>
                </a:lnTo>
                <a:lnTo>
                  <a:pt x="8426" y="1434"/>
                </a:lnTo>
                <a:lnTo>
                  <a:pt x="8127" y="1016"/>
                </a:lnTo>
                <a:lnTo>
                  <a:pt x="7769" y="717"/>
                </a:lnTo>
                <a:lnTo>
                  <a:pt x="7350" y="419"/>
                </a:lnTo>
                <a:lnTo>
                  <a:pt x="6872" y="180"/>
                </a:lnTo>
                <a:lnTo>
                  <a:pt x="6335" y="60"/>
                </a:lnTo>
                <a:lnTo>
                  <a:pt x="5737" y="0"/>
                </a:lnTo>
                <a:close/>
                <a:moveTo>
                  <a:pt x="16553" y="7290"/>
                </a:moveTo>
                <a:lnTo>
                  <a:pt x="16254" y="7410"/>
                </a:lnTo>
                <a:lnTo>
                  <a:pt x="16075" y="7470"/>
                </a:lnTo>
                <a:lnTo>
                  <a:pt x="15895" y="7649"/>
                </a:lnTo>
                <a:lnTo>
                  <a:pt x="15776" y="7768"/>
                </a:lnTo>
                <a:lnTo>
                  <a:pt x="15716" y="7948"/>
                </a:lnTo>
                <a:lnTo>
                  <a:pt x="15716" y="8127"/>
                </a:lnTo>
                <a:lnTo>
                  <a:pt x="15776" y="8366"/>
                </a:lnTo>
                <a:lnTo>
                  <a:pt x="15836" y="8545"/>
                </a:lnTo>
                <a:lnTo>
                  <a:pt x="16015" y="8904"/>
                </a:lnTo>
                <a:lnTo>
                  <a:pt x="16374" y="9203"/>
                </a:lnTo>
                <a:lnTo>
                  <a:pt x="16613" y="9322"/>
                </a:lnTo>
                <a:lnTo>
                  <a:pt x="16792" y="9442"/>
                </a:lnTo>
                <a:lnTo>
                  <a:pt x="17031" y="9442"/>
                </a:lnTo>
                <a:lnTo>
                  <a:pt x="17270" y="9501"/>
                </a:lnTo>
                <a:lnTo>
                  <a:pt x="17628" y="9442"/>
                </a:lnTo>
                <a:lnTo>
                  <a:pt x="17867" y="9322"/>
                </a:lnTo>
                <a:lnTo>
                  <a:pt x="18047" y="9203"/>
                </a:lnTo>
                <a:lnTo>
                  <a:pt x="18166" y="9083"/>
                </a:lnTo>
                <a:lnTo>
                  <a:pt x="18226" y="8904"/>
                </a:lnTo>
                <a:lnTo>
                  <a:pt x="18226" y="8665"/>
                </a:lnTo>
                <a:lnTo>
                  <a:pt x="18166" y="8486"/>
                </a:lnTo>
                <a:lnTo>
                  <a:pt x="18106" y="8247"/>
                </a:lnTo>
                <a:lnTo>
                  <a:pt x="17808" y="7888"/>
                </a:lnTo>
                <a:lnTo>
                  <a:pt x="17449" y="7529"/>
                </a:lnTo>
                <a:lnTo>
                  <a:pt x="17210" y="7410"/>
                </a:lnTo>
                <a:lnTo>
                  <a:pt x="17031" y="7350"/>
                </a:lnTo>
                <a:lnTo>
                  <a:pt x="16792" y="7290"/>
                </a:lnTo>
                <a:close/>
                <a:moveTo>
                  <a:pt x="16374" y="6215"/>
                </a:moveTo>
                <a:lnTo>
                  <a:pt x="16732" y="6275"/>
                </a:lnTo>
                <a:lnTo>
                  <a:pt x="17031" y="6334"/>
                </a:lnTo>
                <a:lnTo>
                  <a:pt x="17748" y="6633"/>
                </a:lnTo>
                <a:lnTo>
                  <a:pt x="18345" y="6992"/>
                </a:lnTo>
                <a:lnTo>
                  <a:pt x="18943" y="7470"/>
                </a:lnTo>
                <a:lnTo>
                  <a:pt x="19421" y="8008"/>
                </a:lnTo>
                <a:lnTo>
                  <a:pt x="19600" y="8306"/>
                </a:lnTo>
                <a:lnTo>
                  <a:pt x="19720" y="8605"/>
                </a:lnTo>
                <a:lnTo>
                  <a:pt x="19839" y="8904"/>
                </a:lnTo>
                <a:lnTo>
                  <a:pt x="19899" y="9262"/>
                </a:lnTo>
                <a:lnTo>
                  <a:pt x="19959" y="9621"/>
                </a:lnTo>
                <a:lnTo>
                  <a:pt x="19899" y="9979"/>
                </a:lnTo>
                <a:lnTo>
                  <a:pt x="19839" y="10398"/>
                </a:lnTo>
                <a:lnTo>
                  <a:pt x="19720" y="10756"/>
                </a:lnTo>
                <a:lnTo>
                  <a:pt x="19541" y="11115"/>
                </a:lnTo>
                <a:lnTo>
                  <a:pt x="19361" y="11473"/>
                </a:lnTo>
                <a:lnTo>
                  <a:pt x="19122" y="11772"/>
                </a:lnTo>
                <a:lnTo>
                  <a:pt x="18883" y="12071"/>
                </a:lnTo>
                <a:lnTo>
                  <a:pt x="18584" y="12310"/>
                </a:lnTo>
                <a:lnTo>
                  <a:pt x="18286" y="12549"/>
                </a:lnTo>
                <a:lnTo>
                  <a:pt x="17628" y="12848"/>
                </a:lnTo>
                <a:lnTo>
                  <a:pt x="16911" y="13087"/>
                </a:lnTo>
                <a:lnTo>
                  <a:pt x="16194" y="13206"/>
                </a:lnTo>
                <a:lnTo>
                  <a:pt x="15417" y="13206"/>
                </a:lnTo>
                <a:lnTo>
                  <a:pt x="14700" y="13146"/>
                </a:lnTo>
                <a:lnTo>
                  <a:pt x="13983" y="12907"/>
                </a:lnTo>
                <a:lnTo>
                  <a:pt x="13386" y="12609"/>
                </a:lnTo>
                <a:lnTo>
                  <a:pt x="12848" y="12190"/>
                </a:lnTo>
                <a:lnTo>
                  <a:pt x="12609" y="11951"/>
                </a:lnTo>
                <a:lnTo>
                  <a:pt x="12430" y="11712"/>
                </a:lnTo>
                <a:lnTo>
                  <a:pt x="12250" y="11414"/>
                </a:lnTo>
                <a:lnTo>
                  <a:pt x="12131" y="11115"/>
                </a:lnTo>
                <a:lnTo>
                  <a:pt x="12011" y="10816"/>
                </a:lnTo>
                <a:lnTo>
                  <a:pt x="12011" y="10457"/>
                </a:lnTo>
                <a:lnTo>
                  <a:pt x="12011" y="10099"/>
                </a:lnTo>
                <a:lnTo>
                  <a:pt x="12011" y="9681"/>
                </a:lnTo>
                <a:lnTo>
                  <a:pt x="12131" y="9262"/>
                </a:lnTo>
                <a:lnTo>
                  <a:pt x="12250" y="8844"/>
                </a:lnTo>
                <a:lnTo>
                  <a:pt x="12430" y="8486"/>
                </a:lnTo>
                <a:lnTo>
                  <a:pt x="12609" y="8187"/>
                </a:lnTo>
                <a:lnTo>
                  <a:pt x="13087" y="7529"/>
                </a:lnTo>
                <a:lnTo>
                  <a:pt x="13625" y="7051"/>
                </a:lnTo>
                <a:lnTo>
                  <a:pt x="14282" y="6633"/>
                </a:lnTo>
                <a:lnTo>
                  <a:pt x="14939" y="6334"/>
                </a:lnTo>
                <a:lnTo>
                  <a:pt x="15656" y="6215"/>
                </a:lnTo>
                <a:close/>
                <a:moveTo>
                  <a:pt x="16433" y="5797"/>
                </a:moveTo>
                <a:lnTo>
                  <a:pt x="15477" y="5856"/>
                </a:lnTo>
                <a:lnTo>
                  <a:pt x="14641" y="6036"/>
                </a:lnTo>
                <a:lnTo>
                  <a:pt x="14222" y="6155"/>
                </a:lnTo>
                <a:lnTo>
                  <a:pt x="13804" y="6334"/>
                </a:lnTo>
                <a:lnTo>
                  <a:pt x="13446" y="6514"/>
                </a:lnTo>
                <a:lnTo>
                  <a:pt x="13087" y="6753"/>
                </a:lnTo>
                <a:lnTo>
                  <a:pt x="12728" y="7051"/>
                </a:lnTo>
                <a:lnTo>
                  <a:pt x="12430" y="7350"/>
                </a:lnTo>
                <a:lnTo>
                  <a:pt x="12131" y="7709"/>
                </a:lnTo>
                <a:lnTo>
                  <a:pt x="11892" y="8127"/>
                </a:lnTo>
                <a:lnTo>
                  <a:pt x="11713" y="8605"/>
                </a:lnTo>
                <a:lnTo>
                  <a:pt x="11533" y="9143"/>
                </a:lnTo>
                <a:lnTo>
                  <a:pt x="11414" y="9561"/>
                </a:lnTo>
                <a:lnTo>
                  <a:pt x="11354" y="9979"/>
                </a:lnTo>
                <a:lnTo>
                  <a:pt x="11354" y="10398"/>
                </a:lnTo>
                <a:lnTo>
                  <a:pt x="11414" y="10816"/>
                </a:lnTo>
                <a:lnTo>
                  <a:pt x="11533" y="11175"/>
                </a:lnTo>
                <a:lnTo>
                  <a:pt x="11653" y="11533"/>
                </a:lnTo>
                <a:lnTo>
                  <a:pt x="11832" y="11892"/>
                </a:lnTo>
                <a:lnTo>
                  <a:pt x="12011" y="12250"/>
                </a:lnTo>
                <a:lnTo>
                  <a:pt x="12250" y="12549"/>
                </a:lnTo>
                <a:lnTo>
                  <a:pt x="12549" y="12848"/>
                </a:lnTo>
                <a:lnTo>
                  <a:pt x="12848" y="13087"/>
                </a:lnTo>
                <a:lnTo>
                  <a:pt x="13147" y="13326"/>
                </a:lnTo>
                <a:lnTo>
                  <a:pt x="13505" y="13565"/>
                </a:lnTo>
                <a:lnTo>
                  <a:pt x="13924" y="13684"/>
                </a:lnTo>
                <a:lnTo>
                  <a:pt x="14282" y="13864"/>
                </a:lnTo>
                <a:lnTo>
                  <a:pt x="14700" y="13923"/>
                </a:lnTo>
                <a:lnTo>
                  <a:pt x="15537" y="13983"/>
                </a:lnTo>
                <a:lnTo>
                  <a:pt x="16374" y="13923"/>
                </a:lnTo>
                <a:lnTo>
                  <a:pt x="17210" y="13744"/>
                </a:lnTo>
                <a:lnTo>
                  <a:pt x="17987" y="13445"/>
                </a:lnTo>
                <a:lnTo>
                  <a:pt x="18704" y="13027"/>
                </a:lnTo>
                <a:lnTo>
                  <a:pt x="19302" y="12489"/>
                </a:lnTo>
                <a:lnTo>
                  <a:pt x="19600" y="12190"/>
                </a:lnTo>
                <a:lnTo>
                  <a:pt x="19839" y="11832"/>
                </a:lnTo>
                <a:lnTo>
                  <a:pt x="20078" y="11473"/>
                </a:lnTo>
                <a:lnTo>
                  <a:pt x="20258" y="11115"/>
                </a:lnTo>
                <a:lnTo>
                  <a:pt x="20377" y="10697"/>
                </a:lnTo>
                <a:lnTo>
                  <a:pt x="20497" y="10278"/>
                </a:lnTo>
                <a:lnTo>
                  <a:pt x="20497" y="9860"/>
                </a:lnTo>
                <a:lnTo>
                  <a:pt x="20497" y="9442"/>
                </a:lnTo>
                <a:lnTo>
                  <a:pt x="20497" y="8964"/>
                </a:lnTo>
                <a:lnTo>
                  <a:pt x="20377" y="8545"/>
                </a:lnTo>
                <a:lnTo>
                  <a:pt x="20258" y="8127"/>
                </a:lnTo>
                <a:lnTo>
                  <a:pt x="20078" y="7709"/>
                </a:lnTo>
                <a:lnTo>
                  <a:pt x="19839" y="7350"/>
                </a:lnTo>
                <a:lnTo>
                  <a:pt x="19600" y="6992"/>
                </a:lnTo>
                <a:lnTo>
                  <a:pt x="19302" y="6693"/>
                </a:lnTo>
                <a:lnTo>
                  <a:pt x="19003" y="6394"/>
                </a:lnTo>
                <a:lnTo>
                  <a:pt x="18644" y="6155"/>
                </a:lnTo>
                <a:lnTo>
                  <a:pt x="18226" y="5976"/>
                </a:lnTo>
                <a:lnTo>
                  <a:pt x="17808" y="5856"/>
                </a:lnTo>
                <a:lnTo>
                  <a:pt x="17389" y="5797"/>
                </a:lnTo>
                <a:close/>
                <a:moveTo>
                  <a:pt x="6693" y="10697"/>
                </a:moveTo>
                <a:lnTo>
                  <a:pt x="7111" y="10816"/>
                </a:lnTo>
                <a:lnTo>
                  <a:pt x="7410" y="11055"/>
                </a:lnTo>
                <a:lnTo>
                  <a:pt x="7709" y="11294"/>
                </a:lnTo>
                <a:lnTo>
                  <a:pt x="7888" y="11593"/>
                </a:lnTo>
                <a:lnTo>
                  <a:pt x="8068" y="11951"/>
                </a:lnTo>
                <a:lnTo>
                  <a:pt x="8187" y="12370"/>
                </a:lnTo>
                <a:lnTo>
                  <a:pt x="8187" y="12788"/>
                </a:lnTo>
                <a:lnTo>
                  <a:pt x="8187" y="13146"/>
                </a:lnTo>
                <a:lnTo>
                  <a:pt x="8127" y="13565"/>
                </a:lnTo>
                <a:lnTo>
                  <a:pt x="7948" y="13923"/>
                </a:lnTo>
                <a:lnTo>
                  <a:pt x="7769" y="14222"/>
                </a:lnTo>
                <a:lnTo>
                  <a:pt x="7470" y="14521"/>
                </a:lnTo>
                <a:lnTo>
                  <a:pt x="7111" y="14700"/>
                </a:lnTo>
                <a:lnTo>
                  <a:pt x="6633" y="14820"/>
                </a:lnTo>
                <a:lnTo>
                  <a:pt x="6155" y="14820"/>
                </a:lnTo>
                <a:lnTo>
                  <a:pt x="5677" y="14760"/>
                </a:lnTo>
                <a:lnTo>
                  <a:pt x="5259" y="14581"/>
                </a:lnTo>
                <a:lnTo>
                  <a:pt x="4901" y="14401"/>
                </a:lnTo>
                <a:lnTo>
                  <a:pt x="4602" y="14162"/>
                </a:lnTo>
                <a:lnTo>
                  <a:pt x="4422" y="13804"/>
                </a:lnTo>
                <a:lnTo>
                  <a:pt x="4243" y="13505"/>
                </a:lnTo>
                <a:lnTo>
                  <a:pt x="4183" y="13146"/>
                </a:lnTo>
                <a:lnTo>
                  <a:pt x="4183" y="12728"/>
                </a:lnTo>
                <a:lnTo>
                  <a:pt x="4243" y="12370"/>
                </a:lnTo>
                <a:lnTo>
                  <a:pt x="4363" y="12011"/>
                </a:lnTo>
                <a:lnTo>
                  <a:pt x="4542" y="11653"/>
                </a:lnTo>
                <a:lnTo>
                  <a:pt x="4781" y="11354"/>
                </a:lnTo>
                <a:lnTo>
                  <a:pt x="5080" y="11115"/>
                </a:lnTo>
                <a:lnTo>
                  <a:pt x="5438" y="10876"/>
                </a:lnTo>
                <a:lnTo>
                  <a:pt x="5797" y="10756"/>
                </a:lnTo>
                <a:lnTo>
                  <a:pt x="6275" y="10697"/>
                </a:lnTo>
                <a:close/>
                <a:moveTo>
                  <a:pt x="5916" y="9979"/>
                </a:moveTo>
                <a:lnTo>
                  <a:pt x="5618" y="10099"/>
                </a:lnTo>
                <a:lnTo>
                  <a:pt x="5020" y="10398"/>
                </a:lnTo>
                <a:lnTo>
                  <a:pt x="4602" y="10637"/>
                </a:lnTo>
                <a:lnTo>
                  <a:pt x="4183" y="11115"/>
                </a:lnTo>
                <a:lnTo>
                  <a:pt x="3825" y="11593"/>
                </a:lnTo>
                <a:lnTo>
                  <a:pt x="3586" y="12190"/>
                </a:lnTo>
                <a:lnTo>
                  <a:pt x="3466" y="12788"/>
                </a:lnTo>
                <a:lnTo>
                  <a:pt x="3466" y="13326"/>
                </a:lnTo>
                <a:lnTo>
                  <a:pt x="3586" y="13864"/>
                </a:lnTo>
                <a:lnTo>
                  <a:pt x="3825" y="14342"/>
                </a:lnTo>
                <a:lnTo>
                  <a:pt x="4124" y="14760"/>
                </a:lnTo>
                <a:lnTo>
                  <a:pt x="4542" y="15118"/>
                </a:lnTo>
                <a:lnTo>
                  <a:pt x="5020" y="15417"/>
                </a:lnTo>
                <a:lnTo>
                  <a:pt x="5498" y="15596"/>
                </a:lnTo>
                <a:lnTo>
                  <a:pt x="6096" y="15656"/>
                </a:lnTo>
                <a:lnTo>
                  <a:pt x="6693" y="15656"/>
                </a:lnTo>
                <a:lnTo>
                  <a:pt x="7231" y="15477"/>
                </a:lnTo>
                <a:lnTo>
                  <a:pt x="7709" y="15238"/>
                </a:lnTo>
                <a:lnTo>
                  <a:pt x="8127" y="14939"/>
                </a:lnTo>
                <a:lnTo>
                  <a:pt x="8486" y="14521"/>
                </a:lnTo>
                <a:lnTo>
                  <a:pt x="8725" y="14103"/>
                </a:lnTo>
                <a:lnTo>
                  <a:pt x="8844" y="13625"/>
                </a:lnTo>
                <a:lnTo>
                  <a:pt x="8964" y="13146"/>
                </a:lnTo>
                <a:lnTo>
                  <a:pt x="8964" y="12609"/>
                </a:lnTo>
                <a:lnTo>
                  <a:pt x="8904" y="12131"/>
                </a:lnTo>
                <a:lnTo>
                  <a:pt x="8725" y="11653"/>
                </a:lnTo>
                <a:lnTo>
                  <a:pt x="8486" y="11234"/>
                </a:lnTo>
                <a:lnTo>
                  <a:pt x="8127" y="10816"/>
                </a:lnTo>
                <a:lnTo>
                  <a:pt x="7709" y="10517"/>
                </a:lnTo>
                <a:lnTo>
                  <a:pt x="7171" y="10278"/>
                </a:lnTo>
                <a:lnTo>
                  <a:pt x="6574" y="10159"/>
                </a:lnTo>
                <a:lnTo>
                  <a:pt x="6514" y="10099"/>
                </a:lnTo>
                <a:lnTo>
                  <a:pt x="6454" y="9979"/>
                </a:lnTo>
                <a:close/>
              </a:path>
            </a:pathLst>
          </a:custGeom>
          <a:solidFill>
            <a:srgbClr val="140E4F">
              <a:alpha val="5730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6" name="Google Shape;146;p5"/>
          <p:cNvSpPr/>
          <p:nvPr/>
        </p:nvSpPr>
        <p:spPr>
          <a:xfrm rot="8224608">
            <a:off x="10478965" y="4204361"/>
            <a:ext cx="669324" cy="1028904"/>
          </a:xfrm>
          <a:custGeom>
            <a:avLst/>
            <a:gdLst/>
            <a:ahLst/>
            <a:cxnLst/>
            <a:rect l="l" t="t" r="r" b="b"/>
            <a:pathLst>
              <a:path w="22469" h="34540" extrusionOk="0">
                <a:moveTo>
                  <a:pt x="8785" y="1435"/>
                </a:moveTo>
                <a:lnTo>
                  <a:pt x="9083" y="1733"/>
                </a:lnTo>
                <a:lnTo>
                  <a:pt x="9382" y="2032"/>
                </a:lnTo>
                <a:lnTo>
                  <a:pt x="9860" y="2749"/>
                </a:lnTo>
                <a:lnTo>
                  <a:pt x="10278" y="3407"/>
                </a:lnTo>
                <a:lnTo>
                  <a:pt x="10816" y="4064"/>
                </a:lnTo>
                <a:lnTo>
                  <a:pt x="11354" y="4661"/>
                </a:lnTo>
                <a:lnTo>
                  <a:pt x="12011" y="5199"/>
                </a:lnTo>
                <a:lnTo>
                  <a:pt x="12669" y="5618"/>
                </a:lnTo>
                <a:lnTo>
                  <a:pt x="13386" y="6036"/>
                </a:lnTo>
                <a:lnTo>
                  <a:pt x="12489" y="5857"/>
                </a:lnTo>
                <a:lnTo>
                  <a:pt x="11653" y="5677"/>
                </a:lnTo>
                <a:lnTo>
                  <a:pt x="11294" y="5558"/>
                </a:lnTo>
                <a:lnTo>
                  <a:pt x="10936" y="5379"/>
                </a:lnTo>
                <a:lnTo>
                  <a:pt x="10637" y="5080"/>
                </a:lnTo>
                <a:lnTo>
                  <a:pt x="10278" y="4721"/>
                </a:lnTo>
                <a:lnTo>
                  <a:pt x="9800" y="3944"/>
                </a:lnTo>
                <a:lnTo>
                  <a:pt x="9322" y="3168"/>
                </a:lnTo>
                <a:lnTo>
                  <a:pt x="9024" y="2331"/>
                </a:lnTo>
                <a:lnTo>
                  <a:pt x="8785" y="1435"/>
                </a:lnTo>
                <a:close/>
                <a:moveTo>
                  <a:pt x="15656" y="1016"/>
                </a:moveTo>
                <a:lnTo>
                  <a:pt x="15597" y="2271"/>
                </a:lnTo>
                <a:lnTo>
                  <a:pt x="15477" y="3168"/>
                </a:lnTo>
                <a:lnTo>
                  <a:pt x="15358" y="4064"/>
                </a:lnTo>
                <a:lnTo>
                  <a:pt x="15119" y="4960"/>
                </a:lnTo>
                <a:lnTo>
                  <a:pt x="14999" y="5319"/>
                </a:lnTo>
                <a:lnTo>
                  <a:pt x="14820" y="5618"/>
                </a:lnTo>
                <a:lnTo>
                  <a:pt x="14641" y="5916"/>
                </a:lnTo>
                <a:lnTo>
                  <a:pt x="14402" y="6096"/>
                </a:lnTo>
                <a:lnTo>
                  <a:pt x="14163" y="6155"/>
                </a:lnTo>
                <a:lnTo>
                  <a:pt x="13924" y="6155"/>
                </a:lnTo>
                <a:lnTo>
                  <a:pt x="14043" y="6036"/>
                </a:lnTo>
                <a:lnTo>
                  <a:pt x="14163" y="5916"/>
                </a:lnTo>
                <a:lnTo>
                  <a:pt x="14222" y="5797"/>
                </a:lnTo>
                <a:lnTo>
                  <a:pt x="14222" y="5618"/>
                </a:lnTo>
                <a:lnTo>
                  <a:pt x="14103" y="4960"/>
                </a:lnTo>
                <a:lnTo>
                  <a:pt x="14103" y="4363"/>
                </a:lnTo>
                <a:lnTo>
                  <a:pt x="14163" y="3705"/>
                </a:lnTo>
                <a:lnTo>
                  <a:pt x="14282" y="3108"/>
                </a:lnTo>
                <a:lnTo>
                  <a:pt x="14521" y="2510"/>
                </a:lnTo>
                <a:lnTo>
                  <a:pt x="14820" y="1972"/>
                </a:lnTo>
                <a:lnTo>
                  <a:pt x="15238" y="1494"/>
                </a:lnTo>
                <a:lnTo>
                  <a:pt x="15656" y="1016"/>
                </a:lnTo>
                <a:close/>
                <a:moveTo>
                  <a:pt x="19062" y="5199"/>
                </a:moveTo>
                <a:lnTo>
                  <a:pt x="19122" y="5259"/>
                </a:lnTo>
                <a:lnTo>
                  <a:pt x="19062" y="5379"/>
                </a:lnTo>
                <a:lnTo>
                  <a:pt x="18644" y="5618"/>
                </a:lnTo>
                <a:lnTo>
                  <a:pt x="17927" y="5976"/>
                </a:lnTo>
                <a:lnTo>
                  <a:pt x="17389" y="6096"/>
                </a:lnTo>
                <a:lnTo>
                  <a:pt x="16911" y="6215"/>
                </a:lnTo>
                <a:lnTo>
                  <a:pt x="15836" y="6335"/>
                </a:lnTo>
                <a:lnTo>
                  <a:pt x="15836" y="6335"/>
                </a:lnTo>
                <a:lnTo>
                  <a:pt x="17210" y="5797"/>
                </a:lnTo>
                <a:lnTo>
                  <a:pt x="18584" y="5319"/>
                </a:lnTo>
                <a:lnTo>
                  <a:pt x="19062" y="5199"/>
                </a:lnTo>
                <a:close/>
                <a:moveTo>
                  <a:pt x="5080" y="9083"/>
                </a:moveTo>
                <a:lnTo>
                  <a:pt x="4900" y="9143"/>
                </a:lnTo>
                <a:lnTo>
                  <a:pt x="4542" y="9322"/>
                </a:lnTo>
                <a:lnTo>
                  <a:pt x="4183" y="9621"/>
                </a:lnTo>
                <a:lnTo>
                  <a:pt x="3944" y="9980"/>
                </a:lnTo>
                <a:lnTo>
                  <a:pt x="3705" y="10517"/>
                </a:lnTo>
                <a:lnTo>
                  <a:pt x="3646" y="10816"/>
                </a:lnTo>
                <a:lnTo>
                  <a:pt x="3586" y="11055"/>
                </a:lnTo>
                <a:lnTo>
                  <a:pt x="3586" y="11294"/>
                </a:lnTo>
                <a:lnTo>
                  <a:pt x="3646" y="11533"/>
                </a:lnTo>
                <a:lnTo>
                  <a:pt x="3825" y="11653"/>
                </a:lnTo>
                <a:lnTo>
                  <a:pt x="3944" y="11772"/>
                </a:lnTo>
                <a:lnTo>
                  <a:pt x="4183" y="11832"/>
                </a:lnTo>
                <a:lnTo>
                  <a:pt x="4363" y="11832"/>
                </a:lnTo>
                <a:lnTo>
                  <a:pt x="4482" y="11772"/>
                </a:lnTo>
                <a:lnTo>
                  <a:pt x="4661" y="11593"/>
                </a:lnTo>
                <a:lnTo>
                  <a:pt x="4721" y="11474"/>
                </a:lnTo>
                <a:lnTo>
                  <a:pt x="4721" y="11235"/>
                </a:lnTo>
                <a:lnTo>
                  <a:pt x="4781" y="10936"/>
                </a:lnTo>
                <a:lnTo>
                  <a:pt x="4841" y="10697"/>
                </a:lnTo>
                <a:lnTo>
                  <a:pt x="5020" y="10278"/>
                </a:lnTo>
                <a:lnTo>
                  <a:pt x="5259" y="9860"/>
                </a:lnTo>
                <a:lnTo>
                  <a:pt x="5319" y="9681"/>
                </a:lnTo>
                <a:lnTo>
                  <a:pt x="5319" y="9502"/>
                </a:lnTo>
                <a:lnTo>
                  <a:pt x="5319" y="9263"/>
                </a:lnTo>
                <a:lnTo>
                  <a:pt x="5199" y="9143"/>
                </a:lnTo>
                <a:lnTo>
                  <a:pt x="5080" y="9083"/>
                </a:lnTo>
                <a:close/>
                <a:moveTo>
                  <a:pt x="7769" y="10458"/>
                </a:moveTo>
                <a:lnTo>
                  <a:pt x="7649" y="10517"/>
                </a:lnTo>
                <a:lnTo>
                  <a:pt x="7530" y="10757"/>
                </a:lnTo>
                <a:lnTo>
                  <a:pt x="7350" y="11474"/>
                </a:lnTo>
                <a:lnTo>
                  <a:pt x="7291" y="11892"/>
                </a:lnTo>
                <a:lnTo>
                  <a:pt x="7291" y="12191"/>
                </a:lnTo>
                <a:lnTo>
                  <a:pt x="7350" y="12489"/>
                </a:lnTo>
                <a:lnTo>
                  <a:pt x="7410" y="12669"/>
                </a:lnTo>
                <a:lnTo>
                  <a:pt x="7649" y="12788"/>
                </a:lnTo>
                <a:lnTo>
                  <a:pt x="7828" y="12788"/>
                </a:lnTo>
                <a:lnTo>
                  <a:pt x="8008" y="12728"/>
                </a:lnTo>
                <a:lnTo>
                  <a:pt x="8067" y="12609"/>
                </a:lnTo>
                <a:lnTo>
                  <a:pt x="8187" y="12430"/>
                </a:lnTo>
                <a:lnTo>
                  <a:pt x="8187" y="12191"/>
                </a:lnTo>
                <a:lnTo>
                  <a:pt x="8187" y="11713"/>
                </a:lnTo>
                <a:lnTo>
                  <a:pt x="8067" y="11055"/>
                </a:lnTo>
                <a:lnTo>
                  <a:pt x="7948" y="10577"/>
                </a:lnTo>
                <a:lnTo>
                  <a:pt x="7828" y="10458"/>
                </a:lnTo>
                <a:close/>
                <a:moveTo>
                  <a:pt x="11832" y="10816"/>
                </a:moveTo>
                <a:lnTo>
                  <a:pt x="11713" y="10876"/>
                </a:lnTo>
                <a:lnTo>
                  <a:pt x="11593" y="10936"/>
                </a:lnTo>
                <a:lnTo>
                  <a:pt x="11354" y="11294"/>
                </a:lnTo>
                <a:lnTo>
                  <a:pt x="11115" y="11713"/>
                </a:lnTo>
                <a:lnTo>
                  <a:pt x="10995" y="12250"/>
                </a:lnTo>
                <a:lnTo>
                  <a:pt x="10936" y="12489"/>
                </a:lnTo>
                <a:lnTo>
                  <a:pt x="10936" y="12728"/>
                </a:lnTo>
                <a:lnTo>
                  <a:pt x="10995" y="12908"/>
                </a:lnTo>
                <a:lnTo>
                  <a:pt x="11115" y="13087"/>
                </a:lnTo>
                <a:lnTo>
                  <a:pt x="11235" y="13266"/>
                </a:lnTo>
                <a:lnTo>
                  <a:pt x="11414" y="13386"/>
                </a:lnTo>
                <a:lnTo>
                  <a:pt x="11772" y="13386"/>
                </a:lnTo>
                <a:lnTo>
                  <a:pt x="11892" y="13326"/>
                </a:lnTo>
                <a:lnTo>
                  <a:pt x="12011" y="13206"/>
                </a:lnTo>
                <a:lnTo>
                  <a:pt x="12131" y="12848"/>
                </a:lnTo>
                <a:lnTo>
                  <a:pt x="12191" y="12430"/>
                </a:lnTo>
                <a:lnTo>
                  <a:pt x="12191" y="11952"/>
                </a:lnTo>
                <a:lnTo>
                  <a:pt x="12191" y="11533"/>
                </a:lnTo>
                <a:lnTo>
                  <a:pt x="12071" y="11115"/>
                </a:lnTo>
                <a:lnTo>
                  <a:pt x="12011" y="10876"/>
                </a:lnTo>
                <a:lnTo>
                  <a:pt x="11892" y="10816"/>
                </a:lnTo>
                <a:close/>
                <a:moveTo>
                  <a:pt x="15597" y="10757"/>
                </a:moveTo>
                <a:lnTo>
                  <a:pt x="15537" y="10816"/>
                </a:lnTo>
                <a:lnTo>
                  <a:pt x="15477" y="10936"/>
                </a:lnTo>
                <a:lnTo>
                  <a:pt x="15358" y="11235"/>
                </a:lnTo>
                <a:lnTo>
                  <a:pt x="15358" y="11653"/>
                </a:lnTo>
                <a:lnTo>
                  <a:pt x="15417" y="12071"/>
                </a:lnTo>
                <a:lnTo>
                  <a:pt x="15537" y="12549"/>
                </a:lnTo>
                <a:lnTo>
                  <a:pt x="15716" y="12908"/>
                </a:lnTo>
                <a:lnTo>
                  <a:pt x="15895" y="13206"/>
                </a:lnTo>
                <a:lnTo>
                  <a:pt x="16015" y="13326"/>
                </a:lnTo>
                <a:lnTo>
                  <a:pt x="16075" y="13386"/>
                </a:lnTo>
                <a:lnTo>
                  <a:pt x="16314" y="13445"/>
                </a:lnTo>
                <a:lnTo>
                  <a:pt x="16493" y="13386"/>
                </a:lnTo>
                <a:lnTo>
                  <a:pt x="16553" y="13326"/>
                </a:lnTo>
                <a:lnTo>
                  <a:pt x="16612" y="13147"/>
                </a:lnTo>
                <a:lnTo>
                  <a:pt x="16612" y="12967"/>
                </a:lnTo>
                <a:lnTo>
                  <a:pt x="16553" y="12728"/>
                </a:lnTo>
                <a:lnTo>
                  <a:pt x="16433" y="12191"/>
                </a:lnTo>
                <a:lnTo>
                  <a:pt x="16194" y="11653"/>
                </a:lnTo>
                <a:lnTo>
                  <a:pt x="15955" y="11175"/>
                </a:lnTo>
                <a:lnTo>
                  <a:pt x="15716" y="10876"/>
                </a:lnTo>
                <a:lnTo>
                  <a:pt x="15597" y="10757"/>
                </a:lnTo>
                <a:close/>
                <a:moveTo>
                  <a:pt x="19481" y="11354"/>
                </a:moveTo>
                <a:lnTo>
                  <a:pt x="19301" y="11414"/>
                </a:lnTo>
                <a:lnTo>
                  <a:pt x="19182" y="11533"/>
                </a:lnTo>
                <a:lnTo>
                  <a:pt x="19122" y="11713"/>
                </a:lnTo>
                <a:lnTo>
                  <a:pt x="19062" y="11952"/>
                </a:lnTo>
                <a:lnTo>
                  <a:pt x="19003" y="12489"/>
                </a:lnTo>
                <a:lnTo>
                  <a:pt x="19062" y="13087"/>
                </a:lnTo>
                <a:lnTo>
                  <a:pt x="19182" y="13625"/>
                </a:lnTo>
                <a:lnTo>
                  <a:pt x="19361" y="14043"/>
                </a:lnTo>
                <a:lnTo>
                  <a:pt x="19481" y="14103"/>
                </a:lnTo>
                <a:lnTo>
                  <a:pt x="19600" y="14103"/>
                </a:lnTo>
                <a:lnTo>
                  <a:pt x="19720" y="14043"/>
                </a:lnTo>
                <a:lnTo>
                  <a:pt x="19839" y="13864"/>
                </a:lnTo>
                <a:lnTo>
                  <a:pt x="19899" y="13326"/>
                </a:lnTo>
                <a:lnTo>
                  <a:pt x="19899" y="12489"/>
                </a:lnTo>
                <a:lnTo>
                  <a:pt x="19839" y="12071"/>
                </a:lnTo>
                <a:lnTo>
                  <a:pt x="19780" y="11713"/>
                </a:lnTo>
                <a:lnTo>
                  <a:pt x="19660" y="11474"/>
                </a:lnTo>
                <a:lnTo>
                  <a:pt x="19600" y="11414"/>
                </a:lnTo>
                <a:lnTo>
                  <a:pt x="19481" y="11354"/>
                </a:lnTo>
                <a:close/>
                <a:moveTo>
                  <a:pt x="5319" y="13565"/>
                </a:moveTo>
                <a:lnTo>
                  <a:pt x="5199" y="13685"/>
                </a:lnTo>
                <a:lnTo>
                  <a:pt x="5020" y="13864"/>
                </a:lnTo>
                <a:lnTo>
                  <a:pt x="4721" y="14222"/>
                </a:lnTo>
                <a:lnTo>
                  <a:pt x="4542" y="14461"/>
                </a:lnTo>
                <a:lnTo>
                  <a:pt x="4422" y="14820"/>
                </a:lnTo>
                <a:lnTo>
                  <a:pt x="4363" y="15298"/>
                </a:lnTo>
                <a:lnTo>
                  <a:pt x="4303" y="15776"/>
                </a:lnTo>
                <a:lnTo>
                  <a:pt x="4363" y="16015"/>
                </a:lnTo>
                <a:lnTo>
                  <a:pt x="4482" y="16134"/>
                </a:lnTo>
                <a:lnTo>
                  <a:pt x="4661" y="16314"/>
                </a:lnTo>
                <a:lnTo>
                  <a:pt x="4781" y="16433"/>
                </a:lnTo>
                <a:lnTo>
                  <a:pt x="4960" y="16433"/>
                </a:lnTo>
                <a:lnTo>
                  <a:pt x="5080" y="16374"/>
                </a:lnTo>
                <a:lnTo>
                  <a:pt x="5139" y="16194"/>
                </a:lnTo>
                <a:lnTo>
                  <a:pt x="5259" y="16015"/>
                </a:lnTo>
                <a:lnTo>
                  <a:pt x="5378" y="15537"/>
                </a:lnTo>
                <a:lnTo>
                  <a:pt x="5438" y="14999"/>
                </a:lnTo>
                <a:lnTo>
                  <a:pt x="5498" y="14402"/>
                </a:lnTo>
                <a:lnTo>
                  <a:pt x="5498" y="13685"/>
                </a:lnTo>
                <a:lnTo>
                  <a:pt x="5438" y="13565"/>
                </a:lnTo>
                <a:close/>
                <a:moveTo>
                  <a:pt x="9382" y="13983"/>
                </a:moveTo>
                <a:lnTo>
                  <a:pt x="9263" y="14043"/>
                </a:lnTo>
                <a:lnTo>
                  <a:pt x="9143" y="14282"/>
                </a:lnTo>
                <a:lnTo>
                  <a:pt x="9024" y="14641"/>
                </a:lnTo>
                <a:lnTo>
                  <a:pt x="8904" y="14999"/>
                </a:lnTo>
                <a:lnTo>
                  <a:pt x="8785" y="15836"/>
                </a:lnTo>
                <a:lnTo>
                  <a:pt x="8785" y="16314"/>
                </a:lnTo>
                <a:lnTo>
                  <a:pt x="8844" y="16433"/>
                </a:lnTo>
                <a:lnTo>
                  <a:pt x="8964" y="16613"/>
                </a:lnTo>
                <a:lnTo>
                  <a:pt x="9143" y="16792"/>
                </a:lnTo>
                <a:lnTo>
                  <a:pt x="9322" y="16911"/>
                </a:lnTo>
                <a:lnTo>
                  <a:pt x="9561" y="16911"/>
                </a:lnTo>
                <a:lnTo>
                  <a:pt x="9621" y="16732"/>
                </a:lnTo>
                <a:lnTo>
                  <a:pt x="9621" y="16493"/>
                </a:lnTo>
                <a:lnTo>
                  <a:pt x="9561" y="15178"/>
                </a:lnTo>
                <a:lnTo>
                  <a:pt x="9561" y="14342"/>
                </a:lnTo>
                <a:lnTo>
                  <a:pt x="9502" y="14103"/>
                </a:lnTo>
                <a:lnTo>
                  <a:pt x="9442" y="13983"/>
                </a:lnTo>
                <a:close/>
                <a:moveTo>
                  <a:pt x="14043" y="14700"/>
                </a:moveTo>
                <a:lnTo>
                  <a:pt x="13924" y="14820"/>
                </a:lnTo>
                <a:lnTo>
                  <a:pt x="13804" y="14999"/>
                </a:lnTo>
                <a:lnTo>
                  <a:pt x="13565" y="15656"/>
                </a:lnTo>
                <a:lnTo>
                  <a:pt x="13326" y="16314"/>
                </a:lnTo>
                <a:lnTo>
                  <a:pt x="13326" y="16553"/>
                </a:lnTo>
                <a:lnTo>
                  <a:pt x="13326" y="16732"/>
                </a:lnTo>
                <a:lnTo>
                  <a:pt x="13445" y="16971"/>
                </a:lnTo>
                <a:lnTo>
                  <a:pt x="13684" y="17210"/>
                </a:lnTo>
                <a:lnTo>
                  <a:pt x="13924" y="17210"/>
                </a:lnTo>
                <a:lnTo>
                  <a:pt x="14043" y="17091"/>
                </a:lnTo>
                <a:lnTo>
                  <a:pt x="14103" y="16852"/>
                </a:lnTo>
                <a:lnTo>
                  <a:pt x="14163" y="16433"/>
                </a:lnTo>
                <a:lnTo>
                  <a:pt x="14222" y="15716"/>
                </a:lnTo>
                <a:lnTo>
                  <a:pt x="14222" y="15059"/>
                </a:lnTo>
                <a:lnTo>
                  <a:pt x="14163" y="14820"/>
                </a:lnTo>
                <a:lnTo>
                  <a:pt x="14103" y="14760"/>
                </a:lnTo>
                <a:lnTo>
                  <a:pt x="14043" y="14700"/>
                </a:lnTo>
                <a:close/>
                <a:moveTo>
                  <a:pt x="17509" y="15119"/>
                </a:moveTo>
                <a:lnTo>
                  <a:pt x="17389" y="15716"/>
                </a:lnTo>
                <a:lnTo>
                  <a:pt x="17270" y="16254"/>
                </a:lnTo>
                <a:lnTo>
                  <a:pt x="17210" y="16852"/>
                </a:lnTo>
                <a:lnTo>
                  <a:pt x="17210" y="17330"/>
                </a:lnTo>
                <a:lnTo>
                  <a:pt x="17270" y="17748"/>
                </a:lnTo>
                <a:lnTo>
                  <a:pt x="17330" y="17867"/>
                </a:lnTo>
                <a:lnTo>
                  <a:pt x="17628" y="17867"/>
                </a:lnTo>
                <a:lnTo>
                  <a:pt x="17808" y="17748"/>
                </a:lnTo>
                <a:lnTo>
                  <a:pt x="17927" y="17628"/>
                </a:lnTo>
                <a:lnTo>
                  <a:pt x="18047" y="17449"/>
                </a:lnTo>
                <a:lnTo>
                  <a:pt x="18106" y="17330"/>
                </a:lnTo>
                <a:lnTo>
                  <a:pt x="18106" y="17150"/>
                </a:lnTo>
                <a:lnTo>
                  <a:pt x="18047" y="16732"/>
                </a:lnTo>
                <a:lnTo>
                  <a:pt x="17927" y="16374"/>
                </a:lnTo>
                <a:lnTo>
                  <a:pt x="17628" y="15656"/>
                </a:lnTo>
                <a:lnTo>
                  <a:pt x="17509" y="15358"/>
                </a:lnTo>
                <a:lnTo>
                  <a:pt x="17509" y="15119"/>
                </a:lnTo>
                <a:close/>
                <a:moveTo>
                  <a:pt x="21034" y="16194"/>
                </a:moveTo>
                <a:lnTo>
                  <a:pt x="20855" y="16254"/>
                </a:lnTo>
                <a:lnTo>
                  <a:pt x="20497" y="16433"/>
                </a:lnTo>
                <a:lnTo>
                  <a:pt x="20258" y="16732"/>
                </a:lnTo>
                <a:lnTo>
                  <a:pt x="20019" y="17210"/>
                </a:lnTo>
                <a:lnTo>
                  <a:pt x="19839" y="17688"/>
                </a:lnTo>
                <a:lnTo>
                  <a:pt x="19780" y="17867"/>
                </a:lnTo>
                <a:lnTo>
                  <a:pt x="19780" y="17987"/>
                </a:lnTo>
                <a:lnTo>
                  <a:pt x="19899" y="18226"/>
                </a:lnTo>
                <a:lnTo>
                  <a:pt x="20138" y="18405"/>
                </a:lnTo>
                <a:lnTo>
                  <a:pt x="20258" y="18465"/>
                </a:lnTo>
                <a:lnTo>
                  <a:pt x="20377" y="18465"/>
                </a:lnTo>
                <a:lnTo>
                  <a:pt x="20497" y="18345"/>
                </a:lnTo>
                <a:lnTo>
                  <a:pt x="20616" y="18166"/>
                </a:lnTo>
                <a:lnTo>
                  <a:pt x="20855" y="17449"/>
                </a:lnTo>
                <a:lnTo>
                  <a:pt x="21154" y="16672"/>
                </a:lnTo>
                <a:lnTo>
                  <a:pt x="21154" y="16374"/>
                </a:lnTo>
                <a:lnTo>
                  <a:pt x="21154" y="16314"/>
                </a:lnTo>
                <a:lnTo>
                  <a:pt x="21094" y="16254"/>
                </a:lnTo>
                <a:lnTo>
                  <a:pt x="21034" y="16194"/>
                </a:lnTo>
                <a:close/>
                <a:moveTo>
                  <a:pt x="2211" y="18644"/>
                </a:moveTo>
                <a:lnTo>
                  <a:pt x="2152" y="18704"/>
                </a:lnTo>
                <a:lnTo>
                  <a:pt x="2032" y="18764"/>
                </a:lnTo>
                <a:lnTo>
                  <a:pt x="1972" y="18943"/>
                </a:lnTo>
                <a:lnTo>
                  <a:pt x="1913" y="19122"/>
                </a:lnTo>
                <a:lnTo>
                  <a:pt x="1972" y="19361"/>
                </a:lnTo>
                <a:lnTo>
                  <a:pt x="2032" y="19600"/>
                </a:lnTo>
                <a:lnTo>
                  <a:pt x="2271" y="20078"/>
                </a:lnTo>
                <a:lnTo>
                  <a:pt x="2570" y="20377"/>
                </a:lnTo>
                <a:lnTo>
                  <a:pt x="2869" y="20556"/>
                </a:lnTo>
                <a:lnTo>
                  <a:pt x="3526" y="20556"/>
                </a:lnTo>
                <a:lnTo>
                  <a:pt x="3646" y="20497"/>
                </a:lnTo>
                <a:lnTo>
                  <a:pt x="3646" y="20317"/>
                </a:lnTo>
                <a:lnTo>
                  <a:pt x="3526" y="20138"/>
                </a:lnTo>
                <a:lnTo>
                  <a:pt x="3227" y="19720"/>
                </a:lnTo>
                <a:lnTo>
                  <a:pt x="2809" y="19122"/>
                </a:lnTo>
                <a:lnTo>
                  <a:pt x="2630" y="18883"/>
                </a:lnTo>
                <a:lnTo>
                  <a:pt x="2450" y="18704"/>
                </a:lnTo>
                <a:lnTo>
                  <a:pt x="2211" y="18644"/>
                </a:lnTo>
                <a:close/>
                <a:moveTo>
                  <a:pt x="11354" y="18525"/>
                </a:moveTo>
                <a:lnTo>
                  <a:pt x="11235" y="18644"/>
                </a:lnTo>
                <a:lnTo>
                  <a:pt x="11055" y="19182"/>
                </a:lnTo>
                <a:lnTo>
                  <a:pt x="10876" y="20138"/>
                </a:lnTo>
                <a:lnTo>
                  <a:pt x="10816" y="20616"/>
                </a:lnTo>
                <a:lnTo>
                  <a:pt x="10876" y="20915"/>
                </a:lnTo>
                <a:lnTo>
                  <a:pt x="10936" y="21034"/>
                </a:lnTo>
                <a:lnTo>
                  <a:pt x="11115" y="21034"/>
                </a:lnTo>
                <a:lnTo>
                  <a:pt x="11294" y="20915"/>
                </a:lnTo>
                <a:lnTo>
                  <a:pt x="11414" y="20795"/>
                </a:lnTo>
                <a:lnTo>
                  <a:pt x="11474" y="20616"/>
                </a:lnTo>
                <a:lnTo>
                  <a:pt x="11593" y="20138"/>
                </a:lnTo>
                <a:lnTo>
                  <a:pt x="11653" y="19660"/>
                </a:lnTo>
                <a:lnTo>
                  <a:pt x="11593" y="19302"/>
                </a:lnTo>
                <a:lnTo>
                  <a:pt x="11533" y="18764"/>
                </a:lnTo>
                <a:lnTo>
                  <a:pt x="11474" y="18644"/>
                </a:lnTo>
                <a:lnTo>
                  <a:pt x="11414" y="18525"/>
                </a:lnTo>
                <a:close/>
                <a:moveTo>
                  <a:pt x="6932" y="18166"/>
                </a:moveTo>
                <a:lnTo>
                  <a:pt x="6872" y="18226"/>
                </a:lnTo>
                <a:lnTo>
                  <a:pt x="6693" y="18345"/>
                </a:lnTo>
                <a:lnTo>
                  <a:pt x="6574" y="18584"/>
                </a:lnTo>
                <a:lnTo>
                  <a:pt x="6454" y="18883"/>
                </a:lnTo>
                <a:lnTo>
                  <a:pt x="6335" y="19541"/>
                </a:lnTo>
                <a:lnTo>
                  <a:pt x="6215" y="19959"/>
                </a:lnTo>
                <a:lnTo>
                  <a:pt x="6096" y="20616"/>
                </a:lnTo>
                <a:lnTo>
                  <a:pt x="6096" y="21034"/>
                </a:lnTo>
                <a:lnTo>
                  <a:pt x="6155" y="21333"/>
                </a:lnTo>
                <a:lnTo>
                  <a:pt x="6275" y="21393"/>
                </a:lnTo>
                <a:lnTo>
                  <a:pt x="6335" y="21453"/>
                </a:lnTo>
                <a:lnTo>
                  <a:pt x="6394" y="21453"/>
                </a:lnTo>
                <a:lnTo>
                  <a:pt x="6514" y="21393"/>
                </a:lnTo>
                <a:lnTo>
                  <a:pt x="6693" y="21094"/>
                </a:lnTo>
                <a:lnTo>
                  <a:pt x="6872" y="20676"/>
                </a:lnTo>
                <a:lnTo>
                  <a:pt x="7052" y="20078"/>
                </a:lnTo>
                <a:lnTo>
                  <a:pt x="7111" y="19660"/>
                </a:lnTo>
                <a:lnTo>
                  <a:pt x="7231" y="19062"/>
                </a:lnTo>
                <a:lnTo>
                  <a:pt x="7231" y="18704"/>
                </a:lnTo>
                <a:lnTo>
                  <a:pt x="7231" y="18465"/>
                </a:lnTo>
                <a:lnTo>
                  <a:pt x="7171" y="18286"/>
                </a:lnTo>
                <a:lnTo>
                  <a:pt x="7111" y="18226"/>
                </a:lnTo>
                <a:lnTo>
                  <a:pt x="6992" y="18166"/>
                </a:lnTo>
                <a:close/>
                <a:moveTo>
                  <a:pt x="16075" y="19062"/>
                </a:moveTo>
                <a:lnTo>
                  <a:pt x="15776" y="19421"/>
                </a:lnTo>
                <a:lnTo>
                  <a:pt x="15477" y="19780"/>
                </a:lnTo>
                <a:lnTo>
                  <a:pt x="15417" y="19839"/>
                </a:lnTo>
                <a:lnTo>
                  <a:pt x="15477" y="19720"/>
                </a:lnTo>
                <a:lnTo>
                  <a:pt x="15298" y="20019"/>
                </a:lnTo>
                <a:lnTo>
                  <a:pt x="15178" y="20497"/>
                </a:lnTo>
                <a:lnTo>
                  <a:pt x="15059" y="20975"/>
                </a:lnTo>
                <a:lnTo>
                  <a:pt x="15059" y="21214"/>
                </a:lnTo>
                <a:lnTo>
                  <a:pt x="15178" y="21333"/>
                </a:lnTo>
                <a:lnTo>
                  <a:pt x="15238" y="21453"/>
                </a:lnTo>
                <a:lnTo>
                  <a:pt x="15358" y="21453"/>
                </a:lnTo>
                <a:lnTo>
                  <a:pt x="15417" y="21393"/>
                </a:lnTo>
                <a:lnTo>
                  <a:pt x="15537" y="21333"/>
                </a:lnTo>
                <a:lnTo>
                  <a:pt x="15656" y="21034"/>
                </a:lnTo>
                <a:lnTo>
                  <a:pt x="15776" y="20616"/>
                </a:lnTo>
                <a:lnTo>
                  <a:pt x="15955" y="19720"/>
                </a:lnTo>
                <a:lnTo>
                  <a:pt x="16075" y="19242"/>
                </a:lnTo>
                <a:lnTo>
                  <a:pt x="16134" y="19062"/>
                </a:lnTo>
                <a:close/>
                <a:moveTo>
                  <a:pt x="19003" y="20258"/>
                </a:moveTo>
                <a:lnTo>
                  <a:pt x="19003" y="20377"/>
                </a:lnTo>
                <a:lnTo>
                  <a:pt x="18883" y="20616"/>
                </a:lnTo>
                <a:lnTo>
                  <a:pt x="18525" y="21393"/>
                </a:lnTo>
                <a:lnTo>
                  <a:pt x="18345" y="21811"/>
                </a:lnTo>
                <a:lnTo>
                  <a:pt x="18226" y="22170"/>
                </a:lnTo>
                <a:lnTo>
                  <a:pt x="18286" y="22469"/>
                </a:lnTo>
                <a:lnTo>
                  <a:pt x="18345" y="22588"/>
                </a:lnTo>
                <a:lnTo>
                  <a:pt x="18405" y="22648"/>
                </a:lnTo>
                <a:lnTo>
                  <a:pt x="18525" y="22708"/>
                </a:lnTo>
                <a:lnTo>
                  <a:pt x="18704" y="22648"/>
                </a:lnTo>
                <a:lnTo>
                  <a:pt x="18823" y="22588"/>
                </a:lnTo>
                <a:lnTo>
                  <a:pt x="18943" y="22469"/>
                </a:lnTo>
                <a:lnTo>
                  <a:pt x="19122" y="22110"/>
                </a:lnTo>
                <a:lnTo>
                  <a:pt x="19242" y="21751"/>
                </a:lnTo>
                <a:lnTo>
                  <a:pt x="19361" y="21273"/>
                </a:lnTo>
                <a:lnTo>
                  <a:pt x="19361" y="20855"/>
                </a:lnTo>
                <a:lnTo>
                  <a:pt x="19242" y="20497"/>
                </a:lnTo>
                <a:lnTo>
                  <a:pt x="19182" y="20377"/>
                </a:lnTo>
                <a:lnTo>
                  <a:pt x="19003" y="20258"/>
                </a:lnTo>
                <a:close/>
                <a:moveTo>
                  <a:pt x="8426" y="22827"/>
                </a:moveTo>
                <a:lnTo>
                  <a:pt x="8366" y="22887"/>
                </a:lnTo>
                <a:lnTo>
                  <a:pt x="8127" y="23006"/>
                </a:lnTo>
                <a:lnTo>
                  <a:pt x="7948" y="23305"/>
                </a:lnTo>
                <a:lnTo>
                  <a:pt x="7769" y="23664"/>
                </a:lnTo>
                <a:lnTo>
                  <a:pt x="7709" y="24082"/>
                </a:lnTo>
                <a:lnTo>
                  <a:pt x="7709" y="24261"/>
                </a:lnTo>
                <a:lnTo>
                  <a:pt x="7709" y="24440"/>
                </a:lnTo>
                <a:lnTo>
                  <a:pt x="7769" y="24620"/>
                </a:lnTo>
                <a:lnTo>
                  <a:pt x="7888" y="24799"/>
                </a:lnTo>
                <a:lnTo>
                  <a:pt x="8067" y="24918"/>
                </a:lnTo>
                <a:lnTo>
                  <a:pt x="8187" y="24978"/>
                </a:lnTo>
                <a:lnTo>
                  <a:pt x="8426" y="24978"/>
                </a:lnTo>
                <a:lnTo>
                  <a:pt x="8486" y="24918"/>
                </a:lnTo>
                <a:lnTo>
                  <a:pt x="8546" y="24799"/>
                </a:lnTo>
                <a:lnTo>
                  <a:pt x="8605" y="24440"/>
                </a:lnTo>
                <a:lnTo>
                  <a:pt x="8665" y="24082"/>
                </a:lnTo>
                <a:lnTo>
                  <a:pt x="8665" y="23664"/>
                </a:lnTo>
                <a:lnTo>
                  <a:pt x="8605" y="23066"/>
                </a:lnTo>
                <a:lnTo>
                  <a:pt x="8546" y="22947"/>
                </a:lnTo>
                <a:lnTo>
                  <a:pt x="8546" y="22887"/>
                </a:lnTo>
                <a:lnTo>
                  <a:pt x="8426" y="22827"/>
                </a:lnTo>
                <a:close/>
                <a:moveTo>
                  <a:pt x="13027" y="22708"/>
                </a:moveTo>
                <a:lnTo>
                  <a:pt x="12848" y="22887"/>
                </a:lnTo>
                <a:lnTo>
                  <a:pt x="12728" y="23066"/>
                </a:lnTo>
                <a:lnTo>
                  <a:pt x="12489" y="23604"/>
                </a:lnTo>
                <a:lnTo>
                  <a:pt x="12370" y="24142"/>
                </a:lnTo>
                <a:lnTo>
                  <a:pt x="12370" y="24381"/>
                </a:lnTo>
                <a:lnTo>
                  <a:pt x="12370" y="24620"/>
                </a:lnTo>
                <a:lnTo>
                  <a:pt x="12489" y="24918"/>
                </a:lnTo>
                <a:lnTo>
                  <a:pt x="12728" y="25337"/>
                </a:lnTo>
                <a:lnTo>
                  <a:pt x="12848" y="25456"/>
                </a:lnTo>
                <a:lnTo>
                  <a:pt x="12967" y="25516"/>
                </a:lnTo>
                <a:lnTo>
                  <a:pt x="13087" y="25456"/>
                </a:lnTo>
                <a:lnTo>
                  <a:pt x="13147" y="25217"/>
                </a:lnTo>
                <a:lnTo>
                  <a:pt x="13206" y="24739"/>
                </a:lnTo>
                <a:lnTo>
                  <a:pt x="13206" y="23843"/>
                </a:lnTo>
                <a:lnTo>
                  <a:pt x="13147" y="23006"/>
                </a:lnTo>
                <a:lnTo>
                  <a:pt x="13087" y="22767"/>
                </a:lnTo>
                <a:lnTo>
                  <a:pt x="13087" y="22708"/>
                </a:lnTo>
                <a:close/>
                <a:moveTo>
                  <a:pt x="3825" y="24261"/>
                </a:moveTo>
                <a:lnTo>
                  <a:pt x="3705" y="24381"/>
                </a:lnTo>
                <a:lnTo>
                  <a:pt x="3646" y="24560"/>
                </a:lnTo>
                <a:lnTo>
                  <a:pt x="3586" y="24799"/>
                </a:lnTo>
                <a:lnTo>
                  <a:pt x="3586" y="25098"/>
                </a:lnTo>
                <a:lnTo>
                  <a:pt x="3705" y="25456"/>
                </a:lnTo>
                <a:lnTo>
                  <a:pt x="3885" y="25695"/>
                </a:lnTo>
                <a:lnTo>
                  <a:pt x="4124" y="25934"/>
                </a:lnTo>
                <a:lnTo>
                  <a:pt x="4602" y="26114"/>
                </a:lnTo>
                <a:lnTo>
                  <a:pt x="4841" y="26114"/>
                </a:lnTo>
                <a:lnTo>
                  <a:pt x="4841" y="25994"/>
                </a:lnTo>
                <a:lnTo>
                  <a:pt x="4841" y="25934"/>
                </a:lnTo>
                <a:lnTo>
                  <a:pt x="4781" y="25636"/>
                </a:lnTo>
                <a:lnTo>
                  <a:pt x="4602" y="25277"/>
                </a:lnTo>
                <a:lnTo>
                  <a:pt x="4363" y="24918"/>
                </a:lnTo>
                <a:lnTo>
                  <a:pt x="3944" y="24381"/>
                </a:lnTo>
                <a:lnTo>
                  <a:pt x="3885" y="24321"/>
                </a:lnTo>
                <a:lnTo>
                  <a:pt x="3825" y="24261"/>
                </a:lnTo>
                <a:close/>
                <a:moveTo>
                  <a:pt x="17330" y="23723"/>
                </a:moveTo>
                <a:lnTo>
                  <a:pt x="17091" y="23843"/>
                </a:lnTo>
                <a:lnTo>
                  <a:pt x="16792" y="24082"/>
                </a:lnTo>
                <a:lnTo>
                  <a:pt x="16493" y="24440"/>
                </a:lnTo>
                <a:lnTo>
                  <a:pt x="16254" y="24859"/>
                </a:lnTo>
                <a:lnTo>
                  <a:pt x="16015" y="25277"/>
                </a:lnTo>
                <a:lnTo>
                  <a:pt x="15955" y="25636"/>
                </a:lnTo>
                <a:lnTo>
                  <a:pt x="15895" y="25815"/>
                </a:lnTo>
                <a:lnTo>
                  <a:pt x="15955" y="25994"/>
                </a:lnTo>
                <a:lnTo>
                  <a:pt x="16015" y="26114"/>
                </a:lnTo>
                <a:lnTo>
                  <a:pt x="16134" y="26173"/>
                </a:lnTo>
                <a:lnTo>
                  <a:pt x="16314" y="26293"/>
                </a:lnTo>
                <a:lnTo>
                  <a:pt x="16433" y="26293"/>
                </a:lnTo>
                <a:lnTo>
                  <a:pt x="16553" y="26173"/>
                </a:lnTo>
                <a:lnTo>
                  <a:pt x="16672" y="26054"/>
                </a:lnTo>
                <a:lnTo>
                  <a:pt x="16852" y="25695"/>
                </a:lnTo>
                <a:lnTo>
                  <a:pt x="16971" y="25217"/>
                </a:lnTo>
                <a:lnTo>
                  <a:pt x="17150" y="24201"/>
                </a:lnTo>
                <a:lnTo>
                  <a:pt x="17270" y="23843"/>
                </a:lnTo>
                <a:lnTo>
                  <a:pt x="17330" y="23723"/>
                </a:lnTo>
                <a:close/>
                <a:moveTo>
                  <a:pt x="10517" y="26771"/>
                </a:moveTo>
                <a:lnTo>
                  <a:pt x="10458" y="26831"/>
                </a:lnTo>
                <a:lnTo>
                  <a:pt x="10338" y="27010"/>
                </a:lnTo>
                <a:lnTo>
                  <a:pt x="10219" y="27607"/>
                </a:lnTo>
                <a:lnTo>
                  <a:pt x="10099" y="28384"/>
                </a:lnTo>
                <a:lnTo>
                  <a:pt x="10099" y="28683"/>
                </a:lnTo>
                <a:lnTo>
                  <a:pt x="10159" y="28922"/>
                </a:lnTo>
                <a:lnTo>
                  <a:pt x="10278" y="28982"/>
                </a:lnTo>
                <a:lnTo>
                  <a:pt x="10338" y="29042"/>
                </a:lnTo>
                <a:lnTo>
                  <a:pt x="10517" y="28982"/>
                </a:lnTo>
                <a:lnTo>
                  <a:pt x="10697" y="28922"/>
                </a:lnTo>
                <a:lnTo>
                  <a:pt x="10816" y="28803"/>
                </a:lnTo>
                <a:lnTo>
                  <a:pt x="10936" y="28683"/>
                </a:lnTo>
                <a:lnTo>
                  <a:pt x="11055" y="28325"/>
                </a:lnTo>
                <a:lnTo>
                  <a:pt x="11055" y="27906"/>
                </a:lnTo>
                <a:lnTo>
                  <a:pt x="11055" y="27607"/>
                </a:lnTo>
                <a:lnTo>
                  <a:pt x="10936" y="27309"/>
                </a:lnTo>
                <a:lnTo>
                  <a:pt x="10756" y="26950"/>
                </a:lnTo>
                <a:lnTo>
                  <a:pt x="10637" y="26771"/>
                </a:lnTo>
                <a:close/>
                <a:moveTo>
                  <a:pt x="14282" y="27368"/>
                </a:moveTo>
                <a:lnTo>
                  <a:pt x="14043" y="27428"/>
                </a:lnTo>
                <a:lnTo>
                  <a:pt x="13744" y="27667"/>
                </a:lnTo>
                <a:lnTo>
                  <a:pt x="13386" y="27966"/>
                </a:lnTo>
                <a:lnTo>
                  <a:pt x="13027" y="28325"/>
                </a:lnTo>
                <a:lnTo>
                  <a:pt x="12728" y="28683"/>
                </a:lnTo>
                <a:lnTo>
                  <a:pt x="12489" y="29101"/>
                </a:lnTo>
                <a:lnTo>
                  <a:pt x="12430" y="29281"/>
                </a:lnTo>
                <a:lnTo>
                  <a:pt x="12430" y="29460"/>
                </a:lnTo>
                <a:lnTo>
                  <a:pt x="12489" y="29579"/>
                </a:lnTo>
                <a:lnTo>
                  <a:pt x="12549" y="29699"/>
                </a:lnTo>
                <a:lnTo>
                  <a:pt x="12669" y="29759"/>
                </a:lnTo>
                <a:lnTo>
                  <a:pt x="12788" y="29759"/>
                </a:lnTo>
                <a:lnTo>
                  <a:pt x="12967" y="29699"/>
                </a:lnTo>
                <a:lnTo>
                  <a:pt x="13087" y="29579"/>
                </a:lnTo>
                <a:lnTo>
                  <a:pt x="13445" y="29221"/>
                </a:lnTo>
                <a:lnTo>
                  <a:pt x="13744" y="28743"/>
                </a:lnTo>
                <a:lnTo>
                  <a:pt x="13983" y="28265"/>
                </a:lnTo>
                <a:lnTo>
                  <a:pt x="14222" y="27787"/>
                </a:lnTo>
                <a:lnTo>
                  <a:pt x="14282" y="27488"/>
                </a:lnTo>
                <a:lnTo>
                  <a:pt x="14282" y="27368"/>
                </a:lnTo>
                <a:close/>
                <a:moveTo>
                  <a:pt x="6872" y="27249"/>
                </a:moveTo>
                <a:lnTo>
                  <a:pt x="6813" y="27309"/>
                </a:lnTo>
                <a:lnTo>
                  <a:pt x="6753" y="27548"/>
                </a:lnTo>
                <a:lnTo>
                  <a:pt x="6693" y="27906"/>
                </a:lnTo>
                <a:lnTo>
                  <a:pt x="6574" y="28384"/>
                </a:lnTo>
                <a:lnTo>
                  <a:pt x="6574" y="28862"/>
                </a:lnTo>
                <a:lnTo>
                  <a:pt x="6633" y="29281"/>
                </a:lnTo>
                <a:lnTo>
                  <a:pt x="6753" y="29639"/>
                </a:lnTo>
                <a:lnTo>
                  <a:pt x="6872" y="29818"/>
                </a:lnTo>
                <a:lnTo>
                  <a:pt x="6992" y="29878"/>
                </a:lnTo>
                <a:lnTo>
                  <a:pt x="7231" y="29938"/>
                </a:lnTo>
                <a:lnTo>
                  <a:pt x="7350" y="29938"/>
                </a:lnTo>
                <a:lnTo>
                  <a:pt x="7470" y="29878"/>
                </a:lnTo>
                <a:lnTo>
                  <a:pt x="7530" y="29759"/>
                </a:lnTo>
                <a:lnTo>
                  <a:pt x="7530" y="29400"/>
                </a:lnTo>
                <a:lnTo>
                  <a:pt x="7470" y="28862"/>
                </a:lnTo>
                <a:lnTo>
                  <a:pt x="7350" y="28325"/>
                </a:lnTo>
                <a:lnTo>
                  <a:pt x="7171" y="27847"/>
                </a:lnTo>
                <a:lnTo>
                  <a:pt x="6872" y="27249"/>
                </a:lnTo>
                <a:close/>
                <a:moveTo>
                  <a:pt x="9621" y="30715"/>
                </a:moveTo>
                <a:lnTo>
                  <a:pt x="9502" y="30775"/>
                </a:lnTo>
                <a:lnTo>
                  <a:pt x="9382" y="30894"/>
                </a:lnTo>
                <a:lnTo>
                  <a:pt x="9203" y="31133"/>
                </a:lnTo>
                <a:lnTo>
                  <a:pt x="9143" y="31551"/>
                </a:lnTo>
                <a:lnTo>
                  <a:pt x="9143" y="31731"/>
                </a:lnTo>
                <a:lnTo>
                  <a:pt x="9203" y="31850"/>
                </a:lnTo>
                <a:lnTo>
                  <a:pt x="9322" y="31970"/>
                </a:lnTo>
                <a:lnTo>
                  <a:pt x="9502" y="32029"/>
                </a:lnTo>
                <a:lnTo>
                  <a:pt x="9800" y="32029"/>
                </a:lnTo>
                <a:lnTo>
                  <a:pt x="9920" y="31910"/>
                </a:lnTo>
                <a:lnTo>
                  <a:pt x="9980" y="31790"/>
                </a:lnTo>
                <a:lnTo>
                  <a:pt x="10099" y="31551"/>
                </a:lnTo>
                <a:lnTo>
                  <a:pt x="10039" y="31253"/>
                </a:lnTo>
                <a:lnTo>
                  <a:pt x="9980" y="31014"/>
                </a:lnTo>
                <a:lnTo>
                  <a:pt x="9860" y="30775"/>
                </a:lnTo>
                <a:lnTo>
                  <a:pt x="9741" y="30775"/>
                </a:lnTo>
                <a:lnTo>
                  <a:pt x="9621" y="30715"/>
                </a:lnTo>
                <a:close/>
                <a:moveTo>
                  <a:pt x="9442" y="6275"/>
                </a:moveTo>
                <a:lnTo>
                  <a:pt x="9920" y="6335"/>
                </a:lnTo>
                <a:lnTo>
                  <a:pt x="10338" y="6454"/>
                </a:lnTo>
                <a:lnTo>
                  <a:pt x="10756" y="6633"/>
                </a:lnTo>
                <a:lnTo>
                  <a:pt x="11115" y="6813"/>
                </a:lnTo>
                <a:lnTo>
                  <a:pt x="11832" y="7231"/>
                </a:lnTo>
                <a:lnTo>
                  <a:pt x="12549" y="7649"/>
                </a:lnTo>
                <a:lnTo>
                  <a:pt x="12967" y="7829"/>
                </a:lnTo>
                <a:lnTo>
                  <a:pt x="13386" y="7888"/>
                </a:lnTo>
                <a:lnTo>
                  <a:pt x="13864" y="8008"/>
                </a:lnTo>
                <a:lnTo>
                  <a:pt x="14342" y="8008"/>
                </a:lnTo>
                <a:lnTo>
                  <a:pt x="15358" y="7948"/>
                </a:lnTo>
                <a:lnTo>
                  <a:pt x="16314" y="7888"/>
                </a:lnTo>
                <a:lnTo>
                  <a:pt x="17270" y="7829"/>
                </a:lnTo>
                <a:lnTo>
                  <a:pt x="17748" y="7769"/>
                </a:lnTo>
                <a:lnTo>
                  <a:pt x="18226" y="7829"/>
                </a:lnTo>
                <a:lnTo>
                  <a:pt x="18644" y="7888"/>
                </a:lnTo>
                <a:lnTo>
                  <a:pt x="19122" y="8008"/>
                </a:lnTo>
                <a:lnTo>
                  <a:pt x="19541" y="8187"/>
                </a:lnTo>
                <a:lnTo>
                  <a:pt x="19959" y="8426"/>
                </a:lnTo>
                <a:lnTo>
                  <a:pt x="20317" y="8785"/>
                </a:lnTo>
                <a:lnTo>
                  <a:pt x="20676" y="9203"/>
                </a:lnTo>
                <a:lnTo>
                  <a:pt x="20915" y="9561"/>
                </a:lnTo>
                <a:lnTo>
                  <a:pt x="21094" y="9920"/>
                </a:lnTo>
                <a:lnTo>
                  <a:pt x="21214" y="10338"/>
                </a:lnTo>
                <a:lnTo>
                  <a:pt x="21393" y="10757"/>
                </a:lnTo>
                <a:lnTo>
                  <a:pt x="21512" y="11593"/>
                </a:lnTo>
                <a:lnTo>
                  <a:pt x="21572" y="12489"/>
                </a:lnTo>
                <a:lnTo>
                  <a:pt x="21572" y="13445"/>
                </a:lnTo>
                <a:lnTo>
                  <a:pt x="21512" y="14342"/>
                </a:lnTo>
                <a:lnTo>
                  <a:pt x="21333" y="16015"/>
                </a:lnTo>
                <a:lnTo>
                  <a:pt x="21154" y="17031"/>
                </a:lnTo>
                <a:lnTo>
                  <a:pt x="20975" y="18106"/>
                </a:lnTo>
                <a:lnTo>
                  <a:pt x="20736" y="19122"/>
                </a:lnTo>
                <a:lnTo>
                  <a:pt x="20437" y="20138"/>
                </a:lnTo>
                <a:lnTo>
                  <a:pt x="20138" y="21154"/>
                </a:lnTo>
                <a:lnTo>
                  <a:pt x="19720" y="22110"/>
                </a:lnTo>
                <a:lnTo>
                  <a:pt x="19301" y="23066"/>
                </a:lnTo>
                <a:lnTo>
                  <a:pt x="18883" y="24022"/>
                </a:lnTo>
                <a:lnTo>
                  <a:pt x="18345" y="24978"/>
                </a:lnTo>
                <a:lnTo>
                  <a:pt x="17808" y="25875"/>
                </a:lnTo>
                <a:lnTo>
                  <a:pt x="17210" y="26711"/>
                </a:lnTo>
                <a:lnTo>
                  <a:pt x="16612" y="27607"/>
                </a:lnTo>
                <a:lnTo>
                  <a:pt x="15955" y="28384"/>
                </a:lnTo>
                <a:lnTo>
                  <a:pt x="15238" y="29161"/>
                </a:lnTo>
                <a:lnTo>
                  <a:pt x="14461" y="29938"/>
                </a:lnTo>
                <a:lnTo>
                  <a:pt x="13744" y="30655"/>
                </a:lnTo>
                <a:lnTo>
                  <a:pt x="13087" y="31253"/>
                </a:lnTo>
                <a:lnTo>
                  <a:pt x="12310" y="31850"/>
                </a:lnTo>
                <a:lnTo>
                  <a:pt x="11533" y="32388"/>
                </a:lnTo>
                <a:lnTo>
                  <a:pt x="10697" y="32866"/>
                </a:lnTo>
                <a:lnTo>
                  <a:pt x="10219" y="33045"/>
                </a:lnTo>
                <a:lnTo>
                  <a:pt x="9800" y="33165"/>
                </a:lnTo>
                <a:lnTo>
                  <a:pt x="9382" y="33284"/>
                </a:lnTo>
                <a:lnTo>
                  <a:pt x="8486" y="33284"/>
                </a:lnTo>
                <a:lnTo>
                  <a:pt x="8067" y="33105"/>
                </a:lnTo>
                <a:lnTo>
                  <a:pt x="7649" y="32926"/>
                </a:lnTo>
                <a:lnTo>
                  <a:pt x="7291" y="32627"/>
                </a:lnTo>
                <a:lnTo>
                  <a:pt x="6932" y="32328"/>
                </a:lnTo>
                <a:lnTo>
                  <a:pt x="6574" y="31910"/>
                </a:lnTo>
                <a:lnTo>
                  <a:pt x="5976" y="31073"/>
                </a:lnTo>
                <a:lnTo>
                  <a:pt x="5438" y="30117"/>
                </a:lnTo>
                <a:lnTo>
                  <a:pt x="5020" y="29101"/>
                </a:lnTo>
                <a:lnTo>
                  <a:pt x="4602" y="28086"/>
                </a:lnTo>
                <a:lnTo>
                  <a:pt x="4183" y="27010"/>
                </a:lnTo>
                <a:lnTo>
                  <a:pt x="3526" y="25158"/>
                </a:lnTo>
                <a:lnTo>
                  <a:pt x="2809" y="22947"/>
                </a:lnTo>
                <a:lnTo>
                  <a:pt x="2152" y="20795"/>
                </a:lnTo>
                <a:lnTo>
                  <a:pt x="1853" y="19660"/>
                </a:lnTo>
                <a:lnTo>
                  <a:pt x="1614" y="18525"/>
                </a:lnTo>
                <a:lnTo>
                  <a:pt x="1435" y="17389"/>
                </a:lnTo>
                <a:lnTo>
                  <a:pt x="1315" y="16254"/>
                </a:lnTo>
                <a:lnTo>
                  <a:pt x="1315" y="15537"/>
                </a:lnTo>
                <a:lnTo>
                  <a:pt x="1315" y="14880"/>
                </a:lnTo>
                <a:lnTo>
                  <a:pt x="1315" y="14163"/>
                </a:lnTo>
                <a:lnTo>
                  <a:pt x="1315" y="13565"/>
                </a:lnTo>
                <a:lnTo>
                  <a:pt x="1255" y="12967"/>
                </a:lnTo>
                <a:lnTo>
                  <a:pt x="1255" y="12370"/>
                </a:lnTo>
                <a:lnTo>
                  <a:pt x="1315" y="11653"/>
                </a:lnTo>
                <a:lnTo>
                  <a:pt x="1494" y="10936"/>
                </a:lnTo>
                <a:lnTo>
                  <a:pt x="1793" y="10159"/>
                </a:lnTo>
                <a:lnTo>
                  <a:pt x="2271" y="9442"/>
                </a:lnTo>
                <a:lnTo>
                  <a:pt x="2749" y="8785"/>
                </a:lnTo>
                <a:lnTo>
                  <a:pt x="3347" y="8247"/>
                </a:lnTo>
                <a:lnTo>
                  <a:pt x="4064" y="7769"/>
                </a:lnTo>
                <a:lnTo>
                  <a:pt x="4781" y="7350"/>
                </a:lnTo>
                <a:lnTo>
                  <a:pt x="5558" y="6992"/>
                </a:lnTo>
                <a:lnTo>
                  <a:pt x="6335" y="6753"/>
                </a:lnTo>
                <a:lnTo>
                  <a:pt x="7291" y="6514"/>
                </a:lnTo>
                <a:lnTo>
                  <a:pt x="8366" y="6335"/>
                </a:lnTo>
                <a:lnTo>
                  <a:pt x="8904" y="6275"/>
                </a:lnTo>
                <a:close/>
                <a:moveTo>
                  <a:pt x="15836" y="1"/>
                </a:moveTo>
                <a:lnTo>
                  <a:pt x="15597" y="60"/>
                </a:lnTo>
                <a:lnTo>
                  <a:pt x="15298" y="180"/>
                </a:lnTo>
                <a:lnTo>
                  <a:pt x="15059" y="359"/>
                </a:lnTo>
                <a:lnTo>
                  <a:pt x="14760" y="598"/>
                </a:lnTo>
                <a:lnTo>
                  <a:pt x="14521" y="837"/>
                </a:lnTo>
                <a:lnTo>
                  <a:pt x="14103" y="1435"/>
                </a:lnTo>
                <a:lnTo>
                  <a:pt x="13744" y="2152"/>
                </a:lnTo>
                <a:lnTo>
                  <a:pt x="13505" y="2929"/>
                </a:lnTo>
                <a:lnTo>
                  <a:pt x="13386" y="3646"/>
                </a:lnTo>
                <a:lnTo>
                  <a:pt x="13266" y="4363"/>
                </a:lnTo>
                <a:lnTo>
                  <a:pt x="13326" y="5020"/>
                </a:lnTo>
                <a:lnTo>
                  <a:pt x="12489" y="4482"/>
                </a:lnTo>
                <a:lnTo>
                  <a:pt x="11772" y="3885"/>
                </a:lnTo>
                <a:lnTo>
                  <a:pt x="11055" y="3168"/>
                </a:lnTo>
                <a:lnTo>
                  <a:pt x="10458" y="2391"/>
                </a:lnTo>
                <a:lnTo>
                  <a:pt x="10099" y="1853"/>
                </a:lnTo>
                <a:lnTo>
                  <a:pt x="9681" y="1196"/>
                </a:lnTo>
                <a:lnTo>
                  <a:pt x="9382" y="837"/>
                </a:lnTo>
                <a:lnTo>
                  <a:pt x="9083" y="598"/>
                </a:lnTo>
                <a:lnTo>
                  <a:pt x="8785" y="419"/>
                </a:lnTo>
                <a:lnTo>
                  <a:pt x="8486" y="419"/>
                </a:lnTo>
                <a:lnTo>
                  <a:pt x="8187" y="479"/>
                </a:lnTo>
                <a:lnTo>
                  <a:pt x="8008" y="658"/>
                </a:lnTo>
                <a:lnTo>
                  <a:pt x="7888" y="897"/>
                </a:lnTo>
                <a:lnTo>
                  <a:pt x="7948" y="1196"/>
                </a:lnTo>
                <a:lnTo>
                  <a:pt x="8008" y="1554"/>
                </a:lnTo>
                <a:lnTo>
                  <a:pt x="8187" y="1972"/>
                </a:lnTo>
                <a:lnTo>
                  <a:pt x="8665" y="2869"/>
                </a:lnTo>
                <a:lnTo>
                  <a:pt x="9263" y="3765"/>
                </a:lnTo>
                <a:lnTo>
                  <a:pt x="9860" y="4602"/>
                </a:lnTo>
                <a:lnTo>
                  <a:pt x="10398" y="5259"/>
                </a:lnTo>
                <a:lnTo>
                  <a:pt x="10756" y="5618"/>
                </a:lnTo>
                <a:lnTo>
                  <a:pt x="9800" y="5498"/>
                </a:lnTo>
                <a:lnTo>
                  <a:pt x="8785" y="5498"/>
                </a:lnTo>
                <a:lnTo>
                  <a:pt x="7828" y="5558"/>
                </a:lnTo>
                <a:lnTo>
                  <a:pt x="6932" y="5677"/>
                </a:lnTo>
                <a:lnTo>
                  <a:pt x="5976" y="5916"/>
                </a:lnTo>
                <a:lnTo>
                  <a:pt x="5139" y="6155"/>
                </a:lnTo>
                <a:lnTo>
                  <a:pt x="4303" y="6514"/>
                </a:lnTo>
                <a:lnTo>
                  <a:pt x="3526" y="6932"/>
                </a:lnTo>
                <a:lnTo>
                  <a:pt x="2809" y="7410"/>
                </a:lnTo>
                <a:lnTo>
                  <a:pt x="2152" y="7948"/>
                </a:lnTo>
                <a:lnTo>
                  <a:pt x="1554" y="8605"/>
                </a:lnTo>
                <a:lnTo>
                  <a:pt x="1076" y="9322"/>
                </a:lnTo>
                <a:lnTo>
                  <a:pt x="658" y="10159"/>
                </a:lnTo>
                <a:lnTo>
                  <a:pt x="359" y="11055"/>
                </a:lnTo>
                <a:lnTo>
                  <a:pt x="120" y="12011"/>
                </a:lnTo>
                <a:lnTo>
                  <a:pt x="60" y="13087"/>
                </a:lnTo>
                <a:lnTo>
                  <a:pt x="1" y="14163"/>
                </a:lnTo>
                <a:lnTo>
                  <a:pt x="60" y="15298"/>
                </a:lnTo>
                <a:lnTo>
                  <a:pt x="180" y="16433"/>
                </a:lnTo>
                <a:lnTo>
                  <a:pt x="299" y="17569"/>
                </a:lnTo>
                <a:lnTo>
                  <a:pt x="479" y="18704"/>
                </a:lnTo>
                <a:lnTo>
                  <a:pt x="718" y="19839"/>
                </a:lnTo>
                <a:lnTo>
                  <a:pt x="1016" y="21034"/>
                </a:lnTo>
                <a:lnTo>
                  <a:pt x="1315" y="22170"/>
                </a:lnTo>
                <a:lnTo>
                  <a:pt x="2032" y="24381"/>
                </a:lnTo>
                <a:lnTo>
                  <a:pt x="2869" y="26592"/>
                </a:lnTo>
                <a:lnTo>
                  <a:pt x="3765" y="28683"/>
                </a:lnTo>
                <a:lnTo>
                  <a:pt x="4661" y="30715"/>
                </a:lnTo>
                <a:lnTo>
                  <a:pt x="5020" y="31432"/>
                </a:lnTo>
                <a:lnTo>
                  <a:pt x="5438" y="32149"/>
                </a:lnTo>
                <a:lnTo>
                  <a:pt x="5916" y="32866"/>
                </a:lnTo>
                <a:lnTo>
                  <a:pt x="6454" y="33463"/>
                </a:lnTo>
                <a:lnTo>
                  <a:pt x="6753" y="33703"/>
                </a:lnTo>
                <a:lnTo>
                  <a:pt x="7052" y="33942"/>
                </a:lnTo>
                <a:lnTo>
                  <a:pt x="7410" y="34121"/>
                </a:lnTo>
                <a:lnTo>
                  <a:pt x="7769" y="34300"/>
                </a:lnTo>
                <a:lnTo>
                  <a:pt x="8127" y="34420"/>
                </a:lnTo>
                <a:lnTo>
                  <a:pt x="8546" y="34479"/>
                </a:lnTo>
                <a:lnTo>
                  <a:pt x="8964" y="34539"/>
                </a:lnTo>
                <a:lnTo>
                  <a:pt x="9442" y="34479"/>
                </a:lnTo>
                <a:lnTo>
                  <a:pt x="9920" y="34420"/>
                </a:lnTo>
                <a:lnTo>
                  <a:pt x="10398" y="34300"/>
                </a:lnTo>
                <a:lnTo>
                  <a:pt x="10876" y="34121"/>
                </a:lnTo>
                <a:lnTo>
                  <a:pt x="11294" y="33882"/>
                </a:lnTo>
                <a:lnTo>
                  <a:pt x="12250" y="33344"/>
                </a:lnTo>
                <a:lnTo>
                  <a:pt x="13087" y="32746"/>
                </a:lnTo>
                <a:lnTo>
                  <a:pt x="13924" y="32029"/>
                </a:lnTo>
                <a:lnTo>
                  <a:pt x="14700" y="31253"/>
                </a:lnTo>
                <a:lnTo>
                  <a:pt x="16075" y="29818"/>
                </a:lnTo>
                <a:lnTo>
                  <a:pt x="16792" y="28982"/>
                </a:lnTo>
                <a:lnTo>
                  <a:pt x="17509" y="28026"/>
                </a:lnTo>
                <a:lnTo>
                  <a:pt x="18226" y="27129"/>
                </a:lnTo>
                <a:lnTo>
                  <a:pt x="18823" y="26173"/>
                </a:lnTo>
                <a:lnTo>
                  <a:pt x="19421" y="25158"/>
                </a:lnTo>
                <a:lnTo>
                  <a:pt x="19959" y="24142"/>
                </a:lnTo>
                <a:lnTo>
                  <a:pt x="20437" y="23066"/>
                </a:lnTo>
                <a:lnTo>
                  <a:pt x="20855" y="22050"/>
                </a:lnTo>
                <a:lnTo>
                  <a:pt x="21273" y="20915"/>
                </a:lnTo>
                <a:lnTo>
                  <a:pt x="21632" y="19839"/>
                </a:lnTo>
                <a:lnTo>
                  <a:pt x="21871" y="18704"/>
                </a:lnTo>
                <a:lnTo>
                  <a:pt x="22110" y="17569"/>
                </a:lnTo>
                <a:lnTo>
                  <a:pt x="22289" y="16433"/>
                </a:lnTo>
                <a:lnTo>
                  <a:pt x="22409" y="15298"/>
                </a:lnTo>
                <a:lnTo>
                  <a:pt x="22469" y="14163"/>
                </a:lnTo>
                <a:lnTo>
                  <a:pt x="22469" y="13027"/>
                </a:lnTo>
                <a:lnTo>
                  <a:pt x="22409" y="11952"/>
                </a:lnTo>
                <a:lnTo>
                  <a:pt x="22289" y="10876"/>
                </a:lnTo>
                <a:lnTo>
                  <a:pt x="22050" y="9920"/>
                </a:lnTo>
                <a:lnTo>
                  <a:pt x="21871" y="9442"/>
                </a:lnTo>
                <a:lnTo>
                  <a:pt x="21692" y="9024"/>
                </a:lnTo>
                <a:lnTo>
                  <a:pt x="21453" y="8605"/>
                </a:lnTo>
                <a:lnTo>
                  <a:pt x="21214" y="8247"/>
                </a:lnTo>
                <a:lnTo>
                  <a:pt x="20855" y="7888"/>
                </a:lnTo>
                <a:lnTo>
                  <a:pt x="20497" y="7589"/>
                </a:lnTo>
                <a:lnTo>
                  <a:pt x="20138" y="7350"/>
                </a:lnTo>
                <a:lnTo>
                  <a:pt x="19660" y="7111"/>
                </a:lnTo>
                <a:lnTo>
                  <a:pt x="19122" y="6932"/>
                </a:lnTo>
                <a:lnTo>
                  <a:pt x="18525" y="6753"/>
                </a:lnTo>
                <a:lnTo>
                  <a:pt x="18943" y="6574"/>
                </a:lnTo>
                <a:lnTo>
                  <a:pt x="19421" y="6335"/>
                </a:lnTo>
                <a:lnTo>
                  <a:pt x="19839" y="6036"/>
                </a:lnTo>
                <a:lnTo>
                  <a:pt x="20198" y="5737"/>
                </a:lnTo>
                <a:lnTo>
                  <a:pt x="20377" y="5498"/>
                </a:lnTo>
                <a:lnTo>
                  <a:pt x="20437" y="5319"/>
                </a:lnTo>
                <a:lnTo>
                  <a:pt x="20497" y="5140"/>
                </a:lnTo>
                <a:lnTo>
                  <a:pt x="20497" y="4960"/>
                </a:lnTo>
                <a:lnTo>
                  <a:pt x="20437" y="4781"/>
                </a:lnTo>
                <a:lnTo>
                  <a:pt x="20317" y="4602"/>
                </a:lnTo>
                <a:lnTo>
                  <a:pt x="20078" y="4422"/>
                </a:lnTo>
                <a:lnTo>
                  <a:pt x="19780" y="4303"/>
                </a:lnTo>
                <a:lnTo>
                  <a:pt x="19541" y="4243"/>
                </a:lnTo>
                <a:lnTo>
                  <a:pt x="19301" y="4183"/>
                </a:lnTo>
                <a:lnTo>
                  <a:pt x="18823" y="4243"/>
                </a:lnTo>
                <a:lnTo>
                  <a:pt x="18286" y="4363"/>
                </a:lnTo>
                <a:lnTo>
                  <a:pt x="17688" y="4542"/>
                </a:lnTo>
                <a:lnTo>
                  <a:pt x="16553" y="5020"/>
                </a:lnTo>
                <a:lnTo>
                  <a:pt x="15716" y="5438"/>
                </a:lnTo>
                <a:lnTo>
                  <a:pt x="15955" y="4661"/>
                </a:lnTo>
                <a:lnTo>
                  <a:pt x="16194" y="3825"/>
                </a:lnTo>
                <a:lnTo>
                  <a:pt x="16314" y="3048"/>
                </a:lnTo>
                <a:lnTo>
                  <a:pt x="16373" y="2212"/>
                </a:lnTo>
                <a:lnTo>
                  <a:pt x="16493" y="1435"/>
                </a:lnTo>
                <a:lnTo>
                  <a:pt x="16553" y="1016"/>
                </a:lnTo>
                <a:lnTo>
                  <a:pt x="16553" y="658"/>
                </a:lnTo>
                <a:lnTo>
                  <a:pt x="16433" y="299"/>
                </a:lnTo>
                <a:lnTo>
                  <a:pt x="16373" y="180"/>
                </a:lnTo>
                <a:lnTo>
                  <a:pt x="16314" y="120"/>
                </a:lnTo>
                <a:lnTo>
                  <a:pt x="16194" y="60"/>
                </a:lnTo>
                <a:lnTo>
                  <a:pt x="16015" y="1"/>
                </a:lnTo>
                <a:close/>
              </a:path>
            </a:pathLst>
          </a:custGeom>
          <a:solidFill>
            <a:srgbClr val="140E4F">
              <a:alpha val="5730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7" name="Google Shape;147;p5"/>
          <p:cNvSpPr txBox="1">
            <a:spLocks noGrp="1"/>
          </p:cNvSpPr>
          <p:nvPr>
            <p:ph type="title"/>
          </p:nvPr>
        </p:nvSpPr>
        <p:spPr>
          <a:xfrm>
            <a:off x="609600" y="579433"/>
            <a:ext cx="7979600" cy="11432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148" name="Google Shape;148;p5"/>
          <p:cNvSpPr txBox="1">
            <a:spLocks noGrp="1"/>
          </p:cNvSpPr>
          <p:nvPr>
            <p:ph type="body" idx="1"/>
          </p:nvPr>
        </p:nvSpPr>
        <p:spPr>
          <a:xfrm>
            <a:off x="609600" y="1905000"/>
            <a:ext cx="7979600" cy="4227200"/>
          </a:xfrm>
          <a:prstGeom prst="rect">
            <a:avLst/>
          </a:prstGeom>
        </p:spPr>
        <p:txBody>
          <a:bodyPr spcFirstLastPara="1" wrap="square" lIns="91425" tIns="91425" rIns="91425" bIns="91425" anchor="t" anchorCtr="0">
            <a:noAutofit/>
          </a:bodyPr>
          <a:lstStyle>
            <a:lvl1pPr marL="609600" lvl="0" indent="-525145">
              <a:spcBef>
                <a:spcPts val="800"/>
              </a:spcBef>
              <a:spcAft>
                <a:spcPts val="0"/>
              </a:spcAft>
              <a:buSzPts val="2600"/>
              <a:buChar char="༝"/>
              <a:defRPr/>
            </a:lvl1pPr>
            <a:lvl2pPr marL="1219200" lvl="1" indent="-525145">
              <a:spcBef>
                <a:spcPts val="0"/>
              </a:spcBef>
              <a:spcAft>
                <a:spcPts val="0"/>
              </a:spcAft>
              <a:buSzPts val="2600"/>
              <a:buChar char="○"/>
              <a:defRPr/>
            </a:lvl2pPr>
            <a:lvl3pPr marL="1828800" lvl="2" indent="-525145">
              <a:spcBef>
                <a:spcPts val="0"/>
              </a:spcBef>
              <a:spcAft>
                <a:spcPts val="0"/>
              </a:spcAft>
              <a:buSzPts val="2600"/>
              <a:buChar char="■"/>
              <a:defRPr/>
            </a:lvl3pPr>
            <a:lvl4pPr marL="2438400" lvl="3" indent="-525145">
              <a:spcBef>
                <a:spcPts val="0"/>
              </a:spcBef>
              <a:spcAft>
                <a:spcPts val="0"/>
              </a:spcAft>
              <a:buSzPts val="2600"/>
              <a:buChar char="●"/>
              <a:defRPr/>
            </a:lvl4pPr>
            <a:lvl5pPr marL="3048000" lvl="4" indent="-525145">
              <a:spcBef>
                <a:spcPts val="0"/>
              </a:spcBef>
              <a:spcAft>
                <a:spcPts val="0"/>
              </a:spcAft>
              <a:buSzPts val="2600"/>
              <a:buChar char="○"/>
              <a:defRPr/>
            </a:lvl5pPr>
            <a:lvl6pPr marL="3657600" lvl="5" indent="-525145">
              <a:spcBef>
                <a:spcPts val="0"/>
              </a:spcBef>
              <a:spcAft>
                <a:spcPts val="0"/>
              </a:spcAft>
              <a:buSzPts val="2600"/>
              <a:buChar char="■"/>
              <a:defRPr/>
            </a:lvl6pPr>
            <a:lvl7pPr marL="4267200" lvl="6" indent="-525145">
              <a:spcBef>
                <a:spcPts val="0"/>
              </a:spcBef>
              <a:spcAft>
                <a:spcPts val="0"/>
              </a:spcAft>
              <a:buSzPts val="2600"/>
              <a:buChar char="●"/>
              <a:defRPr/>
            </a:lvl7pPr>
            <a:lvl8pPr marL="4876800" lvl="7" indent="-525145">
              <a:spcBef>
                <a:spcPts val="0"/>
              </a:spcBef>
              <a:spcAft>
                <a:spcPts val="0"/>
              </a:spcAft>
              <a:buSzPts val="2600"/>
              <a:buChar char="○"/>
              <a:defRPr/>
            </a:lvl8pPr>
            <a:lvl9pPr marL="5486400" lvl="8" indent="-525145">
              <a:spcBef>
                <a:spcPts val="0"/>
              </a:spcBef>
              <a:spcAft>
                <a:spcPts val="0"/>
              </a:spcAft>
              <a:buSzPts val="2600"/>
              <a:buChar char="■"/>
              <a:defRPr/>
            </a:lvl9pPr>
          </a:lstStyle>
          <a:p>
            <a:endParaRPr/>
          </a:p>
        </p:txBody>
      </p:sp>
    </p:spTree>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51"/>
        <p:cNvGrpSpPr/>
        <p:nvPr/>
      </p:nvGrpSpPr>
      <p:grpSpPr>
        <a:xfrm>
          <a:off x="0" y="0"/>
          <a:ext cx="0" cy="0"/>
          <a:chOff x="0" y="0"/>
          <a:chExt cx="0" cy="0"/>
        </a:xfrm>
      </p:grpSpPr>
      <p:sp>
        <p:nvSpPr>
          <p:cNvPr id="52" name="Google Shape;52;p3"/>
          <p:cNvSpPr/>
          <p:nvPr/>
        </p:nvSpPr>
        <p:spPr>
          <a:xfrm rot="2523318">
            <a:off x="291592" y="-614320"/>
            <a:ext cx="7103193" cy="7272048"/>
          </a:xfrm>
          <a:custGeom>
            <a:avLst/>
            <a:gdLst/>
            <a:ahLst/>
            <a:cxnLst/>
            <a:rect l="l" t="t" r="r" b="b"/>
            <a:pathLst>
              <a:path w="7530" h="7709" extrusionOk="0">
                <a:moveTo>
                  <a:pt x="4064" y="0"/>
                </a:moveTo>
                <a:lnTo>
                  <a:pt x="3586" y="60"/>
                </a:lnTo>
                <a:lnTo>
                  <a:pt x="3168" y="180"/>
                </a:lnTo>
                <a:lnTo>
                  <a:pt x="2809" y="419"/>
                </a:lnTo>
                <a:lnTo>
                  <a:pt x="2211" y="897"/>
                </a:lnTo>
                <a:lnTo>
                  <a:pt x="1674" y="1315"/>
                </a:lnTo>
                <a:lnTo>
                  <a:pt x="1196" y="1674"/>
                </a:lnTo>
                <a:lnTo>
                  <a:pt x="718" y="2092"/>
                </a:lnTo>
                <a:lnTo>
                  <a:pt x="359" y="2570"/>
                </a:lnTo>
                <a:lnTo>
                  <a:pt x="240" y="2809"/>
                </a:lnTo>
                <a:lnTo>
                  <a:pt x="120" y="3108"/>
                </a:lnTo>
                <a:lnTo>
                  <a:pt x="60" y="3407"/>
                </a:lnTo>
                <a:lnTo>
                  <a:pt x="0" y="3765"/>
                </a:lnTo>
                <a:lnTo>
                  <a:pt x="0" y="4183"/>
                </a:lnTo>
                <a:lnTo>
                  <a:pt x="60" y="4661"/>
                </a:lnTo>
                <a:lnTo>
                  <a:pt x="180" y="5199"/>
                </a:lnTo>
                <a:lnTo>
                  <a:pt x="359" y="5737"/>
                </a:lnTo>
                <a:lnTo>
                  <a:pt x="538" y="6155"/>
                </a:lnTo>
                <a:lnTo>
                  <a:pt x="777" y="6574"/>
                </a:lnTo>
                <a:lnTo>
                  <a:pt x="1076" y="6872"/>
                </a:lnTo>
                <a:lnTo>
                  <a:pt x="1375" y="7171"/>
                </a:lnTo>
                <a:lnTo>
                  <a:pt x="1674" y="7350"/>
                </a:lnTo>
                <a:lnTo>
                  <a:pt x="2032" y="7530"/>
                </a:lnTo>
                <a:lnTo>
                  <a:pt x="2391" y="7649"/>
                </a:lnTo>
                <a:lnTo>
                  <a:pt x="2809" y="7709"/>
                </a:lnTo>
                <a:lnTo>
                  <a:pt x="3168" y="7709"/>
                </a:lnTo>
                <a:lnTo>
                  <a:pt x="3586" y="7649"/>
                </a:lnTo>
                <a:lnTo>
                  <a:pt x="4004" y="7589"/>
                </a:lnTo>
                <a:lnTo>
                  <a:pt x="4363" y="7470"/>
                </a:lnTo>
                <a:lnTo>
                  <a:pt x="5139" y="7111"/>
                </a:lnTo>
                <a:lnTo>
                  <a:pt x="5857" y="6693"/>
                </a:lnTo>
                <a:lnTo>
                  <a:pt x="6215" y="6394"/>
                </a:lnTo>
                <a:lnTo>
                  <a:pt x="6514" y="6096"/>
                </a:lnTo>
                <a:lnTo>
                  <a:pt x="6753" y="5797"/>
                </a:lnTo>
                <a:lnTo>
                  <a:pt x="6992" y="5438"/>
                </a:lnTo>
                <a:lnTo>
                  <a:pt x="7231" y="5080"/>
                </a:lnTo>
                <a:lnTo>
                  <a:pt x="7350" y="4721"/>
                </a:lnTo>
                <a:lnTo>
                  <a:pt x="7470" y="4363"/>
                </a:lnTo>
                <a:lnTo>
                  <a:pt x="7530" y="3944"/>
                </a:lnTo>
                <a:lnTo>
                  <a:pt x="7530" y="3586"/>
                </a:lnTo>
                <a:lnTo>
                  <a:pt x="7470" y="3167"/>
                </a:lnTo>
                <a:lnTo>
                  <a:pt x="7350" y="2749"/>
                </a:lnTo>
                <a:lnTo>
                  <a:pt x="7111" y="2331"/>
                </a:lnTo>
                <a:lnTo>
                  <a:pt x="6872" y="1913"/>
                </a:lnTo>
                <a:lnTo>
                  <a:pt x="6574" y="1494"/>
                </a:lnTo>
                <a:lnTo>
                  <a:pt x="6096" y="1016"/>
                </a:lnTo>
                <a:lnTo>
                  <a:pt x="5617" y="598"/>
                </a:lnTo>
                <a:lnTo>
                  <a:pt x="5080" y="299"/>
                </a:lnTo>
                <a:lnTo>
                  <a:pt x="4602" y="120"/>
                </a:lnTo>
                <a:lnTo>
                  <a:pt x="4064" y="0"/>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 name="Google Shape;53;p3"/>
          <p:cNvSpPr txBox="1">
            <a:spLocks noGrp="1"/>
          </p:cNvSpPr>
          <p:nvPr>
            <p:ph type="ctrTitle"/>
          </p:nvPr>
        </p:nvSpPr>
        <p:spPr>
          <a:xfrm>
            <a:off x="914400" y="2111133"/>
            <a:ext cx="5916800" cy="1546400"/>
          </a:xfrm>
          <a:prstGeom prst="rect">
            <a:avLst/>
          </a:prstGeom>
        </p:spPr>
        <p:txBody>
          <a:bodyPr spcFirstLastPara="1" wrap="square" lIns="91425" tIns="91425" rIns="91425" bIns="91425" anchor="b" anchorCtr="0">
            <a:noAutofit/>
          </a:bodyPr>
          <a:lstStyle>
            <a:lvl1pPr lvl="0" rtl="0">
              <a:spcBef>
                <a:spcPts val="0"/>
              </a:spcBef>
              <a:spcAft>
                <a:spcPts val="0"/>
              </a:spcAft>
              <a:buSzPts val="4400"/>
              <a:buNone/>
              <a:defRPr sz="5865"/>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sp>
        <p:nvSpPr>
          <p:cNvPr id="54" name="Google Shape;54;p3"/>
          <p:cNvSpPr txBox="1">
            <a:spLocks noGrp="1"/>
          </p:cNvSpPr>
          <p:nvPr>
            <p:ph type="subTitle" idx="1"/>
          </p:nvPr>
        </p:nvSpPr>
        <p:spPr>
          <a:xfrm>
            <a:off x="914400" y="3786735"/>
            <a:ext cx="5916800" cy="1046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800"/>
              <a:buNone/>
              <a:defRPr sz="2400">
                <a:solidFill>
                  <a:schemeClr val="dk2"/>
                </a:solidFill>
              </a:defRPr>
            </a:lvl1pPr>
            <a:lvl2pPr lvl="1" rtl="0">
              <a:spcBef>
                <a:spcPts val="0"/>
              </a:spcBef>
              <a:spcAft>
                <a:spcPts val="0"/>
              </a:spcAft>
              <a:buSzPts val="1800"/>
              <a:buNone/>
              <a:defRPr sz="2400">
                <a:solidFill>
                  <a:schemeClr val="dk2"/>
                </a:solidFill>
              </a:defRPr>
            </a:lvl2pPr>
            <a:lvl3pPr lvl="2" rtl="0">
              <a:spcBef>
                <a:spcPts val="0"/>
              </a:spcBef>
              <a:spcAft>
                <a:spcPts val="0"/>
              </a:spcAft>
              <a:buSzPts val="1800"/>
              <a:buNone/>
              <a:defRPr sz="2400">
                <a:solidFill>
                  <a:schemeClr val="dk2"/>
                </a:solidFill>
              </a:defRPr>
            </a:lvl3pPr>
            <a:lvl4pPr lvl="3" rtl="0">
              <a:spcBef>
                <a:spcPts val="0"/>
              </a:spcBef>
              <a:spcAft>
                <a:spcPts val="0"/>
              </a:spcAft>
              <a:buClr>
                <a:schemeClr val="dk2"/>
              </a:buClr>
              <a:buSzPts val="1800"/>
              <a:buNone/>
              <a:defRPr sz="2400">
                <a:solidFill>
                  <a:schemeClr val="dk2"/>
                </a:solidFill>
              </a:defRPr>
            </a:lvl4pPr>
            <a:lvl5pPr lvl="4" rtl="0">
              <a:spcBef>
                <a:spcPts val="0"/>
              </a:spcBef>
              <a:spcAft>
                <a:spcPts val="0"/>
              </a:spcAft>
              <a:buClr>
                <a:schemeClr val="dk2"/>
              </a:buClr>
              <a:buSzPts val="1800"/>
              <a:buNone/>
              <a:defRPr sz="2400">
                <a:solidFill>
                  <a:schemeClr val="dk2"/>
                </a:solidFill>
              </a:defRPr>
            </a:lvl5pPr>
            <a:lvl6pPr lvl="5" rtl="0">
              <a:spcBef>
                <a:spcPts val="0"/>
              </a:spcBef>
              <a:spcAft>
                <a:spcPts val="0"/>
              </a:spcAft>
              <a:buClr>
                <a:schemeClr val="dk2"/>
              </a:buClr>
              <a:buSzPts val="1800"/>
              <a:buNone/>
              <a:defRPr sz="2400">
                <a:solidFill>
                  <a:schemeClr val="dk2"/>
                </a:solidFill>
              </a:defRPr>
            </a:lvl6pPr>
            <a:lvl7pPr lvl="6" rtl="0">
              <a:spcBef>
                <a:spcPts val="0"/>
              </a:spcBef>
              <a:spcAft>
                <a:spcPts val="0"/>
              </a:spcAft>
              <a:buClr>
                <a:schemeClr val="dk2"/>
              </a:buClr>
              <a:buSzPts val="1800"/>
              <a:buNone/>
              <a:defRPr sz="2400">
                <a:solidFill>
                  <a:schemeClr val="dk2"/>
                </a:solidFill>
              </a:defRPr>
            </a:lvl7pPr>
            <a:lvl8pPr lvl="7" rtl="0">
              <a:spcBef>
                <a:spcPts val="0"/>
              </a:spcBef>
              <a:spcAft>
                <a:spcPts val="0"/>
              </a:spcAft>
              <a:buClr>
                <a:schemeClr val="dk2"/>
              </a:buClr>
              <a:buSzPts val="1800"/>
              <a:buNone/>
              <a:defRPr sz="2400">
                <a:solidFill>
                  <a:schemeClr val="dk2"/>
                </a:solidFill>
              </a:defRPr>
            </a:lvl8pPr>
            <a:lvl9pPr lvl="8" rtl="0">
              <a:spcBef>
                <a:spcPts val="0"/>
              </a:spcBef>
              <a:spcAft>
                <a:spcPts val="0"/>
              </a:spcAft>
              <a:buClr>
                <a:schemeClr val="dk2"/>
              </a:buClr>
              <a:buSzPts val="1800"/>
              <a:buNone/>
              <a:defRPr sz="2400">
                <a:solidFill>
                  <a:schemeClr val="dk2"/>
                </a:solidFill>
              </a:defRPr>
            </a:lvl9pPr>
          </a:lstStyle>
          <a:p>
            <a:endParaRPr/>
          </a:p>
        </p:txBody>
      </p:sp>
      <p:sp>
        <p:nvSpPr>
          <p:cNvPr id="55" name="Google Shape;55;p3"/>
          <p:cNvSpPr/>
          <p:nvPr/>
        </p:nvSpPr>
        <p:spPr>
          <a:xfrm rot="6668499">
            <a:off x="7057479" y="5028249"/>
            <a:ext cx="1189645" cy="883727"/>
          </a:xfrm>
          <a:custGeom>
            <a:avLst/>
            <a:gdLst/>
            <a:ahLst/>
            <a:cxnLst/>
            <a:rect l="l" t="t" r="r" b="b"/>
            <a:pathLst>
              <a:path w="35017" h="31731" extrusionOk="0">
                <a:moveTo>
                  <a:pt x="16911" y="1"/>
                </a:moveTo>
                <a:lnTo>
                  <a:pt x="15596" y="61"/>
                </a:lnTo>
                <a:lnTo>
                  <a:pt x="14282" y="240"/>
                </a:lnTo>
                <a:lnTo>
                  <a:pt x="13027" y="479"/>
                </a:lnTo>
                <a:lnTo>
                  <a:pt x="11772" y="837"/>
                </a:lnTo>
                <a:lnTo>
                  <a:pt x="10517" y="1256"/>
                </a:lnTo>
                <a:lnTo>
                  <a:pt x="9442" y="1734"/>
                </a:lnTo>
                <a:lnTo>
                  <a:pt x="8366" y="2331"/>
                </a:lnTo>
                <a:lnTo>
                  <a:pt x="7350" y="2989"/>
                </a:lnTo>
                <a:lnTo>
                  <a:pt x="6454" y="3706"/>
                </a:lnTo>
                <a:lnTo>
                  <a:pt x="5558" y="4542"/>
                </a:lnTo>
                <a:lnTo>
                  <a:pt x="4721" y="5379"/>
                </a:lnTo>
                <a:lnTo>
                  <a:pt x="3944" y="6275"/>
                </a:lnTo>
                <a:lnTo>
                  <a:pt x="3227" y="7231"/>
                </a:lnTo>
                <a:lnTo>
                  <a:pt x="2570" y="8247"/>
                </a:lnTo>
                <a:lnTo>
                  <a:pt x="2032" y="9323"/>
                </a:lnTo>
                <a:lnTo>
                  <a:pt x="1494" y="10398"/>
                </a:lnTo>
                <a:lnTo>
                  <a:pt x="1076" y="11534"/>
                </a:lnTo>
                <a:lnTo>
                  <a:pt x="717" y="12669"/>
                </a:lnTo>
                <a:lnTo>
                  <a:pt x="419" y="13804"/>
                </a:lnTo>
                <a:lnTo>
                  <a:pt x="180" y="14999"/>
                </a:lnTo>
                <a:lnTo>
                  <a:pt x="60" y="16194"/>
                </a:lnTo>
                <a:lnTo>
                  <a:pt x="0" y="17569"/>
                </a:lnTo>
                <a:lnTo>
                  <a:pt x="60" y="18824"/>
                </a:lnTo>
                <a:lnTo>
                  <a:pt x="180" y="20079"/>
                </a:lnTo>
                <a:lnTo>
                  <a:pt x="478" y="21274"/>
                </a:lnTo>
                <a:lnTo>
                  <a:pt x="837" y="22349"/>
                </a:lnTo>
                <a:lnTo>
                  <a:pt x="1315" y="23425"/>
                </a:lnTo>
                <a:lnTo>
                  <a:pt x="1853" y="24441"/>
                </a:lnTo>
                <a:lnTo>
                  <a:pt x="2510" y="25457"/>
                </a:lnTo>
                <a:lnTo>
                  <a:pt x="3287" y="26353"/>
                </a:lnTo>
                <a:lnTo>
                  <a:pt x="4064" y="27189"/>
                </a:lnTo>
                <a:lnTo>
                  <a:pt x="4960" y="27966"/>
                </a:lnTo>
                <a:lnTo>
                  <a:pt x="5976" y="28683"/>
                </a:lnTo>
                <a:lnTo>
                  <a:pt x="6992" y="29281"/>
                </a:lnTo>
                <a:lnTo>
                  <a:pt x="8127" y="29878"/>
                </a:lnTo>
                <a:lnTo>
                  <a:pt x="9322" y="30356"/>
                </a:lnTo>
                <a:lnTo>
                  <a:pt x="10517" y="30834"/>
                </a:lnTo>
                <a:lnTo>
                  <a:pt x="11892" y="31193"/>
                </a:lnTo>
                <a:lnTo>
                  <a:pt x="13206" y="31492"/>
                </a:lnTo>
                <a:lnTo>
                  <a:pt x="14581" y="31671"/>
                </a:lnTo>
                <a:lnTo>
                  <a:pt x="16015" y="31731"/>
                </a:lnTo>
                <a:lnTo>
                  <a:pt x="17389" y="31671"/>
                </a:lnTo>
                <a:lnTo>
                  <a:pt x="18763" y="31552"/>
                </a:lnTo>
                <a:lnTo>
                  <a:pt x="20138" y="31313"/>
                </a:lnTo>
                <a:lnTo>
                  <a:pt x="21452" y="30954"/>
                </a:lnTo>
                <a:lnTo>
                  <a:pt x="22110" y="30715"/>
                </a:lnTo>
                <a:lnTo>
                  <a:pt x="22767" y="30476"/>
                </a:lnTo>
                <a:lnTo>
                  <a:pt x="24022" y="29878"/>
                </a:lnTo>
                <a:lnTo>
                  <a:pt x="25217" y="29161"/>
                </a:lnTo>
                <a:lnTo>
                  <a:pt x="26293" y="28385"/>
                </a:lnTo>
                <a:lnTo>
                  <a:pt x="27428" y="27548"/>
                </a:lnTo>
                <a:lnTo>
                  <a:pt x="28444" y="26652"/>
                </a:lnTo>
                <a:lnTo>
                  <a:pt x="30476" y="24739"/>
                </a:lnTo>
                <a:lnTo>
                  <a:pt x="31013" y="24261"/>
                </a:lnTo>
                <a:lnTo>
                  <a:pt x="31551" y="23664"/>
                </a:lnTo>
                <a:lnTo>
                  <a:pt x="32029" y="23126"/>
                </a:lnTo>
                <a:lnTo>
                  <a:pt x="32447" y="22529"/>
                </a:lnTo>
                <a:lnTo>
                  <a:pt x="32866" y="21931"/>
                </a:lnTo>
                <a:lnTo>
                  <a:pt x="33224" y="21333"/>
                </a:lnTo>
                <a:lnTo>
                  <a:pt x="33523" y="20676"/>
                </a:lnTo>
                <a:lnTo>
                  <a:pt x="33822" y="20019"/>
                </a:lnTo>
                <a:lnTo>
                  <a:pt x="34360" y="18704"/>
                </a:lnTo>
                <a:lnTo>
                  <a:pt x="34718" y="17390"/>
                </a:lnTo>
                <a:lnTo>
                  <a:pt x="34957" y="16015"/>
                </a:lnTo>
                <a:lnTo>
                  <a:pt x="35017" y="14641"/>
                </a:lnTo>
                <a:lnTo>
                  <a:pt x="35017" y="13924"/>
                </a:lnTo>
                <a:lnTo>
                  <a:pt x="34957" y="13266"/>
                </a:lnTo>
                <a:lnTo>
                  <a:pt x="34838" y="12549"/>
                </a:lnTo>
                <a:lnTo>
                  <a:pt x="34718" y="11892"/>
                </a:lnTo>
                <a:lnTo>
                  <a:pt x="34599" y="11235"/>
                </a:lnTo>
                <a:lnTo>
                  <a:pt x="34360" y="10577"/>
                </a:lnTo>
                <a:lnTo>
                  <a:pt x="34121" y="9920"/>
                </a:lnTo>
                <a:lnTo>
                  <a:pt x="33882" y="9263"/>
                </a:lnTo>
                <a:lnTo>
                  <a:pt x="33583" y="8606"/>
                </a:lnTo>
                <a:lnTo>
                  <a:pt x="33224" y="8008"/>
                </a:lnTo>
                <a:lnTo>
                  <a:pt x="32806" y="7410"/>
                </a:lnTo>
                <a:lnTo>
                  <a:pt x="32388" y="6813"/>
                </a:lnTo>
                <a:lnTo>
                  <a:pt x="31910" y="6275"/>
                </a:lnTo>
                <a:lnTo>
                  <a:pt x="31432" y="5737"/>
                </a:lnTo>
                <a:lnTo>
                  <a:pt x="30894" y="5200"/>
                </a:lnTo>
                <a:lnTo>
                  <a:pt x="30296" y="4721"/>
                </a:lnTo>
                <a:lnTo>
                  <a:pt x="29280" y="3945"/>
                </a:lnTo>
                <a:lnTo>
                  <a:pt x="28205" y="3228"/>
                </a:lnTo>
                <a:lnTo>
                  <a:pt x="27069" y="2570"/>
                </a:lnTo>
                <a:lnTo>
                  <a:pt x="25874" y="1973"/>
                </a:lnTo>
                <a:lnTo>
                  <a:pt x="24679" y="1435"/>
                </a:lnTo>
                <a:lnTo>
                  <a:pt x="23424" y="1017"/>
                </a:lnTo>
                <a:lnTo>
                  <a:pt x="22170" y="658"/>
                </a:lnTo>
                <a:lnTo>
                  <a:pt x="20855" y="359"/>
                </a:lnTo>
                <a:lnTo>
                  <a:pt x="19540" y="180"/>
                </a:lnTo>
                <a:lnTo>
                  <a:pt x="18226" y="61"/>
                </a:lnTo>
                <a:lnTo>
                  <a:pt x="16911" y="1"/>
                </a:lnTo>
                <a:close/>
              </a:path>
            </a:pathLst>
          </a:custGeom>
          <a:solidFill>
            <a:srgbClr val="C2ED2D">
              <a:alpha val="7385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 name="Google Shape;56;p3"/>
          <p:cNvSpPr/>
          <p:nvPr/>
        </p:nvSpPr>
        <p:spPr>
          <a:xfrm rot="-3835491">
            <a:off x="6981307" y="5268435"/>
            <a:ext cx="622720" cy="564379"/>
          </a:xfrm>
          <a:custGeom>
            <a:avLst/>
            <a:gdLst/>
            <a:ahLst/>
            <a:cxnLst/>
            <a:rect l="l" t="t" r="r" b="b"/>
            <a:pathLst>
              <a:path w="35017" h="31731" extrusionOk="0">
                <a:moveTo>
                  <a:pt x="16911" y="1"/>
                </a:moveTo>
                <a:lnTo>
                  <a:pt x="15596" y="61"/>
                </a:lnTo>
                <a:lnTo>
                  <a:pt x="14282" y="240"/>
                </a:lnTo>
                <a:lnTo>
                  <a:pt x="13027" y="479"/>
                </a:lnTo>
                <a:lnTo>
                  <a:pt x="11772" y="837"/>
                </a:lnTo>
                <a:lnTo>
                  <a:pt x="10517" y="1256"/>
                </a:lnTo>
                <a:lnTo>
                  <a:pt x="9442" y="1734"/>
                </a:lnTo>
                <a:lnTo>
                  <a:pt x="8366" y="2331"/>
                </a:lnTo>
                <a:lnTo>
                  <a:pt x="7350" y="2989"/>
                </a:lnTo>
                <a:lnTo>
                  <a:pt x="6454" y="3706"/>
                </a:lnTo>
                <a:lnTo>
                  <a:pt x="5558" y="4542"/>
                </a:lnTo>
                <a:lnTo>
                  <a:pt x="4721" y="5379"/>
                </a:lnTo>
                <a:lnTo>
                  <a:pt x="3944" y="6275"/>
                </a:lnTo>
                <a:lnTo>
                  <a:pt x="3227" y="7231"/>
                </a:lnTo>
                <a:lnTo>
                  <a:pt x="2570" y="8247"/>
                </a:lnTo>
                <a:lnTo>
                  <a:pt x="2032" y="9323"/>
                </a:lnTo>
                <a:lnTo>
                  <a:pt x="1494" y="10398"/>
                </a:lnTo>
                <a:lnTo>
                  <a:pt x="1076" y="11534"/>
                </a:lnTo>
                <a:lnTo>
                  <a:pt x="717" y="12669"/>
                </a:lnTo>
                <a:lnTo>
                  <a:pt x="419" y="13804"/>
                </a:lnTo>
                <a:lnTo>
                  <a:pt x="180" y="14999"/>
                </a:lnTo>
                <a:lnTo>
                  <a:pt x="60" y="16194"/>
                </a:lnTo>
                <a:lnTo>
                  <a:pt x="0" y="17569"/>
                </a:lnTo>
                <a:lnTo>
                  <a:pt x="60" y="18824"/>
                </a:lnTo>
                <a:lnTo>
                  <a:pt x="180" y="20079"/>
                </a:lnTo>
                <a:lnTo>
                  <a:pt x="478" y="21274"/>
                </a:lnTo>
                <a:lnTo>
                  <a:pt x="837" y="22349"/>
                </a:lnTo>
                <a:lnTo>
                  <a:pt x="1315" y="23425"/>
                </a:lnTo>
                <a:lnTo>
                  <a:pt x="1853" y="24441"/>
                </a:lnTo>
                <a:lnTo>
                  <a:pt x="2510" y="25457"/>
                </a:lnTo>
                <a:lnTo>
                  <a:pt x="3287" y="26353"/>
                </a:lnTo>
                <a:lnTo>
                  <a:pt x="4064" y="27189"/>
                </a:lnTo>
                <a:lnTo>
                  <a:pt x="4960" y="27966"/>
                </a:lnTo>
                <a:lnTo>
                  <a:pt x="5976" y="28683"/>
                </a:lnTo>
                <a:lnTo>
                  <a:pt x="6992" y="29281"/>
                </a:lnTo>
                <a:lnTo>
                  <a:pt x="8127" y="29878"/>
                </a:lnTo>
                <a:lnTo>
                  <a:pt x="9322" y="30356"/>
                </a:lnTo>
                <a:lnTo>
                  <a:pt x="10517" y="30834"/>
                </a:lnTo>
                <a:lnTo>
                  <a:pt x="11892" y="31193"/>
                </a:lnTo>
                <a:lnTo>
                  <a:pt x="13206" y="31492"/>
                </a:lnTo>
                <a:lnTo>
                  <a:pt x="14581" y="31671"/>
                </a:lnTo>
                <a:lnTo>
                  <a:pt x="16015" y="31731"/>
                </a:lnTo>
                <a:lnTo>
                  <a:pt x="17389" y="31671"/>
                </a:lnTo>
                <a:lnTo>
                  <a:pt x="18763" y="31552"/>
                </a:lnTo>
                <a:lnTo>
                  <a:pt x="20138" y="31313"/>
                </a:lnTo>
                <a:lnTo>
                  <a:pt x="21452" y="30954"/>
                </a:lnTo>
                <a:lnTo>
                  <a:pt x="22110" y="30715"/>
                </a:lnTo>
                <a:lnTo>
                  <a:pt x="22767" y="30476"/>
                </a:lnTo>
                <a:lnTo>
                  <a:pt x="24022" y="29878"/>
                </a:lnTo>
                <a:lnTo>
                  <a:pt x="25217" y="29161"/>
                </a:lnTo>
                <a:lnTo>
                  <a:pt x="26293" y="28385"/>
                </a:lnTo>
                <a:lnTo>
                  <a:pt x="27428" y="27548"/>
                </a:lnTo>
                <a:lnTo>
                  <a:pt x="28444" y="26652"/>
                </a:lnTo>
                <a:lnTo>
                  <a:pt x="30476" y="24739"/>
                </a:lnTo>
                <a:lnTo>
                  <a:pt x="31013" y="24261"/>
                </a:lnTo>
                <a:lnTo>
                  <a:pt x="31551" y="23664"/>
                </a:lnTo>
                <a:lnTo>
                  <a:pt x="32029" y="23126"/>
                </a:lnTo>
                <a:lnTo>
                  <a:pt x="32447" y="22529"/>
                </a:lnTo>
                <a:lnTo>
                  <a:pt x="32866" y="21931"/>
                </a:lnTo>
                <a:lnTo>
                  <a:pt x="33224" y="21333"/>
                </a:lnTo>
                <a:lnTo>
                  <a:pt x="33523" y="20676"/>
                </a:lnTo>
                <a:lnTo>
                  <a:pt x="33822" y="20019"/>
                </a:lnTo>
                <a:lnTo>
                  <a:pt x="34360" y="18704"/>
                </a:lnTo>
                <a:lnTo>
                  <a:pt x="34718" y="17390"/>
                </a:lnTo>
                <a:lnTo>
                  <a:pt x="34957" y="16015"/>
                </a:lnTo>
                <a:lnTo>
                  <a:pt x="35017" y="14641"/>
                </a:lnTo>
                <a:lnTo>
                  <a:pt x="35017" y="13924"/>
                </a:lnTo>
                <a:lnTo>
                  <a:pt x="34957" y="13266"/>
                </a:lnTo>
                <a:lnTo>
                  <a:pt x="34838" y="12549"/>
                </a:lnTo>
                <a:lnTo>
                  <a:pt x="34718" y="11892"/>
                </a:lnTo>
                <a:lnTo>
                  <a:pt x="34599" y="11235"/>
                </a:lnTo>
                <a:lnTo>
                  <a:pt x="34360" y="10577"/>
                </a:lnTo>
                <a:lnTo>
                  <a:pt x="34121" y="9920"/>
                </a:lnTo>
                <a:lnTo>
                  <a:pt x="33882" y="9263"/>
                </a:lnTo>
                <a:lnTo>
                  <a:pt x="33583" y="8606"/>
                </a:lnTo>
                <a:lnTo>
                  <a:pt x="33224" y="8008"/>
                </a:lnTo>
                <a:lnTo>
                  <a:pt x="32806" y="7410"/>
                </a:lnTo>
                <a:lnTo>
                  <a:pt x="32388" y="6813"/>
                </a:lnTo>
                <a:lnTo>
                  <a:pt x="31910" y="6275"/>
                </a:lnTo>
                <a:lnTo>
                  <a:pt x="31432" y="5737"/>
                </a:lnTo>
                <a:lnTo>
                  <a:pt x="30894" y="5200"/>
                </a:lnTo>
                <a:lnTo>
                  <a:pt x="30296" y="4721"/>
                </a:lnTo>
                <a:lnTo>
                  <a:pt x="29280" y="3945"/>
                </a:lnTo>
                <a:lnTo>
                  <a:pt x="28205" y="3228"/>
                </a:lnTo>
                <a:lnTo>
                  <a:pt x="27069" y="2570"/>
                </a:lnTo>
                <a:lnTo>
                  <a:pt x="25874" y="1973"/>
                </a:lnTo>
                <a:lnTo>
                  <a:pt x="24679" y="1435"/>
                </a:lnTo>
                <a:lnTo>
                  <a:pt x="23424" y="1017"/>
                </a:lnTo>
                <a:lnTo>
                  <a:pt x="22170" y="658"/>
                </a:lnTo>
                <a:lnTo>
                  <a:pt x="20855" y="359"/>
                </a:lnTo>
                <a:lnTo>
                  <a:pt x="19540" y="180"/>
                </a:lnTo>
                <a:lnTo>
                  <a:pt x="18226" y="61"/>
                </a:lnTo>
                <a:lnTo>
                  <a:pt x="16911" y="1"/>
                </a:lnTo>
                <a:close/>
              </a:path>
            </a:pathLst>
          </a:custGeom>
          <a:solidFill>
            <a:srgbClr val="FFFD4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 name="Google Shape;57;p3"/>
          <p:cNvSpPr/>
          <p:nvPr/>
        </p:nvSpPr>
        <p:spPr>
          <a:xfrm rot="-6648350">
            <a:off x="11268864" y="839618"/>
            <a:ext cx="1230440" cy="1010309"/>
          </a:xfrm>
          <a:custGeom>
            <a:avLst/>
            <a:gdLst/>
            <a:ahLst/>
            <a:cxnLst/>
            <a:rect l="l" t="t" r="r" b="b"/>
            <a:pathLst>
              <a:path w="23544" h="23844" extrusionOk="0">
                <a:moveTo>
                  <a:pt x="12429" y="1"/>
                </a:moveTo>
                <a:lnTo>
                  <a:pt x="11234" y="120"/>
                </a:lnTo>
                <a:lnTo>
                  <a:pt x="10099" y="359"/>
                </a:lnTo>
                <a:lnTo>
                  <a:pt x="9023" y="718"/>
                </a:lnTo>
                <a:lnTo>
                  <a:pt x="7948" y="1136"/>
                </a:lnTo>
                <a:lnTo>
                  <a:pt x="6872" y="1614"/>
                </a:lnTo>
                <a:lnTo>
                  <a:pt x="5856" y="2212"/>
                </a:lnTo>
                <a:lnTo>
                  <a:pt x="4960" y="2869"/>
                </a:lnTo>
                <a:lnTo>
                  <a:pt x="4064" y="3586"/>
                </a:lnTo>
                <a:lnTo>
                  <a:pt x="3227" y="4363"/>
                </a:lnTo>
                <a:lnTo>
                  <a:pt x="2510" y="5259"/>
                </a:lnTo>
                <a:lnTo>
                  <a:pt x="1853" y="6156"/>
                </a:lnTo>
                <a:lnTo>
                  <a:pt x="1255" y="7112"/>
                </a:lnTo>
                <a:lnTo>
                  <a:pt x="777" y="8128"/>
                </a:lnTo>
                <a:lnTo>
                  <a:pt x="418" y="9203"/>
                </a:lnTo>
                <a:lnTo>
                  <a:pt x="179" y="10279"/>
                </a:lnTo>
                <a:lnTo>
                  <a:pt x="0" y="11414"/>
                </a:lnTo>
                <a:lnTo>
                  <a:pt x="0" y="12609"/>
                </a:lnTo>
                <a:lnTo>
                  <a:pt x="179" y="13804"/>
                </a:lnTo>
                <a:lnTo>
                  <a:pt x="418" y="14999"/>
                </a:lnTo>
                <a:lnTo>
                  <a:pt x="777" y="16075"/>
                </a:lnTo>
                <a:lnTo>
                  <a:pt x="1315" y="17151"/>
                </a:lnTo>
                <a:lnTo>
                  <a:pt x="1912" y="18166"/>
                </a:lnTo>
                <a:lnTo>
                  <a:pt x="2570" y="19063"/>
                </a:lnTo>
                <a:lnTo>
                  <a:pt x="3346" y="19959"/>
                </a:lnTo>
                <a:lnTo>
                  <a:pt x="4243" y="20736"/>
                </a:lnTo>
                <a:lnTo>
                  <a:pt x="5139" y="21453"/>
                </a:lnTo>
                <a:lnTo>
                  <a:pt x="6155" y="22110"/>
                </a:lnTo>
                <a:lnTo>
                  <a:pt x="7171" y="22648"/>
                </a:lnTo>
                <a:lnTo>
                  <a:pt x="8306" y="23066"/>
                </a:lnTo>
                <a:lnTo>
                  <a:pt x="9382" y="23425"/>
                </a:lnTo>
                <a:lnTo>
                  <a:pt x="10517" y="23664"/>
                </a:lnTo>
                <a:lnTo>
                  <a:pt x="11712" y="23783"/>
                </a:lnTo>
                <a:lnTo>
                  <a:pt x="12848" y="23843"/>
                </a:lnTo>
                <a:lnTo>
                  <a:pt x="14043" y="23724"/>
                </a:lnTo>
                <a:lnTo>
                  <a:pt x="15238" y="23485"/>
                </a:lnTo>
                <a:lnTo>
                  <a:pt x="16373" y="23066"/>
                </a:lnTo>
                <a:lnTo>
                  <a:pt x="17449" y="22588"/>
                </a:lnTo>
                <a:lnTo>
                  <a:pt x="18465" y="21991"/>
                </a:lnTo>
                <a:lnTo>
                  <a:pt x="19421" y="21274"/>
                </a:lnTo>
                <a:lnTo>
                  <a:pt x="20317" y="20497"/>
                </a:lnTo>
                <a:lnTo>
                  <a:pt x="21094" y="19660"/>
                </a:lnTo>
                <a:lnTo>
                  <a:pt x="21751" y="18704"/>
                </a:lnTo>
                <a:lnTo>
                  <a:pt x="22349" y="17688"/>
                </a:lnTo>
                <a:lnTo>
                  <a:pt x="22827" y="16673"/>
                </a:lnTo>
                <a:lnTo>
                  <a:pt x="23185" y="15537"/>
                </a:lnTo>
                <a:lnTo>
                  <a:pt x="23424" y="14402"/>
                </a:lnTo>
                <a:lnTo>
                  <a:pt x="23544" y="13207"/>
                </a:lnTo>
                <a:lnTo>
                  <a:pt x="23544" y="12071"/>
                </a:lnTo>
                <a:lnTo>
                  <a:pt x="23484" y="11474"/>
                </a:lnTo>
                <a:lnTo>
                  <a:pt x="23364" y="10876"/>
                </a:lnTo>
                <a:lnTo>
                  <a:pt x="23185" y="10279"/>
                </a:lnTo>
                <a:lnTo>
                  <a:pt x="23006" y="9681"/>
                </a:lnTo>
                <a:lnTo>
                  <a:pt x="23006" y="9024"/>
                </a:lnTo>
                <a:lnTo>
                  <a:pt x="22946" y="8426"/>
                </a:lnTo>
                <a:lnTo>
                  <a:pt x="22827" y="7889"/>
                </a:lnTo>
                <a:lnTo>
                  <a:pt x="22707" y="7291"/>
                </a:lnTo>
                <a:lnTo>
                  <a:pt x="22528" y="6753"/>
                </a:lnTo>
                <a:lnTo>
                  <a:pt x="22349" y="6215"/>
                </a:lnTo>
                <a:lnTo>
                  <a:pt x="21811" y="5200"/>
                </a:lnTo>
                <a:lnTo>
                  <a:pt x="21213" y="4243"/>
                </a:lnTo>
                <a:lnTo>
                  <a:pt x="20496" y="3407"/>
                </a:lnTo>
                <a:lnTo>
                  <a:pt x="19719" y="2630"/>
                </a:lnTo>
                <a:lnTo>
                  <a:pt x="18823" y="1973"/>
                </a:lnTo>
                <a:lnTo>
                  <a:pt x="17867" y="1375"/>
                </a:lnTo>
                <a:lnTo>
                  <a:pt x="16851" y="837"/>
                </a:lnTo>
                <a:lnTo>
                  <a:pt x="15776" y="479"/>
                </a:lnTo>
                <a:lnTo>
                  <a:pt x="14700" y="180"/>
                </a:lnTo>
                <a:lnTo>
                  <a:pt x="13565" y="61"/>
                </a:lnTo>
                <a:lnTo>
                  <a:pt x="12429" y="1"/>
                </a:lnTo>
                <a:close/>
              </a:path>
            </a:pathLst>
          </a:custGeom>
          <a:solidFill>
            <a:srgbClr val="C2ED2D">
              <a:alpha val="7385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 name="Google Shape;58;p3"/>
          <p:cNvSpPr/>
          <p:nvPr/>
        </p:nvSpPr>
        <p:spPr>
          <a:xfrm rot="-2488733">
            <a:off x="10998739" y="5106889"/>
            <a:ext cx="1325056" cy="984219"/>
          </a:xfrm>
          <a:custGeom>
            <a:avLst/>
            <a:gdLst/>
            <a:ahLst/>
            <a:cxnLst/>
            <a:rect l="l" t="t" r="r" b="b"/>
            <a:pathLst>
              <a:path w="35017" h="31731" extrusionOk="0">
                <a:moveTo>
                  <a:pt x="16911" y="1"/>
                </a:moveTo>
                <a:lnTo>
                  <a:pt x="15596" y="61"/>
                </a:lnTo>
                <a:lnTo>
                  <a:pt x="14282" y="240"/>
                </a:lnTo>
                <a:lnTo>
                  <a:pt x="13027" y="479"/>
                </a:lnTo>
                <a:lnTo>
                  <a:pt x="11772" y="837"/>
                </a:lnTo>
                <a:lnTo>
                  <a:pt x="10517" y="1256"/>
                </a:lnTo>
                <a:lnTo>
                  <a:pt x="9442" y="1734"/>
                </a:lnTo>
                <a:lnTo>
                  <a:pt x="8366" y="2331"/>
                </a:lnTo>
                <a:lnTo>
                  <a:pt x="7350" y="2989"/>
                </a:lnTo>
                <a:lnTo>
                  <a:pt x="6454" y="3706"/>
                </a:lnTo>
                <a:lnTo>
                  <a:pt x="5558" y="4542"/>
                </a:lnTo>
                <a:lnTo>
                  <a:pt x="4721" y="5379"/>
                </a:lnTo>
                <a:lnTo>
                  <a:pt x="3944" y="6275"/>
                </a:lnTo>
                <a:lnTo>
                  <a:pt x="3227" y="7231"/>
                </a:lnTo>
                <a:lnTo>
                  <a:pt x="2570" y="8247"/>
                </a:lnTo>
                <a:lnTo>
                  <a:pt x="2032" y="9323"/>
                </a:lnTo>
                <a:lnTo>
                  <a:pt x="1494" y="10398"/>
                </a:lnTo>
                <a:lnTo>
                  <a:pt x="1076" y="11534"/>
                </a:lnTo>
                <a:lnTo>
                  <a:pt x="717" y="12669"/>
                </a:lnTo>
                <a:lnTo>
                  <a:pt x="419" y="13804"/>
                </a:lnTo>
                <a:lnTo>
                  <a:pt x="180" y="14999"/>
                </a:lnTo>
                <a:lnTo>
                  <a:pt x="60" y="16194"/>
                </a:lnTo>
                <a:lnTo>
                  <a:pt x="0" y="17569"/>
                </a:lnTo>
                <a:lnTo>
                  <a:pt x="60" y="18824"/>
                </a:lnTo>
                <a:lnTo>
                  <a:pt x="180" y="20079"/>
                </a:lnTo>
                <a:lnTo>
                  <a:pt x="478" y="21274"/>
                </a:lnTo>
                <a:lnTo>
                  <a:pt x="837" y="22349"/>
                </a:lnTo>
                <a:lnTo>
                  <a:pt x="1315" y="23425"/>
                </a:lnTo>
                <a:lnTo>
                  <a:pt x="1853" y="24441"/>
                </a:lnTo>
                <a:lnTo>
                  <a:pt x="2510" y="25457"/>
                </a:lnTo>
                <a:lnTo>
                  <a:pt x="3287" y="26353"/>
                </a:lnTo>
                <a:lnTo>
                  <a:pt x="4064" y="27189"/>
                </a:lnTo>
                <a:lnTo>
                  <a:pt x="4960" y="27966"/>
                </a:lnTo>
                <a:lnTo>
                  <a:pt x="5976" y="28683"/>
                </a:lnTo>
                <a:lnTo>
                  <a:pt x="6992" y="29281"/>
                </a:lnTo>
                <a:lnTo>
                  <a:pt x="8127" y="29878"/>
                </a:lnTo>
                <a:lnTo>
                  <a:pt x="9322" y="30356"/>
                </a:lnTo>
                <a:lnTo>
                  <a:pt x="10517" y="30834"/>
                </a:lnTo>
                <a:lnTo>
                  <a:pt x="11892" y="31193"/>
                </a:lnTo>
                <a:lnTo>
                  <a:pt x="13206" y="31492"/>
                </a:lnTo>
                <a:lnTo>
                  <a:pt x="14581" y="31671"/>
                </a:lnTo>
                <a:lnTo>
                  <a:pt x="16015" y="31731"/>
                </a:lnTo>
                <a:lnTo>
                  <a:pt x="17389" y="31671"/>
                </a:lnTo>
                <a:lnTo>
                  <a:pt x="18763" y="31552"/>
                </a:lnTo>
                <a:lnTo>
                  <a:pt x="20138" y="31313"/>
                </a:lnTo>
                <a:lnTo>
                  <a:pt x="21452" y="30954"/>
                </a:lnTo>
                <a:lnTo>
                  <a:pt x="22110" y="30715"/>
                </a:lnTo>
                <a:lnTo>
                  <a:pt x="22767" y="30476"/>
                </a:lnTo>
                <a:lnTo>
                  <a:pt x="24022" y="29878"/>
                </a:lnTo>
                <a:lnTo>
                  <a:pt x="25217" y="29161"/>
                </a:lnTo>
                <a:lnTo>
                  <a:pt x="26293" y="28385"/>
                </a:lnTo>
                <a:lnTo>
                  <a:pt x="27428" y="27548"/>
                </a:lnTo>
                <a:lnTo>
                  <a:pt x="28444" y="26652"/>
                </a:lnTo>
                <a:lnTo>
                  <a:pt x="30476" y="24739"/>
                </a:lnTo>
                <a:lnTo>
                  <a:pt x="31013" y="24261"/>
                </a:lnTo>
                <a:lnTo>
                  <a:pt x="31551" y="23664"/>
                </a:lnTo>
                <a:lnTo>
                  <a:pt x="32029" y="23126"/>
                </a:lnTo>
                <a:lnTo>
                  <a:pt x="32447" y="22529"/>
                </a:lnTo>
                <a:lnTo>
                  <a:pt x="32866" y="21931"/>
                </a:lnTo>
                <a:lnTo>
                  <a:pt x="33224" y="21333"/>
                </a:lnTo>
                <a:lnTo>
                  <a:pt x="33523" y="20676"/>
                </a:lnTo>
                <a:lnTo>
                  <a:pt x="33822" y="20019"/>
                </a:lnTo>
                <a:lnTo>
                  <a:pt x="34360" y="18704"/>
                </a:lnTo>
                <a:lnTo>
                  <a:pt x="34718" y="17390"/>
                </a:lnTo>
                <a:lnTo>
                  <a:pt x="34957" y="16015"/>
                </a:lnTo>
                <a:lnTo>
                  <a:pt x="35017" y="14641"/>
                </a:lnTo>
                <a:lnTo>
                  <a:pt x="35017" y="13924"/>
                </a:lnTo>
                <a:lnTo>
                  <a:pt x="34957" y="13266"/>
                </a:lnTo>
                <a:lnTo>
                  <a:pt x="34838" y="12549"/>
                </a:lnTo>
                <a:lnTo>
                  <a:pt x="34718" y="11892"/>
                </a:lnTo>
                <a:lnTo>
                  <a:pt x="34599" y="11235"/>
                </a:lnTo>
                <a:lnTo>
                  <a:pt x="34360" y="10577"/>
                </a:lnTo>
                <a:lnTo>
                  <a:pt x="34121" y="9920"/>
                </a:lnTo>
                <a:lnTo>
                  <a:pt x="33882" y="9263"/>
                </a:lnTo>
                <a:lnTo>
                  <a:pt x="33583" y="8606"/>
                </a:lnTo>
                <a:lnTo>
                  <a:pt x="33224" y="8008"/>
                </a:lnTo>
                <a:lnTo>
                  <a:pt x="32806" y="7410"/>
                </a:lnTo>
                <a:lnTo>
                  <a:pt x="32388" y="6813"/>
                </a:lnTo>
                <a:lnTo>
                  <a:pt x="31910" y="6275"/>
                </a:lnTo>
                <a:lnTo>
                  <a:pt x="31432" y="5737"/>
                </a:lnTo>
                <a:lnTo>
                  <a:pt x="30894" y="5200"/>
                </a:lnTo>
                <a:lnTo>
                  <a:pt x="30296" y="4721"/>
                </a:lnTo>
                <a:lnTo>
                  <a:pt x="29280" y="3945"/>
                </a:lnTo>
                <a:lnTo>
                  <a:pt x="28205" y="3228"/>
                </a:lnTo>
                <a:lnTo>
                  <a:pt x="27069" y="2570"/>
                </a:lnTo>
                <a:lnTo>
                  <a:pt x="25874" y="1973"/>
                </a:lnTo>
                <a:lnTo>
                  <a:pt x="24679" y="1435"/>
                </a:lnTo>
                <a:lnTo>
                  <a:pt x="23424" y="1017"/>
                </a:lnTo>
                <a:lnTo>
                  <a:pt x="22170" y="658"/>
                </a:lnTo>
                <a:lnTo>
                  <a:pt x="20855" y="359"/>
                </a:lnTo>
                <a:lnTo>
                  <a:pt x="19540" y="180"/>
                </a:lnTo>
                <a:lnTo>
                  <a:pt x="18226" y="61"/>
                </a:lnTo>
                <a:lnTo>
                  <a:pt x="16911" y="1"/>
                </a:lnTo>
                <a:close/>
              </a:path>
            </a:pathLst>
          </a:custGeom>
          <a:solidFill>
            <a:srgbClr val="AAED9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 name="Google Shape;59;p3"/>
          <p:cNvSpPr/>
          <p:nvPr/>
        </p:nvSpPr>
        <p:spPr>
          <a:xfrm rot="-10736906">
            <a:off x="11212782" y="3167615"/>
            <a:ext cx="1100303" cy="997051"/>
          </a:xfrm>
          <a:custGeom>
            <a:avLst/>
            <a:gdLst/>
            <a:ahLst/>
            <a:cxnLst/>
            <a:rect l="l" t="t" r="r" b="b"/>
            <a:pathLst>
              <a:path w="35017" h="31731" extrusionOk="0">
                <a:moveTo>
                  <a:pt x="16911" y="1"/>
                </a:moveTo>
                <a:lnTo>
                  <a:pt x="15596" y="61"/>
                </a:lnTo>
                <a:lnTo>
                  <a:pt x="14282" y="240"/>
                </a:lnTo>
                <a:lnTo>
                  <a:pt x="13027" y="479"/>
                </a:lnTo>
                <a:lnTo>
                  <a:pt x="11772" y="837"/>
                </a:lnTo>
                <a:lnTo>
                  <a:pt x="10517" y="1256"/>
                </a:lnTo>
                <a:lnTo>
                  <a:pt x="9442" y="1734"/>
                </a:lnTo>
                <a:lnTo>
                  <a:pt x="8366" y="2331"/>
                </a:lnTo>
                <a:lnTo>
                  <a:pt x="7350" y="2989"/>
                </a:lnTo>
                <a:lnTo>
                  <a:pt x="6454" y="3706"/>
                </a:lnTo>
                <a:lnTo>
                  <a:pt x="5558" y="4542"/>
                </a:lnTo>
                <a:lnTo>
                  <a:pt x="4721" y="5379"/>
                </a:lnTo>
                <a:lnTo>
                  <a:pt x="3944" y="6275"/>
                </a:lnTo>
                <a:lnTo>
                  <a:pt x="3227" y="7231"/>
                </a:lnTo>
                <a:lnTo>
                  <a:pt x="2570" y="8247"/>
                </a:lnTo>
                <a:lnTo>
                  <a:pt x="2032" y="9323"/>
                </a:lnTo>
                <a:lnTo>
                  <a:pt x="1494" y="10398"/>
                </a:lnTo>
                <a:lnTo>
                  <a:pt x="1076" y="11534"/>
                </a:lnTo>
                <a:lnTo>
                  <a:pt x="717" y="12669"/>
                </a:lnTo>
                <a:lnTo>
                  <a:pt x="419" y="13804"/>
                </a:lnTo>
                <a:lnTo>
                  <a:pt x="180" y="14999"/>
                </a:lnTo>
                <a:lnTo>
                  <a:pt x="60" y="16194"/>
                </a:lnTo>
                <a:lnTo>
                  <a:pt x="0" y="17569"/>
                </a:lnTo>
                <a:lnTo>
                  <a:pt x="60" y="18824"/>
                </a:lnTo>
                <a:lnTo>
                  <a:pt x="180" y="20079"/>
                </a:lnTo>
                <a:lnTo>
                  <a:pt x="478" y="21274"/>
                </a:lnTo>
                <a:lnTo>
                  <a:pt x="837" y="22349"/>
                </a:lnTo>
                <a:lnTo>
                  <a:pt x="1315" y="23425"/>
                </a:lnTo>
                <a:lnTo>
                  <a:pt x="1853" y="24441"/>
                </a:lnTo>
                <a:lnTo>
                  <a:pt x="2510" y="25457"/>
                </a:lnTo>
                <a:lnTo>
                  <a:pt x="3287" y="26353"/>
                </a:lnTo>
                <a:lnTo>
                  <a:pt x="4064" y="27189"/>
                </a:lnTo>
                <a:lnTo>
                  <a:pt x="4960" y="27966"/>
                </a:lnTo>
                <a:lnTo>
                  <a:pt x="5976" y="28683"/>
                </a:lnTo>
                <a:lnTo>
                  <a:pt x="6992" y="29281"/>
                </a:lnTo>
                <a:lnTo>
                  <a:pt x="8127" y="29878"/>
                </a:lnTo>
                <a:lnTo>
                  <a:pt x="9322" y="30356"/>
                </a:lnTo>
                <a:lnTo>
                  <a:pt x="10517" y="30834"/>
                </a:lnTo>
                <a:lnTo>
                  <a:pt x="11892" y="31193"/>
                </a:lnTo>
                <a:lnTo>
                  <a:pt x="13206" y="31492"/>
                </a:lnTo>
                <a:lnTo>
                  <a:pt x="14581" y="31671"/>
                </a:lnTo>
                <a:lnTo>
                  <a:pt x="16015" y="31731"/>
                </a:lnTo>
                <a:lnTo>
                  <a:pt x="17389" y="31671"/>
                </a:lnTo>
                <a:lnTo>
                  <a:pt x="18763" y="31552"/>
                </a:lnTo>
                <a:lnTo>
                  <a:pt x="20138" y="31313"/>
                </a:lnTo>
                <a:lnTo>
                  <a:pt x="21452" y="30954"/>
                </a:lnTo>
                <a:lnTo>
                  <a:pt x="22110" y="30715"/>
                </a:lnTo>
                <a:lnTo>
                  <a:pt x="22767" y="30476"/>
                </a:lnTo>
                <a:lnTo>
                  <a:pt x="24022" y="29878"/>
                </a:lnTo>
                <a:lnTo>
                  <a:pt x="25217" y="29161"/>
                </a:lnTo>
                <a:lnTo>
                  <a:pt x="26293" y="28385"/>
                </a:lnTo>
                <a:lnTo>
                  <a:pt x="27428" y="27548"/>
                </a:lnTo>
                <a:lnTo>
                  <a:pt x="28444" y="26652"/>
                </a:lnTo>
                <a:lnTo>
                  <a:pt x="30476" y="24739"/>
                </a:lnTo>
                <a:lnTo>
                  <a:pt x="31013" y="24261"/>
                </a:lnTo>
                <a:lnTo>
                  <a:pt x="31551" y="23664"/>
                </a:lnTo>
                <a:lnTo>
                  <a:pt x="32029" y="23126"/>
                </a:lnTo>
                <a:lnTo>
                  <a:pt x="32447" y="22529"/>
                </a:lnTo>
                <a:lnTo>
                  <a:pt x="32866" y="21931"/>
                </a:lnTo>
                <a:lnTo>
                  <a:pt x="33224" y="21333"/>
                </a:lnTo>
                <a:lnTo>
                  <a:pt x="33523" y="20676"/>
                </a:lnTo>
                <a:lnTo>
                  <a:pt x="33822" y="20019"/>
                </a:lnTo>
                <a:lnTo>
                  <a:pt x="34360" y="18704"/>
                </a:lnTo>
                <a:lnTo>
                  <a:pt x="34718" y="17390"/>
                </a:lnTo>
                <a:lnTo>
                  <a:pt x="34957" y="16015"/>
                </a:lnTo>
                <a:lnTo>
                  <a:pt x="35017" y="14641"/>
                </a:lnTo>
                <a:lnTo>
                  <a:pt x="35017" y="13924"/>
                </a:lnTo>
                <a:lnTo>
                  <a:pt x="34957" y="13266"/>
                </a:lnTo>
                <a:lnTo>
                  <a:pt x="34838" y="12549"/>
                </a:lnTo>
                <a:lnTo>
                  <a:pt x="34718" y="11892"/>
                </a:lnTo>
                <a:lnTo>
                  <a:pt x="34599" y="11235"/>
                </a:lnTo>
                <a:lnTo>
                  <a:pt x="34360" y="10577"/>
                </a:lnTo>
                <a:lnTo>
                  <a:pt x="34121" y="9920"/>
                </a:lnTo>
                <a:lnTo>
                  <a:pt x="33882" y="9263"/>
                </a:lnTo>
                <a:lnTo>
                  <a:pt x="33583" y="8606"/>
                </a:lnTo>
                <a:lnTo>
                  <a:pt x="33224" y="8008"/>
                </a:lnTo>
                <a:lnTo>
                  <a:pt x="32806" y="7410"/>
                </a:lnTo>
                <a:lnTo>
                  <a:pt x="32388" y="6813"/>
                </a:lnTo>
                <a:lnTo>
                  <a:pt x="31910" y="6275"/>
                </a:lnTo>
                <a:lnTo>
                  <a:pt x="31432" y="5737"/>
                </a:lnTo>
                <a:lnTo>
                  <a:pt x="30894" y="5200"/>
                </a:lnTo>
                <a:lnTo>
                  <a:pt x="30296" y="4721"/>
                </a:lnTo>
                <a:lnTo>
                  <a:pt x="29280" y="3945"/>
                </a:lnTo>
                <a:lnTo>
                  <a:pt x="28205" y="3228"/>
                </a:lnTo>
                <a:lnTo>
                  <a:pt x="27069" y="2570"/>
                </a:lnTo>
                <a:lnTo>
                  <a:pt x="25874" y="1973"/>
                </a:lnTo>
                <a:lnTo>
                  <a:pt x="24679" y="1435"/>
                </a:lnTo>
                <a:lnTo>
                  <a:pt x="23424" y="1017"/>
                </a:lnTo>
                <a:lnTo>
                  <a:pt x="22170" y="658"/>
                </a:lnTo>
                <a:lnTo>
                  <a:pt x="20855" y="359"/>
                </a:lnTo>
                <a:lnTo>
                  <a:pt x="19540" y="180"/>
                </a:lnTo>
                <a:lnTo>
                  <a:pt x="18226" y="61"/>
                </a:lnTo>
                <a:lnTo>
                  <a:pt x="16911" y="1"/>
                </a:lnTo>
                <a:close/>
              </a:path>
            </a:pathLst>
          </a:custGeom>
          <a:solidFill>
            <a:srgbClr val="FFFD4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 name="Google Shape;60;p3"/>
          <p:cNvSpPr/>
          <p:nvPr/>
        </p:nvSpPr>
        <p:spPr>
          <a:xfrm rot="-9528265">
            <a:off x="11299225" y="3644046"/>
            <a:ext cx="559591" cy="566721"/>
          </a:xfrm>
          <a:custGeom>
            <a:avLst/>
            <a:gdLst/>
            <a:ahLst/>
            <a:cxnLst/>
            <a:rect l="l" t="t" r="r" b="b"/>
            <a:pathLst>
              <a:path w="23544" h="23844" extrusionOk="0">
                <a:moveTo>
                  <a:pt x="12429" y="1"/>
                </a:moveTo>
                <a:lnTo>
                  <a:pt x="11234" y="120"/>
                </a:lnTo>
                <a:lnTo>
                  <a:pt x="10099" y="359"/>
                </a:lnTo>
                <a:lnTo>
                  <a:pt x="9023" y="718"/>
                </a:lnTo>
                <a:lnTo>
                  <a:pt x="7948" y="1136"/>
                </a:lnTo>
                <a:lnTo>
                  <a:pt x="6872" y="1614"/>
                </a:lnTo>
                <a:lnTo>
                  <a:pt x="5856" y="2212"/>
                </a:lnTo>
                <a:lnTo>
                  <a:pt x="4960" y="2869"/>
                </a:lnTo>
                <a:lnTo>
                  <a:pt x="4064" y="3586"/>
                </a:lnTo>
                <a:lnTo>
                  <a:pt x="3227" y="4363"/>
                </a:lnTo>
                <a:lnTo>
                  <a:pt x="2510" y="5259"/>
                </a:lnTo>
                <a:lnTo>
                  <a:pt x="1853" y="6156"/>
                </a:lnTo>
                <a:lnTo>
                  <a:pt x="1255" y="7112"/>
                </a:lnTo>
                <a:lnTo>
                  <a:pt x="777" y="8128"/>
                </a:lnTo>
                <a:lnTo>
                  <a:pt x="418" y="9203"/>
                </a:lnTo>
                <a:lnTo>
                  <a:pt x="179" y="10279"/>
                </a:lnTo>
                <a:lnTo>
                  <a:pt x="0" y="11414"/>
                </a:lnTo>
                <a:lnTo>
                  <a:pt x="0" y="12609"/>
                </a:lnTo>
                <a:lnTo>
                  <a:pt x="179" y="13804"/>
                </a:lnTo>
                <a:lnTo>
                  <a:pt x="418" y="14999"/>
                </a:lnTo>
                <a:lnTo>
                  <a:pt x="777" y="16075"/>
                </a:lnTo>
                <a:lnTo>
                  <a:pt x="1315" y="17151"/>
                </a:lnTo>
                <a:lnTo>
                  <a:pt x="1912" y="18166"/>
                </a:lnTo>
                <a:lnTo>
                  <a:pt x="2570" y="19063"/>
                </a:lnTo>
                <a:lnTo>
                  <a:pt x="3346" y="19959"/>
                </a:lnTo>
                <a:lnTo>
                  <a:pt x="4243" y="20736"/>
                </a:lnTo>
                <a:lnTo>
                  <a:pt x="5139" y="21453"/>
                </a:lnTo>
                <a:lnTo>
                  <a:pt x="6155" y="22110"/>
                </a:lnTo>
                <a:lnTo>
                  <a:pt x="7171" y="22648"/>
                </a:lnTo>
                <a:lnTo>
                  <a:pt x="8306" y="23066"/>
                </a:lnTo>
                <a:lnTo>
                  <a:pt x="9382" y="23425"/>
                </a:lnTo>
                <a:lnTo>
                  <a:pt x="10517" y="23664"/>
                </a:lnTo>
                <a:lnTo>
                  <a:pt x="11712" y="23783"/>
                </a:lnTo>
                <a:lnTo>
                  <a:pt x="12848" y="23843"/>
                </a:lnTo>
                <a:lnTo>
                  <a:pt x="14043" y="23724"/>
                </a:lnTo>
                <a:lnTo>
                  <a:pt x="15238" y="23485"/>
                </a:lnTo>
                <a:lnTo>
                  <a:pt x="16373" y="23066"/>
                </a:lnTo>
                <a:lnTo>
                  <a:pt x="17449" y="22588"/>
                </a:lnTo>
                <a:lnTo>
                  <a:pt x="18465" y="21991"/>
                </a:lnTo>
                <a:lnTo>
                  <a:pt x="19421" y="21274"/>
                </a:lnTo>
                <a:lnTo>
                  <a:pt x="20317" y="20497"/>
                </a:lnTo>
                <a:lnTo>
                  <a:pt x="21094" y="19660"/>
                </a:lnTo>
                <a:lnTo>
                  <a:pt x="21751" y="18704"/>
                </a:lnTo>
                <a:lnTo>
                  <a:pt x="22349" y="17688"/>
                </a:lnTo>
                <a:lnTo>
                  <a:pt x="22827" y="16673"/>
                </a:lnTo>
                <a:lnTo>
                  <a:pt x="23185" y="15537"/>
                </a:lnTo>
                <a:lnTo>
                  <a:pt x="23424" y="14402"/>
                </a:lnTo>
                <a:lnTo>
                  <a:pt x="23544" y="13207"/>
                </a:lnTo>
                <a:lnTo>
                  <a:pt x="23544" y="12071"/>
                </a:lnTo>
                <a:lnTo>
                  <a:pt x="23484" y="11474"/>
                </a:lnTo>
                <a:lnTo>
                  <a:pt x="23364" y="10876"/>
                </a:lnTo>
                <a:lnTo>
                  <a:pt x="23185" y="10279"/>
                </a:lnTo>
                <a:lnTo>
                  <a:pt x="23006" y="9681"/>
                </a:lnTo>
                <a:lnTo>
                  <a:pt x="23006" y="9024"/>
                </a:lnTo>
                <a:lnTo>
                  <a:pt x="22946" y="8426"/>
                </a:lnTo>
                <a:lnTo>
                  <a:pt x="22827" y="7889"/>
                </a:lnTo>
                <a:lnTo>
                  <a:pt x="22707" y="7291"/>
                </a:lnTo>
                <a:lnTo>
                  <a:pt x="22528" y="6753"/>
                </a:lnTo>
                <a:lnTo>
                  <a:pt x="22349" y="6215"/>
                </a:lnTo>
                <a:lnTo>
                  <a:pt x="21811" y="5200"/>
                </a:lnTo>
                <a:lnTo>
                  <a:pt x="21213" y="4243"/>
                </a:lnTo>
                <a:lnTo>
                  <a:pt x="20496" y="3407"/>
                </a:lnTo>
                <a:lnTo>
                  <a:pt x="19719" y="2630"/>
                </a:lnTo>
                <a:lnTo>
                  <a:pt x="18823" y="1973"/>
                </a:lnTo>
                <a:lnTo>
                  <a:pt x="17867" y="1375"/>
                </a:lnTo>
                <a:lnTo>
                  <a:pt x="16851" y="837"/>
                </a:lnTo>
                <a:lnTo>
                  <a:pt x="15776" y="479"/>
                </a:lnTo>
                <a:lnTo>
                  <a:pt x="14700" y="180"/>
                </a:lnTo>
                <a:lnTo>
                  <a:pt x="13565" y="61"/>
                </a:lnTo>
                <a:lnTo>
                  <a:pt x="12429" y="1"/>
                </a:lnTo>
                <a:close/>
              </a:path>
            </a:pathLst>
          </a:custGeom>
          <a:solidFill>
            <a:srgbClr val="FFD03C"/>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 name="Google Shape;61;p3"/>
          <p:cNvSpPr/>
          <p:nvPr/>
        </p:nvSpPr>
        <p:spPr>
          <a:xfrm rot="10491037">
            <a:off x="8521356" y="3162088"/>
            <a:ext cx="1294977" cy="1349283"/>
          </a:xfrm>
          <a:custGeom>
            <a:avLst/>
            <a:gdLst/>
            <a:ahLst/>
            <a:cxnLst/>
            <a:rect l="l" t="t" r="r" b="b"/>
            <a:pathLst>
              <a:path w="19959" h="20796" extrusionOk="0">
                <a:moveTo>
                  <a:pt x="9801" y="1"/>
                </a:moveTo>
                <a:lnTo>
                  <a:pt x="8785" y="60"/>
                </a:lnTo>
                <a:lnTo>
                  <a:pt x="7769" y="240"/>
                </a:lnTo>
                <a:lnTo>
                  <a:pt x="6753" y="538"/>
                </a:lnTo>
                <a:lnTo>
                  <a:pt x="5797" y="957"/>
                </a:lnTo>
                <a:lnTo>
                  <a:pt x="4901" y="1495"/>
                </a:lnTo>
                <a:lnTo>
                  <a:pt x="4004" y="2152"/>
                </a:lnTo>
                <a:lnTo>
                  <a:pt x="3347" y="2809"/>
                </a:lnTo>
                <a:lnTo>
                  <a:pt x="2630" y="3586"/>
                </a:lnTo>
                <a:lnTo>
                  <a:pt x="2032" y="4482"/>
                </a:lnTo>
                <a:lnTo>
                  <a:pt x="1435" y="5379"/>
                </a:lnTo>
                <a:lnTo>
                  <a:pt x="957" y="6335"/>
                </a:lnTo>
                <a:lnTo>
                  <a:pt x="538" y="7351"/>
                </a:lnTo>
                <a:lnTo>
                  <a:pt x="240" y="8307"/>
                </a:lnTo>
                <a:lnTo>
                  <a:pt x="60" y="9263"/>
                </a:lnTo>
                <a:lnTo>
                  <a:pt x="1" y="9860"/>
                </a:lnTo>
                <a:lnTo>
                  <a:pt x="60" y="10458"/>
                </a:lnTo>
                <a:lnTo>
                  <a:pt x="120" y="10936"/>
                </a:lnTo>
                <a:lnTo>
                  <a:pt x="240" y="11474"/>
                </a:lnTo>
                <a:lnTo>
                  <a:pt x="598" y="12489"/>
                </a:lnTo>
                <a:lnTo>
                  <a:pt x="957" y="13565"/>
                </a:lnTo>
                <a:lnTo>
                  <a:pt x="1076" y="13924"/>
                </a:lnTo>
                <a:lnTo>
                  <a:pt x="1136" y="14342"/>
                </a:lnTo>
                <a:lnTo>
                  <a:pt x="1136" y="15059"/>
                </a:lnTo>
                <a:lnTo>
                  <a:pt x="1136" y="15836"/>
                </a:lnTo>
                <a:lnTo>
                  <a:pt x="1196" y="16613"/>
                </a:lnTo>
                <a:lnTo>
                  <a:pt x="1375" y="17270"/>
                </a:lnTo>
                <a:lnTo>
                  <a:pt x="1554" y="17808"/>
                </a:lnTo>
                <a:lnTo>
                  <a:pt x="1734" y="18286"/>
                </a:lnTo>
                <a:lnTo>
                  <a:pt x="2032" y="18764"/>
                </a:lnTo>
                <a:lnTo>
                  <a:pt x="2331" y="19122"/>
                </a:lnTo>
                <a:lnTo>
                  <a:pt x="2690" y="19481"/>
                </a:lnTo>
                <a:lnTo>
                  <a:pt x="3048" y="19780"/>
                </a:lnTo>
                <a:lnTo>
                  <a:pt x="3466" y="20019"/>
                </a:lnTo>
                <a:lnTo>
                  <a:pt x="3885" y="20258"/>
                </a:lnTo>
                <a:lnTo>
                  <a:pt x="4363" y="20437"/>
                </a:lnTo>
                <a:lnTo>
                  <a:pt x="4841" y="20556"/>
                </a:lnTo>
                <a:lnTo>
                  <a:pt x="5319" y="20676"/>
                </a:lnTo>
                <a:lnTo>
                  <a:pt x="6335" y="20795"/>
                </a:lnTo>
                <a:lnTo>
                  <a:pt x="7410" y="20736"/>
                </a:lnTo>
                <a:lnTo>
                  <a:pt x="8546" y="20616"/>
                </a:lnTo>
                <a:lnTo>
                  <a:pt x="9681" y="20317"/>
                </a:lnTo>
                <a:lnTo>
                  <a:pt x="10757" y="20019"/>
                </a:lnTo>
                <a:lnTo>
                  <a:pt x="11832" y="19600"/>
                </a:lnTo>
                <a:lnTo>
                  <a:pt x="12848" y="19122"/>
                </a:lnTo>
                <a:lnTo>
                  <a:pt x="13744" y="18585"/>
                </a:lnTo>
                <a:lnTo>
                  <a:pt x="14521" y="17987"/>
                </a:lnTo>
                <a:lnTo>
                  <a:pt x="15238" y="17389"/>
                </a:lnTo>
                <a:lnTo>
                  <a:pt x="15896" y="16792"/>
                </a:lnTo>
                <a:lnTo>
                  <a:pt x="16613" y="16194"/>
                </a:lnTo>
                <a:lnTo>
                  <a:pt x="17270" y="15597"/>
                </a:lnTo>
                <a:lnTo>
                  <a:pt x="17867" y="14999"/>
                </a:lnTo>
                <a:lnTo>
                  <a:pt x="18465" y="14402"/>
                </a:lnTo>
                <a:lnTo>
                  <a:pt x="18943" y="13685"/>
                </a:lnTo>
                <a:lnTo>
                  <a:pt x="19361" y="12908"/>
                </a:lnTo>
                <a:lnTo>
                  <a:pt x="19541" y="12430"/>
                </a:lnTo>
                <a:lnTo>
                  <a:pt x="19660" y="11952"/>
                </a:lnTo>
                <a:lnTo>
                  <a:pt x="19839" y="11055"/>
                </a:lnTo>
                <a:lnTo>
                  <a:pt x="19959" y="10099"/>
                </a:lnTo>
                <a:lnTo>
                  <a:pt x="19899" y="9203"/>
                </a:lnTo>
                <a:lnTo>
                  <a:pt x="19780" y="8247"/>
                </a:lnTo>
                <a:lnTo>
                  <a:pt x="19600" y="7351"/>
                </a:lnTo>
                <a:lnTo>
                  <a:pt x="19302" y="6454"/>
                </a:lnTo>
                <a:lnTo>
                  <a:pt x="18943" y="5618"/>
                </a:lnTo>
                <a:lnTo>
                  <a:pt x="18465" y="4781"/>
                </a:lnTo>
                <a:lnTo>
                  <a:pt x="17867" y="3945"/>
                </a:lnTo>
                <a:lnTo>
                  <a:pt x="17150" y="3108"/>
                </a:lnTo>
                <a:lnTo>
                  <a:pt x="16374" y="2391"/>
                </a:lnTo>
                <a:lnTo>
                  <a:pt x="15537" y="1793"/>
                </a:lnTo>
                <a:lnTo>
                  <a:pt x="14700" y="1256"/>
                </a:lnTo>
                <a:lnTo>
                  <a:pt x="13744" y="777"/>
                </a:lnTo>
                <a:lnTo>
                  <a:pt x="12788" y="419"/>
                </a:lnTo>
                <a:lnTo>
                  <a:pt x="11772" y="180"/>
                </a:lnTo>
                <a:lnTo>
                  <a:pt x="10816" y="1"/>
                </a:lnTo>
                <a:close/>
              </a:path>
            </a:pathLst>
          </a:custGeom>
          <a:solidFill>
            <a:srgbClr val="FF7B5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 name="Google Shape;62;p3"/>
          <p:cNvSpPr/>
          <p:nvPr/>
        </p:nvSpPr>
        <p:spPr>
          <a:xfrm rot="-7367623">
            <a:off x="9135094" y="4072509"/>
            <a:ext cx="729807" cy="747155"/>
          </a:xfrm>
          <a:custGeom>
            <a:avLst/>
            <a:gdLst/>
            <a:ahLst/>
            <a:cxnLst/>
            <a:rect l="l" t="t" r="r" b="b"/>
            <a:pathLst>
              <a:path w="7530" h="7709" extrusionOk="0">
                <a:moveTo>
                  <a:pt x="4064" y="0"/>
                </a:moveTo>
                <a:lnTo>
                  <a:pt x="3586" y="60"/>
                </a:lnTo>
                <a:lnTo>
                  <a:pt x="3168" y="180"/>
                </a:lnTo>
                <a:lnTo>
                  <a:pt x="2809" y="419"/>
                </a:lnTo>
                <a:lnTo>
                  <a:pt x="2211" y="897"/>
                </a:lnTo>
                <a:lnTo>
                  <a:pt x="1674" y="1315"/>
                </a:lnTo>
                <a:lnTo>
                  <a:pt x="1196" y="1674"/>
                </a:lnTo>
                <a:lnTo>
                  <a:pt x="718" y="2092"/>
                </a:lnTo>
                <a:lnTo>
                  <a:pt x="359" y="2570"/>
                </a:lnTo>
                <a:lnTo>
                  <a:pt x="240" y="2809"/>
                </a:lnTo>
                <a:lnTo>
                  <a:pt x="120" y="3108"/>
                </a:lnTo>
                <a:lnTo>
                  <a:pt x="60" y="3407"/>
                </a:lnTo>
                <a:lnTo>
                  <a:pt x="0" y="3765"/>
                </a:lnTo>
                <a:lnTo>
                  <a:pt x="0" y="4183"/>
                </a:lnTo>
                <a:lnTo>
                  <a:pt x="60" y="4661"/>
                </a:lnTo>
                <a:lnTo>
                  <a:pt x="180" y="5199"/>
                </a:lnTo>
                <a:lnTo>
                  <a:pt x="359" y="5737"/>
                </a:lnTo>
                <a:lnTo>
                  <a:pt x="538" y="6155"/>
                </a:lnTo>
                <a:lnTo>
                  <a:pt x="777" y="6574"/>
                </a:lnTo>
                <a:lnTo>
                  <a:pt x="1076" y="6872"/>
                </a:lnTo>
                <a:lnTo>
                  <a:pt x="1375" y="7171"/>
                </a:lnTo>
                <a:lnTo>
                  <a:pt x="1674" y="7350"/>
                </a:lnTo>
                <a:lnTo>
                  <a:pt x="2032" y="7530"/>
                </a:lnTo>
                <a:lnTo>
                  <a:pt x="2391" y="7649"/>
                </a:lnTo>
                <a:lnTo>
                  <a:pt x="2809" y="7709"/>
                </a:lnTo>
                <a:lnTo>
                  <a:pt x="3168" y="7709"/>
                </a:lnTo>
                <a:lnTo>
                  <a:pt x="3586" y="7649"/>
                </a:lnTo>
                <a:lnTo>
                  <a:pt x="4004" y="7589"/>
                </a:lnTo>
                <a:lnTo>
                  <a:pt x="4363" y="7470"/>
                </a:lnTo>
                <a:lnTo>
                  <a:pt x="5139" y="7111"/>
                </a:lnTo>
                <a:lnTo>
                  <a:pt x="5857" y="6693"/>
                </a:lnTo>
                <a:lnTo>
                  <a:pt x="6215" y="6394"/>
                </a:lnTo>
                <a:lnTo>
                  <a:pt x="6514" y="6096"/>
                </a:lnTo>
                <a:lnTo>
                  <a:pt x="6753" y="5797"/>
                </a:lnTo>
                <a:lnTo>
                  <a:pt x="6992" y="5438"/>
                </a:lnTo>
                <a:lnTo>
                  <a:pt x="7231" y="5080"/>
                </a:lnTo>
                <a:lnTo>
                  <a:pt x="7350" y="4721"/>
                </a:lnTo>
                <a:lnTo>
                  <a:pt x="7470" y="4363"/>
                </a:lnTo>
                <a:lnTo>
                  <a:pt x="7530" y="3944"/>
                </a:lnTo>
                <a:lnTo>
                  <a:pt x="7530" y="3586"/>
                </a:lnTo>
                <a:lnTo>
                  <a:pt x="7470" y="3167"/>
                </a:lnTo>
                <a:lnTo>
                  <a:pt x="7350" y="2749"/>
                </a:lnTo>
                <a:lnTo>
                  <a:pt x="7111" y="2331"/>
                </a:lnTo>
                <a:lnTo>
                  <a:pt x="6872" y="1913"/>
                </a:lnTo>
                <a:lnTo>
                  <a:pt x="6574" y="1494"/>
                </a:lnTo>
                <a:lnTo>
                  <a:pt x="6096" y="1016"/>
                </a:lnTo>
                <a:lnTo>
                  <a:pt x="5617" y="598"/>
                </a:lnTo>
                <a:lnTo>
                  <a:pt x="5080" y="299"/>
                </a:lnTo>
                <a:lnTo>
                  <a:pt x="4602" y="120"/>
                </a:lnTo>
                <a:lnTo>
                  <a:pt x="4064" y="0"/>
                </a:lnTo>
                <a:close/>
              </a:path>
            </a:pathLst>
          </a:custGeom>
          <a:solidFill>
            <a:srgbClr val="C2ED2D">
              <a:alpha val="7385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 name="Google Shape;63;p3"/>
          <p:cNvSpPr/>
          <p:nvPr/>
        </p:nvSpPr>
        <p:spPr>
          <a:xfrm rot="-10076712">
            <a:off x="11034689" y="3267535"/>
            <a:ext cx="1240441" cy="928907"/>
          </a:xfrm>
          <a:custGeom>
            <a:avLst/>
            <a:gdLst/>
            <a:ahLst/>
            <a:cxnLst/>
            <a:rect l="l" t="t" r="r" b="b"/>
            <a:pathLst>
              <a:path w="38304" h="28684" extrusionOk="0">
                <a:moveTo>
                  <a:pt x="33404" y="2690"/>
                </a:moveTo>
                <a:lnTo>
                  <a:pt x="34061" y="5200"/>
                </a:lnTo>
                <a:lnTo>
                  <a:pt x="34778" y="7769"/>
                </a:lnTo>
                <a:lnTo>
                  <a:pt x="35017" y="9084"/>
                </a:lnTo>
                <a:lnTo>
                  <a:pt x="35256" y="10398"/>
                </a:lnTo>
                <a:lnTo>
                  <a:pt x="35316" y="11713"/>
                </a:lnTo>
                <a:lnTo>
                  <a:pt x="35316" y="12370"/>
                </a:lnTo>
                <a:lnTo>
                  <a:pt x="35316" y="12968"/>
                </a:lnTo>
                <a:lnTo>
                  <a:pt x="33344" y="12251"/>
                </a:lnTo>
                <a:lnTo>
                  <a:pt x="31313" y="11593"/>
                </a:lnTo>
                <a:lnTo>
                  <a:pt x="29281" y="10996"/>
                </a:lnTo>
                <a:lnTo>
                  <a:pt x="27249" y="10458"/>
                </a:lnTo>
                <a:lnTo>
                  <a:pt x="25277" y="9861"/>
                </a:lnTo>
                <a:lnTo>
                  <a:pt x="23186" y="9323"/>
                </a:lnTo>
                <a:lnTo>
                  <a:pt x="22170" y="9084"/>
                </a:lnTo>
                <a:lnTo>
                  <a:pt x="21094" y="8904"/>
                </a:lnTo>
                <a:lnTo>
                  <a:pt x="20079" y="8785"/>
                </a:lnTo>
                <a:lnTo>
                  <a:pt x="19063" y="8665"/>
                </a:lnTo>
                <a:lnTo>
                  <a:pt x="26233" y="5678"/>
                </a:lnTo>
                <a:lnTo>
                  <a:pt x="33404" y="2690"/>
                </a:lnTo>
                <a:close/>
                <a:moveTo>
                  <a:pt x="17330" y="9442"/>
                </a:moveTo>
                <a:lnTo>
                  <a:pt x="17330" y="9502"/>
                </a:lnTo>
                <a:lnTo>
                  <a:pt x="17270" y="9622"/>
                </a:lnTo>
                <a:lnTo>
                  <a:pt x="17091" y="9980"/>
                </a:lnTo>
                <a:lnTo>
                  <a:pt x="16493" y="10936"/>
                </a:lnTo>
                <a:lnTo>
                  <a:pt x="15358" y="12490"/>
                </a:lnTo>
                <a:lnTo>
                  <a:pt x="14223" y="14342"/>
                </a:lnTo>
                <a:lnTo>
                  <a:pt x="13147" y="16195"/>
                </a:lnTo>
                <a:lnTo>
                  <a:pt x="10996" y="19959"/>
                </a:lnTo>
                <a:lnTo>
                  <a:pt x="10697" y="20676"/>
                </a:lnTo>
                <a:lnTo>
                  <a:pt x="10338" y="21513"/>
                </a:lnTo>
                <a:lnTo>
                  <a:pt x="9920" y="22349"/>
                </a:lnTo>
                <a:lnTo>
                  <a:pt x="9741" y="22708"/>
                </a:lnTo>
                <a:lnTo>
                  <a:pt x="9502" y="22947"/>
                </a:lnTo>
                <a:lnTo>
                  <a:pt x="9263" y="23126"/>
                </a:lnTo>
                <a:lnTo>
                  <a:pt x="8964" y="23186"/>
                </a:lnTo>
                <a:lnTo>
                  <a:pt x="8665" y="23186"/>
                </a:lnTo>
                <a:lnTo>
                  <a:pt x="8367" y="23126"/>
                </a:lnTo>
                <a:lnTo>
                  <a:pt x="8068" y="23007"/>
                </a:lnTo>
                <a:lnTo>
                  <a:pt x="7709" y="22827"/>
                </a:lnTo>
                <a:lnTo>
                  <a:pt x="6992" y="22349"/>
                </a:lnTo>
                <a:lnTo>
                  <a:pt x="6275" y="21812"/>
                </a:lnTo>
                <a:lnTo>
                  <a:pt x="5618" y="21274"/>
                </a:lnTo>
                <a:lnTo>
                  <a:pt x="4602" y="20318"/>
                </a:lnTo>
                <a:lnTo>
                  <a:pt x="3945" y="19660"/>
                </a:lnTo>
                <a:lnTo>
                  <a:pt x="3347" y="19003"/>
                </a:lnTo>
                <a:lnTo>
                  <a:pt x="2750" y="18286"/>
                </a:lnTo>
                <a:lnTo>
                  <a:pt x="2272" y="17509"/>
                </a:lnTo>
                <a:lnTo>
                  <a:pt x="2032" y="17031"/>
                </a:lnTo>
                <a:lnTo>
                  <a:pt x="1913" y="16673"/>
                </a:lnTo>
                <a:lnTo>
                  <a:pt x="1853" y="16493"/>
                </a:lnTo>
                <a:lnTo>
                  <a:pt x="1913" y="16314"/>
                </a:lnTo>
                <a:lnTo>
                  <a:pt x="1973" y="16195"/>
                </a:lnTo>
                <a:lnTo>
                  <a:pt x="2092" y="16015"/>
                </a:lnTo>
                <a:lnTo>
                  <a:pt x="2331" y="15836"/>
                </a:lnTo>
                <a:lnTo>
                  <a:pt x="2570" y="15657"/>
                </a:lnTo>
                <a:lnTo>
                  <a:pt x="3228" y="15418"/>
                </a:lnTo>
                <a:lnTo>
                  <a:pt x="4542" y="14999"/>
                </a:lnTo>
                <a:lnTo>
                  <a:pt x="17330" y="9442"/>
                </a:lnTo>
                <a:close/>
                <a:moveTo>
                  <a:pt x="18107" y="9263"/>
                </a:moveTo>
                <a:lnTo>
                  <a:pt x="18286" y="9323"/>
                </a:lnTo>
                <a:lnTo>
                  <a:pt x="18824" y="9382"/>
                </a:lnTo>
                <a:lnTo>
                  <a:pt x="20437" y="9622"/>
                </a:lnTo>
                <a:lnTo>
                  <a:pt x="21991" y="9920"/>
                </a:lnTo>
                <a:lnTo>
                  <a:pt x="23724" y="10219"/>
                </a:lnTo>
                <a:lnTo>
                  <a:pt x="25516" y="10637"/>
                </a:lnTo>
                <a:lnTo>
                  <a:pt x="27249" y="11115"/>
                </a:lnTo>
                <a:lnTo>
                  <a:pt x="28922" y="11593"/>
                </a:lnTo>
                <a:lnTo>
                  <a:pt x="32388" y="12669"/>
                </a:lnTo>
                <a:lnTo>
                  <a:pt x="33046" y="12908"/>
                </a:lnTo>
                <a:lnTo>
                  <a:pt x="33822" y="13267"/>
                </a:lnTo>
                <a:lnTo>
                  <a:pt x="34599" y="13446"/>
                </a:lnTo>
                <a:lnTo>
                  <a:pt x="34958" y="13506"/>
                </a:lnTo>
                <a:lnTo>
                  <a:pt x="35256" y="13506"/>
                </a:lnTo>
                <a:lnTo>
                  <a:pt x="35137" y="14043"/>
                </a:lnTo>
                <a:lnTo>
                  <a:pt x="34958" y="14641"/>
                </a:lnTo>
                <a:lnTo>
                  <a:pt x="34539" y="15776"/>
                </a:lnTo>
                <a:lnTo>
                  <a:pt x="34061" y="16852"/>
                </a:lnTo>
                <a:lnTo>
                  <a:pt x="33404" y="17868"/>
                </a:lnTo>
                <a:lnTo>
                  <a:pt x="32687" y="18884"/>
                </a:lnTo>
                <a:lnTo>
                  <a:pt x="31850" y="19780"/>
                </a:lnTo>
                <a:lnTo>
                  <a:pt x="30954" y="20676"/>
                </a:lnTo>
                <a:lnTo>
                  <a:pt x="29938" y="21453"/>
                </a:lnTo>
                <a:lnTo>
                  <a:pt x="28922" y="22230"/>
                </a:lnTo>
                <a:lnTo>
                  <a:pt x="27847" y="22887"/>
                </a:lnTo>
                <a:lnTo>
                  <a:pt x="26711" y="23544"/>
                </a:lnTo>
                <a:lnTo>
                  <a:pt x="25576" y="24082"/>
                </a:lnTo>
                <a:lnTo>
                  <a:pt x="24441" y="24501"/>
                </a:lnTo>
                <a:lnTo>
                  <a:pt x="23305" y="24919"/>
                </a:lnTo>
                <a:lnTo>
                  <a:pt x="22170" y="25218"/>
                </a:lnTo>
                <a:lnTo>
                  <a:pt x="21035" y="25457"/>
                </a:lnTo>
                <a:lnTo>
                  <a:pt x="21035" y="25457"/>
                </a:lnTo>
                <a:lnTo>
                  <a:pt x="21094" y="25277"/>
                </a:lnTo>
                <a:lnTo>
                  <a:pt x="21035" y="25098"/>
                </a:lnTo>
                <a:lnTo>
                  <a:pt x="20915" y="24979"/>
                </a:lnTo>
                <a:lnTo>
                  <a:pt x="20796" y="25038"/>
                </a:lnTo>
                <a:lnTo>
                  <a:pt x="20736" y="25038"/>
                </a:lnTo>
                <a:lnTo>
                  <a:pt x="20796" y="24919"/>
                </a:lnTo>
                <a:lnTo>
                  <a:pt x="20796" y="24680"/>
                </a:lnTo>
                <a:lnTo>
                  <a:pt x="20736" y="23963"/>
                </a:lnTo>
                <a:lnTo>
                  <a:pt x="20497" y="22887"/>
                </a:lnTo>
                <a:lnTo>
                  <a:pt x="20198" y="21752"/>
                </a:lnTo>
                <a:lnTo>
                  <a:pt x="19541" y="19421"/>
                </a:lnTo>
                <a:lnTo>
                  <a:pt x="19123" y="18107"/>
                </a:lnTo>
                <a:lnTo>
                  <a:pt x="18704" y="16195"/>
                </a:lnTo>
                <a:lnTo>
                  <a:pt x="18346" y="14282"/>
                </a:lnTo>
                <a:lnTo>
                  <a:pt x="18107" y="12370"/>
                </a:lnTo>
                <a:lnTo>
                  <a:pt x="17987" y="10458"/>
                </a:lnTo>
                <a:lnTo>
                  <a:pt x="19003" y="11713"/>
                </a:lnTo>
                <a:lnTo>
                  <a:pt x="20138" y="13028"/>
                </a:lnTo>
                <a:lnTo>
                  <a:pt x="21274" y="14223"/>
                </a:lnTo>
                <a:lnTo>
                  <a:pt x="22529" y="15418"/>
                </a:lnTo>
                <a:lnTo>
                  <a:pt x="23783" y="16613"/>
                </a:lnTo>
                <a:lnTo>
                  <a:pt x="25038" y="17688"/>
                </a:lnTo>
                <a:lnTo>
                  <a:pt x="26353" y="18764"/>
                </a:lnTo>
                <a:lnTo>
                  <a:pt x="27668" y="19840"/>
                </a:lnTo>
                <a:lnTo>
                  <a:pt x="28146" y="20198"/>
                </a:lnTo>
                <a:lnTo>
                  <a:pt x="28803" y="20736"/>
                </a:lnTo>
                <a:lnTo>
                  <a:pt x="29161" y="20915"/>
                </a:lnTo>
                <a:lnTo>
                  <a:pt x="29520" y="21095"/>
                </a:lnTo>
                <a:lnTo>
                  <a:pt x="29819" y="21095"/>
                </a:lnTo>
                <a:lnTo>
                  <a:pt x="29938" y="21035"/>
                </a:lnTo>
                <a:lnTo>
                  <a:pt x="29998" y="20975"/>
                </a:lnTo>
                <a:lnTo>
                  <a:pt x="30058" y="20855"/>
                </a:lnTo>
                <a:lnTo>
                  <a:pt x="30058" y="20736"/>
                </a:lnTo>
                <a:lnTo>
                  <a:pt x="29998" y="20437"/>
                </a:lnTo>
                <a:lnTo>
                  <a:pt x="29759" y="20198"/>
                </a:lnTo>
                <a:lnTo>
                  <a:pt x="29460" y="19899"/>
                </a:lnTo>
                <a:lnTo>
                  <a:pt x="28743" y="19421"/>
                </a:lnTo>
                <a:lnTo>
                  <a:pt x="28265" y="19123"/>
                </a:lnTo>
                <a:lnTo>
                  <a:pt x="26950" y="18107"/>
                </a:lnTo>
                <a:lnTo>
                  <a:pt x="25636" y="17091"/>
                </a:lnTo>
                <a:lnTo>
                  <a:pt x="24321" y="16015"/>
                </a:lnTo>
                <a:lnTo>
                  <a:pt x="23066" y="14880"/>
                </a:lnTo>
                <a:lnTo>
                  <a:pt x="21871" y="13745"/>
                </a:lnTo>
                <a:lnTo>
                  <a:pt x="20676" y="12550"/>
                </a:lnTo>
                <a:lnTo>
                  <a:pt x="19481" y="11295"/>
                </a:lnTo>
                <a:lnTo>
                  <a:pt x="18943" y="10697"/>
                </a:lnTo>
                <a:lnTo>
                  <a:pt x="18465" y="10040"/>
                </a:lnTo>
                <a:lnTo>
                  <a:pt x="18047" y="9502"/>
                </a:lnTo>
                <a:lnTo>
                  <a:pt x="17987" y="9382"/>
                </a:lnTo>
                <a:lnTo>
                  <a:pt x="17987" y="9263"/>
                </a:lnTo>
                <a:close/>
                <a:moveTo>
                  <a:pt x="17509" y="9861"/>
                </a:moveTo>
                <a:lnTo>
                  <a:pt x="17390" y="10876"/>
                </a:lnTo>
                <a:lnTo>
                  <a:pt x="17390" y="11832"/>
                </a:lnTo>
                <a:lnTo>
                  <a:pt x="17390" y="12848"/>
                </a:lnTo>
                <a:lnTo>
                  <a:pt x="17509" y="13804"/>
                </a:lnTo>
                <a:lnTo>
                  <a:pt x="17629" y="14820"/>
                </a:lnTo>
                <a:lnTo>
                  <a:pt x="17808" y="15776"/>
                </a:lnTo>
                <a:lnTo>
                  <a:pt x="18286" y="17748"/>
                </a:lnTo>
                <a:lnTo>
                  <a:pt x="19302" y="21692"/>
                </a:lnTo>
                <a:lnTo>
                  <a:pt x="19780" y="23604"/>
                </a:lnTo>
                <a:lnTo>
                  <a:pt x="19959" y="24620"/>
                </a:lnTo>
                <a:lnTo>
                  <a:pt x="20138" y="25576"/>
                </a:lnTo>
                <a:lnTo>
                  <a:pt x="18764" y="25696"/>
                </a:lnTo>
                <a:lnTo>
                  <a:pt x="17449" y="25696"/>
                </a:lnTo>
                <a:lnTo>
                  <a:pt x="16135" y="25576"/>
                </a:lnTo>
                <a:lnTo>
                  <a:pt x="14820" y="25457"/>
                </a:lnTo>
                <a:lnTo>
                  <a:pt x="13506" y="25158"/>
                </a:lnTo>
                <a:lnTo>
                  <a:pt x="12191" y="24799"/>
                </a:lnTo>
                <a:lnTo>
                  <a:pt x="10936" y="24321"/>
                </a:lnTo>
                <a:lnTo>
                  <a:pt x="9741" y="23843"/>
                </a:lnTo>
                <a:lnTo>
                  <a:pt x="9980" y="23544"/>
                </a:lnTo>
                <a:lnTo>
                  <a:pt x="10219" y="23186"/>
                </a:lnTo>
                <a:lnTo>
                  <a:pt x="10637" y="22409"/>
                </a:lnTo>
                <a:lnTo>
                  <a:pt x="10996" y="21573"/>
                </a:lnTo>
                <a:lnTo>
                  <a:pt x="11354" y="20855"/>
                </a:lnTo>
                <a:lnTo>
                  <a:pt x="13386" y="17031"/>
                </a:lnTo>
                <a:lnTo>
                  <a:pt x="15418" y="13446"/>
                </a:lnTo>
                <a:lnTo>
                  <a:pt x="17509" y="9861"/>
                </a:lnTo>
                <a:close/>
                <a:moveTo>
                  <a:pt x="35256" y="1973"/>
                </a:moveTo>
                <a:lnTo>
                  <a:pt x="35735" y="3228"/>
                </a:lnTo>
                <a:lnTo>
                  <a:pt x="36213" y="4542"/>
                </a:lnTo>
                <a:lnTo>
                  <a:pt x="36631" y="5857"/>
                </a:lnTo>
                <a:lnTo>
                  <a:pt x="36989" y="7231"/>
                </a:lnTo>
                <a:lnTo>
                  <a:pt x="37228" y="8546"/>
                </a:lnTo>
                <a:lnTo>
                  <a:pt x="37408" y="9920"/>
                </a:lnTo>
                <a:lnTo>
                  <a:pt x="37467" y="11295"/>
                </a:lnTo>
                <a:lnTo>
                  <a:pt x="37348" y="12729"/>
                </a:lnTo>
                <a:lnTo>
                  <a:pt x="37288" y="13386"/>
                </a:lnTo>
                <a:lnTo>
                  <a:pt x="37169" y="14043"/>
                </a:lnTo>
                <a:lnTo>
                  <a:pt x="36989" y="14760"/>
                </a:lnTo>
                <a:lnTo>
                  <a:pt x="36750" y="15418"/>
                </a:lnTo>
                <a:lnTo>
                  <a:pt x="36511" y="16075"/>
                </a:lnTo>
                <a:lnTo>
                  <a:pt x="36213" y="16732"/>
                </a:lnTo>
                <a:lnTo>
                  <a:pt x="35495" y="17987"/>
                </a:lnTo>
                <a:lnTo>
                  <a:pt x="34659" y="19182"/>
                </a:lnTo>
                <a:lnTo>
                  <a:pt x="33763" y="20377"/>
                </a:lnTo>
                <a:lnTo>
                  <a:pt x="32687" y="21453"/>
                </a:lnTo>
                <a:lnTo>
                  <a:pt x="31611" y="22469"/>
                </a:lnTo>
                <a:lnTo>
                  <a:pt x="30416" y="23425"/>
                </a:lnTo>
                <a:lnTo>
                  <a:pt x="29161" y="24321"/>
                </a:lnTo>
                <a:lnTo>
                  <a:pt x="27847" y="25098"/>
                </a:lnTo>
                <a:lnTo>
                  <a:pt x="26532" y="25815"/>
                </a:lnTo>
                <a:lnTo>
                  <a:pt x="25158" y="26413"/>
                </a:lnTo>
                <a:lnTo>
                  <a:pt x="23843" y="26891"/>
                </a:lnTo>
                <a:lnTo>
                  <a:pt x="22469" y="27309"/>
                </a:lnTo>
                <a:lnTo>
                  <a:pt x="21154" y="27548"/>
                </a:lnTo>
                <a:lnTo>
                  <a:pt x="20437" y="27668"/>
                </a:lnTo>
                <a:lnTo>
                  <a:pt x="19660" y="27727"/>
                </a:lnTo>
                <a:lnTo>
                  <a:pt x="18107" y="27727"/>
                </a:lnTo>
                <a:lnTo>
                  <a:pt x="16553" y="27548"/>
                </a:lnTo>
                <a:lnTo>
                  <a:pt x="14999" y="27309"/>
                </a:lnTo>
                <a:lnTo>
                  <a:pt x="13506" y="26951"/>
                </a:lnTo>
                <a:lnTo>
                  <a:pt x="12012" y="26472"/>
                </a:lnTo>
                <a:lnTo>
                  <a:pt x="10578" y="25994"/>
                </a:lnTo>
                <a:lnTo>
                  <a:pt x="9143" y="25397"/>
                </a:lnTo>
                <a:lnTo>
                  <a:pt x="8367" y="25038"/>
                </a:lnTo>
                <a:lnTo>
                  <a:pt x="7650" y="24680"/>
                </a:lnTo>
                <a:lnTo>
                  <a:pt x="6932" y="24262"/>
                </a:lnTo>
                <a:lnTo>
                  <a:pt x="6335" y="23843"/>
                </a:lnTo>
                <a:lnTo>
                  <a:pt x="5678" y="23365"/>
                </a:lnTo>
                <a:lnTo>
                  <a:pt x="5140" y="22827"/>
                </a:lnTo>
                <a:lnTo>
                  <a:pt x="4602" y="22290"/>
                </a:lnTo>
                <a:lnTo>
                  <a:pt x="4064" y="21752"/>
                </a:lnTo>
                <a:lnTo>
                  <a:pt x="3108" y="20557"/>
                </a:lnTo>
                <a:lnTo>
                  <a:pt x="2272" y="19302"/>
                </a:lnTo>
                <a:lnTo>
                  <a:pt x="1435" y="17927"/>
                </a:lnTo>
                <a:lnTo>
                  <a:pt x="658" y="16434"/>
                </a:lnTo>
                <a:lnTo>
                  <a:pt x="957" y="16374"/>
                </a:lnTo>
                <a:lnTo>
                  <a:pt x="1136" y="16434"/>
                </a:lnTo>
                <a:lnTo>
                  <a:pt x="1256" y="16434"/>
                </a:lnTo>
                <a:lnTo>
                  <a:pt x="1315" y="16553"/>
                </a:lnTo>
                <a:lnTo>
                  <a:pt x="1435" y="16912"/>
                </a:lnTo>
                <a:lnTo>
                  <a:pt x="1554" y="17449"/>
                </a:lnTo>
                <a:lnTo>
                  <a:pt x="1734" y="17808"/>
                </a:lnTo>
                <a:lnTo>
                  <a:pt x="1973" y="18226"/>
                </a:lnTo>
                <a:lnTo>
                  <a:pt x="2511" y="18943"/>
                </a:lnTo>
                <a:lnTo>
                  <a:pt x="3048" y="19660"/>
                </a:lnTo>
                <a:lnTo>
                  <a:pt x="3646" y="20377"/>
                </a:lnTo>
                <a:lnTo>
                  <a:pt x="4303" y="20975"/>
                </a:lnTo>
                <a:lnTo>
                  <a:pt x="4961" y="21632"/>
                </a:lnTo>
                <a:lnTo>
                  <a:pt x="5678" y="22230"/>
                </a:lnTo>
                <a:lnTo>
                  <a:pt x="6395" y="22827"/>
                </a:lnTo>
                <a:lnTo>
                  <a:pt x="7231" y="23365"/>
                </a:lnTo>
                <a:lnTo>
                  <a:pt x="8008" y="23903"/>
                </a:lnTo>
                <a:lnTo>
                  <a:pt x="8845" y="24381"/>
                </a:lnTo>
                <a:lnTo>
                  <a:pt x="9681" y="24799"/>
                </a:lnTo>
                <a:lnTo>
                  <a:pt x="10578" y="25158"/>
                </a:lnTo>
                <a:lnTo>
                  <a:pt x="11414" y="25516"/>
                </a:lnTo>
                <a:lnTo>
                  <a:pt x="12310" y="25815"/>
                </a:lnTo>
                <a:lnTo>
                  <a:pt x="13147" y="26054"/>
                </a:lnTo>
                <a:lnTo>
                  <a:pt x="13984" y="26233"/>
                </a:lnTo>
                <a:lnTo>
                  <a:pt x="14820" y="26413"/>
                </a:lnTo>
                <a:lnTo>
                  <a:pt x="15716" y="26532"/>
                </a:lnTo>
                <a:lnTo>
                  <a:pt x="16553" y="26592"/>
                </a:lnTo>
                <a:lnTo>
                  <a:pt x="17449" y="26652"/>
                </a:lnTo>
                <a:lnTo>
                  <a:pt x="18346" y="26652"/>
                </a:lnTo>
                <a:lnTo>
                  <a:pt x="19182" y="26592"/>
                </a:lnTo>
                <a:lnTo>
                  <a:pt x="20079" y="26532"/>
                </a:lnTo>
                <a:lnTo>
                  <a:pt x="20915" y="26413"/>
                </a:lnTo>
                <a:lnTo>
                  <a:pt x="21812" y="26233"/>
                </a:lnTo>
                <a:lnTo>
                  <a:pt x="22648" y="26054"/>
                </a:lnTo>
                <a:lnTo>
                  <a:pt x="23485" y="25815"/>
                </a:lnTo>
                <a:lnTo>
                  <a:pt x="24321" y="25516"/>
                </a:lnTo>
                <a:lnTo>
                  <a:pt x="25158" y="25218"/>
                </a:lnTo>
                <a:lnTo>
                  <a:pt x="26592" y="24620"/>
                </a:lnTo>
                <a:lnTo>
                  <a:pt x="28026" y="23843"/>
                </a:lnTo>
                <a:lnTo>
                  <a:pt x="29341" y="22947"/>
                </a:lnTo>
                <a:lnTo>
                  <a:pt x="30596" y="21991"/>
                </a:lnTo>
                <a:lnTo>
                  <a:pt x="31791" y="20975"/>
                </a:lnTo>
                <a:lnTo>
                  <a:pt x="32328" y="20377"/>
                </a:lnTo>
                <a:lnTo>
                  <a:pt x="32866" y="19780"/>
                </a:lnTo>
                <a:lnTo>
                  <a:pt x="33344" y="19182"/>
                </a:lnTo>
                <a:lnTo>
                  <a:pt x="33822" y="18525"/>
                </a:lnTo>
                <a:lnTo>
                  <a:pt x="34241" y="17868"/>
                </a:lnTo>
                <a:lnTo>
                  <a:pt x="34659" y="17151"/>
                </a:lnTo>
                <a:lnTo>
                  <a:pt x="35077" y="16314"/>
                </a:lnTo>
                <a:lnTo>
                  <a:pt x="35436" y="15478"/>
                </a:lnTo>
                <a:lnTo>
                  <a:pt x="35675" y="14581"/>
                </a:lnTo>
                <a:lnTo>
                  <a:pt x="35914" y="13745"/>
                </a:lnTo>
                <a:lnTo>
                  <a:pt x="36033" y="12848"/>
                </a:lnTo>
                <a:lnTo>
                  <a:pt x="36033" y="11892"/>
                </a:lnTo>
                <a:lnTo>
                  <a:pt x="36033" y="10996"/>
                </a:lnTo>
                <a:lnTo>
                  <a:pt x="35914" y="10040"/>
                </a:lnTo>
                <a:lnTo>
                  <a:pt x="35735" y="8904"/>
                </a:lnTo>
                <a:lnTo>
                  <a:pt x="35495" y="7769"/>
                </a:lnTo>
                <a:lnTo>
                  <a:pt x="34898" y="5439"/>
                </a:lnTo>
                <a:lnTo>
                  <a:pt x="34539" y="4303"/>
                </a:lnTo>
                <a:lnTo>
                  <a:pt x="34420" y="3706"/>
                </a:lnTo>
                <a:lnTo>
                  <a:pt x="34360" y="3168"/>
                </a:lnTo>
                <a:lnTo>
                  <a:pt x="34360" y="2630"/>
                </a:lnTo>
                <a:lnTo>
                  <a:pt x="34360" y="2451"/>
                </a:lnTo>
                <a:lnTo>
                  <a:pt x="34420" y="2331"/>
                </a:lnTo>
                <a:lnTo>
                  <a:pt x="34480" y="2272"/>
                </a:lnTo>
                <a:lnTo>
                  <a:pt x="34659" y="2212"/>
                </a:lnTo>
                <a:lnTo>
                  <a:pt x="35256" y="1973"/>
                </a:lnTo>
                <a:close/>
                <a:moveTo>
                  <a:pt x="35137" y="1"/>
                </a:moveTo>
                <a:lnTo>
                  <a:pt x="34958" y="120"/>
                </a:lnTo>
                <a:lnTo>
                  <a:pt x="34838" y="240"/>
                </a:lnTo>
                <a:lnTo>
                  <a:pt x="34778" y="479"/>
                </a:lnTo>
                <a:lnTo>
                  <a:pt x="34778" y="658"/>
                </a:lnTo>
                <a:lnTo>
                  <a:pt x="34838" y="897"/>
                </a:lnTo>
                <a:lnTo>
                  <a:pt x="34420" y="1017"/>
                </a:lnTo>
                <a:lnTo>
                  <a:pt x="34002" y="1077"/>
                </a:lnTo>
                <a:lnTo>
                  <a:pt x="33643" y="1136"/>
                </a:lnTo>
                <a:lnTo>
                  <a:pt x="33285" y="1256"/>
                </a:lnTo>
                <a:lnTo>
                  <a:pt x="32986" y="1435"/>
                </a:lnTo>
                <a:lnTo>
                  <a:pt x="32567" y="1674"/>
                </a:lnTo>
                <a:lnTo>
                  <a:pt x="32149" y="1973"/>
                </a:lnTo>
                <a:lnTo>
                  <a:pt x="31671" y="2152"/>
                </a:lnTo>
                <a:lnTo>
                  <a:pt x="26652" y="4244"/>
                </a:lnTo>
                <a:lnTo>
                  <a:pt x="21513" y="6395"/>
                </a:lnTo>
                <a:lnTo>
                  <a:pt x="16314" y="8606"/>
                </a:lnTo>
                <a:lnTo>
                  <a:pt x="11474" y="10757"/>
                </a:lnTo>
                <a:lnTo>
                  <a:pt x="6693" y="12968"/>
                </a:lnTo>
                <a:lnTo>
                  <a:pt x="5020" y="13685"/>
                </a:lnTo>
                <a:lnTo>
                  <a:pt x="3347" y="14402"/>
                </a:lnTo>
                <a:lnTo>
                  <a:pt x="2570" y="14760"/>
                </a:lnTo>
                <a:lnTo>
                  <a:pt x="1793" y="15179"/>
                </a:lnTo>
                <a:lnTo>
                  <a:pt x="1076" y="15657"/>
                </a:lnTo>
                <a:lnTo>
                  <a:pt x="479" y="16135"/>
                </a:lnTo>
                <a:lnTo>
                  <a:pt x="419" y="15956"/>
                </a:lnTo>
                <a:lnTo>
                  <a:pt x="359" y="15776"/>
                </a:lnTo>
                <a:lnTo>
                  <a:pt x="240" y="15717"/>
                </a:lnTo>
                <a:lnTo>
                  <a:pt x="61" y="15657"/>
                </a:lnTo>
                <a:lnTo>
                  <a:pt x="1" y="15836"/>
                </a:lnTo>
                <a:lnTo>
                  <a:pt x="1" y="16015"/>
                </a:lnTo>
                <a:lnTo>
                  <a:pt x="61" y="16374"/>
                </a:lnTo>
                <a:lnTo>
                  <a:pt x="180" y="16732"/>
                </a:lnTo>
                <a:lnTo>
                  <a:pt x="539" y="17629"/>
                </a:lnTo>
                <a:lnTo>
                  <a:pt x="1076" y="18704"/>
                </a:lnTo>
                <a:lnTo>
                  <a:pt x="2152" y="20676"/>
                </a:lnTo>
                <a:lnTo>
                  <a:pt x="2869" y="21812"/>
                </a:lnTo>
                <a:lnTo>
                  <a:pt x="3467" y="22648"/>
                </a:lnTo>
                <a:lnTo>
                  <a:pt x="4124" y="23365"/>
                </a:lnTo>
                <a:lnTo>
                  <a:pt x="4841" y="23963"/>
                </a:lnTo>
                <a:lnTo>
                  <a:pt x="5558" y="24560"/>
                </a:lnTo>
                <a:lnTo>
                  <a:pt x="6395" y="25098"/>
                </a:lnTo>
                <a:lnTo>
                  <a:pt x="7231" y="25576"/>
                </a:lnTo>
                <a:lnTo>
                  <a:pt x="8068" y="26054"/>
                </a:lnTo>
                <a:lnTo>
                  <a:pt x="8964" y="26472"/>
                </a:lnTo>
                <a:lnTo>
                  <a:pt x="10996" y="27249"/>
                </a:lnTo>
                <a:lnTo>
                  <a:pt x="12071" y="27548"/>
                </a:lnTo>
                <a:lnTo>
                  <a:pt x="13087" y="27847"/>
                </a:lnTo>
                <a:lnTo>
                  <a:pt x="14103" y="28146"/>
                </a:lnTo>
                <a:lnTo>
                  <a:pt x="15179" y="28325"/>
                </a:lnTo>
                <a:lnTo>
                  <a:pt x="16195" y="28504"/>
                </a:lnTo>
                <a:lnTo>
                  <a:pt x="17270" y="28624"/>
                </a:lnTo>
                <a:lnTo>
                  <a:pt x="18346" y="28683"/>
                </a:lnTo>
                <a:lnTo>
                  <a:pt x="19362" y="28683"/>
                </a:lnTo>
                <a:lnTo>
                  <a:pt x="20437" y="28624"/>
                </a:lnTo>
                <a:lnTo>
                  <a:pt x="21453" y="28504"/>
                </a:lnTo>
                <a:lnTo>
                  <a:pt x="22529" y="28265"/>
                </a:lnTo>
                <a:lnTo>
                  <a:pt x="23544" y="28026"/>
                </a:lnTo>
                <a:lnTo>
                  <a:pt x="24620" y="27668"/>
                </a:lnTo>
                <a:lnTo>
                  <a:pt x="25636" y="27249"/>
                </a:lnTo>
                <a:lnTo>
                  <a:pt x="27309" y="26413"/>
                </a:lnTo>
                <a:lnTo>
                  <a:pt x="28982" y="25457"/>
                </a:lnTo>
                <a:lnTo>
                  <a:pt x="30655" y="24321"/>
                </a:lnTo>
                <a:lnTo>
                  <a:pt x="31432" y="23724"/>
                </a:lnTo>
                <a:lnTo>
                  <a:pt x="32209" y="23126"/>
                </a:lnTo>
                <a:lnTo>
                  <a:pt x="32926" y="22469"/>
                </a:lnTo>
                <a:lnTo>
                  <a:pt x="33643" y="21812"/>
                </a:lnTo>
                <a:lnTo>
                  <a:pt x="34300" y="21095"/>
                </a:lnTo>
                <a:lnTo>
                  <a:pt x="34958" y="20377"/>
                </a:lnTo>
                <a:lnTo>
                  <a:pt x="35555" y="19601"/>
                </a:lnTo>
                <a:lnTo>
                  <a:pt x="36093" y="18824"/>
                </a:lnTo>
                <a:lnTo>
                  <a:pt x="36571" y="17987"/>
                </a:lnTo>
                <a:lnTo>
                  <a:pt x="37049" y="17151"/>
                </a:lnTo>
                <a:lnTo>
                  <a:pt x="37467" y="16135"/>
                </a:lnTo>
                <a:lnTo>
                  <a:pt x="37826" y="15059"/>
                </a:lnTo>
                <a:lnTo>
                  <a:pt x="38065" y="13984"/>
                </a:lnTo>
                <a:lnTo>
                  <a:pt x="38244" y="12968"/>
                </a:lnTo>
                <a:lnTo>
                  <a:pt x="38304" y="11892"/>
                </a:lnTo>
                <a:lnTo>
                  <a:pt x="38304" y="10757"/>
                </a:lnTo>
                <a:lnTo>
                  <a:pt x="38244" y="9681"/>
                </a:lnTo>
                <a:lnTo>
                  <a:pt x="38125" y="8606"/>
                </a:lnTo>
                <a:lnTo>
                  <a:pt x="37945" y="7530"/>
                </a:lnTo>
                <a:lnTo>
                  <a:pt x="37706" y="6454"/>
                </a:lnTo>
                <a:lnTo>
                  <a:pt x="37408" y="5379"/>
                </a:lnTo>
                <a:lnTo>
                  <a:pt x="37109" y="4363"/>
                </a:lnTo>
                <a:lnTo>
                  <a:pt x="36332" y="2272"/>
                </a:lnTo>
                <a:lnTo>
                  <a:pt x="35555" y="300"/>
                </a:lnTo>
                <a:lnTo>
                  <a:pt x="35436" y="61"/>
                </a:lnTo>
                <a:lnTo>
                  <a:pt x="35256" y="1"/>
                </a:lnTo>
                <a:close/>
              </a:path>
            </a:pathLst>
          </a:custGeom>
          <a:solidFill>
            <a:srgbClr val="140E4F">
              <a:alpha val="5730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 name="Google Shape;64;p3"/>
          <p:cNvSpPr/>
          <p:nvPr/>
        </p:nvSpPr>
        <p:spPr>
          <a:xfrm rot="1200934">
            <a:off x="8802391" y="2995677"/>
            <a:ext cx="1258623" cy="1384019"/>
          </a:xfrm>
          <a:custGeom>
            <a:avLst/>
            <a:gdLst/>
            <a:ahLst/>
            <a:cxnLst/>
            <a:rect l="l" t="t" r="r" b="b"/>
            <a:pathLst>
              <a:path w="34779" h="38244" extrusionOk="0">
                <a:moveTo>
                  <a:pt x="20975" y="9322"/>
                </a:moveTo>
                <a:lnTo>
                  <a:pt x="20855" y="9382"/>
                </a:lnTo>
                <a:lnTo>
                  <a:pt x="20258" y="9920"/>
                </a:lnTo>
                <a:lnTo>
                  <a:pt x="19839" y="10338"/>
                </a:lnTo>
                <a:lnTo>
                  <a:pt x="19421" y="10816"/>
                </a:lnTo>
                <a:lnTo>
                  <a:pt x="19122" y="11294"/>
                </a:lnTo>
                <a:lnTo>
                  <a:pt x="19003" y="11533"/>
                </a:lnTo>
                <a:lnTo>
                  <a:pt x="18943" y="11712"/>
                </a:lnTo>
                <a:lnTo>
                  <a:pt x="18943" y="11892"/>
                </a:lnTo>
                <a:lnTo>
                  <a:pt x="19003" y="12011"/>
                </a:lnTo>
                <a:lnTo>
                  <a:pt x="19182" y="12071"/>
                </a:lnTo>
                <a:lnTo>
                  <a:pt x="19421" y="12131"/>
                </a:lnTo>
                <a:lnTo>
                  <a:pt x="19541" y="12071"/>
                </a:lnTo>
                <a:lnTo>
                  <a:pt x="19720" y="11952"/>
                </a:lnTo>
                <a:lnTo>
                  <a:pt x="20019" y="11593"/>
                </a:lnTo>
                <a:lnTo>
                  <a:pt x="20497" y="10816"/>
                </a:lnTo>
                <a:lnTo>
                  <a:pt x="20676" y="10517"/>
                </a:lnTo>
                <a:lnTo>
                  <a:pt x="20915" y="9980"/>
                </a:lnTo>
                <a:lnTo>
                  <a:pt x="20975" y="9681"/>
                </a:lnTo>
                <a:lnTo>
                  <a:pt x="21034" y="9442"/>
                </a:lnTo>
                <a:lnTo>
                  <a:pt x="21034" y="9382"/>
                </a:lnTo>
                <a:lnTo>
                  <a:pt x="20975" y="9322"/>
                </a:lnTo>
                <a:close/>
                <a:moveTo>
                  <a:pt x="23245" y="15238"/>
                </a:moveTo>
                <a:lnTo>
                  <a:pt x="22827" y="15298"/>
                </a:lnTo>
                <a:lnTo>
                  <a:pt x="22708" y="15358"/>
                </a:lnTo>
                <a:lnTo>
                  <a:pt x="22588" y="15477"/>
                </a:lnTo>
                <a:lnTo>
                  <a:pt x="22588" y="15656"/>
                </a:lnTo>
                <a:lnTo>
                  <a:pt x="22708" y="15836"/>
                </a:lnTo>
                <a:lnTo>
                  <a:pt x="22827" y="15955"/>
                </a:lnTo>
                <a:lnTo>
                  <a:pt x="23126" y="16075"/>
                </a:lnTo>
                <a:lnTo>
                  <a:pt x="23843" y="16254"/>
                </a:lnTo>
                <a:lnTo>
                  <a:pt x="24560" y="16373"/>
                </a:lnTo>
                <a:lnTo>
                  <a:pt x="25277" y="16373"/>
                </a:lnTo>
                <a:lnTo>
                  <a:pt x="25755" y="16254"/>
                </a:lnTo>
                <a:lnTo>
                  <a:pt x="25934" y="16134"/>
                </a:lnTo>
                <a:lnTo>
                  <a:pt x="26054" y="16075"/>
                </a:lnTo>
                <a:lnTo>
                  <a:pt x="26054" y="16015"/>
                </a:lnTo>
                <a:lnTo>
                  <a:pt x="26054" y="15895"/>
                </a:lnTo>
                <a:lnTo>
                  <a:pt x="25815" y="15776"/>
                </a:lnTo>
                <a:lnTo>
                  <a:pt x="25038" y="15537"/>
                </a:lnTo>
                <a:lnTo>
                  <a:pt x="24440" y="15417"/>
                </a:lnTo>
                <a:lnTo>
                  <a:pt x="23843" y="15298"/>
                </a:lnTo>
                <a:lnTo>
                  <a:pt x="23245" y="15238"/>
                </a:lnTo>
                <a:close/>
                <a:moveTo>
                  <a:pt x="16792" y="18166"/>
                </a:moveTo>
                <a:lnTo>
                  <a:pt x="16553" y="18226"/>
                </a:lnTo>
                <a:lnTo>
                  <a:pt x="16075" y="18465"/>
                </a:lnTo>
                <a:lnTo>
                  <a:pt x="15776" y="18644"/>
                </a:lnTo>
                <a:lnTo>
                  <a:pt x="15358" y="19122"/>
                </a:lnTo>
                <a:lnTo>
                  <a:pt x="14939" y="19779"/>
                </a:lnTo>
                <a:lnTo>
                  <a:pt x="14760" y="20138"/>
                </a:lnTo>
                <a:lnTo>
                  <a:pt x="14641" y="20496"/>
                </a:lnTo>
                <a:lnTo>
                  <a:pt x="14641" y="20795"/>
                </a:lnTo>
                <a:lnTo>
                  <a:pt x="14641" y="20915"/>
                </a:lnTo>
                <a:lnTo>
                  <a:pt x="14700" y="21034"/>
                </a:lnTo>
                <a:lnTo>
                  <a:pt x="14820" y="21094"/>
                </a:lnTo>
                <a:lnTo>
                  <a:pt x="14939" y="21094"/>
                </a:lnTo>
                <a:lnTo>
                  <a:pt x="15059" y="21034"/>
                </a:lnTo>
                <a:lnTo>
                  <a:pt x="15238" y="20915"/>
                </a:lnTo>
                <a:lnTo>
                  <a:pt x="15537" y="20616"/>
                </a:lnTo>
                <a:lnTo>
                  <a:pt x="15895" y="20138"/>
                </a:lnTo>
                <a:lnTo>
                  <a:pt x="16553" y="19122"/>
                </a:lnTo>
                <a:lnTo>
                  <a:pt x="16971" y="18405"/>
                </a:lnTo>
                <a:lnTo>
                  <a:pt x="17031" y="18226"/>
                </a:lnTo>
                <a:lnTo>
                  <a:pt x="17031" y="18166"/>
                </a:lnTo>
                <a:close/>
                <a:moveTo>
                  <a:pt x="23365" y="22110"/>
                </a:moveTo>
                <a:lnTo>
                  <a:pt x="23245" y="22229"/>
                </a:lnTo>
                <a:lnTo>
                  <a:pt x="23245" y="22409"/>
                </a:lnTo>
                <a:lnTo>
                  <a:pt x="23245" y="22707"/>
                </a:lnTo>
                <a:lnTo>
                  <a:pt x="23245" y="22946"/>
                </a:lnTo>
                <a:lnTo>
                  <a:pt x="23305" y="23185"/>
                </a:lnTo>
                <a:lnTo>
                  <a:pt x="23425" y="23305"/>
                </a:lnTo>
                <a:lnTo>
                  <a:pt x="23544" y="23484"/>
                </a:lnTo>
                <a:lnTo>
                  <a:pt x="23783" y="23604"/>
                </a:lnTo>
                <a:lnTo>
                  <a:pt x="24261" y="23843"/>
                </a:lnTo>
                <a:lnTo>
                  <a:pt x="24560" y="23962"/>
                </a:lnTo>
                <a:lnTo>
                  <a:pt x="25098" y="23962"/>
                </a:lnTo>
                <a:lnTo>
                  <a:pt x="25337" y="23843"/>
                </a:lnTo>
                <a:lnTo>
                  <a:pt x="25516" y="23664"/>
                </a:lnTo>
                <a:lnTo>
                  <a:pt x="25695" y="23544"/>
                </a:lnTo>
                <a:lnTo>
                  <a:pt x="25755" y="23425"/>
                </a:lnTo>
                <a:lnTo>
                  <a:pt x="25695" y="23305"/>
                </a:lnTo>
                <a:lnTo>
                  <a:pt x="25636" y="23185"/>
                </a:lnTo>
                <a:lnTo>
                  <a:pt x="25516" y="23066"/>
                </a:lnTo>
                <a:lnTo>
                  <a:pt x="25217" y="22827"/>
                </a:lnTo>
                <a:lnTo>
                  <a:pt x="24321" y="22528"/>
                </a:lnTo>
                <a:lnTo>
                  <a:pt x="23962" y="22409"/>
                </a:lnTo>
                <a:lnTo>
                  <a:pt x="23723" y="22289"/>
                </a:lnTo>
                <a:lnTo>
                  <a:pt x="23484" y="22110"/>
                </a:lnTo>
                <a:close/>
                <a:moveTo>
                  <a:pt x="9024" y="23783"/>
                </a:moveTo>
                <a:lnTo>
                  <a:pt x="8486" y="24142"/>
                </a:lnTo>
                <a:lnTo>
                  <a:pt x="8068" y="24440"/>
                </a:lnTo>
                <a:lnTo>
                  <a:pt x="7709" y="24799"/>
                </a:lnTo>
                <a:lnTo>
                  <a:pt x="7410" y="25157"/>
                </a:lnTo>
                <a:lnTo>
                  <a:pt x="7291" y="25337"/>
                </a:lnTo>
                <a:lnTo>
                  <a:pt x="7291" y="25516"/>
                </a:lnTo>
                <a:lnTo>
                  <a:pt x="7291" y="25635"/>
                </a:lnTo>
                <a:lnTo>
                  <a:pt x="7350" y="25755"/>
                </a:lnTo>
                <a:lnTo>
                  <a:pt x="7470" y="25874"/>
                </a:lnTo>
                <a:lnTo>
                  <a:pt x="7709" y="25934"/>
                </a:lnTo>
                <a:lnTo>
                  <a:pt x="7888" y="25934"/>
                </a:lnTo>
                <a:lnTo>
                  <a:pt x="8068" y="25874"/>
                </a:lnTo>
                <a:lnTo>
                  <a:pt x="8247" y="25815"/>
                </a:lnTo>
                <a:lnTo>
                  <a:pt x="8426" y="25635"/>
                </a:lnTo>
                <a:lnTo>
                  <a:pt x="8725" y="25277"/>
                </a:lnTo>
                <a:lnTo>
                  <a:pt x="8964" y="24859"/>
                </a:lnTo>
                <a:lnTo>
                  <a:pt x="9083" y="24440"/>
                </a:lnTo>
                <a:lnTo>
                  <a:pt x="9203" y="24082"/>
                </a:lnTo>
                <a:lnTo>
                  <a:pt x="9143" y="23843"/>
                </a:lnTo>
                <a:lnTo>
                  <a:pt x="9143" y="23783"/>
                </a:lnTo>
                <a:close/>
                <a:moveTo>
                  <a:pt x="17330" y="27129"/>
                </a:moveTo>
                <a:lnTo>
                  <a:pt x="17210" y="27189"/>
                </a:lnTo>
                <a:lnTo>
                  <a:pt x="16852" y="27368"/>
                </a:lnTo>
                <a:lnTo>
                  <a:pt x="16553" y="27607"/>
                </a:lnTo>
                <a:lnTo>
                  <a:pt x="16314" y="27966"/>
                </a:lnTo>
                <a:lnTo>
                  <a:pt x="16134" y="28324"/>
                </a:lnTo>
                <a:lnTo>
                  <a:pt x="16075" y="28623"/>
                </a:lnTo>
                <a:lnTo>
                  <a:pt x="16075" y="28743"/>
                </a:lnTo>
                <a:lnTo>
                  <a:pt x="16134" y="28802"/>
                </a:lnTo>
                <a:lnTo>
                  <a:pt x="16314" y="28862"/>
                </a:lnTo>
                <a:lnTo>
                  <a:pt x="16493" y="28862"/>
                </a:lnTo>
                <a:lnTo>
                  <a:pt x="16672" y="28802"/>
                </a:lnTo>
                <a:lnTo>
                  <a:pt x="16911" y="28623"/>
                </a:lnTo>
                <a:lnTo>
                  <a:pt x="17150" y="28384"/>
                </a:lnTo>
                <a:lnTo>
                  <a:pt x="17389" y="28145"/>
                </a:lnTo>
                <a:lnTo>
                  <a:pt x="17569" y="27846"/>
                </a:lnTo>
                <a:lnTo>
                  <a:pt x="17688" y="27607"/>
                </a:lnTo>
                <a:lnTo>
                  <a:pt x="17688" y="27428"/>
                </a:lnTo>
                <a:lnTo>
                  <a:pt x="17688" y="27368"/>
                </a:lnTo>
                <a:lnTo>
                  <a:pt x="17628" y="27249"/>
                </a:lnTo>
                <a:lnTo>
                  <a:pt x="17509" y="27189"/>
                </a:lnTo>
                <a:lnTo>
                  <a:pt x="17330" y="27129"/>
                </a:lnTo>
                <a:close/>
                <a:moveTo>
                  <a:pt x="27548" y="27548"/>
                </a:moveTo>
                <a:lnTo>
                  <a:pt x="27368" y="27607"/>
                </a:lnTo>
                <a:lnTo>
                  <a:pt x="27249" y="27727"/>
                </a:lnTo>
                <a:lnTo>
                  <a:pt x="27189" y="27906"/>
                </a:lnTo>
                <a:lnTo>
                  <a:pt x="27189" y="28026"/>
                </a:lnTo>
                <a:lnTo>
                  <a:pt x="27189" y="28205"/>
                </a:lnTo>
                <a:lnTo>
                  <a:pt x="27309" y="28563"/>
                </a:lnTo>
                <a:lnTo>
                  <a:pt x="27607" y="28922"/>
                </a:lnTo>
                <a:lnTo>
                  <a:pt x="27787" y="29041"/>
                </a:lnTo>
                <a:lnTo>
                  <a:pt x="28026" y="29161"/>
                </a:lnTo>
                <a:lnTo>
                  <a:pt x="28205" y="29221"/>
                </a:lnTo>
                <a:lnTo>
                  <a:pt x="28444" y="29281"/>
                </a:lnTo>
                <a:lnTo>
                  <a:pt x="28683" y="29221"/>
                </a:lnTo>
                <a:lnTo>
                  <a:pt x="28922" y="29161"/>
                </a:lnTo>
                <a:lnTo>
                  <a:pt x="29101" y="29041"/>
                </a:lnTo>
                <a:lnTo>
                  <a:pt x="29221" y="28922"/>
                </a:lnTo>
                <a:lnTo>
                  <a:pt x="29281" y="28802"/>
                </a:lnTo>
                <a:lnTo>
                  <a:pt x="29281" y="28683"/>
                </a:lnTo>
                <a:lnTo>
                  <a:pt x="29161" y="28384"/>
                </a:lnTo>
                <a:lnTo>
                  <a:pt x="28982" y="28145"/>
                </a:lnTo>
                <a:lnTo>
                  <a:pt x="28803" y="28145"/>
                </a:lnTo>
                <a:lnTo>
                  <a:pt x="28325" y="27906"/>
                </a:lnTo>
                <a:lnTo>
                  <a:pt x="27847" y="27667"/>
                </a:lnTo>
                <a:lnTo>
                  <a:pt x="27727" y="27548"/>
                </a:lnTo>
                <a:close/>
                <a:moveTo>
                  <a:pt x="23058" y="974"/>
                </a:moveTo>
                <a:lnTo>
                  <a:pt x="23126" y="1196"/>
                </a:lnTo>
                <a:lnTo>
                  <a:pt x="23544" y="2211"/>
                </a:lnTo>
                <a:lnTo>
                  <a:pt x="24082" y="3347"/>
                </a:lnTo>
                <a:lnTo>
                  <a:pt x="25217" y="5558"/>
                </a:lnTo>
                <a:lnTo>
                  <a:pt x="25875" y="6932"/>
                </a:lnTo>
                <a:lnTo>
                  <a:pt x="27368" y="10697"/>
                </a:lnTo>
                <a:lnTo>
                  <a:pt x="28803" y="14521"/>
                </a:lnTo>
                <a:lnTo>
                  <a:pt x="30177" y="18345"/>
                </a:lnTo>
                <a:lnTo>
                  <a:pt x="30834" y="20257"/>
                </a:lnTo>
                <a:lnTo>
                  <a:pt x="31372" y="22229"/>
                </a:lnTo>
                <a:lnTo>
                  <a:pt x="31850" y="24440"/>
                </a:lnTo>
                <a:lnTo>
                  <a:pt x="32268" y="26651"/>
                </a:lnTo>
                <a:lnTo>
                  <a:pt x="32567" y="28504"/>
                </a:lnTo>
                <a:lnTo>
                  <a:pt x="32627" y="29101"/>
                </a:lnTo>
                <a:lnTo>
                  <a:pt x="32627" y="29340"/>
                </a:lnTo>
                <a:lnTo>
                  <a:pt x="32627" y="29460"/>
                </a:lnTo>
                <a:lnTo>
                  <a:pt x="32507" y="29639"/>
                </a:lnTo>
                <a:lnTo>
                  <a:pt x="32388" y="29759"/>
                </a:lnTo>
                <a:lnTo>
                  <a:pt x="31970" y="30117"/>
                </a:lnTo>
                <a:lnTo>
                  <a:pt x="31312" y="30535"/>
                </a:lnTo>
                <a:lnTo>
                  <a:pt x="30655" y="30954"/>
                </a:lnTo>
                <a:lnTo>
                  <a:pt x="29878" y="31252"/>
                </a:lnTo>
                <a:lnTo>
                  <a:pt x="29101" y="31432"/>
                </a:lnTo>
                <a:lnTo>
                  <a:pt x="28265" y="31611"/>
                </a:lnTo>
                <a:lnTo>
                  <a:pt x="27428" y="31730"/>
                </a:lnTo>
                <a:lnTo>
                  <a:pt x="26532" y="31790"/>
                </a:lnTo>
                <a:lnTo>
                  <a:pt x="25695" y="31850"/>
                </a:lnTo>
                <a:lnTo>
                  <a:pt x="23903" y="31790"/>
                </a:lnTo>
                <a:lnTo>
                  <a:pt x="22170" y="31611"/>
                </a:lnTo>
                <a:lnTo>
                  <a:pt x="19003" y="31252"/>
                </a:lnTo>
                <a:lnTo>
                  <a:pt x="16971" y="30954"/>
                </a:lnTo>
                <a:lnTo>
                  <a:pt x="14999" y="30655"/>
                </a:lnTo>
                <a:lnTo>
                  <a:pt x="13027" y="30237"/>
                </a:lnTo>
                <a:lnTo>
                  <a:pt x="11055" y="29759"/>
                </a:lnTo>
                <a:lnTo>
                  <a:pt x="10099" y="29460"/>
                </a:lnTo>
                <a:lnTo>
                  <a:pt x="9143" y="29161"/>
                </a:lnTo>
                <a:lnTo>
                  <a:pt x="7291" y="28384"/>
                </a:lnTo>
                <a:lnTo>
                  <a:pt x="6335" y="28026"/>
                </a:lnTo>
                <a:lnTo>
                  <a:pt x="5438" y="27727"/>
                </a:lnTo>
                <a:lnTo>
                  <a:pt x="4482" y="27428"/>
                </a:lnTo>
                <a:lnTo>
                  <a:pt x="3526" y="27249"/>
                </a:lnTo>
                <a:lnTo>
                  <a:pt x="8605" y="20616"/>
                </a:lnTo>
                <a:lnTo>
                  <a:pt x="13685" y="13983"/>
                </a:lnTo>
                <a:lnTo>
                  <a:pt x="15597" y="11473"/>
                </a:lnTo>
                <a:lnTo>
                  <a:pt x="18883" y="7171"/>
                </a:lnTo>
                <a:lnTo>
                  <a:pt x="20556" y="4900"/>
                </a:lnTo>
                <a:lnTo>
                  <a:pt x="21931" y="2928"/>
                </a:lnTo>
                <a:lnTo>
                  <a:pt x="22409" y="2152"/>
                </a:lnTo>
                <a:lnTo>
                  <a:pt x="22827" y="1494"/>
                </a:lnTo>
                <a:lnTo>
                  <a:pt x="23006" y="1076"/>
                </a:lnTo>
                <a:lnTo>
                  <a:pt x="23058" y="974"/>
                </a:lnTo>
                <a:close/>
                <a:moveTo>
                  <a:pt x="3168" y="27727"/>
                </a:moveTo>
                <a:lnTo>
                  <a:pt x="3825" y="28324"/>
                </a:lnTo>
                <a:lnTo>
                  <a:pt x="4602" y="28802"/>
                </a:lnTo>
                <a:lnTo>
                  <a:pt x="5438" y="29161"/>
                </a:lnTo>
                <a:lnTo>
                  <a:pt x="6335" y="29520"/>
                </a:lnTo>
                <a:lnTo>
                  <a:pt x="7291" y="29878"/>
                </a:lnTo>
                <a:lnTo>
                  <a:pt x="8187" y="30117"/>
                </a:lnTo>
                <a:lnTo>
                  <a:pt x="9920" y="30595"/>
                </a:lnTo>
                <a:lnTo>
                  <a:pt x="12071" y="31193"/>
                </a:lnTo>
                <a:lnTo>
                  <a:pt x="14222" y="31671"/>
                </a:lnTo>
                <a:lnTo>
                  <a:pt x="16373" y="32029"/>
                </a:lnTo>
                <a:lnTo>
                  <a:pt x="18584" y="32328"/>
                </a:lnTo>
                <a:lnTo>
                  <a:pt x="20377" y="32567"/>
                </a:lnTo>
                <a:lnTo>
                  <a:pt x="22230" y="32746"/>
                </a:lnTo>
                <a:lnTo>
                  <a:pt x="24082" y="32806"/>
                </a:lnTo>
                <a:lnTo>
                  <a:pt x="25934" y="32806"/>
                </a:lnTo>
                <a:lnTo>
                  <a:pt x="26831" y="32746"/>
                </a:lnTo>
                <a:lnTo>
                  <a:pt x="27787" y="32627"/>
                </a:lnTo>
                <a:lnTo>
                  <a:pt x="28683" y="32507"/>
                </a:lnTo>
                <a:lnTo>
                  <a:pt x="29579" y="32268"/>
                </a:lnTo>
                <a:lnTo>
                  <a:pt x="30416" y="32029"/>
                </a:lnTo>
                <a:lnTo>
                  <a:pt x="31253" y="31671"/>
                </a:lnTo>
                <a:lnTo>
                  <a:pt x="32089" y="31312"/>
                </a:lnTo>
                <a:lnTo>
                  <a:pt x="32866" y="30834"/>
                </a:lnTo>
                <a:lnTo>
                  <a:pt x="33045" y="32029"/>
                </a:lnTo>
                <a:lnTo>
                  <a:pt x="33165" y="32388"/>
                </a:lnTo>
                <a:lnTo>
                  <a:pt x="33165" y="32567"/>
                </a:lnTo>
                <a:lnTo>
                  <a:pt x="33105" y="32627"/>
                </a:lnTo>
                <a:lnTo>
                  <a:pt x="32985" y="32746"/>
                </a:lnTo>
                <a:lnTo>
                  <a:pt x="32866" y="32806"/>
                </a:lnTo>
                <a:lnTo>
                  <a:pt x="32448" y="32806"/>
                </a:lnTo>
                <a:lnTo>
                  <a:pt x="32209" y="32985"/>
                </a:lnTo>
                <a:lnTo>
                  <a:pt x="31850" y="33105"/>
                </a:lnTo>
                <a:lnTo>
                  <a:pt x="31133" y="33284"/>
                </a:lnTo>
                <a:lnTo>
                  <a:pt x="29759" y="33583"/>
                </a:lnTo>
                <a:lnTo>
                  <a:pt x="28026" y="33762"/>
                </a:lnTo>
                <a:lnTo>
                  <a:pt x="26233" y="33882"/>
                </a:lnTo>
                <a:lnTo>
                  <a:pt x="24500" y="33882"/>
                </a:lnTo>
                <a:lnTo>
                  <a:pt x="22708" y="33762"/>
                </a:lnTo>
                <a:lnTo>
                  <a:pt x="20915" y="33643"/>
                </a:lnTo>
                <a:lnTo>
                  <a:pt x="19182" y="33463"/>
                </a:lnTo>
                <a:lnTo>
                  <a:pt x="15716" y="33045"/>
                </a:lnTo>
                <a:lnTo>
                  <a:pt x="13924" y="32746"/>
                </a:lnTo>
                <a:lnTo>
                  <a:pt x="12191" y="32388"/>
                </a:lnTo>
                <a:lnTo>
                  <a:pt x="10517" y="31969"/>
                </a:lnTo>
                <a:lnTo>
                  <a:pt x="8844" y="31432"/>
                </a:lnTo>
                <a:lnTo>
                  <a:pt x="7231" y="30834"/>
                </a:lnTo>
                <a:lnTo>
                  <a:pt x="5618" y="30237"/>
                </a:lnTo>
                <a:lnTo>
                  <a:pt x="2331" y="28802"/>
                </a:lnTo>
                <a:lnTo>
                  <a:pt x="3168" y="27727"/>
                </a:lnTo>
                <a:close/>
                <a:moveTo>
                  <a:pt x="22887" y="0"/>
                </a:moveTo>
                <a:lnTo>
                  <a:pt x="22887" y="60"/>
                </a:lnTo>
                <a:lnTo>
                  <a:pt x="22827" y="180"/>
                </a:lnTo>
                <a:lnTo>
                  <a:pt x="22887" y="419"/>
                </a:lnTo>
                <a:lnTo>
                  <a:pt x="23030" y="885"/>
                </a:lnTo>
                <a:lnTo>
                  <a:pt x="23006" y="837"/>
                </a:lnTo>
                <a:lnTo>
                  <a:pt x="22827" y="1016"/>
                </a:lnTo>
                <a:lnTo>
                  <a:pt x="22349" y="1554"/>
                </a:lnTo>
                <a:lnTo>
                  <a:pt x="20676" y="3646"/>
                </a:lnTo>
                <a:lnTo>
                  <a:pt x="15597" y="10039"/>
                </a:lnTo>
                <a:lnTo>
                  <a:pt x="10278" y="16851"/>
                </a:lnTo>
                <a:lnTo>
                  <a:pt x="7291" y="20676"/>
                </a:lnTo>
                <a:lnTo>
                  <a:pt x="3526" y="25635"/>
                </a:lnTo>
                <a:lnTo>
                  <a:pt x="2690" y="26711"/>
                </a:lnTo>
                <a:lnTo>
                  <a:pt x="1435" y="28145"/>
                </a:lnTo>
                <a:lnTo>
                  <a:pt x="837" y="28922"/>
                </a:lnTo>
                <a:lnTo>
                  <a:pt x="359" y="29639"/>
                </a:lnTo>
                <a:lnTo>
                  <a:pt x="180" y="29998"/>
                </a:lnTo>
                <a:lnTo>
                  <a:pt x="60" y="30296"/>
                </a:lnTo>
                <a:lnTo>
                  <a:pt x="1" y="30595"/>
                </a:lnTo>
                <a:lnTo>
                  <a:pt x="1" y="30834"/>
                </a:lnTo>
                <a:lnTo>
                  <a:pt x="60" y="31013"/>
                </a:lnTo>
                <a:lnTo>
                  <a:pt x="180" y="31252"/>
                </a:lnTo>
                <a:lnTo>
                  <a:pt x="538" y="31671"/>
                </a:lnTo>
                <a:lnTo>
                  <a:pt x="1016" y="32089"/>
                </a:lnTo>
                <a:lnTo>
                  <a:pt x="1554" y="32507"/>
                </a:lnTo>
                <a:lnTo>
                  <a:pt x="2749" y="33284"/>
                </a:lnTo>
                <a:lnTo>
                  <a:pt x="3646" y="33822"/>
                </a:lnTo>
                <a:lnTo>
                  <a:pt x="4721" y="34479"/>
                </a:lnTo>
                <a:lnTo>
                  <a:pt x="5797" y="35077"/>
                </a:lnTo>
                <a:lnTo>
                  <a:pt x="6932" y="35615"/>
                </a:lnTo>
                <a:lnTo>
                  <a:pt x="8127" y="36093"/>
                </a:lnTo>
                <a:lnTo>
                  <a:pt x="9322" y="36511"/>
                </a:lnTo>
                <a:lnTo>
                  <a:pt x="10517" y="36869"/>
                </a:lnTo>
                <a:lnTo>
                  <a:pt x="11713" y="37168"/>
                </a:lnTo>
                <a:lnTo>
                  <a:pt x="12908" y="37467"/>
                </a:lnTo>
                <a:lnTo>
                  <a:pt x="14163" y="37706"/>
                </a:lnTo>
                <a:lnTo>
                  <a:pt x="15358" y="37885"/>
                </a:lnTo>
                <a:lnTo>
                  <a:pt x="16613" y="38005"/>
                </a:lnTo>
                <a:lnTo>
                  <a:pt x="17867" y="38124"/>
                </a:lnTo>
                <a:lnTo>
                  <a:pt x="20377" y="38244"/>
                </a:lnTo>
                <a:lnTo>
                  <a:pt x="22887" y="38184"/>
                </a:lnTo>
                <a:lnTo>
                  <a:pt x="25397" y="38124"/>
                </a:lnTo>
                <a:lnTo>
                  <a:pt x="27906" y="37945"/>
                </a:lnTo>
                <a:lnTo>
                  <a:pt x="30296" y="37945"/>
                </a:lnTo>
                <a:lnTo>
                  <a:pt x="30954" y="37885"/>
                </a:lnTo>
                <a:lnTo>
                  <a:pt x="31551" y="37826"/>
                </a:lnTo>
                <a:lnTo>
                  <a:pt x="32089" y="37706"/>
                </a:lnTo>
                <a:lnTo>
                  <a:pt x="32627" y="37586"/>
                </a:lnTo>
                <a:lnTo>
                  <a:pt x="32926" y="37467"/>
                </a:lnTo>
                <a:lnTo>
                  <a:pt x="33224" y="37288"/>
                </a:lnTo>
                <a:lnTo>
                  <a:pt x="33344" y="37228"/>
                </a:lnTo>
                <a:lnTo>
                  <a:pt x="33344" y="37049"/>
                </a:lnTo>
                <a:lnTo>
                  <a:pt x="33344" y="36929"/>
                </a:lnTo>
                <a:lnTo>
                  <a:pt x="33224" y="36690"/>
                </a:lnTo>
                <a:lnTo>
                  <a:pt x="33105" y="36571"/>
                </a:lnTo>
                <a:lnTo>
                  <a:pt x="32866" y="36511"/>
                </a:lnTo>
                <a:lnTo>
                  <a:pt x="32567" y="36451"/>
                </a:lnTo>
                <a:lnTo>
                  <a:pt x="32209" y="36511"/>
                </a:lnTo>
                <a:lnTo>
                  <a:pt x="31073" y="36630"/>
                </a:lnTo>
                <a:lnTo>
                  <a:pt x="28564" y="36869"/>
                </a:lnTo>
                <a:lnTo>
                  <a:pt x="25994" y="37049"/>
                </a:lnTo>
                <a:lnTo>
                  <a:pt x="23484" y="37168"/>
                </a:lnTo>
                <a:lnTo>
                  <a:pt x="20915" y="37168"/>
                </a:lnTo>
                <a:lnTo>
                  <a:pt x="19481" y="37108"/>
                </a:lnTo>
                <a:lnTo>
                  <a:pt x="18106" y="37049"/>
                </a:lnTo>
                <a:lnTo>
                  <a:pt x="16672" y="36929"/>
                </a:lnTo>
                <a:lnTo>
                  <a:pt x="15238" y="36750"/>
                </a:lnTo>
                <a:lnTo>
                  <a:pt x="13864" y="36571"/>
                </a:lnTo>
                <a:lnTo>
                  <a:pt x="12489" y="36272"/>
                </a:lnTo>
                <a:lnTo>
                  <a:pt x="11115" y="35913"/>
                </a:lnTo>
                <a:lnTo>
                  <a:pt x="9741" y="35555"/>
                </a:lnTo>
                <a:lnTo>
                  <a:pt x="8486" y="35077"/>
                </a:lnTo>
                <a:lnTo>
                  <a:pt x="7291" y="34599"/>
                </a:lnTo>
                <a:lnTo>
                  <a:pt x="6096" y="34061"/>
                </a:lnTo>
                <a:lnTo>
                  <a:pt x="4900" y="33404"/>
                </a:lnTo>
                <a:lnTo>
                  <a:pt x="3646" y="32567"/>
                </a:lnTo>
                <a:lnTo>
                  <a:pt x="2451" y="31730"/>
                </a:lnTo>
                <a:lnTo>
                  <a:pt x="1913" y="31312"/>
                </a:lnTo>
                <a:lnTo>
                  <a:pt x="1674" y="31133"/>
                </a:lnTo>
                <a:lnTo>
                  <a:pt x="1494" y="30954"/>
                </a:lnTo>
                <a:lnTo>
                  <a:pt x="1255" y="30476"/>
                </a:lnTo>
                <a:lnTo>
                  <a:pt x="1255" y="30296"/>
                </a:lnTo>
                <a:lnTo>
                  <a:pt x="1315" y="30177"/>
                </a:lnTo>
                <a:lnTo>
                  <a:pt x="1554" y="29818"/>
                </a:lnTo>
                <a:lnTo>
                  <a:pt x="1972" y="29281"/>
                </a:lnTo>
                <a:lnTo>
                  <a:pt x="2749" y="29878"/>
                </a:lnTo>
                <a:lnTo>
                  <a:pt x="3586" y="30416"/>
                </a:lnTo>
                <a:lnTo>
                  <a:pt x="4422" y="30954"/>
                </a:lnTo>
                <a:lnTo>
                  <a:pt x="5259" y="31372"/>
                </a:lnTo>
                <a:lnTo>
                  <a:pt x="6155" y="31790"/>
                </a:lnTo>
                <a:lnTo>
                  <a:pt x="7052" y="32149"/>
                </a:lnTo>
                <a:lnTo>
                  <a:pt x="8008" y="32448"/>
                </a:lnTo>
                <a:lnTo>
                  <a:pt x="8904" y="32746"/>
                </a:lnTo>
                <a:lnTo>
                  <a:pt x="10816" y="33224"/>
                </a:lnTo>
                <a:lnTo>
                  <a:pt x="12788" y="33643"/>
                </a:lnTo>
                <a:lnTo>
                  <a:pt x="14700" y="33941"/>
                </a:lnTo>
                <a:lnTo>
                  <a:pt x="16672" y="34121"/>
                </a:lnTo>
                <a:lnTo>
                  <a:pt x="20676" y="34599"/>
                </a:lnTo>
                <a:lnTo>
                  <a:pt x="22887" y="34838"/>
                </a:lnTo>
                <a:lnTo>
                  <a:pt x="25098" y="34957"/>
                </a:lnTo>
                <a:lnTo>
                  <a:pt x="27249" y="34957"/>
                </a:lnTo>
                <a:lnTo>
                  <a:pt x="28325" y="34838"/>
                </a:lnTo>
                <a:lnTo>
                  <a:pt x="29400" y="34718"/>
                </a:lnTo>
                <a:lnTo>
                  <a:pt x="30416" y="34479"/>
                </a:lnTo>
                <a:lnTo>
                  <a:pt x="31372" y="34240"/>
                </a:lnTo>
                <a:lnTo>
                  <a:pt x="32328" y="33882"/>
                </a:lnTo>
                <a:lnTo>
                  <a:pt x="33224" y="33404"/>
                </a:lnTo>
                <a:lnTo>
                  <a:pt x="33284" y="34300"/>
                </a:lnTo>
                <a:lnTo>
                  <a:pt x="33344" y="35435"/>
                </a:lnTo>
                <a:lnTo>
                  <a:pt x="33404" y="36033"/>
                </a:lnTo>
                <a:lnTo>
                  <a:pt x="33523" y="36571"/>
                </a:lnTo>
                <a:lnTo>
                  <a:pt x="33643" y="37049"/>
                </a:lnTo>
                <a:lnTo>
                  <a:pt x="33762" y="37347"/>
                </a:lnTo>
                <a:lnTo>
                  <a:pt x="34061" y="37586"/>
                </a:lnTo>
                <a:lnTo>
                  <a:pt x="34240" y="37646"/>
                </a:lnTo>
                <a:lnTo>
                  <a:pt x="34420" y="37706"/>
                </a:lnTo>
                <a:lnTo>
                  <a:pt x="34599" y="37706"/>
                </a:lnTo>
                <a:lnTo>
                  <a:pt x="34718" y="37646"/>
                </a:lnTo>
                <a:lnTo>
                  <a:pt x="34778" y="37467"/>
                </a:lnTo>
                <a:lnTo>
                  <a:pt x="34778" y="37228"/>
                </a:lnTo>
                <a:lnTo>
                  <a:pt x="34001" y="31730"/>
                </a:lnTo>
                <a:lnTo>
                  <a:pt x="33822" y="30535"/>
                </a:lnTo>
                <a:lnTo>
                  <a:pt x="33762" y="30296"/>
                </a:lnTo>
                <a:lnTo>
                  <a:pt x="33822" y="30117"/>
                </a:lnTo>
                <a:lnTo>
                  <a:pt x="33882" y="29998"/>
                </a:lnTo>
                <a:lnTo>
                  <a:pt x="34121" y="29878"/>
                </a:lnTo>
                <a:lnTo>
                  <a:pt x="34181" y="29579"/>
                </a:lnTo>
                <a:lnTo>
                  <a:pt x="34181" y="29101"/>
                </a:lnTo>
                <a:lnTo>
                  <a:pt x="34121" y="28922"/>
                </a:lnTo>
                <a:lnTo>
                  <a:pt x="34061" y="28802"/>
                </a:lnTo>
                <a:lnTo>
                  <a:pt x="34001" y="28743"/>
                </a:lnTo>
                <a:lnTo>
                  <a:pt x="33882" y="28743"/>
                </a:lnTo>
                <a:lnTo>
                  <a:pt x="33643" y="28922"/>
                </a:lnTo>
                <a:lnTo>
                  <a:pt x="33284" y="26831"/>
                </a:lnTo>
                <a:lnTo>
                  <a:pt x="32866" y="24799"/>
                </a:lnTo>
                <a:lnTo>
                  <a:pt x="32448" y="22767"/>
                </a:lnTo>
                <a:lnTo>
                  <a:pt x="31910" y="20795"/>
                </a:lnTo>
                <a:lnTo>
                  <a:pt x="31312" y="18823"/>
                </a:lnTo>
                <a:lnTo>
                  <a:pt x="30715" y="16851"/>
                </a:lnTo>
                <a:lnTo>
                  <a:pt x="29998" y="14880"/>
                </a:lnTo>
                <a:lnTo>
                  <a:pt x="29281" y="12908"/>
                </a:lnTo>
                <a:lnTo>
                  <a:pt x="27787" y="9143"/>
                </a:lnTo>
                <a:lnTo>
                  <a:pt x="26353" y="5378"/>
                </a:lnTo>
                <a:lnTo>
                  <a:pt x="25755" y="4243"/>
                </a:lnTo>
                <a:lnTo>
                  <a:pt x="24739" y="2331"/>
                </a:lnTo>
                <a:lnTo>
                  <a:pt x="24142" y="1375"/>
                </a:lnTo>
                <a:lnTo>
                  <a:pt x="23604" y="538"/>
                </a:lnTo>
                <a:lnTo>
                  <a:pt x="23365" y="299"/>
                </a:lnTo>
                <a:lnTo>
                  <a:pt x="23126" y="60"/>
                </a:lnTo>
                <a:lnTo>
                  <a:pt x="23006" y="0"/>
                </a:lnTo>
                <a:close/>
              </a:path>
            </a:pathLst>
          </a:custGeom>
          <a:solidFill>
            <a:srgbClr val="140E4F">
              <a:alpha val="5730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 name="Google Shape;65;p3"/>
          <p:cNvSpPr/>
          <p:nvPr/>
        </p:nvSpPr>
        <p:spPr>
          <a:xfrm rot="-2801891">
            <a:off x="11133323" y="524341"/>
            <a:ext cx="990460" cy="1554865"/>
          </a:xfrm>
          <a:custGeom>
            <a:avLst/>
            <a:gdLst/>
            <a:ahLst/>
            <a:cxnLst/>
            <a:rect l="l" t="t" r="r" b="b"/>
            <a:pathLst>
              <a:path w="27369" h="42965" extrusionOk="0">
                <a:moveTo>
                  <a:pt x="7709" y="23066"/>
                </a:moveTo>
                <a:lnTo>
                  <a:pt x="7530" y="23125"/>
                </a:lnTo>
                <a:lnTo>
                  <a:pt x="7350" y="23185"/>
                </a:lnTo>
                <a:lnTo>
                  <a:pt x="7291" y="23305"/>
                </a:lnTo>
                <a:lnTo>
                  <a:pt x="7231" y="23424"/>
                </a:lnTo>
                <a:lnTo>
                  <a:pt x="7231" y="23544"/>
                </a:lnTo>
                <a:lnTo>
                  <a:pt x="7231" y="23723"/>
                </a:lnTo>
                <a:lnTo>
                  <a:pt x="7350" y="24022"/>
                </a:lnTo>
                <a:lnTo>
                  <a:pt x="7589" y="24201"/>
                </a:lnTo>
                <a:lnTo>
                  <a:pt x="7709" y="24320"/>
                </a:lnTo>
                <a:lnTo>
                  <a:pt x="7948" y="24320"/>
                </a:lnTo>
                <a:lnTo>
                  <a:pt x="8067" y="24261"/>
                </a:lnTo>
                <a:lnTo>
                  <a:pt x="8187" y="24141"/>
                </a:lnTo>
                <a:lnTo>
                  <a:pt x="8306" y="23962"/>
                </a:lnTo>
                <a:lnTo>
                  <a:pt x="8366" y="23783"/>
                </a:lnTo>
                <a:lnTo>
                  <a:pt x="8366" y="23603"/>
                </a:lnTo>
                <a:lnTo>
                  <a:pt x="8306" y="23484"/>
                </a:lnTo>
                <a:lnTo>
                  <a:pt x="8247" y="23305"/>
                </a:lnTo>
                <a:lnTo>
                  <a:pt x="8187" y="23185"/>
                </a:lnTo>
                <a:lnTo>
                  <a:pt x="8067" y="23125"/>
                </a:lnTo>
                <a:lnTo>
                  <a:pt x="7888" y="23066"/>
                </a:lnTo>
                <a:close/>
                <a:moveTo>
                  <a:pt x="6633" y="25934"/>
                </a:moveTo>
                <a:lnTo>
                  <a:pt x="6514" y="25994"/>
                </a:lnTo>
                <a:lnTo>
                  <a:pt x="6335" y="26053"/>
                </a:lnTo>
                <a:lnTo>
                  <a:pt x="6215" y="26173"/>
                </a:lnTo>
                <a:lnTo>
                  <a:pt x="5976" y="26531"/>
                </a:lnTo>
                <a:lnTo>
                  <a:pt x="5856" y="26830"/>
                </a:lnTo>
                <a:lnTo>
                  <a:pt x="5856" y="27009"/>
                </a:lnTo>
                <a:lnTo>
                  <a:pt x="5916" y="27129"/>
                </a:lnTo>
                <a:lnTo>
                  <a:pt x="5976" y="27248"/>
                </a:lnTo>
                <a:lnTo>
                  <a:pt x="6096" y="27308"/>
                </a:lnTo>
                <a:lnTo>
                  <a:pt x="6215" y="27308"/>
                </a:lnTo>
                <a:lnTo>
                  <a:pt x="6454" y="27248"/>
                </a:lnTo>
                <a:lnTo>
                  <a:pt x="6813" y="27129"/>
                </a:lnTo>
                <a:lnTo>
                  <a:pt x="6932" y="27069"/>
                </a:lnTo>
                <a:lnTo>
                  <a:pt x="7052" y="26950"/>
                </a:lnTo>
                <a:lnTo>
                  <a:pt x="7111" y="26830"/>
                </a:lnTo>
                <a:lnTo>
                  <a:pt x="7171" y="26651"/>
                </a:lnTo>
                <a:lnTo>
                  <a:pt x="7171" y="26531"/>
                </a:lnTo>
                <a:lnTo>
                  <a:pt x="7111" y="26352"/>
                </a:lnTo>
                <a:lnTo>
                  <a:pt x="6932" y="26113"/>
                </a:lnTo>
                <a:lnTo>
                  <a:pt x="6813" y="25994"/>
                </a:lnTo>
                <a:lnTo>
                  <a:pt x="6633" y="25934"/>
                </a:lnTo>
                <a:close/>
                <a:moveTo>
                  <a:pt x="8545" y="28981"/>
                </a:moveTo>
                <a:lnTo>
                  <a:pt x="8366" y="29041"/>
                </a:lnTo>
                <a:lnTo>
                  <a:pt x="8247" y="29161"/>
                </a:lnTo>
                <a:lnTo>
                  <a:pt x="8127" y="29340"/>
                </a:lnTo>
                <a:lnTo>
                  <a:pt x="8127" y="29459"/>
                </a:lnTo>
                <a:lnTo>
                  <a:pt x="8127" y="29639"/>
                </a:lnTo>
                <a:lnTo>
                  <a:pt x="8306" y="29818"/>
                </a:lnTo>
                <a:lnTo>
                  <a:pt x="8486" y="29937"/>
                </a:lnTo>
                <a:lnTo>
                  <a:pt x="8665" y="29937"/>
                </a:lnTo>
                <a:lnTo>
                  <a:pt x="8844" y="29878"/>
                </a:lnTo>
                <a:lnTo>
                  <a:pt x="8964" y="29818"/>
                </a:lnTo>
                <a:lnTo>
                  <a:pt x="9083" y="29639"/>
                </a:lnTo>
                <a:lnTo>
                  <a:pt x="9083" y="29459"/>
                </a:lnTo>
                <a:lnTo>
                  <a:pt x="9024" y="29220"/>
                </a:lnTo>
                <a:lnTo>
                  <a:pt x="8844" y="29041"/>
                </a:lnTo>
                <a:lnTo>
                  <a:pt x="8725" y="28981"/>
                </a:lnTo>
                <a:close/>
                <a:moveTo>
                  <a:pt x="5976" y="29280"/>
                </a:moveTo>
                <a:lnTo>
                  <a:pt x="5797" y="29400"/>
                </a:lnTo>
                <a:lnTo>
                  <a:pt x="5617" y="29579"/>
                </a:lnTo>
                <a:lnTo>
                  <a:pt x="5558" y="29758"/>
                </a:lnTo>
                <a:lnTo>
                  <a:pt x="5558" y="29997"/>
                </a:lnTo>
                <a:lnTo>
                  <a:pt x="5617" y="30117"/>
                </a:lnTo>
                <a:lnTo>
                  <a:pt x="5677" y="30176"/>
                </a:lnTo>
                <a:lnTo>
                  <a:pt x="5797" y="30236"/>
                </a:lnTo>
                <a:lnTo>
                  <a:pt x="6096" y="30236"/>
                </a:lnTo>
                <a:lnTo>
                  <a:pt x="6215" y="30176"/>
                </a:lnTo>
                <a:lnTo>
                  <a:pt x="6394" y="29997"/>
                </a:lnTo>
                <a:lnTo>
                  <a:pt x="6394" y="29818"/>
                </a:lnTo>
                <a:lnTo>
                  <a:pt x="6335" y="29519"/>
                </a:lnTo>
                <a:lnTo>
                  <a:pt x="6275" y="29400"/>
                </a:lnTo>
                <a:lnTo>
                  <a:pt x="6155" y="29340"/>
                </a:lnTo>
                <a:lnTo>
                  <a:pt x="6096" y="29280"/>
                </a:lnTo>
                <a:close/>
                <a:moveTo>
                  <a:pt x="2869" y="29818"/>
                </a:moveTo>
                <a:lnTo>
                  <a:pt x="2749" y="29878"/>
                </a:lnTo>
                <a:lnTo>
                  <a:pt x="2570" y="30057"/>
                </a:lnTo>
                <a:lnTo>
                  <a:pt x="2510" y="30296"/>
                </a:lnTo>
                <a:lnTo>
                  <a:pt x="2510" y="30595"/>
                </a:lnTo>
                <a:lnTo>
                  <a:pt x="2570" y="30834"/>
                </a:lnTo>
                <a:lnTo>
                  <a:pt x="2630" y="30893"/>
                </a:lnTo>
                <a:lnTo>
                  <a:pt x="2749" y="30953"/>
                </a:lnTo>
                <a:lnTo>
                  <a:pt x="2869" y="31013"/>
                </a:lnTo>
                <a:lnTo>
                  <a:pt x="2988" y="31013"/>
                </a:lnTo>
                <a:lnTo>
                  <a:pt x="3227" y="30953"/>
                </a:lnTo>
                <a:lnTo>
                  <a:pt x="3407" y="30834"/>
                </a:lnTo>
                <a:lnTo>
                  <a:pt x="3526" y="30714"/>
                </a:lnTo>
                <a:lnTo>
                  <a:pt x="3646" y="30535"/>
                </a:lnTo>
                <a:lnTo>
                  <a:pt x="3705" y="30356"/>
                </a:lnTo>
                <a:lnTo>
                  <a:pt x="3646" y="30176"/>
                </a:lnTo>
                <a:lnTo>
                  <a:pt x="3526" y="30057"/>
                </a:lnTo>
                <a:lnTo>
                  <a:pt x="3347" y="29878"/>
                </a:lnTo>
                <a:lnTo>
                  <a:pt x="3167" y="29818"/>
                </a:lnTo>
                <a:close/>
                <a:moveTo>
                  <a:pt x="3227" y="32806"/>
                </a:moveTo>
                <a:lnTo>
                  <a:pt x="3048" y="32925"/>
                </a:lnTo>
                <a:lnTo>
                  <a:pt x="2928" y="33104"/>
                </a:lnTo>
                <a:lnTo>
                  <a:pt x="2869" y="33284"/>
                </a:lnTo>
                <a:lnTo>
                  <a:pt x="2809" y="33523"/>
                </a:lnTo>
                <a:lnTo>
                  <a:pt x="2869" y="33702"/>
                </a:lnTo>
                <a:lnTo>
                  <a:pt x="2988" y="33821"/>
                </a:lnTo>
                <a:lnTo>
                  <a:pt x="3227" y="33881"/>
                </a:lnTo>
                <a:lnTo>
                  <a:pt x="3466" y="33881"/>
                </a:lnTo>
                <a:lnTo>
                  <a:pt x="3646" y="33762"/>
                </a:lnTo>
                <a:lnTo>
                  <a:pt x="3765" y="33582"/>
                </a:lnTo>
                <a:lnTo>
                  <a:pt x="3825" y="33403"/>
                </a:lnTo>
                <a:lnTo>
                  <a:pt x="3885" y="33164"/>
                </a:lnTo>
                <a:lnTo>
                  <a:pt x="3825" y="32985"/>
                </a:lnTo>
                <a:lnTo>
                  <a:pt x="3646" y="32865"/>
                </a:lnTo>
                <a:lnTo>
                  <a:pt x="3466" y="32806"/>
                </a:lnTo>
                <a:close/>
                <a:moveTo>
                  <a:pt x="6932" y="32746"/>
                </a:moveTo>
                <a:lnTo>
                  <a:pt x="6633" y="32865"/>
                </a:lnTo>
                <a:lnTo>
                  <a:pt x="6454" y="33045"/>
                </a:lnTo>
                <a:lnTo>
                  <a:pt x="6335" y="33224"/>
                </a:lnTo>
                <a:lnTo>
                  <a:pt x="6335" y="33463"/>
                </a:lnTo>
                <a:lnTo>
                  <a:pt x="6335" y="33642"/>
                </a:lnTo>
                <a:lnTo>
                  <a:pt x="6454" y="33821"/>
                </a:lnTo>
                <a:lnTo>
                  <a:pt x="6633" y="33941"/>
                </a:lnTo>
                <a:lnTo>
                  <a:pt x="6872" y="33941"/>
                </a:lnTo>
                <a:lnTo>
                  <a:pt x="7111" y="33881"/>
                </a:lnTo>
                <a:lnTo>
                  <a:pt x="7350" y="33702"/>
                </a:lnTo>
                <a:lnTo>
                  <a:pt x="7470" y="33463"/>
                </a:lnTo>
                <a:lnTo>
                  <a:pt x="7470" y="33284"/>
                </a:lnTo>
                <a:lnTo>
                  <a:pt x="7410" y="33045"/>
                </a:lnTo>
                <a:lnTo>
                  <a:pt x="7291" y="32865"/>
                </a:lnTo>
                <a:lnTo>
                  <a:pt x="7171" y="32806"/>
                </a:lnTo>
                <a:lnTo>
                  <a:pt x="6932" y="32746"/>
                </a:lnTo>
                <a:close/>
                <a:moveTo>
                  <a:pt x="9263" y="34658"/>
                </a:moveTo>
                <a:lnTo>
                  <a:pt x="9024" y="34778"/>
                </a:lnTo>
                <a:lnTo>
                  <a:pt x="8904" y="34957"/>
                </a:lnTo>
                <a:lnTo>
                  <a:pt x="8844" y="35076"/>
                </a:lnTo>
                <a:lnTo>
                  <a:pt x="8844" y="35196"/>
                </a:lnTo>
                <a:lnTo>
                  <a:pt x="8904" y="35315"/>
                </a:lnTo>
                <a:lnTo>
                  <a:pt x="9024" y="35435"/>
                </a:lnTo>
                <a:lnTo>
                  <a:pt x="9203" y="35674"/>
                </a:lnTo>
                <a:lnTo>
                  <a:pt x="9382" y="35734"/>
                </a:lnTo>
                <a:lnTo>
                  <a:pt x="9442" y="35734"/>
                </a:lnTo>
                <a:lnTo>
                  <a:pt x="9502" y="35674"/>
                </a:lnTo>
                <a:lnTo>
                  <a:pt x="9681" y="35315"/>
                </a:lnTo>
                <a:lnTo>
                  <a:pt x="9741" y="35136"/>
                </a:lnTo>
                <a:lnTo>
                  <a:pt x="9741" y="34957"/>
                </a:lnTo>
                <a:lnTo>
                  <a:pt x="9741" y="34837"/>
                </a:lnTo>
                <a:lnTo>
                  <a:pt x="9681" y="34718"/>
                </a:lnTo>
                <a:lnTo>
                  <a:pt x="9561" y="34658"/>
                </a:lnTo>
                <a:close/>
                <a:moveTo>
                  <a:pt x="5558" y="35196"/>
                </a:moveTo>
                <a:lnTo>
                  <a:pt x="5199" y="35315"/>
                </a:lnTo>
                <a:lnTo>
                  <a:pt x="5020" y="35495"/>
                </a:lnTo>
                <a:lnTo>
                  <a:pt x="4841" y="35793"/>
                </a:lnTo>
                <a:lnTo>
                  <a:pt x="4781" y="36092"/>
                </a:lnTo>
                <a:lnTo>
                  <a:pt x="4781" y="36331"/>
                </a:lnTo>
                <a:lnTo>
                  <a:pt x="4841" y="36570"/>
                </a:lnTo>
                <a:lnTo>
                  <a:pt x="4960" y="36690"/>
                </a:lnTo>
                <a:lnTo>
                  <a:pt x="5020" y="36750"/>
                </a:lnTo>
                <a:lnTo>
                  <a:pt x="5139" y="36690"/>
                </a:lnTo>
                <a:lnTo>
                  <a:pt x="5378" y="36510"/>
                </a:lnTo>
                <a:lnTo>
                  <a:pt x="5617" y="36451"/>
                </a:lnTo>
                <a:lnTo>
                  <a:pt x="5916" y="36271"/>
                </a:lnTo>
                <a:lnTo>
                  <a:pt x="6155" y="36092"/>
                </a:lnTo>
                <a:lnTo>
                  <a:pt x="6275" y="35853"/>
                </a:lnTo>
                <a:lnTo>
                  <a:pt x="6275" y="35674"/>
                </a:lnTo>
                <a:lnTo>
                  <a:pt x="6215" y="35435"/>
                </a:lnTo>
                <a:lnTo>
                  <a:pt x="6036" y="35315"/>
                </a:lnTo>
                <a:lnTo>
                  <a:pt x="5797" y="35196"/>
                </a:lnTo>
                <a:close/>
                <a:moveTo>
                  <a:pt x="6574" y="38004"/>
                </a:moveTo>
                <a:lnTo>
                  <a:pt x="6155" y="38064"/>
                </a:lnTo>
                <a:lnTo>
                  <a:pt x="5916" y="38124"/>
                </a:lnTo>
                <a:lnTo>
                  <a:pt x="5737" y="38243"/>
                </a:lnTo>
                <a:lnTo>
                  <a:pt x="5617" y="38363"/>
                </a:lnTo>
                <a:lnTo>
                  <a:pt x="5498" y="38542"/>
                </a:lnTo>
                <a:lnTo>
                  <a:pt x="5378" y="38901"/>
                </a:lnTo>
                <a:lnTo>
                  <a:pt x="5378" y="39199"/>
                </a:lnTo>
                <a:lnTo>
                  <a:pt x="5378" y="39319"/>
                </a:lnTo>
                <a:lnTo>
                  <a:pt x="5498" y="39438"/>
                </a:lnTo>
                <a:lnTo>
                  <a:pt x="5558" y="39558"/>
                </a:lnTo>
                <a:lnTo>
                  <a:pt x="5737" y="39618"/>
                </a:lnTo>
                <a:lnTo>
                  <a:pt x="5856" y="39618"/>
                </a:lnTo>
                <a:lnTo>
                  <a:pt x="6036" y="39558"/>
                </a:lnTo>
                <a:lnTo>
                  <a:pt x="6275" y="39438"/>
                </a:lnTo>
                <a:lnTo>
                  <a:pt x="6514" y="39319"/>
                </a:lnTo>
                <a:lnTo>
                  <a:pt x="6753" y="39080"/>
                </a:lnTo>
                <a:lnTo>
                  <a:pt x="6872" y="38841"/>
                </a:lnTo>
                <a:lnTo>
                  <a:pt x="6992" y="38602"/>
                </a:lnTo>
                <a:lnTo>
                  <a:pt x="6992" y="38363"/>
                </a:lnTo>
                <a:lnTo>
                  <a:pt x="6992" y="38184"/>
                </a:lnTo>
                <a:lnTo>
                  <a:pt x="6813" y="38004"/>
                </a:lnTo>
                <a:close/>
                <a:moveTo>
                  <a:pt x="12370" y="38243"/>
                </a:moveTo>
                <a:lnTo>
                  <a:pt x="12250" y="38303"/>
                </a:lnTo>
                <a:lnTo>
                  <a:pt x="12131" y="38363"/>
                </a:lnTo>
                <a:lnTo>
                  <a:pt x="11892" y="38662"/>
                </a:lnTo>
                <a:lnTo>
                  <a:pt x="11772" y="39020"/>
                </a:lnTo>
                <a:lnTo>
                  <a:pt x="11713" y="39379"/>
                </a:lnTo>
                <a:lnTo>
                  <a:pt x="11772" y="39678"/>
                </a:lnTo>
                <a:lnTo>
                  <a:pt x="11832" y="39797"/>
                </a:lnTo>
                <a:lnTo>
                  <a:pt x="11952" y="39857"/>
                </a:lnTo>
                <a:lnTo>
                  <a:pt x="12191" y="39857"/>
                </a:lnTo>
                <a:lnTo>
                  <a:pt x="12370" y="39737"/>
                </a:lnTo>
                <a:lnTo>
                  <a:pt x="12549" y="39498"/>
                </a:lnTo>
                <a:lnTo>
                  <a:pt x="12788" y="39140"/>
                </a:lnTo>
                <a:lnTo>
                  <a:pt x="12848" y="38901"/>
                </a:lnTo>
                <a:lnTo>
                  <a:pt x="12908" y="38662"/>
                </a:lnTo>
                <a:lnTo>
                  <a:pt x="12908" y="38482"/>
                </a:lnTo>
                <a:lnTo>
                  <a:pt x="12848" y="38303"/>
                </a:lnTo>
                <a:lnTo>
                  <a:pt x="12669" y="38243"/>
                </a:lnTo>
                <a:close/>
                <a:moveTo>
                  <a:pt x="9442" y="38721"/>
                </a:moveTo>
                <a:lnTo>
                  <a:pt x="9203" y="38781"/>
                </a:lnTo>
                <a:lnTo>
                  <a:pt x="9024" y="38901"/>
                </a:lnTo>
                <a:lnTo>
                  <a:pt x="8844" y="39080"/>
                </a:lnTo>
                <a:lnTo>
                  <a:pt x="8784" y="39259"/>
                </a:lnTo>
                <a:lnTo>
                  <a:pt x="8784" y="39498"/>
                </a:lnTo>
                <a:lnTo>
                  <a:pt x="8844" y="39678"/>
                </a:lnTo>
                <a:lnTo>
                  <a:pt x="8964" y="39857"/>
                </a:lnTo>
                <a:lnTo>
                  <a:pt x="9203" y="39917"/>
                </a:lnTo>
                <a:lnTo>
                  <a:pt x="9442" y="39917"/>
                </a:lnTo>
                <a:lnTo>
                  <a:pt x="9621" y="39797"/>
                </a:lnTo>
                <a:lnTo>
                  <a:pt x="9800" y="39558"/>
                </a:lnTo>
                <a:lnTo>
                  <a:pt x="9860" y="39379"/>
                </a:lnTo>
                <a:lnTo>
                  <a:pt x="9860" y="39140"/>
                </a:lnTo>
                <a:lnTo>
                  <a:pt x="9800" y="38901"/>
                </a:lnTo>
                <a:lnTo>
                  <a:pt x="9681" y="38781"/>
                </a:lnTo>
                <a:lnTo>
                  <a:pt x="9442" y="38721"/>
                </a:lnTo>
                <a:close/>
                <a:moveTo>
                  <a:pt x="18465" y="5259"/>
                </a:moveTo>
                <a:lnTo>
                  <a:pt x="18764" y="5318"/>
                </a:lnTo>
                <a:lnTo>
                  <a:pt x="19062" y="5498"/>
                </a:lnTo>
                <a:lnTo>
                  <a:pt x="19421" y="5737"/>
                </a:lnTo>
                <a:lnTo>
                  <a:pt x="19660" y="5976"/>
                </a:lnTo>
                <a:lnTo>
                  <a:pt x="19899" y="6334"/>
                </a:lnTo>
                <a:lnTo>
                  <a:pt x="20078" y="6693"/>
                </a:lnTo>
                <a:lnTo>
                  <a:pt x="20198" y="7171"/>
                </a:lnTo>
                <a:lnTo>
                  <a:pt x="20317" y="7649"/>
                </a:lnTo>
                <a:lnTo>
                  <a:pt x="20437" y="8127"/>
                </a:lnTo>
                <a:lnTo>
                  <a:pt x="20437" y="8605"/>
                </a:lnTo>
                <a:lnTo>
                  <a:pt x="20497" y="9621"/>
                </a:lnTo>
                <a:lnTo>
                  <a:pt x="20437" y="10636"/>
                </a:lnTo>
                <a:lnTo>
                  <a:pt x="20258" y="13086"/>
                </a:lnTo>
                <a:lnTo>
                  <a:pt x="20138" y="14341"/>
                </a:lnTo>
                <a:lnTo>
                  <a:pt x="20138" y="15536"/>
                </a:lnTo>
                <a:lnTo>
                  <a:pt x="20138" y="16791"/>
                </a:lnTo>
                <a:lnTo>
                  <a:pt x="20258" y="17986"/>
                </a:lnTo>
                <a:lnTo>
                  <a:pt x="20377" y="18584"/>
                </a:lnTo>
                <a:lnTo>
                  <a:pt x="20497" y="19181"/>
                </a:lnTo>
                <a:lnTo>
                  <a:pt x="20676" y="19779"/>
                </a:lnTo>
                <a:lnTo>
                  <a:pt x="20915" y="20377"/>
                </a:lnTo>
                <a:lnTo>
                  <a:pt x="21273" y="21094"/>
                </a:lnTo>
                <a:lnTo>
                  <a:pt x="21632" y="21691"/>
                </a:lnTo>
                <a:lnTo>
                  <a:pt x="22110" y="22229"/>
                </a:lnTo>
                <a:lnTo>
                  <a:pt x="22588" y="22707"/>
                </a:lnTo>
                <a:lnTo>
                  <a:pt x="23604" y="23723"/>
                </a:lnTo>
                <a:lnTo>
                  <a:pt x="24142" y="24201"/>
                </a:lnTo>
                <a:lnTo>
                  <a:pt x="24679" y="24739"/>
                </a:lnTo>
                <a:lnTo>
                  <a:pt x="25157" y="25336"/>
                </a:lnTo>
                <a:lnTo>
                  <a:pt x="25516" y="25934"/>
                </a:lnTo>
                <a:lnTo>
                  <a:pt x="25875" y="26591"/>
                </a:lnTo>
                <a:lnTo>
                  <a:pt x="26114" y="27308"/>
                </a:lnTo>
                <a:lnTo>
                  <a:pt x="26293" y="27965"/>
                </a:lnTo>
                <a:lnTo>
                  <a:pt x="26412" y="28683"/>
                </a:lnTo>
                <a:lnTo>
                  <a:pt x="26472" y="29459"/>
                </a:lnTo>
                <a:lnTo>
                  <a:pt x="26412" y="30176"/>
                </a:lnTo>
                <a:lnTo>
                  <a:pt x="26353" y="30953"/>
                </a:lnTo>
                <a:lnTo>
                  <a:pt x="26173" y="31670"/>
                </a:lnTo>
                <a:lnTo>
                  <a:pt x="25934" y="32447"/>
                </a:lnTo>
                <a:lnTo>
                  <a:pt x="25695" y="33224"/>
                </a:lnTo>
                <a:lnTo>
                  <a:pt x="25337" y="34001"/>
                </a:lnTo>
                <a:lnTo>
                  <a:pt x="24978" y="34778"/>
                </a:lnTo>
                <a:lnTo>
                  <a:pt x="24560" y="35495"/>
                </a:lnTo>
                <a:lnTo>
                  <a:pt x="24142" y="36212"/>
                </a:lnTo>
                <a:lnTo>
                  <a:pt x="23604" y="36929"/>
                </a:lnTo>
                <a:lnTo>
                  <a:pt x="23126" y="37586"/>
                </a:lnTo>
                <a:lnTo>
                  <a:pt x="22528" y="38243"/>
                </a:lnTo>
                <a:lnTo>
                  <a:pt x="21931" y="38841"/>
                </a:lnTo>
                <a:lnTo>
                  <a:pt x="21333" y="39379"/>
                </a:lnTo>
                <a:lnTo>
                  <a:pt x="20736" y="39857"/>
                </a:lnTo>
                <a:lnTo>
                  <a:pt x="20078" y="40335"/>
                </a:lnTo>
                <a:lnTo>
                  <a:pt x="19421" y="40693"/>
                </a:lnTo>
                <a:lnTo>
                  <a:pt x="18943" y="40932"/>
                </a:lnTo>
                <a:lnTo>
                  <a:pt x="18405" y="41171"/>
                </a:lnTo>
                <a:lnTo>
                  <a:pt x="17867" y="41351"/>
                </a:lnTo>
                <a:lnTo>
                  <a:pt x="17270" y="41470"/>
                </a:lnTo>
                <a:lnTo>
                  <a:pt x="16075" y="41649"/>
                </a:lnTo>
                <a:lnTo>
                  <a:pt x="14880" y="41709"/>
                </a:lnTo>
                <a:lnTo>
                  <a:pt x="13684" y="41709"/>
                </a:lnTo>
                <a:lnTo>
                  <a:pt x="12489" y="41590"/>
                </a:lnTo>
                <a:lnTo>
                  <a:pt x="11354" y="41470"/>
                </a:lnTo>
                <a:lnTo>
                  <a:pt x="10219" y="41291"/>
                </a:lnTo>
                <a:lnTo>
                  <a:pt x="9024" y="40992"/>
                </a:lnTo>
                <a:lnTo>
                  <a:pt x="7888" y="40634"/>
                </a:lnTo>
                <a:lnTo>
                  <a:pt x="6753" y="40215"/>
                </a:lnTo>
                <a:lnTo>
                  <a:pt x="5737" y="39678"/>
                </a:lnTo>
                <a:lnTo>
                  <a:pt x="4721" y="39080"/>
                </a:lnTo>
                <a:lnTo>
                  <a:pt x="4243" y="38721"/>
                </a:lnTo>
                <a:lnTo>
                  <a:pt x="3765" y="38303"/>
                </a:lnTo>
                <a:lnTo>
                  <a:pt x="3347" y="37885"/>
                </a:lnTo>
                <a:lnTo>
                  <a:pt x="2988" y="37467"/>
                </a:lnTo>
                <a:lnTo>
                  <a:pt x="2570" y="36989"/>
                </a:lnTo>
                <a:lnTo>
                  <a:pt x="2271" y="36451"/>
                </a:lnTo>
                <a:lnTo>
                  <a:pt x="2510" y="36451"/>
                </a:lnTo>
                <a:lnTo>
                  <a:pt x="2689" y="36331"/>
                </a:lnTo>
                <a:lnTo>
                  <a:pt x="2809" y="36271"/>
                </a:lnTo>
                <a:lnTo>
                  <a:pt x="2869" y="36092"/>
                </a:lnTo>
                <a:lnTo>
                  <a:pt x="2928" y="35973"/>
                </a:lnTo>
                <a:lnTo>
                  <a:pt x="2928" y="35793"/>
                </a:lnTo>
                <a:lnTo>
                  <a:pt x="2809" y="35495"/>
                </a:lnTo>
                <a:lnTo>
                  <a:pt x="2570" y="35256"/>
                </a:lnTo>
                <a:lnTo>
                  <a:pt x="2450" y="35196"/>
                </a:lnTo>
                <a:lnTo>
                  <a:pt x="2331" y="35136"/>
                </a:lnTo>
                <a:lnTo>
                  <a:pt x="2152" y="35136"/>
                </a:lnTo>
                <a:lnTo>
                  <a:pt x="2032" y="35256"/>
                </a:lnTo>
                <a:lnTo>
                  <a:pt x="1913" y="35375"/>
                </a:lnTo>
                <a:lnTo>
                  <a:pt x="1793" y="35554"/>
                </a:lnTo>
                <a:lnTo>
                  <a:pt x="1494" y="34897"/>
                </a:lnTo>
                <a:lnTo>
                  <a:pt x="1255" y="34240"/>
                </a:lnTo>
                <a:lnTo>
                  <a:pt x="1136" y="33582"/>
                </a:lnTo>
                <a:lnTo>
                  <a:pt x="1076" y="32925"/>
                </a:lnTo>
                <a:lnTo>
                  <a:pt x="1076" y="32268"/>
                </a:lnTo>
                <a:lnTo>
                  <a:pt x="1136" y="31670"/>
                </a:lnTo>
                <a:lnTo>
                  <a:pt x="1255" y="31013"/>
                </a:lnTo>
                <a:lnTo>
                  <a:pt x="1375" y="30415"/>
                </a:lnTo>
                <a:lnTo>
                  <a:pt x="1614" y="29818"/>
                </a:lnTo>
                <a:lnTo>
                  <a:pt x="1853" y="29220"/>
                </a:lnTo>
                <a:lnTo>
                  <a:pt x="2450" y="28025"/>
                </a:lnTo>
                <a:lnTo>
                  <a:pt x="3227" y="26890"/>
                </a:lnTo>
                <a:lnTo>
                  <a:pt x="4064" y="25755"/>
                </a:lnTo>
                <a:lnTo>
                  <a:pt x="4960" y="24619"/>
                </a:lnTo>
                <a:lnTo>
                  <a:pt x="5916" y="23484"/>
                </a:lnTo>
                <a:lnTo>
                  <a:pt x="7769" y="21273"/>
                </a:lnTo>
                <a:lnTo>
                  <a:pt x="8605" y="20197"/>
                </a:lnTo>
                <a:lnTo>
                  <a:pt x="9382" y="19062"/>
                </a:lnTo>
                <a:lnTo>
                  <a:pt x="10039" y="17927"/>
                </a:lnTo>
                <a:lnTo>
                  <a:pt x="10278" y="17389"/>
                </a:lnTo>
                <a:lnTo>
                  <a:pt x="10517" y="16791"/>
                </a:lnTo>
                <a:lnTo>
                  <a:pt x="11115" y="14819"/>
                </a:lnTo>
                <a:lnTo>
                  <a:pt x="11772" y="12788"/>
                </a:lnTo>
                <a:lnTo>
                  <a:pt x="12131" y="11772"/>
                </a:lnTo>
                <a:lnTo>
                  <a:pt x="12549" y="10816"/>
                </a:lnTo>
                <a:lnTo>
                  <a:pt x="13087" y="9919"/>
                </a:lnTo>
                <a:lnTo>
                  <a:pt x="13684" y="9083"/>
                </a:lnTo>
                <a:lnTo>
                  <a:pt x="14342" y="8366"/>
                </a:lnTo>
                <a:lnTo>
                  <a:pt x="14700" y="8067"/>
                </a:lnTo>
                <a:lnTo>
                  <a:pt x="15059" y="7828"/>
                </a:lnTo>
                <a:lnTo>
                  <a:pt x="15477" y="7589"/>
                </a:lnTo>
                <a:lnTo>
                  <a:pt x="15895" y="7350"/>
                </a:lnTo>
                <a:lnTo>
                  <a:pt x="16373" y="7230"/>
                </a:lnTo>
                <a:lnTo>
                  <a:pt x="16851" y="7171"/>
                </a:lnTo>
                <a:lnTo>
                  <a:pt x="17270" y="7171"/>
                </a:lnTo>
                <a:lnTo>
                  <a:pt x="17808" y="7230"/>
                </a:lnTo>
                <a:lnTo>
                  <a:pt x="18345" y="7290"/>
                </a:lnTo>
                <a:lnTo>
                  <a:pt x="18525" y="7290"/>
                </a:lnTo>
                <a:lnTo>
                  <a:pt x="18644" y="7230"/>
                </a:lnTo>
                <a:lnTo>
                  <a:pt x="18823" y="7051"/>
                </a:lnTo>
                <a:lnTo>
                  <a:pt x="18823" y="6932"/>
                </a:lnTo>
                <a:lnTo>
                  <a:pt x="18764" y="6812"/>
                </a:lnTo>
                <a:lnTo>
                  <a:pt x="18584" y="6693"/>
                </a:lnTo>
                <a:lnTo>
                  <a:pt x="18166" y="6513"/>
                </a:lnTo>
                <a:lnTo>
                  <a:pt x="17808" y="6454"/>
                </a:lnTo>
                <a:lnTo>
                  <a:pt x="17927" y="5856"/>
                </a:lnTo>
                <a:lnTo>
                  <a:pt x="18047" y="5617"/>
                </a:lnTo>
                <a:lnTo>
                  <a:pt x="18166" y="5378"/>
                </a:lnTo>
                <a:lnTo>
                  <a:pt x="18286" y="5259"/>
                </a:lnTo>
                <a:close/>
                <a:moveTo>
                  <a:pt x="19899" y="0"/>
                </a:moveTo>
                <a:lnTo>
                  <a:pt x="19720" y="120"/>
                </a:lnTo>
                <a:lnTo>
                  <a:pt x="19540" y="299"/>
                </a:lnTo>
                <a:lnTo>
                  <a:pt x="19122" y="777"/>
                </a:lnTo>
                <a:lnTo>
                  <a:pt x="18704" y="1315"/>
                </a:lnTo>
                <a:lnTo>
                  <a:pt x="18345" y="1912"/>
                </a:lnTo>
                <a:lnTo>
                  <a:pt x="17927" y="2689"/>
                </a:lnTo>
                <a:lnTo>
                  <a:pt x="17449" y="3585"/>
                </a:lnTo>
                <a:lnTo>
                  <a:pt x="17210" y="4004"/>
                </a:lnTo>
                <a:lnTo>
                  <a:pt x="17031" y="4422"/>
                </a:lnTo>
                <a:lnTo>
                  <a:pt x="16911" y="4661"/>
                </a:lnTo>
                <a:lnTo>
                  <a:pt x="16732" y="4960"/>
                </a:lnTo>
                <a:lnTo>
                  <a:pt x="16134" y="5796"/>
                </a:lnTo>
                <a:lnTo>
                  <a:pt x="15477" y="6513"/>
                </a:lnTo>
                <a:lnTo>
                  <a:pt x="15238" y="6752"/>
                </a:lnTo>
                <a:lnTo>
                  <a:pt x="15059" y="6932"/>
                </a:lnTo>
                <a:lnTo>
                  <a:pt x="14521" y="7171"/>
                </a:lnTo>
                <a:lnTo>
                  <a:pt x="14043" y="7529"/>
                </a:lnTo>
                <a:lnTo>
                  <a:pt x="13625" y="7888"/>
                </a:lnTo>
                <a:lnTo>
                  <a:pt x="13206" y="8306"/>
                </a:lnTo>
                <a:lnTo>
                  <a:pt x="12728" y="8784"/>
                </a:lnTo>
                <a:lnTo>
                  <a:pt x="12370" y="9262"/>
                </a:lnTo>
                <a:lnTo>
                  <a:pt x="12011" y="9800"/>
                </a:lnTo>
                <a:lnTo>
                  <a:pt x="11713" y="10397"/>
                </a:lnTo>
                <a:lnTo>
                  <a:pt x="11175" y="11533"/>
                </a:lnTo>
                <a:lnTo>
                  <a:pt x="10756" y="12788"/>
                </a:lnTo>
                <a:lnTo>
                  <a:pt x="9980" y="15238"/>
                </a:lnTo>
                <a:lnTo>
                  <a:pt x="9621" y="16492"/>
                </a:lnTo>
                <a:lnTo>
                  <a:pt x="9143" y="17628"/>
                </a:lnTo>
                <a:lnTo>
                  <a:pt x="8545" y="18703"/>
                </a:lnTo>
                <a:lnTo>
                  <a:pt x="7948" y="19719"/>
                </a:lnTo>
                <a:lnTo>
                  <a:pt x="7231" y="20675"/>
                </a:lnTo>
                <a:lnTo>
                  <a:pt x="6454" y="21631"/>
                </a:lnTo>
                <a:lnTo>
                  <a:pt x="4900" y="23424"/>
                </a:lnTo>
                <a:lnTo>
                  <a:pt x="3287" y="25217"/>
                </a:lnTo>
                <a:lnTo>
                  <a:pt x="2510" y="26173"/>
                </a:lnTo>
                <a:lnTo>
                  <a:pt x="1853" y="27189"/>
                </a:lnTo>
                <a:lnTo>
                  <a:pt x="1196" y="28205"/>
                </a:lnTo>
                <a:lnTo>
                  <a:pt x="718" y="29280"/>
                </a:lnTo>
                <a:lnTo>
                  <a:pt x="299" y="30415"/>
                </a:lnTo>
                <a:lnTo>
                  <a:pt x="180" y="31013"/>
                </a:lnTo>
                <a:lnTo>
                  <a:pt x="60" y="31611"/>
                </a:lnTo>
                <a:lnTo>
                  <a:pt x="0" y="32208"/>
                </a:lnTo>
                <a:lnTo>
                  <a:pt x="0" y="32806"/>
                </a:lnTo>
                <a:lnTo>
                  <a:pt x="60" y="33403"/>
                </a:lnTo>
                <a:lnTo>
                  <a:pt x="120" y="34061"/>
                </a:lnTo>
                <a:lnTo>
                  <a:pt x="239" y="34658"/>
                </a:lnTo>
                <a:lnTo>
                  <a:pt x="419" y="35256"/>
                </a:lnTo>
                <a:lnTo>
                  <a:pt x="598" y="35793"/>
                </a:lnTo>
                <a:lnTo>
                  <a:pt x="837" y="36331"/>
                </a:lnTo>
                <a:lnTo>
                  <a:pt x="1136" y="36869"/>
                </a:lnTo>
                <a:lnTo>
                  <a:pt x="1435" y="37407"/>
                </a:lnTo>
                <a:lnTo>
                  <a:pt x="1793" y="37885"/>
                </a:lnTo>
                <a:lnTo>
                  <a:pt x="2152" y="38363"/>
                </a:lnTo>
                <a:lnTo>
                  <a:pt x="2988" y="39199"/>
                </a:lnTo>
                <a:lnTo>
                  <a:pt x="3944" y="39976"/>
                </a:lnTo>
                <a:lnTo>
                  <a:pt x="4960" y="40634"/>
                </a:lnTo>
                <a:lnTo>
                  <a:pt x="6036" y="41231"/>
                </a:lnTo>
                <a:lnTo>
                  <a:pt x="7052" y="41649"/>
                </a:lnTo>
                <a:lnTo>
                  <a:pt x="8127" y="42008"/>
                </a:lnTo>
                <a:lnTo>
                  <a:pt x="9203" y="42366"/>
                </a:lnTo>
                <a:lnTo>
                  <a:pt x="10338" y="42606"/>
                </a:lnTo>
                <a:lnTo>
                  <a:pt x="11473" y="42785"/>
                </a:lnTo>
                <a:lnTo>
                  <a:pt x="12609" y="42904"/>
                </a:lnTo>
                <a:lnTo>
                  <a:pt x="13744" y="42964"/>
                </a:lnTo>
                <a:lnTo>
                  <a:pt x="14880" y="42904"/>
                </a:lnTo>
                <a:lnTo>
                  <a:pt x="16015" y="42785"/>
                </a:lnTo>
                <a:lnTo>
                  <a:pt x="17090" y="42546"/>
                </a:lnTo>
                <a:lnTo>
                  <a:pt x="18166" y="42247"/>
                </a:lnTo>
                <a:lnTo>
                  <a:pt x="19242" y="41888"/>
                </a:lnTo>
                <a:lnTo>
                  <a:pt x="20258" y="41351"/>
                </a:lnTo>
                <a:lnTo>
                  <a:pt x="21214" y="40813"/>
                </a:lnTo>
                <a:lnTo>
                  <a:pt x="22110" y="40096"/>
                </a:lnTo>
                <a:lnTo>
                  <a:pt x="22887" y="39319"/>
                </a:lnTo>
                <a:lnTo>
                  <a:pt x="23664" y="38482"/>
                </a:lnTo>
                <a:lnTo>
                  <a:pt x="24321" y="37586"/>
                </a:lnTo>
                <a:lnTo>
                  <a:pt x="24978" y="36630"/>
                </a:lnTo>
                <a:lnTo>
                  <a:pt x="25576" y="35674"/>
                </a:lnTo>
                <a:lnTo>
                  <a:pt x="26114" y="34598"/>
                </a:lnTo>
                <a:lnTo>
                  <a:pt x="26532" y="33582"/>
                </a:lnTo>
                <a:lnTo>
                  <a:pt x="26890" y="32447"/>
                </a:lnTo>
                <a:lnTo>
                  <a:pt x="27189" y="31372"/>
                </a:lnTo>
                <a:lnTo>
                  <a:pt x="27309" y="30236"/>
                </a:lnTo>
                <a:lnTo>
                  <a:pt x="27368" y="29161"/>
                </a:lnTo>
                <a:lnTo>
                  <a:pt x="27309" y="28085"/>
                </a:lnTo>
                <a:lnTo>
                  <a:pt x="27189" y="27547"/>
                </a:lnTo>
                <a:lnTo>
                  <a:pt x="27070" y="27009"/>
                </a:lnTo>
                <a:lnTo>
                  <a:pt x="26890" y="26531"/>
                </a:lnTo>
                <a:lnTo>
                  <a:pt x="26711" y="25994"/>
                </a:lnTo>
                <a:lnTo>
                  <a:pt x="26472" y="25516"/>
                </a:lnTo>
                <a:lnTo>
                  <a:pt x="26173" y="25037"/>
                </a:lnTo>
                <a:lnTo>
                  <a:pt x="25875" y="24559"/>
                </a:lnTo>
                <a:lnTo>
                  <a:pt x="25516" y="24081"/>
                </a:lnTo>
                <a:lnTo>
                  <a:pt x="25098" y="23663"/>
                </a:lnTo>
                <a:lnTo>
                  <a:pt x="24620" y="23185"/>
                </a:lnTo>
                <a:lnTo>
                  <a:pt x="24082" y="22707"/>
                </a:lnTo>
                <a:lnTo>
                  <a:pt x="23604" y="22229"/>
                </a:lnTo>
                <a:lnTo>
                  <a:pt x="23186" y="21691"/>
                </a:lnTo>
                <a:lnTo>
                  <a:pt x="22827" y="21213"/>
                </a:lnTo>
                <a:lnTo>
                  <a:pt x="22468" y="20675"/>
                </a:lnTo>
                <a:lnTo>
                  <a:pt x="22170" y="20138"/>
                </a:lnTo>
                <a:lnTo>
                  <a:pt x="21931" y="19540"/>
                </a:lnTo>
                <a:lnTo>
                  <a:pt x="21692" y="19002"/>
                </a:lnTo>
                <a:lnTo>
                  <a:pt x="21512" y="18405"/>
                </a:lnTo>
                <a:lnTo>
                  <a:pt x="21393" y="17807"/>
                </a:lnTo>
                <a:lnTo>
                  <a:pt x="21214" y="16552"/>
                </a:lnTo>
                <a:lnTo>
                  <a:pt x="21154" y="15238"/>
                </a:lnTo>
                <a:lnTo>
                  <a:pt x="21154" y="13804"/>
                </a:lnTo>
                <a:lnTo>
                  <a:pt x="21273" y="12608"/>
                </a:lnTo>
                <a:lnTo>
                  <a:pt x="21393" y="11174"/>
                </a:lnTo>
                <a:lnTo>
                  <a:pt x="21512" y="9680"/>
                </a:lnTo>
                <a:lnTo>
                  <a:pt x="21512" y="8963"/>
                </a:lnTo>
                <a:lnTo>
                  <a:pt x="21453" y="8187"/>
                </a:lnTo>
                <a:lnTo>
                  <a:pt x="21393" y="7469"/>
                </a:lnTo>
                <a:lnTo>
                  <a:pt x="21214" y="6812"/>
                </a:lnTo>
                <a:lnTo>
                  <a:pt x="21034" y="6155"/>
                </a:lnTo>
                <a:lnTo>
                  <a:pt x="20736" y="5617"/>
                </a:lnTo>
                <a:lnTo>
                  <a:pt x="20317" y="5079"/>
                </a:lnTo>
                <a:lnTo>
                  <a:pt x="19839" y="4661"/>
                </a:lnTo>
                <a:lnTo>
                  <a:pt x="19540" y="4482"/>
                </a:lnTo>
                <a:lnTo>
                  <a:pt x="19242" y="4362"/>
                </a:lnTo>
                <a:lnTo>
                  <a:pt x="18883" y="4243"/>
                </a:lnTo>
                <a:lnTo>
                  <a:pt x="18465" y="4123"/>
                </a:lnTo>
                <a:lnTo>
                  <a:pt x="18644" y="3765"/>
                </a:lnTo>
                <a:lnTo>
                  <a:pt x="18943" y="3287"/>
                </a:lnTo>
                <a:lnTo>
                  <a:pt x="19660" y="2211"/>
                </a:lnTo>
                <a:lnTo>
                  <a:pt x="19959" y="1673"/>
                </a:lnTo>
                <a:lnTo>
                  <a:pt x="20258" y="1135"/>
                </a:lnTo>
                <a:lnTo>
                  <a:pt x="20437" y="717"/>
                </a:lnTo>
                <a:lnTo>
                  <a:pt x="20437" y="478"/>
                </a:lnTo>
                <a:lnTo>
                  <a:pt x="20437" y="359"/>
                </a:lnTo>
                <a:lnTo>
                  <a:pt x="20377" y="120"/>
                </a:lnTo>
                <a:lnTo>
                  <a:pt x="20258" y="0"/>
                </a:lnTo>
                <a:close/>
              </a:path>
            </a:pathLst>
          </a:custGeom>
          <a:solidFill>
            <a:srgbClr val="140E4F">
              <a:alpha val="5730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solidFill>
                <a:srgbClr val="7A7D99"/>
              </a:solidFill>
            </a:endParaRPr>
          </a:p>
        </p:txBody>
      </p:sp>
      <p:sp>
        <p:nvSpPr>
          <p:cNvPr id="66" name="Google Shape;66;p3"/>
          <p:cNvSpPr/>
          <p:nvPr/>
        </p:nvSpPr>
        <p:spPr>
          <a:xfrm>
            <a:off x="11045988" y="4766678"/>
            <a:ext cx="1163472" cy="1269436"/>
          </a:xfrm>
          <a:custGeom>
            <a:avLst/>
            <a:gdLst/>
            <a:ahLst/>
            <a:cxnLst/>
            <a:rect l="l" t="t" r="r" b="b"/>
            <a:pathLst>
              <a:path w="32149" h="35077" extrusionOk="0">
                <a:moveTo>
                  <a:pt x="15656" y="13266"/>
                </a:moveTo>
                <a:lnTo>
                  <a:pt x="16791" y="13385"/>
                </a:lnTo>
                <a:lnTo>
                  <a:pt x="17688" y="13565"/>
                </a:lnTo>
                <a:lnTo>
                  <a:pt x="18524" y="13864"/>
                </a:lnTo>
                <a:lnTo>
                  <a:pt x="19301" y="14282"/>
                </a:lnTo>
                <a:lnTo>
                  <a:pt x="19660" y="14521"/>
                </a:lnTo>
                <a:lnTo>
                  <a:pt x="19958" y="14760"/>
                </a:lnTo>
                <a:lnTo>
                  <a:pt x="20257" y="15059"/>
                </a:lnTo>
                <a:lnTo>
                  <a:pt x="20496" y="15417"/>
                </a:lnTo>
                <a:lnTo>
                  <a:pt x="20675" y="15776"/>
                </a:lnTo>
                <a:lnTo>
                  <a:pt x="20795" y="16134"/>
                </a:lnTo>
                <a:lnTo>
                  <a:pt x="20914" y="16553"/>
                </a:lnTo>
                <a:lnTo>
                  <a:pt x="20914" y="16971"/>
                </a:lnTo>
                <a:lnTo>
                  <a:pt x="20855" y="17449"/>
                </a:lnTo>
                <a:lnTo>
                  <a:pt x="20735" y="17927"/>
                </a:lnTo>
                <a:lnTo>
                  <a:pt x="20496" y="18524"/>
                </a:lnTo>
                <a:lnTo>
                  <a:pt x="20197" y="19002"/>
                </a:lnTo>
                <a:lnTo>
                  <a:pt x="19899" y="19481"/>
                </a:lnTo>
                <a:lnTo>
                  <a:pt x="19540" y="19899"/>
                </a:lnTo>
                <a:lnTo>
                  <a:pt x="19122" y="20317"/>
                </a:lnTo>
                <a:lnTo>
                  <a:pt x="18644" y="20676"/>
                </a:lnTo>
                <a:lnTo>
                  <a:pt x="18166" y="20974"/>
                </a:lnTo>
                <a:lnTo>
                  <a:pt x="17688" y="21213"/>
                </a:lnTo>
                <a:lnTo>
                  <a:pt x="17150" y="21452"/>
                </a:lnTo>
                <a:lnTo>
                  <a:pt x="16612" y="21691"/>
                </a:lnTo>
                <a:lnTo>
                  <a:pt x="16015" y="21811"/>
                </a:lnTo>
                <a:lnTo>
                  <a:pt x="15477" y="21930"/>
                </a:lnTo>
                <a:lnTo>
                  <a:pt x="14879" y="21990"/>
                </a:lnTo>
                <a:lnTo>
                  <a:pt x="14341" y="22050"/>
                </a:lnTo>
                <a:lnTo>
                  <a:pt x="13206" y="22050"/>
                </a:lnTo>
                <a:lnTo>
                  <a:pt x="12608" y="21930"/>
                </a:lnTo>
                <a:lnTo>
                  <a:pt x="12071" y="21811"/>
                </a:lnTo>
                <a:lnTo>
                  <a:pt x="11533" y="21691"/>
                </a:lnTo>
                <a:lnTo>
                  <a:pt x="10995" y="21452"/>
                </a:lnTo>
                <a:lnTo>
                  <a:pt x="10517" y="21213"/>
                </a:lnTo>
                <a:lnTo>
                  <a:pt x="10039" y="20915"/>
                </a:lnTo>
                <a:lnTo>
                  <a:pt x="9621" y="20616"/>
                </a:lnTo>
                <a:lnTo>
                  <a:pt x="9202" y="20257"/>
                </a:lnTo>
                <a:lnTo>
                  <a:pt x="8904" y="19839"/>
                </a:lnTo>
                <a:lnTo>
                  <a:pt x="8665" y="19421"/>
                </a:lnTo>
                <a:lnTo>
                  <a:pt x="8485" y="19002"/>
                </a:lnTo>
                <a:lnTo>
                  <a:pt x="8426" y="18524"/>
                </a:lnTo>
                <a:lnTo>
                  <a:pt x="8426" y="18046"/>
                </a:lnTo>
                <a:lnTo>
                  <a:pt x="8545" y="17509"/>
                </a:lnTo>
                <a:lnTo>
                  <a:pt x="8784" y="16971"/>
                </a:lnTo>
                <a:lnTo>
                  <a:pt x="9143" y="16373"/>
                </a:lnTo>
                <a:lnTo>
                  <a:pt x="9501" y="15955"/>
                </a:lnTo>
                <a:lnTo>
                  <a:pt x="9860" y="15537"/>
                </a:lnTo>
                <a:lnTo>
                  <a:pt x="10278" y="15118"/>
                </a:lnTo>
                <a:lnTo>
                  <a:pt x="10696" y="14820"/>
                </a:lnTo>
                <a:lnTo>
                  <a:pt x="11115" y="14461"/>
                </a:lnTo>
                <a:lnTo>
                  <a:pt x="11593" y="14222"/>
                </a:lnTo>
                <a:lnTo>
                  <a:pt x="12071" y="13983"/>
                </a:lnTo>
                <a:lnTo>
                  <a:pt x="12549" y="13744"/>
                </a:lnTo>
                <a:lnTo>
                  <a:pt x="13027" y="13565"/>
                </a:lnTo>
                <a:lnTo>
                  <a:pt x="13565" y="13445"/>
                </a:lnTo>
                <a:lnTo>
                  <a:pt x="14043" y="13326"/>
                </a:lnTo>
                <a:lnTo>
                  <a:pt x="14580" y="13266"/>
                </a:lnTo>
                <a:close/>
                <a:moveTo>
                  <a:pt x="15716" y="12190"/>
                </a:moveTo>
                <a:lnTo>
                  <a:pt x="14640" y="12310"/>
                </a:lnTo>
                <a:lnTo>
                  <a:pt x="13565" y="12549"/>
                </a:lnTo>
                <a:lnTo>
                  <a:pt x="12489" y="12907"/>
                </a:lnTo>
                <a:lnTo>
                  <a:pt x="11473" y="13326"/>
                </a:lnTo>
                <a:lnTo>
                  <a:pt x="10935" y="13625"/>
                </a:lnTo>
                <a:lnTo>
                  <a:pt x="10398" y="13983"/>
                </a:lnTo>
                <a:lnTo>
                  <a:pt x="9860" y="14401"/>
                </a:lnTo>
                <a:lnTo>
                  <a:pt x="9382" y="14879"/>
                </a:lnTo>
                <a:lnTo>
                  <a:pt x="8904" y="15357"/>
                </a:lnTo>
                <a:lnTo>
                  <a:pt x="8485" y="15895"/>
                </a:lnTo>
                <a:lnTo>
                  <a:pt x="8127" y="16433"/>
                </a:lnTo>
                <a:lnTo>
                  <a:pt x="7828" y="17031"/>
                </a:lnTo>
                <a:lnTo>
                  <a:pt x="7649" y="17628"/>
                </a:lnTo>
                <a:lnTo>
                  <a:pt x="7470" y="18226"/>
                </a:lnTo>
                <a:lnTo>
                  <a:pt x="7470" y="18823"/>
                </a:lnTo>
                <a:lnTo>
                  <a:pt x="7529" y="19421"/>
                </a:lnTo>
                <a:lnTo>
                  <a:pt x="7649" y="19959"/>
                </a:lnTo>
                <a:lnTo>
                  <a:pt x="7948" y="20556"/>
                </a:lnTo>
                <a:lnTo>
                  <a:pt x="8366" y="21094"/>
                </a:lnTo>
                <a:lnTo>
                  <a:pt x="8963" y="21572"/>
                </a:lnTo>
                <a:lnTo>
                  <a:pt x="9501" y="21990"/>
                </a:lnTo>
                <a:lnTo>
                  <a:pt x="10099" y="22289"/>
                </a:lnTo>
                <a:lnTo>
                  <a:pt x="10696" y="22588"/>
                </a:lnTo>
                <a:lnTo>
                  <a:pt x="11354" y="22827"/>
                </a:lnTo>
                <a:lnTo>
                  <a:pt x="12011" y="22946"/>
                </a:lnTo>
                <a:lnTo>
                  <a:pt x="12668" y="23066"/>
                </a:lnTo>
                <a:lnTo>
                  <a:pt x="13385" y="23126"/>
                </a:lnTo>
                <a:lnTo>
                  <a:pt x="14102" y="23185"/>
                </a:lnTo>
                <a:lnTo>
                  <a:pt x="14760" y="23126"/>
                </a:lnTo>
                <a:lnTo>
                  <a:pt x="15477" y="23006"/>
                </a:lnTo>
                <a:lnTo>
                  <a:pt x="16134" y="22887"/>
                </a:lnTo>
                <a:lnTo>
                  <a:pt x="16791" y="22707"/>
                </a:lnTo>
                <a:lnTo>
                  <a:pt x="17449" y="22468"/>
                </a:lnTo>
                <a:lnTo>
                  <a:pt x="18046" y="22169"/>
                </a:lnTo>
                <a:lnTo>
                  <a:pt x="18644" y="21871"/>
                </a:lnTo>
                <a:lnTo>
                  <a:pt x="19182" y="21512"/>
                </a:lnTo>
                <a:lnTo>
                  <a:pt x="19660" y="21094"/>
                </a:lnTo>
                <a:lnTo>
                  <a:pt x="20138" y="20676"/>
                </a:lnTo>
                <a:lnTo>
                  <a:pt x="20556" y="20198"/>
                </a:lnTo>
                <a:lnTo>
                  <a:pt x="20914" y="19660"/>
                </a:lnTo>
                <a:lnTo>
                  <a:pt x="21213" y="19122"/>
                </a:lnTo>
                <a:lnTo>
                  <a:pt x="21452" y="18584"/>
                </a:lnTo>
                <a:lnTo>
                  <a:pt x="21691" y="18046"/>
                </a:lnTo>
                <a:lnTo>
                  <a:pt x="21811" y="17449"/>
                </a:lnTo>
                <a:lnTo>
                  <a:pt x="21871" y="16851"/>
                </a:lnTo>
                <a:lnTo>
                  <a:pt x="21871" y="16313"/>
                </a:lnTo>
                <a:lnTo>
                  <a:pt x="21811" y="15776"/>
                </a:lnTo>
                <a:lnTo>
                  <a:pt x="21632" y="15238"/>
                </a:lnTo>
                <a:lnTo>
                  <a:pt x="21333" y="14700"/>
                </a:lnTo>
                <a:lnTo>
                  <a:pt x="20974" y="14222"/>
                </a:lnTo>
                <a:lnTo>
                  <a:pt x="20556" y="13744"/>
                </a:lnTo>
                <a:lnTo>
                  <a:pt x="19958" y="13326"/>
                </a:lnTo>
                <a:lnTo>
                  <a:pt x="19480" y="13027"/>
                </a:lnTo>
                <a:lnTo>
                  <a:pt x="18943" y="12788"/>
                </a:lnTo>
                <a:lnTo>
                  <a:pt x="18405" y="12549"/>
                </a:lnTo>
                <a:lnTo>
                  <a:pt x="17867" y="12429"/>
                </a:lnTo>
                <a:lnTo>
                  <a:pt x="17329" y="12310"/>
                </a:lnTo>
                <a:lnTo>
                  <a:pt x="16791" y="12190"/>
                </a:lnTo>
                <a:close/>
                <a:moveTo>
                  <a:pt x="26651" y="897"/>
                </a:moveTo>
                <a:lnTo>
                  <a:pt x="26950" y="956"/>
                </a:lnTo>
                <a:lnTo>
                  <a:pt x="27249" y="1076"/>
                </a:lnTo>
                <a:lnTo>
                  <a:pt x="27547" y="1195"/>
                </a:lnTo>
                <a:lnTo>
                  <a:pt x="27786" y="1375"/>
                </a:lnTo>
                <a:lnTo>
                  <a:pt x="28264" y="1853"/>
                </a:lnTo>
                <a:lnTo>
                  <a:pt x="28683" y="2391"/>
                </a:lnTo>
                <a:lnTo>
                  <a:pt x="28981" y="2988"/>
                </a:lnTo>
                <a:lnTo>
                  <a:pt x="29161" y="3586"/>
                </a:lnTo>
                <a:lnTo>
                  <a:pt x="29220" y="4123"/>
                </a:lnTo>
                <a:lnTo>
                  <a:pt x="29220" y="4601"/>
                </a:lnTo>
                <a:lnTo>
                  <a:pt x="29161" y="5139"/>
                </a:lnTo>
                <a:lnTo>
                  <a:pt x="29101" y="5617"/>
                </a:lnTo>
                <a:lnTo>
                  <a:pt x="28862" y="6693"/>
                </a:lnTo>
                <a:lnTo>
                  <a:pt x="28503" y="7709"/>
                </a:lnTo>
                <a:lnTo>
                  <a:pt x="27727" y="9740"/>
                </a:lnTo>
                <a:lnTo>
                  <a:pt x="27308" y="10696"/>
                </a:lnTo>
                <a:lnTo>
                  <a:pt x="27010" y="11653"/>
                </a:lnTo>
                <a:lnTo>
                  <a:pt x="26472" y="13505"/>
                </a:lnTo>
                <a:lnTo>
                  <a:pt x="25994" y="15477"/>
                </a:lnTo>
                <a:lnTo>
                  <a:pt x="25575" y="17389"/>
                </a:lnTo>
                <a:lnTo>
                  <a:pt x="25038" y="19361"/>
                </a:lnTo>
                <a:lnTo>
                  <a:pt x="24679" y="20257"/>
                </a:lnTo>
                <a:lnTo>
                  <a:pt x="24380" y="21213"/>
                </a:lnTo>
                <a:lnTo>
                  <a:pt x="23962" y="22110"/>
                </a:lnTo>
                <a:lnTo>
                  <a:pt x="23544" y="23006"/>
                </a:lnTo>
                <a:lnTo>
                  <a:pt x="23006" y="23843"/>
                </a:lnTo>
                <a:lnTo>
                  <a:pt x="22468" y="24619"/>
                </a:lnTo>
                <a:lnTo>
                  <a:pt x="21811" y="25337"/>
                </a:lnTo>
                <a:lnTo>
                  <a:pt x="21094" y="26054"/>
                </a:lnTo>
                <a:lnTo>
                  <a:pt x="20377" y="26591"/>
                </a:lnTo>
                <a:lnTo>
                  <a:pt x="19719" y="27069"/>
                </a:lnTo>
                <a:lnTo>
                  <a:pt x="18943" y="27488"/>
                </a:lnTo>
                <a:lnTo>
                  <a:pt x="18166" y="27846"/>
                </a:lnTo>
                <a:lnTo>
                  <a:pt x="17389" y="28205"/>
                </a:lnTo>
                <a:lnTo>
                  <a:pt x="16612" y="28444"/>
                </a:lnTo>
                <a:lnTo>
                  <a:pt x="15776" y="28623"/>
                </a:lnTo>
                <a:lnTo>
                  <a:pt x="14939" y="28802"/>
                </a:lnTo>
                <a:lnTo>
                  <a:pt x="14102" y="28862"/>
                </a:lnTo>
                <a:lnTo>
                  <a:pt x="13206" y="28922"/>
                </a:lnTo>
                <a:lnTo>
                  <a:pt x="12369" y="28922"/>
                </a:lnTo>
                <a:lnTo>
                  <a:pt x="11533" y="28862"/>
                </a:lnTo>
                <a:lnTo>
                  <a:pt x="10637" y="28743"/>
                </a:lnTo>
                <a:lnTo>
                  <a:pt x="9800" y="28563"/>
                </a:lnTo>
                <a:lnTo>
                  <a:pt x="9023" y="28384"/>
                </a:lnTo>
                <a:lnTo>
                  <a:pt x="8187" y="28085"/>
                </a:lnTo>
                <a:lnTo>
                  <a:pt x="7350" y="27786"/>
                </a:lnTo>
                <a:lnTo>
                  <a:pt x="6513" y="27428"/>
                </a:lnTo>
                <a:lnTo>
                  <a:pt x="5737" y="26950"/>
                </a:lnTo>
                <a:lnTo>
                  <a:pt x="4960" y="26472"/>
                </a:lnTo>
                <a:lnTo>
                  <a:pt x="4243" y="25934"/>
                </a:lnTo>
                <a:lnTo>
                  <a:pt x="3585" y="25337"/>
                </a:lnTo>
                <a:lnTo>
                  <a:pt x="2988" y="24679"/>
                </a:lnTo>
                <a:lnTo>
                  <a:pt x="2450" y="24022"/>
                </a:lnTo>
                <a:lnTo>
                  <a:pt x="2032" y="23245"/>
                </a:lnTo>
                <a:lnTo>
                  <a:pt x="1673" y="22528"/>
                </a:lnTo>
                <a:lnTo>
                  <a:pt x="1374" y="21691"/>
                </a:lnTo>
                <a:lnTo>
                  <a:pt x="1255" y="20855"/>
                </a:lnTo>
                <a:lnTo>
                  <a:pt x="1195" y="20018"/>
                </a:lnTo>
                <a:lnTo>
                  <a:pt x="1315" y="19122"/>
                </a:lnTo>
                <a:lnTo>
                  <a:pt x="1494" y="18226"/>
                </a:lnTo>
                <a:lnTo>
                  <a:pt x="1853" y="17270"/>
                </a:lnTo>
                <a:lnTo>
                  <a:pt x="2331" y="16433"/>
                </a:lnTo>
                <a:lnTo>
                  <a:pt x="2868" y="15596"/>
                </a:lnTo>
                <a:lnTo>
                  <a:pt x="3406" y="14879"/>
                </a:lnTo>
                <a:lnTo>
                  <a:pt x="4063" y="14222"/>
                </a:lnTo>
                <a:lnTo>
                  <a:pt x="4781" y="13565"/>
                </a:lnTo>
                <a:lnTo>
                  <a:pt x="5498" y="13027"/>
                </a:lnTo>
                <a:lnTo>
                  <a:pt x="6334" y="12489"/>
                </a:lnTo>
                <a:lnTo>
                  <a:pt x="7111" y="11951"/>
                </a:lnTo>
                <a:lnTo>
                  <a:pt x="8844" y="11055"/>
                </a:lnTo>
                <a:lnTo>
                  <a:pt x="10577" y="10218"/>
                </a:lnTo>
                <a:lnTo>
                  <a:pt x="12310" y="9382"/>
                </a:lnTo>
                <a:lnTo>
                  <a:pt x="13983" y="8605"/>
                </a:lnTo>
                <a:lnTo>
                  <a:pt x="14879" y="8127"/>
                </a:lnTo>
                <a:lnTo>
                  <a:pt x="15716" y="7649"/>
                </a:lnTo>
                <a:lnTo>
                  <a:pt x="16552" y="7171"/>
                </a:lnTo>
                <a:lnTo>
                  <a:pt x="17329" y="6573"/>
                </a:lnTo>
                <a:lnTo>
                  <a:pt x="18106" y="6036"/>
                </a:lnTo>
                <a:lnTo>
                  <a:pt x="18883" y="5378"/>
                </a:lnTo>
                <a:lnTo>
                  <a:pt x="19600" y="4721"/>
                </a:lnTo>
                <a:lnTo>
                  <a:pt x="20257" y="4004"/>
                </a:lnTo>
                <a:lnTo>
                  <a:pt x="21273" y="2869"/>
                </a:lnTo>
                <a:lnTo>
                  <a:pt x="21811" y="2331"/>
                </a:lnTo>
                <a:lnTo>
                  <a:pt x="22408" y="1912"/>
                </a:lnTo>
                <a:lnTo>
                  <a:pt x="22767" y="1673"/>
                </a:lnTo>
                <a:lnTo>
                  <a:pt x="23066" y="1554"/>
                </a:lnTo>
                <a:lnTo>
                  <a:pt x="23484" y="1434"/>
                </a:lnTo>
                <a:lnTo>
                  <a:pt x="23842" y="1375"/>
                </a:lnTo>
                <a:lnTo>
                  <a:pt x="24201" y="1375"/>
                </a:lnTo>
                <a:lnTo>
                  <a:pt x="24739" y="1494"/>
                </a:lnTo>
                <a:lnTo>
                  <a:pt x="25157" y="1554"/>
                </a:lnTo>
                <a:lnTo>
                  <a:pt x="25336" y="1554"/>
                </a:lnTo>
                <a:lnTo>
                  <a:pt x="25456" y="1494"/>
                </a:lnTo>
                <a:lnTo>
                  <a:pt x="25456" y="1315"/>
                </a:lnTo>
                <a:lnTo>
                  <a:pt x="25336" y="1195"/>
                </a:lnTo>
                <a:lnTo>
                  <a:pt x="25635" y="1016"/>
                </a:lnTo>
                <a:lnTo>
                  <a:pt x="25994" y="897"/>
                </a:lnTo>
                <a:close/>
                <a:moveTo>
                  <a:pt x="29878" y="3287"/>
                </a:moveTo>
                <a:lnTo>
                  <a:pt x="30356" y="3705"/>
                </a:lnTo>
                <a:lnTo>
                  <a:pt x="30655" y="4243"/>
                </a:lnTo>
                <a:lnTo>
                  <a:pt x="30953" y="4781"/>
                </a:lnTo>
                <a:lnTo>
                  <a:pt x="31133" y="5319"/>
                </a:lnTo>
                <a:lnTo>
                  <a:pt x="31252" y="5916"/>
                </a:lnTo>
                <a:lnTo>
                  <a:pt x="31252" y="6514"/>
                </a:lnTo>
                <a:lnTo>
                  <a:pt x="31252" y="7171"/>
                </a:lnTo>
                <a:lnTo>
                  <a:pt x="31192" y="7828"/>
                </a:lnTo>
                <a:lnTo>
                  <a:pt x="31133" y="8426"/>
                </a:lnTo>
                <a:lnTo>
                  <a:pt x="30953" y="9083"/>
                </a:lnTo>
                <a:lnTo>
                  <a:pt x="30595" y="10338"/>
                </a:lnTo>
                <a:lnTo>
                  <a:pt x="30177" y="11533"/>
                </a:lnTo>
                <a:lnTo>
                  <a:pt x="29758" y="12609"/>
                </a:lnTo>
                <a:lnTo>
                  <a:pt x="29220" y="14103"/>
                </a:lnTo>
                <a:lnTo>
                  <a:pt x="28802" y="15596"/>
                </a:lnTo>
                <a:lnTo>
                  <a:pt x="28444" y="17090"/>
                </a:lnTo>
                <a:lnTo>
                  <a:pt x="28085" y="18644"/>
                </a:lnTo>
                <a:lnTo>
                  <a:pt x="27786" y="20138"/>
                </a:lnTo>
                <a:lnTo>
                  <a:pt x="27368" y="21691"/>
                </a:lnTo>
                <a:lnTo>
                  <a:pt x="26950" y="23185"/>
                </a:lnTo>
                <a:lnTo>
                  <a:pt x="26412" y="24619"/>
                </a:lnTo>
                <a:lnTo>
                  <a:pt x="25814" y="25815"/>
                </a:lnTo>
                <a:lnTo>
                  <a:pt x="25217" y="27010"/>
                </a:lnTo>
                <a:lnTo>
                  <a:pt x="24500" y="28085"/>
                </a:lnTo>
                <a:lnTo>
                  <a:pt x="23723" y="29161"/>
                </a:lnTo>
                <a:lnTo>
                  <a:pt x="22827" y="30117"/>
                </a:lnTo>
                <a:lnTo>
                  <a:pt x="21871" y="31013"/>
                </a:lnTo>
                <a:lnTo>
                  <a:pt x="20855" y="31850"/>
                </a:lnTo>
                <a:lnTo>
                  <a:pt x="19779" y="32567"/>
                </a:lnTo>
                <a:lnTo>
                  <a:pt x="19062" y="32925"/>
                </a:lnTo>
                <a:lnTo>
                  <a:pt x="18345" y="33224"/>
                </a:lnTo>
                <a:lnTo>
                  <a:pt x="17628" y="33523"/>
                </a:lnTo>
                <a:lnTo>
                  <a:pt x="16971" y="33702"/>
                </a:lnTo>
                <a:lnTo>
                  <a:pt x="16254" y="33882"/>
                </a:lnTo>
                <a:lnTo>
                  <a:pt x="15537" y="34001"/>
                </a:lnTo>
                <a:lnTo>
                  <a:pt x="14879" y="34061"/>
                </a:lnTo>
                <a:lnTo>
                  <a:pt x="14222" y="34121"/>
                </a:lnTo>
                <a:lnTo>
                  <a:pt x="13565" y="34061"/>
                </a:lnTo>
                <a:lnTo>
                  <a:pt x="12848" y="34001"/>
                </a:lnTo>
                <a:lnTo>
                  <a:pt x="12190" y="33941"/>
                </a:lnTo>
                <a:lnTo>
                  <a:pt x="11593" y="33762"/>
                </a:lnTo>
                <a:lnTo>
                  <a:pt x="10935" y="33642"/>
                </a:lnTo>
                <a:lnTo>
                  <a:pt x="10338" y="33403"/>
                </a:lnTo>
                <a:lnTo>
                  <a:pt x="9680" y="33164"/>
                </a:lnTo>
                <a:lnTo>
                  <a:pt x="9083" y="32866"/>
                </a:lnTo>
                <a:lnTo>
                  <a:pt x="7948" y="32208"/>
                </a:lnTo>
                <a:lnTo>
                  <a:pt x="6812" y="31432"/>
                </a:lnTo>
                <a:lnTo>
                  <a:pt x="5737" y="30535"/>
                </a:lnTo>
                <a:lnTo>
                  <a:pt x="4781" y="29519"/>
                </a:lnTo>
                <a:lnTo>
                  <a:pt x="3824" y="28444"/>
                </a:lnTo>
                <a:lnTo>
                  <a:pt x="2988" y="27249"/>
                </a:lnTo>
                <a:lnTo>
                  <a:pt x="2211" y="26054"/>
                </a:lnTo>
                <a:lnTo>
                  <a:pt x="1554" y="24739"/>
                </a:lnTo>
                <a:lnTo>
                  <a:pt x="1972" y="25277"/>
                </a:lnTo>
                <a:lnTo>
                  <a:pt x="2390" y="25815"/>
                </a:lnTo>
                <a:lnTo>
                  <a:pt x="2868" y="26293"/>
                </a:lnTo>
                <a:lnTo>
                  <a:pt x="3346" y="26711"/>
                </a:lnTo>
                <a:lnTo>
                  <a:pt x="3884" y="27189"/>
                </a:lnTo>
                <a:lnTo>
                  <a:pt x="4422" y="27547"/>
                </a:lnTo>
                <a:lnTo>
                  <a:pt x="5617" y="28265"/>
                </a:lnTo>
                <a:lnTo>
                  <a:pt x="6812" y="28862"/>
                </a:lnTo>
                <a:lnTo>
                  <a:pt x="8127" y="29340"/>
                </a:lnTo>
                <a:lnTo>
                  <a:pt x="9441" y="29699"/>
                </a:lnTo>
                <a:lnTo>
                  <a:pt x="10816" y="29938"/>
                </a:lnTo>
                <a:lnTo>
                  <a:pt x="12190" y="29997"/>
                </a:lnTo>
                <a:lnTo>
                  <a:pt x="13624" y="29997"/>
                </a:lnTo>
                <a:lnTo>
                  <a:pt x="14939" y="29878"/>
                </a:lnTo>
                <a:lnTo>
                  <a:pt x="16313" y="29579"/>
                </a:lnTo>
                <a:lnTo>
                  <a:pt x="17628" y="29221"/>
                </a:lnTo>
                <a:lnTo>
                  <a:pt x="18225" y="28982"/>
                </a:lnTo>
                <a:lnTo>
                  <a:pt x="18883" y="28683"/>
                </a:lnTo>
                <a:lnTo>
                  <a:pt x="19480" y="28384"/>
                </a:lnTo>
                <a:lnTo>
                  <a:pt x="20018" y="28026"/>
                </a:lnTo>
                <a:lnTo>
                  <a:pt x="20616" y="27667"/>
                </a:lnTo>
                <a:lnTo>
                  <a:pt x="21094" y="27249"/>
                </a:lnTo>
                <a:lnTo>
                  <a:pt x="21691" y="26771"/>
                </a:lnTo>
                <a:lnTo>
                  <a:pt x="22229" y="26173"/>
                </a:lnTo>
                <a:lnTo>
                  <a:pt x="22767" y="25635"/>
                </a:lnTo>
                <a:lnTo>
                  <a:pt x="23185" y="24978"/>
                </a:lnTo>
                <a:lnTo>
                  <a:pt x="23603" y="24380"/>
                </a:lnTo>
                <a:lnTo>
                  <a:pt x="24022" y="23723"/>
                </a:lnTo>
                <a:lnTo>
                  <a:pt x="24380" y="23066"/>
                </a:lnTo>
                <a:lnTo>
                  <a:pt x="24679" y="22349"/>
                </a:lnTo>
                <a:lnTo>
                  <a:pt x="25217" y="20915"/>
                </a:lnTo>
                <a:lnTo>
                  <a:pt x="25695" y="19481"/>
                </a:lnTo>
                <a:lnTo>
                  <a:pt x="26113" y="17987"/>
                </a:lnTo>
                <a:lnTo>
                  <a:pt x="26472" y="16493"/>
                </a:lnTo>
                <a:lnTo>
                  <a:pt x="27308" y="13027"/>
                </a:lnTo>
                <a:lnTo>
                  <a:pt x="27846" y="11354"/>
                </a:lnTo>
                <a:lnTo>
                  <a:pt x="28444" y="9681"/>
                </a:lnTo>
                <a:lnTo>
                  <a:pt x="29041" y="8127"/>
                </a:lnTo>
                <a:lnTo>
                  <a:pt x="29340" y="7350"/>
                </a:lnTo>
                <a:lnTo>
                  <a:pt x="29639" y="6514"/>
                </a:lnTo>
                <a:lnTo>
                  <a:pt x="29818" y="5737"/>
                </a:lnTo>
                <a:lnTo>
                  <a:pt x="29938" y="4960"/>
                </a:lnTo>
                <a:lnTo>
                  <a:pt x="29997" y="4123"/>
                </a:lnTo>
                <a:lnTo>
                  <a:pt x="29878" y="3287"/>
                </a:lnTo>
                <a:close/>
                <a:moveTo>
                  <a:pt x="26292" y="0"/>
                </a:moveTo>
                <a:lnTo>
                  <a:pt x="25994" y="60"/>
                </a:lnTo>
                <a:lnTo>
                  <a:pt x="25755" y="120"/>
                </a:lnTo>
                <a:lnTo>
                  <a:pt x="25336" y="359"/>
                </a:lnTo>
                <a:lnTo>
                  <a:pt x="24918" y="598"/>
                </a:lnTo>
                <a:lnTo>
                  <a:pt x="24500" y="777"/>
                </a:lnTo>
                <a:lnTo>
                  <a:pt x="24082" y="837"/>
                </a:lnTo>
                <a:lnTo>
                  <a:pt x="23245" y="837"/>
                </a:lnTo>
                <a:lnTo>
                  <a:pt x="23006" y="897"/>
                </a:lnTo>
                <a:lnTo>
                  <a:pt x="22767" y="956"/>
                </a:lnTo>
                <a:lnTo>
                  <a:pt x="22289" y="1195"/>
                </a:lnTo>
                <a:lnTo>
                  <a:pt x="21811" y="1434"/>
                </a:lnTo>
                <a:lnTo>
                  <a:pt x="21393" y="1793"/>
                </a:lnTo>
                <a:lnTo>
                  <a:pt x="20974" y="2151"/>
                </a:lnTo>
                <a:lnTo>
                  <a:pt x="20257" y="2928"/>
                </a:lnTo>
                <a:lnTo>
                  <a:pt x="19480" y="3705"/>
                </a:lnTo>
                <a:lnTo>
                  <a:pt x="18584" y="4601"/>
                </a:lnTo>
                <a:lnTo>
                  <a:pt x="17568" y="5378"/>
                </a:lnTo>
                <a:lnTo>
                  <a:pt x="16552" y="6095"/>
                </a:lnTo>
                <a:lnTo>
                  <a:pt x="15417" y="6753"/>
                </a:lnTo>
                <a:lnTo>
                  <a:pt x="14341" y="7350"/>
                </a:lnTo>
                <a:lnTo>
                  <a:pt x="13146" y="7948"/>
                </a:lnTo>
                <a:lnTo>
                  <a:pt x="10816" y="8964"/>
                </a:lnTo>
                <a:lnTo>
                  <a:pt x="8485" y="10099"/>
                </a:lnTo>
                <a:lnTo>
                  <a:pt x="7410" y="10637"/>
                </a:lnTo>
                <a:lnTo>
                  <a:pt x="6274" y="11294"/>
                </a:lnTo>
                <a:lnTo>
                  <a:pt x="5259" y="12011"/>
                </a:lnTo>
                <a:lnTo>
                  <a:pt x="4243" y="12788"/>
                </a:lnTo>
                <a:lnTo>
                  <a:pt x="3287" y="13625"/>
                </a:lnTo>
                <a:lnTo>
                  <a:pt x="2450" y="14581"/>
                </a:lnTo>
                <a:lnTo>
                  <a:pt x="2032" y="15059"/>
                </a:lnTo>
                <a:lnTo>
                  <a:pt x="1733" y="15596"/>
                </a:lnTo>
                <a:lnTo>
                  <a:pt x="1374" y="16134"/>
                </a:lnTo>
                <a:lnTo>
                  <a:pt x="1076" y="16732"/>
                </a:lnTo>
                <a:lnTo>
                  <a:pt x="837" y="17329"/>
                </a:lnTo>
                <a:lnTo>
                  <a:pt x="598" y="17927"/>
                </a:lnTo>
                <a:lnTo>
                  <a:pt x="418" y="18524"/>
                </a:lnTo>
                <a:lnTo>
                  <a:pt x="239" y="19182"/>
                </a:lnTo>
                <a:lnTo>
                  <a:pt x="120" y="19839"/>
                </a:lnTo>
                <a:lnTo>
                  <a:pt x="60" y="20496"/>
                </a:lnTo>
                <a:lnTo>
                  <a:pt x="0" y="21154"/>
                </a:lnTo>
                <a:lnTo>
                  <a:pt x="0" y="21751"/>
                </a:lnTo>
                <a:lnTo>
                  <a:pt x="0" y="22409"/>
                </a:lnTo>
                <a:lnTo>
                  <a:pt x="120" y="23006"/>
                </a:lnTo>
                <a:lnTo>
                  <a:pt x="239" y="23663"/>
                </a:lnTo>
                <a:lnTo>
                  <a:pt x="418" y="24261"/>
                </a:lnTo>
                <a:lnTo>
                  <a:pt x="956" y="25456"/>
                </a:lnTo>
                <a:lnTo>
                  <a:pt x="1554" y="26651"/>
                </a:lnTo>
                <a:lnTo>
                  <a:pt x="2331" y="27846"/>
                </a:lnTo>
                <a:lnTo>
                  <a:pt x="3167" y="29041"/>
                </a:lnTo>
                <a:lnTo>
                  <a:pt x="4063" y="30177"/>
                </a:lnTo>
                <a:lnTo>
                  <a:pt x="5020" y="31193"/>
                </a:lnTo>
                <a:lnTo>
                  <a:pt x="6035" y="32089"/>
                </a:lnTo>
                <a:lnTo>
                  <a:pt x="7051" y="32925"/>
                </a:lnTo>
                <a:lnTo>
                  <a:pt x="7589" y="33284"/>
                </a:lnTo>
                <a:lnTo>
                  <a:pt x="8187" y="33642"/>
                </a:lnTo>
                <a:lnTo>
                  <a:pt x="8784" y="33941"/>
                </a:lnTo>
                <a:lnTo>
                  <a:pt x="9322" y="34180"/>
                </a:lnTo>
                <a:lnTo>
                  <a:pt x="10517" y="34599"/>
                </a:lnTo>
                <a:lnTo>
                  <a:pt x="11712" y="34897"/>
                </a:lnTo>
                <a:lnTo>
                  <a:pt x="12907" y="35017"/>
                </a:lnTo>
                <a:lnTo>
                  <a:pt x="14162" y="35077"/>
                </a:lnTo>
                <a:lnTo>
                  <a:pt x="15357" y="34957"/>
                </a:lnTo>
                <a:lnTo>
                  <a:pt x="16552" y="34718"/>
                </a:lnTo>
                <a:lnTo>
                  <a:pt x="17688" y="34419"/>
                </a:lnTo>
                <a:lnTo>
                  <a:pt x="18823" y="33941"/>
                </a:lnTo>
                <a:lnTo>
                  <a:pt x="19958" y="33403"/>
                </a:lnTo>
                <a:lnTo>
                  <a:pt x="21034" y="32746"/>
                </a:lnTo>
                <a:lnTo>
                  <a:pt x="22050" y="32029"/>
                </a:lnTo>
                <a:lnTo>
                  <a:pt x="23006" y="31193"/>
                </a:lnTo>
                <a:lnTo>
                  <a:pt x="23902" y="30296"/>
                </a:lnTo>
                <a:lnTo>
                  <a:pt x="24679" y="29280"/>
                </a:lnTo>
                <a:lnTo>
                  <a:pt x="25575" y="28085"/>
                </a:lnTo>
                <a:lnTo>
                  <a:pt x="26292" y="26830"/>
                </a:lnTo>
                <a:lnTo>
                  <a:pt x="26890" y="25516"/>
                </a:lnTo>
                <a:lnTo>
                  <a:pt x="27428" y="24141"/>
                </a:lnTo>
                <a:lnTo>
                  <a:pt x="27846" y="22767"/>
                </a:lnTo>
                <a:lnTo>
                  <a:pt x="28264" y="21393"/>
                </a:lnTo>
                <a:lnTo>
                  <a:pt x="28922" y="18524"/>
                </a:lnTo>
                <a:lnTo>
                  <a:pt x="29280" y="17031"/>
                </a:lnTo>
                <a:lnTo>
                  <a:pt x="29699" y="15537"/>
                </a:lnTo>
                <a:lnTo>
                  <a:pt x="30117" y="14043"/>
                </a:lnTo>
                <a:lnTo>
                  <a:pt x="30655" y="12609"/>
                </a:lnTo>
                <a:lnTo>
                  <a:pt x="31252" y="11055"/>
                </a:lnTo>
                <a:lnTo>
                  <a:pt x="31551" y="10218"/>
                </a:lnTo>
                <a:lnTo>
                  <a:pt x="31790" y="9442"/>
                </a:lnTo>
                <a:lnTo>
                  <a:pt x="31969" y="8605"/>
                </a:lnTo>
                <a:lnTo>
                  <a:pt x="32089" y="7768"/>
                </a:lnTo>
                <a:lnTo>
                  <a:pt x="32148" y="6932"/>
                </a:lnTo>
                <a:lnTo>
                  <a:pt x="32089" y="6036"/>
                </a:lnTo>
                <a:lnTo>
                  <a:pt x="31969" y="5438"/>
                </a:lnTo>
                <a:lnTo>
                  <a:pt x="31790" y="4900"/>
                </a:lnTo>
                <a:lnTo>
                  <a:pt x="31611" y="4362"/>
                </a:lnTo>
                <a:lnTo>
                  <a:pt x="31372" y="3884"/>
                </a:lnTo>
                <a:lnTo>
                  <a:pt x="31073" y="3406"/>
                </a:lnTo>
                <a:lnTo>
                  <a:pt x="30714" y="2928"/>
                </a:lnTo>
                <a:lnTo>
                  <a:pt x="30296" y="2510"/>
                </a:lnTo>
                <a:lnTo>
                  <a:pt x="29878" y="2092"/>
                </a:lnTo>
                <a:lnTo>
                  <a:pt x="29101" y="1315"/>
                </a:lnTo>
                <a:lnTo>
                  <a:pt x="28742" y="956"/>
                </a:lnTo>
                <a:lnTo>
                  <a:pt x="28324" y="658"/>
                </a:lnTo>
                <a:lnTo>
                  <a:pt x="27846" y="359"/>
                </a:lnTo>
                <a:lnTo>
                  <a:pt x="27368" y="180"/>
                </a:lnTo>
                <a:lnTo>
                  <a:pt x="26830" y="0"/>
                </a:lnTo>
                <a:close/>
              </a:path>
            </a:pathLst>
          </a:custGeom>
          <a:solidFill>
            <a:srgbClr val="140E4F">
              <a:alpha val="5730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solidFill>
                <a:srgbClr val="7A7D99"/>
              </a:solidFill>
            </a:endParaRPr>
          </a:p>
        </p:txBody>
      </p:sp>
      <p:sp>
        <p:nvSpPr>
          <p:cNvPr id="67" name="Google Shape;67;p3"/>
          <p:cNvSpPr/>
          <p:nvPr/>
        </p:nvSpPr>
        <p:spPr>
          <a:xfrm rot="-3835551">
            <a:off x="6805178" y="5184299"/>
            <a:ext cx="1381909" cy="804500"/>
          </a:xfrm>
          <a:custGeom>
            <a:avLst/>
            <a:gdLst/>
            <a:ahLst/>
            <a:cxnLst/>
            <a:rect l="l" t="t" r="r" b="b"/>
            <a:pathLst>
              <a:path w="38185" h="22230" extrusionOk="0">
                <a:moveTo>
                  <a:pt x="19481" y="6633"/>
                </a:moveTo>
                <a:lnTo>
                  <a:pt x="19003" y="6693"/>
                </a:lnTo>
                <a:lnTo>
                  <a:pt x="18465" y="6813"/>
                </a:lnTo>
                <a:lnTo>
                  <a:pt x="17808" y="7052"/>
                </a:lnTo>
                <a:lnTo>
                  <a:pt x="17509" y="7231"/>
                </a:lnTo>
                <a:lnTo>
                  <a:pt x="17270" y="7410"/>
                </a:lnTo>
                <a:lnTo>
                  <a:pt x="17151" y="7649"/>
                </a:lnTo>
                <a:lnTo>
                  <a:pt x="17151" y="7709"/>
                </a:lnTo>
                <a:lnTo>
                  <a:pt x="17151" y="7829"/>
                </a:lnTo>
                <a:lnTo>
                  <a:pt x="17330" y="8187"/>
                </a:lnTo>
                <a:lnTo>
                  <a:pt x="17569" y="8486"/>
                </a:lnTo>
                <a:lnTo>
                  <a:pt x="17868" y="8665"/>
                </a:lnTo>
                <a:lnTo>
                  <a:pt x="18226" y="8844"/>
                </a:lnTo>
                <a:lnTo>
                  <a:pt x="18645" y="8904"/>
                </a:lnTo>
                <a:lnTo>
                  <a:pt x="19123" y="8964"/>
                </a:lnTo>
                <a:lnTo>
                  <a:pt x="19601" y="8964"/>
                </a:lnTo>
                <a:lnTo>
                  <a:pt x="20079" y="8904"/>
                </a:lnTo>
                <a:lnTo>
                  <a:pt x="20975" y="8785"/>
                </a:lnTo>
                <a:lnTo>
                  <a:pt x="21752" y="8546"/>
                </a:lnTo>
                <a:lnTo>
                  <a:pt x="22051" y="8366"/>
                </a:lnTo>
                <a:lnTo>
                  <a:pt x="22230" y="8247"/>
                </a:lnTo>
                <a:lnTo>
                  <a:pt x="22349" y="8127"/>
                </a:lnTo>
                <a:lnTo>
                  <a:pt x="22290" y="7948"/>
                </a:lnTo>
                <a:lnTo>
                  <a:pt x="22409" y="8008"/>
                </a:lnTo>
                <a:lnTo>
                  <a:pt x="22529" y="7948"/>
                </a:lnTo>
                <a:lnTo>
                  <a:pt x="22708" y="7888"/>
                </a:lnTo>
                <a:lnTo>
                  <a:pt x="22768" y="7769"/>
                </a:lnTo>
                <a:lnTo>
                  <a:pt x="22768" y="7709"/>
                </a:lnTo>
                <a:lnTo>
                  <a:pt x="22768" y="7590"/>
                </a:lnTo>
                <a:lnTo>
                  <a:pt x="22708" y="7470"/>
                </a:lnTo>
                <a:lnTo>
                  <a:pt x="22290" y="7231"/>
                </a:lnTo>
                <a:lnTo>
                  <a:pt x="21871" y="6992"/>
                </a:lnTo>
                <a:lnTo>
                  <a:pt x="21393" y="6813"/>
                </a:lnTo>
                <a:lnTo>
                  <a:pt x="20915" y="6693"/>
                </a:lnTo>
                <a:lnTo>
                  <a:pt x="20437" y="6633"/>
                </a:lnTo>
                <a:close/>
                <a:moveTo>
                  <a:pt x="36452" y="1136"/>
                </a:moveTo>
                <a:lnTo>
                  <a:pt x="36033" y="1255"/>
                </a:lnTo>
                <a:lnTo>
                  <a:pt x="35555" y="1375"/>
                </a:lnTo>
                <a:lnTo>
                  <a:pt x="31253" y="2331"/>
                </a:lnTo>
                <a:lnTo>
                  <a:pt x="26951" y="3287"/>
                </a:lnTo>
                <a:lnTo>
                  <a:pt x="22648" y="4124"/>
                </a:lnTo>
                <a:lnTo>
                  <a:pt x="20437" y="4482"/>
                </a:lnTo>
                <a:lnTo>
                  <a:pt x="18286" y="4781"/>
                </a:lnTo>
                <a:lnTo>
                  <a:pt x="13804" y="5319"/>
                </a:lnTo>
                <a:lnTo>
                  <a:pt x="11593" y="5498"/>
                </a:lnTo>
                <a:lnTo>
                  <a:pt x="9323" y="5677"/>
                </a:lnTo>
                <a:lnTo>
                  <a:pt x="6873" y="5797"/>
                </a:lnTo>
                <a:lnTo>
                  <a:pt x="4363" y="5916"/>
                </a:lnTo>
                <a:lnTo>
                  <a:pt x="2092" y="6096"/>
                </a:lnTo>
                <a:lnTo>
                  <a:pt x="1256" y="6275"/>
                </a:lnTo>
                <a:lnTo>
                  <a:pt x="897" y="6394"/>
                </a:lnTo>
                <a:lnTo>
                  <a:pt x="838" y="6454"/>
                </a:lnTo>
                <a:lnTo>
                  <a:pt x="957" y="6514"/>
                </a:lnTo>
                <a:lnTo>
                  <a:pt x="2033" y="6633"/>
                </a:lnTo>
                <a:lnTo>
                  <a:pt x="1853" y="6872"/>
                </a:lnTo>
                <a:lnTo>
                  <a:pt x="1794" y="7171"/>
                </a:lnTo>
                <a:lnTo>
                  <a:pt x="1794" y="7530"/>
                </a:lnTo>
                <a:lnTo>
                  <a:pt x="1794" y="7948"/>
                </a:lnTo>
                <a:lnTo>
                  <a:pt x="1913" y="8366"/>
                </a:lnTo>
                <a:lnTo>
                  <a:pt x="2033" y="8844"/>
                </a:lnTo>
                <a:lnTo>
                  <a:pt x="2391" y="9741"/>
                </a:lnTo>
                <a:lnTo>
                  <a:pt x="2869" y="10697"/>
                </a:lnTo>
                <a:lnTo>
                  <a:pt x="3288" y="11533"/>
                </a:lnTo>
                <a:lnTo>
                  <a:pt x="4064" y="12728"/>
                </a:lnTo>
                <a:lnTo>
                  <a:pt x="4602" y="13386"/>
                </a:lnTo>
                <a:lnTo>
                  <a:pt x="5140" y="14043"/>
                </a:lnTo>
                <a:lnTo>
                  <a:pt x="5737" y="14700"/>
                </a:lnTo>
                <a:lnTo>
                  <a:pt x="6395" y="15298"/>
                </a:lnTo>
                <a:lnTo>
                  <a:pt x="7112" y="15836"/>
                </a:lnTo>
                <a:lnTo>
                  <a:pt x="7769" y="16374"/>
                </a:lnTo>
                <a:lnTo>
                  <a:pt x="8546" y="16852"/>
                </a:lnTo>
                <a:lnTo>
                  <a:pt x="9323" y="17270"/>
                </a:lnTo>
                <a:lnTo>
                  <a:pt x="10996" y="18106"/>
                </a:lnTo>
                <a:lnTo>
                  <a:pt x="12729" y="18823"/>
                </a:lnTo>
                <a:lnTo>
                  <a:pt x="14581" y="19421"/>
                </a:lnTo>
                <a:lnTo>
                  <a:pt x="16374" y="19899"/>
                </a:lnTo>
                <a:lnTo>
                  <a:pt x="17390" y="20078"/>
                </a:lnTo>
                <a:lnTo>
                  <a:pt x="18406" y="20138"/>
                </a:lnTo>
                <a:lnTo>
                  <a:pt x="19421" y="20198"/>
                </a:lnTo>
                <a:lnTo>
                  <a:pt x="20437" y="20258"/>
                </a:lnTo>
                <a:lnTo>
                  <a:pt x="21035" y="20138"/>
                </a:lnTo>
                <a:lnTo>
                  <a:pt x="21931" y="20019"/>
                </a:lnTo>
                <a:lnTo>
                  <a:pt x="23186" y="19780"/>
                </a:lnTo>
                <a:lnTo>
                  <a:pt x="22827" y="19600"/>
                </a:lnTo>
                <a:lnTo>
                  <a:pt x="22469" y="19541"/>
                </a:lnTo>
                <a:lnTo>
                  <a:pt x="22051" y="19481"/>
                </a:lnTo>
                <a:lnTo>
                  <a:pt x="21632" y="19481"/>
                </a:lnTo>
                <a:lnTo>
                  <a:pt x="20856" y="19600"/>
                </a:lnTo>
                <a:lnTo>
                  <a:pt x="20079" y="19660"/>
                </a:lnTo>
                <a:lnTo>
                  <a:pt x="19123" y="19600"/>
                </a:lnTo>
                <a:lnTo>
                  <a:pt x="18226" y="19541"/>
                </a:lnTo>
                <a:lnTo>
                  <a:pt x="17330" y="19421"/>
                </a:lnTo>
                <a:lnTo>
                  <a:pt x="16434" y="19242"/>
                </a:lnTo>
                <a:lnTo>
                  <a:pt x="14522" y="18764"/>
                </a:lnTo>
                <a:lnTo>
                  <a:pt x="13565" y="18465"/>
                </a:lnTo>
                <a:lnTo>
                  <a:pt x="12669" y="18166"/>
                </a:lnTo>
                <a:lnTo>
                  <a:pt x="11713" y="17748"/>
                </a:lnTo>
                <a:lnTo>
                  <a:pt x="10817" y="17389"/>
                </a:lnTo>
                <a:lnTo>
                  <a:pt x="9920" y="16911"/>
                </a:lnTo>
                <a:lnTo>
                  <a:pt x="9084" y="16493"/>
                </a:lnTo>
                <a:lnTo>
                  <a:pt x="8426" y="16075"/>
                </a:lnTo>
                <a:lnTo>
                  <a:pt x="7769" y="15597"/>
                </a:lnTo>
                <a:lnTo>
                  <a:pt x="7112" y="15119"/>
                </a:lnTo>
                <a:lnTo>
                  <a:pt x="6574" y="14581"/>
                </a:lnTo>
                <a:lnTo>
                  <a:pt x="5976" y="13983"/>
                </a:lnTo>
                <a:lnTo>
                  <a:pt x="5498" y="13446"/>
                </a:lnTo>
                <a:lnTo>
                  <a:pt x="4961" y="12788"/>
                </a:lnTo>
                <a:lnTo>
                  <a:pt x="4542" y="12131"/>
                </a:lnTo>
                <a:lnTo>
                  <a:pt x="4184" y="11533"/>
                </a:lnTo>
                <a:lnTo>
                  <a:pt x="3825" y="10876"/>
                </a:lnTo>
                <a:lnTo>
                  <a:pt x="3527" y="10278"/>
                </a:lnTo>
                <a:lnTo>
                  <a:pt x="3288" y="9621"/>
                </a:lnTo>
                <a:lnTo>
                  <a:pt x="3048" y="8844"/>
                </a:lnTo>
                <a:lnTo>
                  <a:pt x="2929" y="8068"/>
                </a:lnTo>
                <a:lnTo>
                  <a:pt x="2750" y="7350"/>
                </a:lnTo>
                <a:lnTo>
                  <a:pt x="2630" y="6992"/>
                </a:lnTo>
                <a:lnTo>
                  <a:pt x="2511" y="6633"/>
                </a:lnTo>
                <a:lnTo>
                  <a:pt x="4483" y="6633"/>
                </a:lnTo>
                <a:lnTo>
                  <a:pt x="6514" y="6454"/>
                </a:lnTo>
                <a:lnTo>
                  <a:pt x="7530" y="6335"/>
                </a:lnTo>
                <a:lnTo>
                  <a:pt x="8546" y="6275"/>
                </a:lnTo>
                <a:lnTo>
                  <a:pt x="9502" y="6275"/>
                </a:lnTo>
                <a:lnTo>
                  <a:pt x="10458" y="6394"/>
                </a:lnTo>
                <a:lnTo>
                  <a:pt x="10996" y="6454"/>
                </a:lnTo>
                <a:lnTo>
                  <a:pt x="11115" y="6454"/>
                </a:lnTo>
                <a:lnTo>
                  <a:pt x="11235" y="6514"/>
                </a:lnTo>
                <a:lnTo>
                  <a:pt x="11354" y="6753"/>
                </a:lnTo>
                <a:lnTo>
                  <a:pt x="11593" y="7291"/>
                </a:lnTo>
                <a:lnTo>
                  <a:pt x="11773" y="7530"/>
                </a:lnTo>
                <a:lnTo>
                  <a:pt x="12012" y="7769"/>
                </a:lnTo>
                <a:lnTo>
                  <a:pt x="12490" y="8187"/>
                </a:lnTo>
                <a:lnTo>
                  <a:pt x="13147" y="8665"/>
                </a:lnTo>
                <a:lnTo>
                  <a:pt x="13864" y="9024"/>
                </a:lnTo>
                <a:lnTo>
                  <a:pt x="15358" y="9681"/>
                </a:lnTo>
                <a:lnTo>
                  <a:pt x="16135" y="9980"/>
                </a:lnTo>
                <a:lnTo>
                  <a:pt x="16912" y="10278"/>
                </a:lnTo>
                <a:lnTo>
                  <a:pt x="17689" y="10518"/>
                </a:lnTo>
                <a:lnTo>
                  <a:pt x="18465" y="10697"/>
                </a:lnTo>
                <a:lnTo>
                  <a:pt x="19302" y="10876"/>
                </a:lnTo>
                <a:lnTo>
                  <a:pt x="20079" y="10936"/>
                </a:lnTo>
                <a:lnTo>
                  <a:pt x="20856" y="10996"/>
                </a:lnTo>
                <a:lnTo>
                  <a:pt x="21632" y="10936"/>
                </a:lnTo>
                <a:lnTo>
                  <a:pt x="22409" y="10816"/>
                </a:lnTo>
                <a:lnTo>
                  <a:pt x="23126" y="10637"/>
                </a:lnTo>
                <a:lnTo>
                  <a:pt x="23843" y="10398"/>
                </a:lnTo>
                <a:lnTo>
                  <a:pt x="24501" y="10039"/>
                </a:lnTo>
                <a:lnTo>
                  <a:pt x="25158" y="9621"/>
                </a:lnTo>
                <a:lnTo>
                  <a:pt x="25815" y="9083"/>
                </a:lnTo>
                <a:lnTo>
                  <a:pt x="26413" y="8486"/>
                </a:lnTo>
                <a:lnTo>
                  <a:pt x="26951" y="7769"/>
                </a:lnTo>
                <a:lnTo>
                  <a:pt x="27309" y="7171"/>
                </a:lnTo>
                <a:lnTo>
                  <a:pt x="27727" y="6454"/>
                </a:lnTo>
                <a:lnTo>
                  <a:pt x="28026" y="5737"/>
                </a:lnTo>
                <a:lnTo>
                  <a:pt x="28146" y="5379"/>
                </a:lnTo>
                <a:lnTo>
                  <a:pt x="28205" y="5080"/>
                </a:lnTo>
                <a:lnTo>
                  <a:pt x="28205" y="4482"/>
                </a:lnTo>
                <a:lnTo>
                  <a:pt x="28205" y="4363"/>
                </a:lnTo>
                <a:lnTo>
                  <a:pt x="28146" y="4303"/>
                </a:lnTo>
                <a:lnTo>
                  <a:pt x="28086" y="4363"/>
                </a:lnTo>
                <a:lnTo>
                  <a:pt x="27966" y="4482"/>
                </a:lnTo>
                <a:lnTo>
                  <a:pt x="27668" y="4960"/>
                </a:lnTo>
                <a:lnTo>
                  <a:pt x="26831" y="6514"/>
                </a:lnTo>
                <a:lnTo>
                  <a:pt x="26413" y="7231"/>
                </a:lnTo>
                <a:lnTo>
                  <a:pt x="25995" y="7888"/>
                </a:lnTo>
                <a:lnTo>
                  <a:pt x="25516" y="8546"/>
                </a:lnTo>
                <a:lnTo>
                  <a:pt x="24919" y="9143"/>
                </a:lnTo>
                <a:lnTo>
                  <a:pt x="24620" y="9382"/>
                </a:lnTo>
                <a:lnTo>
                  <a:pt x="24262" y="9621"/>
                </a:lnTo>
                <a:lnTo>
                  <a:pt x="23843" y="9800"/>
                </a:lnTo>
                <a:lnTo>
                  <a:pt x="23425" y="10039"/>
                </a:lnTo>
                <a:lnTo>
                  <a:pt x="22588" y="10278"/>
                </a:lnTo>
                <a:lnTo>
                  <a:pt x="21692" y="10398"/>
                </a:lnTo>
                <a:lnTo>
                  <a:pt x="20856" y="10458"/>
                </a:lnTo>
                <a:lnTo>
                  <a:pt x="19959" y="10398"/>
                </a:lnTo>
                <a:lnTo>
                  <a:pt x="19123" y="10278"/>
                </a:lnTo>
                <a:lnTo>
                  <a:pt x="18226" y="10099"/>
                </a:lnTo>
                <a:lnTo>
                  <a:pt x="17390" y="9800"/>
                </a:lnTo>
                <a:lnTo>
                  <a:pt x="16553" y="9561"/>
                </a:lnTo>
                <a:lnTo>
                  <a:pt x="15179" y="9024"/>
                </a:lnTo>
                <a:lnTo>
                  <a:pt x="14402" y="8725"/>
                </a:lnTo>
                <a:lnTo>
                  <a:pt x="13685" y="8366"/>
                </a:lnTo>
                <a:lnTo>
                  <a:pt x="12968" y="8008"/>
                </a:lnTo>
                <a:lnTo>
                  <a:pt x="12370" y="7530"/>
                </a:lnTo>
                <a:lnTo>
                  <a:pt x="12131" y="7231"/>
                </a:lnTo>
                <a:lnTo>
                  <a:pt x="11892" y="6932"/>
                </a:lnTo>
                <a:lnTo>
                  <a:pt x="11713" y="6633"/>
                </a:lnTo>
                <a:lnTo>
                  <a:pt x="11534" y="6275"/>
                </a:lnTo>
                <a:lnTo>
                  <a:pt x="14641" y="6036"/>
                </a:lnTo>
                <a:lnTo>
                  <a:pt x="17748" y="5737"/>
                </a:lnTo>
                <a:lnTo>
                  <a:pt x="20856" y="5379"/>
                </a:lnTo>
                <a:lnTo>
                  <a:pt x="24023" y="4901"/>
                </a:lnTo>
                <a:lnTo>
                  <a:pt x="27130" y="4363"/>
                </a:lnTo>
                <a:lnTo>
                  <a:pt x="30237" y="3705"/>
                </a:lnTo>
                <a:lnTo>
                  <a:pt x="31791" y="3347"/>
                </a:lnTo>
                <a:lnTo>
                  <a:pt x="33285" y="2929"/>
                </a:lnTo>
                <a:lnTo>
                  <a:pt x="34779" y="2510"/>
                </a:lnTo>
                <a:lnTo>
                  <a:pt x="36213" y="2032"/>
                </a:lnTo>
                <a:lnTo>
                  <a:pt x="36213" y="3526"/>
                </a:lnTo>
                <a:lnTo>
                  <a:pt x="36153" y="5140"/>
                </a:lnTo>
                <a:lnTo>
                  <a:pt x="36033" y="6693"/>
                </a:lnTo>
                <a:lnTo>
                  <a:pt x="35794" y="8187"/>
                </a:lnTo>
                <a:lnTo>
                  <a:pt x="35615" y="8964"/>
                </a:lnTo>
                <a:lnTo>
                  <a:pt x="35436" y="9741"/>
                </a:lnTo>
                <a:lnTo>
                  <a:pt x="35197" y="10458"/>
                </a:lnTo>
                <a:lnTo>
                  <a:pt x="34898" y="11175"/>
                </a:lnTo>
                <a:lnTo>
                  <a:pt x="34540" y="11832"/>
                </a:lnTo>
                <a:lnTo>
                  <a:pt x="34181" y="12549"/>
                </a:lnTo>
                <a:lnTo>
                  <a:pt x="33703" y="13147"/>
                </a:lnTo>
                <a:lnTo>
                  <a:pt x="33225" y="13804"/>
                </a:lnTo>
                <a:lnTo>
                  <a:pt x="32747" y="14342"/>
                </a:lnTo>
                <a:lnTo>
                  <a:pt x="32209" y="14880"/>
                </a:lnTo>
                <a:lnTo>
                  <a:pt x="31014" y="15836"/>
                </a:lnTo>
                <a:lnTo>
                  <a:pt x="29819" y="16732"/>
                </a:lnTo>
                <a:lnTo>
                  <a:pt x="28564" y="17569"/>
                </a:lnTo>
                <a:lnTo>
                  <a:pt x="27249" y="18405"/>
                </a:lnTo>
                <a:lnTo>
                  <a:pt x="26532" y="18764"/>
                </a:lnTo>
                <a:lnTo>
                  <a:pt x="25815" y="19063"/>
                </a:lnTo>
                <a:lnTo>
                  <a:pt x="24501" y="19720"/>
                </a:lnTo>
                <a:lnTo>
                  <a:pt x="23664" y="20019"/>
                </a:lnTo>
                <a:lnTo>
                  <a:pt x="23365" y="20138"/>
                </a:lnTo>
                <a:lnTo>
                  <a:pt x="23186" y="20138"/>
                </a:lnTo>
                <a:lnTo>
                  <a:pt x="23664" y="20198"/>
                </a:lnTo>
                <a:lnTo>
                  <a:pt x="24142" y="20198"/>
                </a:lnTo>
                <a:lnTo>
                  <a:pt x="24560" y="20138"/>
                </a:lnTo>
                <a:lnTo>
                  <a:pt x="25038" y="20019"/>
                </a:lnTo>
                <a:lnTo>
                  <a:pt x="25935" y="19720"/>
                </a:lnTo>
                <a:lnTo>
                  <a:pt x="26831" y="19302"/>
                </a:lnTo>
                <a:lnTo>
                  <a:pt x="27727" y="18823"/>
                </a:lnTo>
                <a:lnTo>
                  <a:pt x="28504" y="18226"/>
                </a:lnTo>
                <a:lnTo>
                  <a:pt x="30058" y="17150"/>
                </a:lnTo>
                <a:lnTo>
                  <a:pt x="31552" y="16015"/>
                </a:lnTo>
                <a:lnTo>
                  <a:pt x="32269" y="15417"/>
                </a:lnTo>
                <a:lnTo>
                  <a:pt x="32926" y="14820"/>
                </a:lnTo>
                <a:lnTo>
                  <a:pt x="33583" y="14103"/>
                </a:lnTo>
                <a:lnTo>
                  <a:pt x="34181" y="13386"/>
                </a:lnTo>
                <a:lnTo>
                  <a:pt x="34659" y="12609"/>
                </a:lnTo>
                <a:lnTo>
                  <a:pt x="35137" y="11772"/>
                </a:lnTo>
                <a:lnTo>
                  <a:pt x="35496" y="10936"/>
                </a:lnTo>
                <a:lnTo>
                  <a:pt x="35854" y="9980"/>
                </a:lnTo>
                <a:lnTo>
                  <a:pt x="36093" y="9083"/>
                </a:lnTo>
                <a:lnTo>
                  <a:pt x="36272" y="8127"/>
                </a:lnTo>
                <a:lnTo>
                  <a:pt x="36452" y="7171"/>
                </a:lnTo>
                <a:lnTo>
                  <a:pt x="36571" y="6215"/>
                </a:lnTo>
                <a:lnTo>
                  <a:pt x="36691" y="4303"/>
                </a:lnTo>
                <a:lnTo>
                  <a:pt x="36631" y="3347"/>
                </a:lnTo>
                <a:lnTo>
                  <a:pt x="36631" y="2929"/>
                </a:lnTo>
                <a:lnTo>
                  <a:pt x="36691" y="2451"/>
                </a:lnTo>
                <a:lnTo>
                  <a:pt x="36870" y="1913"/>
                </a:lnTo>
                <a:lnTo>
                  <a:pt x="36990" y="1614"/>
                </a:lnTo>
                <a:lnTo>
                  <a:pt x="37049" y="1554"/>
                </a:lnTo>
                <a:lnTo>
                  <a:pt x="36990" y="1315"/>
                </a:lnTo>
                <a:lnTo>
                  <a:pt x="36810" y="1196"/>
                </a:lnTo>
                <a:lnTo>
                  <a:pt x="36631" y="1136"/>
                </a:lnTo>
                <a:close/>
                <a:moveTo>
                  <a:pt x="37587" y="1"/>
                </a:moveTo>
                <a:lnTo>
                  <a:pt x="37408" y="60"/>
                </a:lnTo>
                <a:lnTo>
                  <a:pt x="37288" y="120"/>
                </a:lnTo>
                <a:lnTo>
                  <a:pt x="37169" y="240"/>
                </a:lnTo>
                <a:lnTo>
                  <a:pt x="37109" y="359"/>
                </a:lnTo>
                <a:lnTo>
                  <a:pt x="37109" y="718"/>
                </a:lnTo>
                <a:lnTo>
                  <a:pt x="37229" y="1255"/>
                </a:lnTo>
                <a:lnTo>
                  <a:pt x="37348" y="2690"/>
                </a:lnTo>
                <a:lnTo>
                  <a:pt x="37408" y="3347"/>
                </a:lnTo>
                <a:lnTo>
                  <a:pt x="37468" y="4064"/>
                </a:lnTo>
                <a:lnTo>
                  <a:pt x="37408" y="4960"/>
                </a:lnTo>
                <a:lnTo>
                  <a:pt x="37408" y="5797"/>
                </a:lnTo>
                <a:lnTo>
                  <a:pt x="37288" y="6693"/>
                </a:lnTo>
                <a:lnTo>
                  <a:pt x="37169" y="7530"/>
                </a:lnTo>
                <a:lnTo>
                  <a:pt x="36990" y="8426"/>
                </a:lnTo>
                <a:lnTo>
                  <a:pt x="36810" y="9263"/>
                </a:lnTo>
                <a:lnTo>
                  <a:pt x="36571" y="10099"/>
                </a:lnTo>
                <a:lnTo>
                  <a:pt x="36272" y="10936"/>
                </a:lnTo>
                <a:lnTo>
                  <a:pt x="35675" y="12250"/>
                </a:lnTo>
                <a:lnTo>
                  <a:pt x="34958" y="13505"/>
                </a:lnTo>
                <a:lnTo>
                  <a:pt x="34121" y="14760"/>
                </a:lnTo>
                <a:lnTo>
                  <a:pt x="33165" y="15836"/>
                </a:lnTo>
                <a:lnTo>
                  <a:pt x="32149" y="16911"/>
                </a:lnTo>
                <a:lnTo>
                  <a:pt x="31014" y="17867"/>
                </a:lnTo>
                <a:lnTo>
                  <a:pt x="29819" y="18704"/>
                </a:lnTo>
                <a:lnTo>
                  <a:pt x="28564" y="19421"/>
                </a:lnTo>
                <a:lnTo>
                  <a:pt x="27309" y="19959"/>
                </a:lnTo>
                <a:lnTo>
                  <a:pt x="25995" y="20437"/>
                </a:lnTo>
                <a:lnTo>
                  <a:pt x="24680" y="20795"/>
                </a:lnTo>
                <a:lnTo>
                  <a:pt x="23365" y="21034"/>
                </a:lnTo>
                <a:lnTo>
                  <a:pt x="21991" y="21214"/>
                </a:lnTo>
                <a:lnTo>
                  <a:pt x="20617" y="21273"/>
                </a:lnTo>
                <a:lnTo>
                  <a:pt x="19242" y="21273"/>
                </a:lnTo>
                <a:lnTo>
                  <a:pt x="17808" y="21154"/>
                </a:lnTo>
                <a:lnTo>
                  <a:pt x="16434" y="20975"/>
                </a:lnTo>
                <a:lnTo>
                  <a:pt x="15119" y="20676"/>
                </a:lnTo>
                <a:lnTo>
                  <a:pt x="13745" y="20317"/>
                </a:lnTo>
                <a:lnTo>
                  <a:pt x="12430" y="19839"/>
                </a:lnTo>
                <a:lnTo>
                  <a:pt x="11175" y="19361"/>
                </a:lnTo>
                <a:lnTo>
                  <a:pt x="9920" y="18764"/>
                </a:lnTo>
                <a:lnTo>
                  <a:pt x="8785" y="18047"/>
                </a:lnTo>
                <a:lnTo>
                  <a:pt x="7650" y="17330"/>
                </a:lnTo>
                <a:lnTo>
                  <a:pt x="6514" y="16433"/>
                </a:lnTo>
                <a:lnTo>
                  <a:pt x="5439" y="15477"/>
                </a:lnTo>
                <a:lnTo>
                  <a:pt x="4483" y="14402"/>
                </a:lnTo>
                <a:lnTo>
                  <a:pt x="3646" y="13266"/>
                </a:lnTo>
                <a:lnTo>
                  <a:pt x="2869" y="12071"/>
                </a:lnTo>
                <a:lnTo>
                  <a:pt x="2212" y="10816"/>
                </a:lnTo>
                <a:lnTo>
                  <a:pt x="1674" y="9502"/>
                </a:lnTo>
                <a:lnTo>
                  <a:pt x="1136" y="8187"/>
                </a:lnTo>
                <a:lnTo>
                  <a:pt x="838" y="6813"/>
                </a:lnTo>
                <a:lnTo>
                  <a:pt x="599" y="5976"/>
                </a:lnTo>
                <a:lnTo>
                  <a:pt x="479" y="5737"/>
                </a:lnTo>
                <a:lnTo>
                  <a:pt x="359" y="5618"/>
                </a:lnTo>
                <a:lnTo>
                  <a:pt x="180" y="5677"/>
                </a:lnTo>
                <a:lnTo>
                  <a:pt x="120" y="5797"/>
                </a:lnTo>
                <a:lnTo>
                  <a:pt x="61" y="6036"/>
                </a:lnTo>
                <a:lnTo>
                  <a:pt x="1" y="6275"/>
                </a:lnTo>
                <a:lnTo>
                  <a:pt x="61" y="6813"/>
                </a:lnTo>
                <a:lnTo>
                  <a:pt x="120" y="7231"/>
                </a:lnTo>
                <a:lnTo>
                  <a:pt x="240" y="8068"/>
                </a:lnTo>
                <a:lnTo>
                  <a:pt x="419" y="8844"/>
                </a:lnTo>
                <a:lnTo>
                  <a:pt x="658" y="9681"/>
                </a:lnTo>
                <a:lnTo>
                  <a:pt x="957" y="10458"/>
                </a:lnTo>
                <a:lnTo>
                  <a:pt x="1316" y="11175"/>
                </a:lnTo>
                <a:lnTo>
                  <a:pt x="1674" y="11952"/>
                </a:lnTo>
                <a:lnTo>
                  <a:pt x="2092" y="12669"/>
                </a:lnTo>
                <a:lnTo>
                  <a:pt x="2570" y="13386"/>
                </a:lnTo>
                <a:lnTo>
                  <a:pt x="3467" y="14581"/>
                </a:lnTo>
                <a:lnTo>
                  <a:pt x="4483" y="15776"/>
                </a:lnTo>
                <a:lnTo>
                  <a:pt x="5618" y="16852"/>
                </a:lnTo>
                <a:lnTo>
                  <a:pt x="6813" y="17808"/>
                </a:lnTo>
                <a:lnTo>
                  <a:pt x="8068" y="18704"/>
                </a:lnTo>
                <a:lnTo>
                  <a:pt x="9442" y="19481"/>
                </a:lnTo>
                <a:lnTo>
                  <a:pt x="10817" y="20198"/>
                </a:lnTo>
                <a:lnTo>
                  <a:pt x="12311" y="20795"/>
                </a:lnTo>
                <a:lnTo>
                  <a:pt x="13804" y="21273"/>
                </a:lnTo>
                <a:lnTo>
                  <a:pt x="15298" y="21692"/>
                </a:lnTo>
                <a:lnTo>
                  <a:pt x="16852" y="21991"/>
                </a:lnTo>
                <a:lnTo>
                  <a:pt x="18406" y="22170"/>
                </a:lnTo>
                <a:lnTo>
                  <a:pt x="19959" y="22230"/>
                </a:lnTo>
                <a:lnTo>
                  <a:pt x="21513" y="22170"/>
                </a:lnTo>
                <a:lnTo>
                  <a:pt x="23067" y="22050"/>
                </a:lnTo>
                <a:lnTo>
                  <a:pt x="24560" y="21751"/>
                </a:lnTo>
                <a:lnTo>
                  <a:pt x="25457" y="21572"/>
                </a:lnTo>
                <a:lnTo>
                  <a:pt x="26293" y="21333"/>
                </a:lnTo>
                <a:lnTo>
                  <a:pt x="27130" y="20975"/>
                </a:lnTo>
                <a:lnTo>
                  <a:pt x="27966" y="20676"/>
                </a:lnTo>
                <a:lnTo>
                  <a:pt x="28743" y="20258"/>
                </a:lnTo>
                <a:lnTo>
                  <a:pt x="29460" y="19839"/>
                </a:lnTo>
                <a:lnTo>
                  <a:pt x="30237" y="19361"/>
                </a:lnTo>
                <a:lnTo>
                  <a:pt x="30894" y="18823"/>
                </a:lnTo>
                <a:lnTo>
                  <a:pt x="31612" y="18286"/>
                </a:lnTo>
                <a:lnTo>
                  <a:pt x="32209" y="17748"/>
                </a:lnTo>
                <a:lnTo>
                  <a:pt x="32866" y="17150"/>
                </a:lnTo>
                <a:lnTo>
                  <a:pt x="33404" y="16493"/>
                </a:lnTo>
                <a:lnTo>
                  <a:pt x="34002" y="15836"/>
                </a:lnTo>
                <a:lnTo>
                  <a:pt x="34480" y="15178"/>
                </a:lnTo>
                <a:lnTo>
                  <a:pt x="35018" y="14461"/>
                </a:lnTo>
                <a:lnTo>
                  <a:pt x="35436" y="13744"/>
                </a:lnTo>
                <a:lnTo>
                  <a:pt x="35914" y="12967"/>
                </a:lnTo>
                <a:lnTo>
                  <a:pt x="36272" y="12191"/>
                </a:lnTo>
                <a:lnTo>
                  <a:pt x="36631" y="11414"/>
                </a:lnTo>
                <a:lnTo>
                  <a:pt x="36930" y="10577"/>
                </a:lnTo>
                <a:lnTo>
                  <a:pt x="37229" y="9741"/>
                </a:lnTo>
                <a:lnTo>
                  <a:pt x="37468" y="8904"/>
                </a:lnTo>
                <a:lnTo>
                  <a:pt x="37707" y="8068"/>
                </a:lnTo>
                <a:lnTo>
                  <a:pt x="37886" y="7231"/>
                </a:lnTo>
                <a:lnTo>
                  <a:pt x="38005" y="6394"/>
                </a:lnTo>
                <a:lnTo>
                  <a:pt x="38125" y="5498"/>
                </a:lnTo>
                <a:lnTo>
                  <a:pt x="38185" y="4602"/>
                </a:lnTo>
                <a:lnTo>
                  <a:pt x="38185" y="3765"/>
                </a:lnTo>
                <a:lnTo>
                  <a:pt x="38125" y="2869"/>
                </a:lnTo>
                <a:lnTo>
                  <a:pt x="38065" y="1973"/>
                </a:lnTo>
                <a:lnTo>
                  <a:pt x="37946" y="1136"/>
                </a:lnTo>
                <a:lnTo>
                  <a:pt x="37826" y="240"/>
                </a:lnTo>
                <a:lnTo>
                  <a:pt x="37707" y="60"/>
                </a:lnTo>
                <a:lnTo>
                  <a:pt x="37587" y="1"/>
                </a:lnTo>
                <a:close/>
              </a:path>
            </a:pathLst>
          </a:custGeom>
          <a:solidFill>
            <a:srgbClr val="140E4F">
              <a:alpha val="5730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solidFill>
                <a:srgbClr val="7A7D99"/>
              </a:solidFill>
            </a:endParaRPr>
          </a:p>
        </p:txBody>
      </p:sp>
      <p:sp>
        <p:nvSpPr>
          <p:cNvPr id="68" name="Google Shape;68;p3"/>
          <p:cNvSpPr/>
          <p:nvPr/>
        </p:nvSpPr>
        <p:spPr>
          <a:xfrm>
            <a:off x="8776858" y="5615026"/>
            <a:ext cx="1294999" cy="1311500"/>
          </a:xfrm>
          <a:custGeom>
            <a:avLst/>
            <a:gdLst/>
            <a:ahLst/>
            <a:cxnLst/>
            <a:rect l="l" t="t" r="r" b="b"/>
            <a:pathLst>
              <a:path w="23544" h="23844" extrusionOk="0">
                <a:moveTo>
                  <a:pt x="12429" y="1"/>
                </a:moveTo>
                <a:lnTo>
                  <a:pt x="11234" y="120"/>
                </a:lnTo>
                <a:lnTo>
                  <a:pt x="10099" y="359"/>
                </a:lnTo>
                <a:lnTo>
                  <a:pt x="9023" y="718"/>
                </a:lnTo>
                <a:lnTo>
                  <a:pt x="7948" y="1136"/>
                </a:lnTo>
                <a:lnTo>
                  <a:pt x="6872" y="1614"/>
                </a:lnTo>
                <a:lnTo>
                  <a:pt x="5856" y="2212"/>
                </a:lnTo>
                <a:lnTo>
                  <a:pt x="4960" y="2869"/>
                </a:lnTo>
                <a:lnTo>
                  <a:pt x="4064" y="3586"/>
                </a:lnTo>
                <a:lnTo>
                  <a:pt x="3227" y="4363"/>
                </a:lnTo>
                <a:lnTo>
                  <a:pt x="2510" y="5259"/>
                </a:lnTo>
                <a:lnTo>
                  <a:pt x="1853" y="6156"/>
                </a:lnTo>
                <a:lnTo>
                  <a:pt x="1255" y="7112"/>
                </a:lnTo>
                <a:lnTo>
                  <a:pt x="777" y="8128"/>
                </a:lnTo>
                <a:lnTo>
                  <a:pt x="418" y="9203"/>
                </a:lnTo>
                <a:lnTo>
                  <a:pt x="179" y="10279"/>
                </a:lnTo>
                <a:lnTo>
                  <a:pt x="0" y="11414"/>
                </a:lnTo>
                <a:lnTo>
                  <a:pt x="0" y="12609"/>
                </a:lnTo>
                <a:lnTo>
                  <a:pt x="179" y="13804"/>
                </a:lnTo>
                <a:lnTo>
                  <a:pt x="418" y="14999"/>
                </a:lnTo>
                <a:lnTo>
                  <a:pt x="777" y="16075"/>
                </a:lnTo>
                <a:lnTo>
                  <a:pt x="1315" y="17151"/>
                </a:lnTo>
                <a:lnTo>
                  <a:pt x="1912" y="18166"/>
                </a:lnTo>
                <a:lnTo>
                  <a:pt x="2570" y="19063"/>
                </a:lnTo>
                <a:lnTo>
                  <a:pt x="3346" y="19959"/>
                </a:lnTo>
                <a:lnTo>
                  <a:pt x="4243" y="20736"/>
                </a:lnTo>
                <a:lnTo>
                  <a:pt x="5139" y="21453"/>
                </a:lnTo>
                <a:lnTo>
                  <a:pt x="6155" y="22110"/>
                </a:lnTo>
                <a:lnTo>
                  <a:pt x="7171" y="22648"/>
                </a:lnTo>
                <a:lnTo>
                  <a:pt x="8306" y="23066"/>
                </a:lnTo>
                <a:lnTo>
                  <a:pt x="9382" y="23425"/>
                </a:lnTo>
                <a:lnTo>
                  <a:pt x="10517" y="23664"/>
                </a:lnTo>
                <a:lnTo>
                  <a:pt x="11712" y="23783"/>
                </a:lnTo>
                <a:lnTo>
                  <a:pt x="12848" y="23843"/>
                </a:lnTo>
                <a:lnTo>
                  <a:pt x="14043" y="23724"/>
                </a:lnTo>
                <a:lnTo>
                  <a:pt x="15238" y="23485"/>
                </a:lnTo>
                <a:lnTo>
                  <a:pt x="16373" y="23066"/>
                </a:lnTo>
                <a:lnTo>
                  <a:pt x="17449" y="22588"/>
                </a:lnTo>
                <a:lnTo>
                  <a:pt x="18465" y="21991"/>
                </a:lnTo>
                <a:lnTo>
                  <a:pt x="19421" y="21274"/>
                </a:lnTo>
                <a:lnTo>
                  <a:pt x="20317" y="20497"/>
                </a:lnTo>
                <a:lnTo>
                  <a:pt x="21094" y="19660"/>
                </a:lnTo>
                <a:lnTo>
                  <a:pt x="21751" y="18704"/>
                </a:lnTo>
                <a:lnTo>
                  <a:pt x="22349" y="17688"/>
                </a:lnTo>
                <a:lnTo>
                  <a:pt x="22827" y="16673"/>
                </a:lnTo>
                <a:lnTo>
                  <a:pt x="23185" y="15537"/>
                </a:lnTo>
                <a:lnTo>
                  <a:pt x="23424" y="14402"/>
                </a:lnTo>
                <a:lnTo>
                  <a:pt x="23544" y="13207"/>
                </a:lnTo>
                <a:lnTo>
                  <a:pt x="23544" y="12071"/>
                </a:lnTo>
                <a:lnTo>
                  <a:pt x="23484" y="11474"/>
                </a:lnTo>
                <a:lnTo>
                  <a:pt x="23364" y="10876"/>
                </a:lnTo>
                <a:lnTo>
                  <a:pt x="23185" y="10279"/>
                </a:lnTo>
                <a:lnTo>
                  <a:pt x="23006" y="9681"/>
                </a:lnTo>
                <a:lnTo>
                  <a:pt x="23006" y="9024"/>
                </a:lnTo>
                <a:lnTo>
                  <a:pt x="22946" y="8426"/>
                </a:lnTo>
                <a:lnTo>
                  <a:pt x="22827" y="7889"/>
                </a:lnTo>
                <a:lnTo>
                  <a:pt x="22707" y="7291"/>
                </a:lnTo>
                <a:lnTo>
                  <a:pt x="22528" y="6753"/>
                </a:lnTo>
                <a:lnTo>
                  <a:pt x="22349" y="6215"/>
                </a:lnTo>
                <a:lnTo>
                  <a:pt x="21811" y="5200"/>
                </a:lnTo>
                <a:lnTo>
                  <a:pt x="21213" y="4243"/>
                </a:lnTo>
                <a:lnTo>
                  <a:pt x="20496" y="3407"/>
                </a:lnTo>
                <a:lnTo>
                  <a:pt x="19719" y="2630"/>
                </a:lnTo>
                <a:lnTo>
                  <a:pt x="18823" y="1973"/>
                </a:lnTo>
                <a:lnTo>
                  <a:pt x="17867" y="1375"/>
                </a:lnTo>
                <a:lnTo>
                  <a:pt x="16851" y="837"/>
                </a:lnTo>
                <a:lnTo>
                  <a:pt x="15776" y="479"/>
                </a:lnTo>
                <a:lnTo>
                  <a:pt x="14700" y="180"/>
                </a:lnTo>
                <a:lnTo>
                  <a:pt x="13565" y="61"/>
                </a:lnTo>
                <a:lnTo>
                  <a:pt x="12429" y="1"/>
                </a:lnTo>
                <a:close/>
              </a:path>
            </a:pathLst>
          </a:custGeom>
          <a:solidFill>
            <a:srgbClr val="FFA10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 name="Google Shape;69;p3"/>
          <p:cNvSpPr/>
          <p:nvPr/>
        </p:nvSpPr>
        <p:spPr>
          <a:xfrm>
            <a:off x="8950841" y="5987446"/>
            <a:ext cx="559563" cy="566692"/>
          </a:xfrm>
          <a:custGeom>
            <a:avLst/>
            <a:gdLst/>
            <a:ahLst/>
            <a:cxnLst/>
            <a:rect l="l" t="t" r="r" b="b"/>
            <a:pathLst>
              <a:path w="23544" h="23844" extrusionOk="0">
                <a:moveTo>
                  <a:pt x="12429" y="1"/>
                </a:moveTo>
                <a:lnTo>
                  <a:pt x="11234" y="120"/>
                </a:lnTo>
                <a:lnTo>
                  <a:pt x="10099" y="359"/>
                </a:lnTo>
                <a:lnTo>
                  <a:pt x="9023" y="718"/>
                </a:lnTo>
                <a:lnTo>
                  <a:pt x="7948" y="1136"/>
                </a:lnTo>
                <a:lnTo>
                  <a:pt x="6872" y="1614"/>
                </a:lnTo>
                <a:lnTo>
                  <a:pt x="5856" y="2212"/>
                </a:lnTo>
                <a:lnTo>
                  <a:pt x="4960" y="2869"/>
                </a:lnTo>
                <a:lnTo>
                  <a:pt x="4064" y="3586"/>
                </a:lnTo>
                <a:lnTo>
                  <a:pt x="3227" y="4363"/>
                </a:lnTo>
                <a:lnTo>
                  <a:pt x="2510" y="5259"/>
                </a:lnTo>
                <a:lnTo>
                  <a:pt x="1853" y="6156"/>
                </a:lnTo>
                <a:lnTo>
                  <a:pt x="1255" y="7112"/>
                </a:lnTo>
                <a:lnTo>
                  <a:pt x="777" y="8128"/>
                </a:lnTo>
                <a:lnTo>
                  <a:pt x="418" y="9203"/>
                </a:lnTo>
                <a:lnTo>
                  <a:pt x="179" y="10279"/>
                </a:lnTo>
                <a:lnTo>
                  <a:pt x="0" y="11414"/>
                </a:lnTo>
                <a:lnTo>
                  <a:pt x="0" y="12609"/>
                </a:lnTo>
                <a:lnTo>
                  <a:pt x="179" y="13804"/>
                </a:lnTo>
                <a:lnTo>
                  <a:pt x="418" y="14999"/>
                </a:lnTo>
                <a:lnTo>
                  <a:pt x="777" y="16075"/>
                </a:lnTo>
                <a:lnTo>
                  <a:pt x="1315" y="17151"/>
                </a:lnTo>
                <a:lnTo>
                  <a:pt x="1912" y="18166"/>
                </a:lnTo>
                <a:lnTo>
                  <a:pt x="2570" y="19063"/>
                </a:lnTo>
                <a:lnTo>
                  <a:pt x="3346" y="19959"/>
                </a:lnTo>
                <a:lnTo>
                  <a:pt x="4243" y="20736"/>
                </a:lnTo>
                <a:lnTo>
                  <a:pt x="5139" y="21453"/>
                </a:lnTo>
                <a:lnTo>
                  <a:pt x="6155" y="22110"/>
                </a:lnTo>
                <a:lnTo>
                  <a:pt x="7171" y="22648"/>
                </a:lnTo>
                <a:lnTo>
                  <a:pt x="8306" y="23066"/>
                </a:lnTo>
                <a:lnTo>
                  <a:pt x="9382" y="23425"/>
                </a:lnTo>
                <a:lnTo>
                  <a:pt x="10517" y="23664"/>
                </a:lnTo>
                <a:lnTo>
                  <a:pt x="11712" y="23783"/>
                </a:lnTo>
                <a:lnTo>
                  <a:pt x="12848" y="23843"/>
                </a:lnTo>
                <a:lnTo>
                  <a:pt x="14043" y="23724"/>
                </a:lnTo>
                <a:lnTo>
                  <a:pt x="15238" y="23485"/>
                </a:lnTo>
                <a:lnTo>
                  <a:pt x="16373" y="23066"/>
                </a:lnTo>
                <a:lnTo>
                  <a:pt x="17449" y="22588"/>
                </a:lnTo>
                <a:lnTo>
                  <a:pt x="18465" y="21991"/>
                </a:lnTo>
                <a:lnTo>
                  <a:pt x="19421" y="21274"/>
                </a:lnTo>
                <a:lnTo>
                  <a:pt x="20317" y="20497"/>
                </a:lnTo>
                <a:lnTo>
                  <a:pt x="21094" y="19660"/>
                </a:lnTo>
                <a:lnTo>
                  <a:pt x="21751" y="18704"/>
                </a:lnTo>
                <a:lnTo>
                  <a:pt x="22349" y="17688"/>
                </a:lnTo>
                <a:lnTo>
                  <a:pt x="22827" y="16673"/>
                </a:lnTo>
                <a:lnTo>
                  <a:pt x="23185" y="15537"/>
                </a:lnTo>
                <a:lnTo>
                  <a:pt x="23424" y="14402"/>
                </a:lnTo>
                <a:lnTo>
                  <a:pt x="23544" y="13207"/>
                </a:lnTo>
                <a:lnTo>
                  <a:pt x="23544" y="12071"/>
                </a:lnTo>
                <a:lnTo>
                  <a:pt x="23484" y="11474"/>
                </a:lnTo>
                <a:lnTo>
                  <a:pt x="23364" y="10876"/>
                </a:lnTo>
                <a:lnTo>
                  <a:pt x="23185" y="10279"/>
                </a:lnTo>
                <a:lnTo>
                  <a:pt x="23006" y="9681"/>
                </a:lnTo>
                <a:lnTo>
                  <a:pt x="23006" y="9024"/>
                </a:lnTo>
                <a:lnTo>
                  <a:pt x="22946" y="8426"/>
                </a:lnTo>
                <a:lnTo>
                  <a:pt x="22827" y="7889"/>
                </a:lnTo>
                <a:lnTo>
                  <a:pt x="22707" y="7291"/>
                </a:lnTo>
                <a:lnTo>
                  <a:pt x="22528" y="6753"/>
                </a:lnTo>
                <a:lnTo>
                  <a:pt x="22349" y="6215"/>
                </a:lnTo>
                <a:lnTo>
                  <a:pt x="21811" y="5200"/>
                </a:lnTo>
                <a:lnTo>
                  <a:pt x="21213" y="4243"/>
                </a:lnTo>
                <a:lnTo>
                  <a:pt x="20496" y="3407"/>
                </a:lnTo>
                <a:lnTo>
                  <a:pt x="19719" y="2630"/>
                </a:lnTo>
                <a:lnTo>
                  <a:pt x="18823" y="1973"/>
                </a:lnTo>
                <a:lnTo>
                  <a:pt x="17867" y="1375"/>
                </a:lnTo>
                <a:lnTo>
                  <a:pt x="16851" y="837"/>
                </a:lnTo>
                <a:lnTo>
                  <a:pt x="15776" y="479"/>
                </a:lnTo>
                <a:lnTo>
                  <a:pt x="14700" y="180"/>
                </a:lnTo>
                <a:lnTo>
                  <a:pt x="13565" y="61"/>
                </a:lnTo>
                <a:lnTo>
                  <a:pt x="12429" y="1"/>
                </a:lnTo>
                <a:close/>
              </a:path>
            </a:pathLst>
          </a:custGeom>
          <a:solidFill>
            <a:srgbClr val="FFD03C"/>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 name="Google Shape;70;p3"/>
          <p:cNvSpPr/>
          <p:nvPr/>
        </p:nvSpPr>
        <p:spPr>
          <a:xfrm>
            <a:off x="8552648" y="5577668"/>
            <a:ext cx="1355931" cy="1386221"/>
          </a:xfrm>
          <a:custGeom>
            <a:avLst/>
            <a:gdLst/>
            <a:ahLst/>
            <a:cxnLst/>
            <a:rect l="l" t="t" r="r" b="b"/>
            <a:pathLst>
              <a:path w="37467" h="38304" extrusionOk="0">
                <a:moveTo>
                  <a:pt x="20676" y="6753"/>
                </a:moveTo>
                <a:lnTo>
                  <a:pt x="21333" y="6812"/>
                </a:lnTo>
                <a:lnTo>
                  <a:pt x="21990" y="6872"/>
                </a:lnTo>
                <a:lnTo>
                  <a:pt x="22528" y="6992"/>
                </a:lnTo>
                <a:lnTo>
                  <a:pt x="23126" y="7171"/>
                </a:lnTo>
                <a:lnTo>
                  <a:pt x="23544" y="7470"/>
                </a:lnTo>
                <a:lnTo>
                  <a:pt x="23903" y="7768"/>
                </a:lnTo>
                <a:lnTo>
                  <a:pt x="24082" y="8187"/>
                </a:lnTo>
                <a:lnTo>
                  <a:pt x="24142" y="8605"/>
                </a:lnTo>
                <a:lnTo>
                  <a:pt x="24142" y="9083"/>
                </a:lnTo>
                <a:lnTo>
                  <a:pt x="24022" y="9621"/>
                </a:lnTo>
                <a:lnTo>
                  <a:pt x="23843" y="10159"/>
                </a:lnTo>
                <a:lnTo>
                  <a:pt x="23425" y="11115"/>
                </a:lnTo>
                <a:lnTo>
                  <a:pt x="22887" y="12011"/>
                </a:lnTo>
                <a:lnTo>
                  <a:pt x="22349" y="12907"/>
                </a:lnTo>
                <a:lnTo>
                  <a:pt x="21751" y="13744"/>
                </a:lnTo>
                <a:lnTo>
                  <a:pt x="20496" y="15477"/>
                </a:lnTo>
                <a:lnTo>
                  <a:pt x="19301" y="17090"/>
                </a:lnTo>
                <a:lnTo>
                  <a:pt x="19062" y="16493"/>
                </a:lnTo>
                <a:lnTo>
                  <a:pt x="18823" y="15895"/>
                </a:lnTo>
                <a:lnTo>
                  <a:pt x="18345" y="14581"/>
                </a:lnTo>
                <a:lnTo>
                  <a:pt x="17927" y="13505"/>
                </a:lnTo>
                <a:lnTo>
                  <a:pt x="17688" y="12609"/>
                </a:lnTo>
                <a:lnTo>
                  <a:pt x="17150" y="9800"/>
                </a:lnTo>
                <a:lnTo>
                  <a:pt x="16911" y="8366"/>
                </a:lnTo>
                <a:lnTo>
                  <a:pt x="16792" y="7828"/>
                </a:lnTo>
                <a:lnTo>
                  <a:pt x="16792" y="7649"/>
                </a:lnTo>
                <a:lnTo>
                  <a:pt x="16792" y="7529"/>
                </a:lnTo>
                <a:lnTo>
                  <a:pt x="16851" y="7470"/>
                </a:lnTo>
                <a:lnTo>
                  <a:pt x="16971" y="7350"/>
                </a:lnTo>
                <a:lnTo>
                  <a:pt x="17449" y="7171"/>
                </a:lnTo>
                <a:lnTo>
                  <a:pt x="17987" y="6992"/>
                </a:lnTo>
                <a:lnTo>
                  <a:pt x="18584" y="6872"/>
                </a:lnTo>
                <a:lnTo>
                  <a:pt x="19242" y="6753"/>
                </a:lnTo>
                <a:close/>
                <a:moveTo>
                  <a:pt x="19660" y="6215"/>
                </a:moveTo>
                <a:lnTo>
                  <a:pt x="18345" y="6334"/>
                </a:lnTo>
                <a:lnTo>
                  <a:pt x="17688" y="6454"/>
                </a:lnTo>
                <a:lnTo>
                  <a:pt x="17090" y="6573"/>
                </a:lnTo>
                <a:lnTo>
                  <a:pt x="16851" y="6693"/>
                </a:lnTo>
                <a:lnTo>
                  <a:pt x="16612" y="6812"/>
                </a:lnTo>
                <a:lnTo>
                  <a:pt x="16433" y="6932"/>
                </a:lnTo>
                <a:lnTo>
                  <a:pt x="16314" y="7111"/>
                </a:lnTo>
                <a:lnTo>
                  <a:pt x="16194" y="7231"/>
                </a:lnTo>
                <a:lnTo>
                  <a:pt x="16134" y="7410"/>
                </a:lnTo>
                <a:lnTo>
                  <a:pt x="16134" y="7828"/>
                </a:lnTo>
                <a:lnTo>
                  <a:pt x="16194" y="8247"/>
                </a:lnTo>
                <a:lnTo>
                  <a:pt x="16314" y="8725"/>
                </a:lnTo>
                <a:lnTo>
                  <a:pt x="16493" y="9262"/>
                </a:lnTo>
                <a:lnTo>
                  <a:pt x="16612" y="9800"/>
                </a:lnTo>
                <a:lnTo>
                  <a:pt x="16971" y="11772"/>
                </a:lnTo>
                <a:lnTo>
                  <a:pt x="17150" y="12728"/>
                </a:lnTo>
                <a:lnTo>
                  <a:pt x="17449" y="13744"/>
                </a:lnTo>
                <a:lnTo>
                  <a:pt x="17808" y="14999"/>
                </a:lnTo>
                <a:lnTo>
                  <a:pt x="18286" y="16254"/>
                </a:lnTo>
                <a:lnTo>
                  <a:pt x="18584" y="17090"/>
                </a:lnTo>
                <a:lnTo>
                  <a:pt x="18764" y="17628"/>
                </a:lnTo>
                <a:lnTo>
                  <a:pt x="18823" y="17748"/>
                </a:lnTo>
                <a:lnTo>
                  <a:pt x="18883" y="17867"/>
                </a:lnTo>
                <a:lnTo>
                  <a:pt x="19062" y="17927"/>
                </a:lnTo>
                <a:lnTo>
                  <a:pt x="19242" y="17927"/>
                </a:lnTo>
                <a:lnTo>
                  <a:pt x="19421" y="17867"/>
                </a:lnTo>
                <a:lnTo>
                  <a:pt x="19540" y="17748"/>
                </a:lnTo>
                <a:lnTo>
                  <a:pt x="19959" y="17389"/>
                </a:lnTo>
                <a:lnTo>
                  <a:pt x="20317" y="16911"/>
                </a:lnTo>
                <a:lnTo>
                  <a:pt x="20975" y="15835"/>
                </a:lnTo>
                <a:lnTo>
                  <a:pt x="21453" y="15059"/>
                </a:lnTo>
                <a:lnTo>
                  <a:pt x="22767" y="13206"/>
                </a:lnTo>
                <a:lnTo>
                  <a:pt x="23425" y="12310"/>
                </a:lnTo>
                <a:lnTo>
                  <a:pt x="24022" y="11294"/>
                </a:lnTo>
                <a:lnTo>
                  <a:pt x="24440" y="10457"/>
                </a:lnTo>
                <a:lnTo>
                  <a:pt x="24620" y="10039"/>
                </a:lnTo>
                <a:lnTo>
                  <a:pt x="24739" y="9621"/>
                </a:lnTo>
                <a:lnTo>
                  <a:pt x="24799" y="9203"/>
                </a:lnTo>
                <a:lnTo>
                  <a:pt x="24799" y="8784"/>
                </a:lnTo>
                <a:lnTo>
                  <a:pt x="24799" y="8426"/>
                </a:lnTo>
                <a:lnTo>
                  <a:pt x="24739" y="8067"/>
                </a:lnTo>
                <a:lnTo>
                  <a:pt x="24620" y="7709"/>
                </a:lnTo>
                <a:lnTo>
                  <a:pt x="24440" y="7410"/>
                </a:lnTo>
                <a:lnTo>
                  <a:pt x="24201" y="7171"/>
                </a:lnTo>
                <a:lnTo>
                  <a:pt x="23962" y="6932"/>
                </a:lnTo>
                <a:lnTo>
                  <a:pt x="23604" y="6693"/>
                </a:lnTo>
                <a:lnTo>
                  <a:pt x="23185" y="6514"/>
                </a:lnTo>
                <a:lnTo>
                  <a:pt x="22767" y="6394"/>
                </a:lnTo>
                <a:lnTo>
                  <a:pt x="22229" y="6334"/>
                </a:lnTo>
                <a:lnTo>
                  <a:pt x="20975" y="6215"/>
                </a:lnTo>
                <a:close/>
                <a:moveTo>
                  <a:pt x="11414" y="9023"/>
                </a:moveTo>
                <a:lnTo>
                  <a:pt x="11055" y="9083"/>
                </a:lnTo>
                <a:lnTo>
                  <a:pt x="10637" y="9143"/>
                </a:lnTo>
                <a:lnTo>
                  <a:pt x="10278" y="9262"/>
                </a:lnTo>
                <a:lnTo>
                  <a:pt x="9920" y="9442"/>
                </a:lnTo>
                <a:lnTo>
                  <a:pt x="9561" y="9681"/>
                </a:lnTo>
                <a:lnTo>
                  <a:pt x="8844" y="10218"/>
                </a:lnTo>
                <a:lnTo>
                  <a:pt x="8247" y="10876"/>
                </a:lnTo>
                <a:lnTo>
                  <a:pt x="7709" y="11533"/>
                </a:lnTo>
                <a:lnTo>
                  <a:pt x="7410" y="12071"/>
                </a:lnTo>
                <a:lnTo>
                  <a:pt x="7111" y="12728"/>
                </a:lnTo>
                <a:lnTo>
                  <a:pt x="6872" y="13385"/>
                </a:lnTo>
                <a:lnTo>
                  <a:pt x="6633" y="14162"/>
                </a:lnTo>
                <a:lnTo>
                  <a:pt x="6514" y="14879"/>
                </a:lnTo>
                <a:lnTo>
                  <a:pt x="6394" y="15596"/>
                </a:lnTo>
                <a:lnTo>
                  <a:pt x="6454" y="16313"/>
                </a:lnTo>
                <a:lnTo>
                  <a:pt x="6573" y="16911"/>
                </a:lnTo>
                <a:lnTo>
                  <a:pt x="6693" y="17210"/>
                </a:lnTo>
                <a:lnTo>
                  <a:pt x="6872" y="17509"/>
                </a:lnTo>
                <a:lnTo>
                  <a:pt x="7052" y="17688"/>
                </a:lnTo>
                <a:lnTo>
                  <a:pt x="7350" y="17867"/>
                </a:lnTo>
                <a:lnTo>
                  <a:pt x="7589" y="17987"/>
                </a:lnTo>
                <a:lnTo>
                  <a:pt x="7948" y="18106"/>
                </a:lnTo>
                <a:lnTo>
                  <a:pt x="8605" y="18285"/>
                </a:lnTo>
                <a:lnTo>
                  <a:pt x="9322" y="18405"/>
                </a:lnTo>
                <a:lnTo>
                  <a:pt x="10099" y="18465"/>
                </a:lnTo>
                <a:lnTo>
                  <a:pt x="11354" y="18524"/>
                </a:lnTo>
                <a:lnTo>
                  <a:pt x="12669" y="18704"/>
                </a:lnTo>
                <a:lnTo>
                  <a:pt x="14640" y="18883"/>
                </a:lnTo>
                <a:lnTo>
                  <a:pt x="15656" y="18943"/>
                </a:lnTo>
                <a:lnTo>
                  <a:pt x="16553" y="18943"/>
                </a:lnTo>
                <a:lnTo>
                  <a:pt x="16911" y="18883"/>
                </a:lnTo>
                <a:lnTo>
                  <a:pt x="17210" y="18823"/>
                </a:lnTo>
                <a:lnTo>
                  <a:pt x="17509" y="18704"/>
                </a:lnTo>
                <a:lnTo>
                  <a:pt x="17628" y="18584"/>
                </a:lnTo>
                <a:lnTo>
                  <a:pt x="17688" y="18465"/>
                </a:lnTo>
                <a:lnTo>
                  <a:pt x="17688" y="18405"/>
                </a:lnTo>
                <a:lnTo>
                  <a:pt x="17628" y="18345"/>
                </a:lnTo>
                <a:lnTo>
                  <a:pt x="17509" y="18285"/>
                </a:lnTo>
                <a:lnTo>
                  <a:pt x="17150" y="18166"/>
                </a:lnTo>
                <a:lnTo>
                  <a:pt x="16672" y="18106"/>
                </a:lnTo>
                <a:lnTo>
                  <a:pt x="15178" y="18106"/>
                </a:lnTo>
                <a:lnTo>
                  <a:pt x="13326" y="17987"/>
                </a:lnTo>
                <a:lnTo>
                  <a:pt x="11414" y="17807"/>
                </a:lnTo>
                <a:lnTo>
                  <a:pt x="10039" y="17688"/>
                </a:lnTo>
                <a:lnTo>
                  <a:pt x="9382" y="17628"/>
                </a:lnTo>
                <a:lnTo>
                  <a:pt x="8725" y="17449"/>
                </a:lnTo>
                <a:lnTo>
                  <a:pt x="8426" y="17389"/>
                </a:lnTo>
                <a:lnTo>
                  <a:pt x="8127" y="17270"/>
                </a:lnTo>
                <a:lnTo>
                  <a:pt x="7948" y="17090"/>
                </a:lnTo>
                <a:lnTo>
                  <a:pt x="7709" y="16911"/>
                </a:lnTo>
                <a:lnTo>
                  <a:pt x="7530" y="16672"/>
                </a:lnTo>
                <a:lnTo>
                  <a:pt x="7410" y="16373"/>
                </a:lnTo>
                <a:lnTo>
                  <a:pt x="7350" y="16015"/>
                </a:lnTo>
                <a:lnTo>
                  <a:pt x="7350" y="15656"/>
                </a:lnTo>
                <a:lnTo>
                  <a:pt x="7410" y="14939"/>
                </a:lnTo>
                <a:lnTo>
                  <a:pt x="7530" y="14222"/>
                </a:lnTo>
                <a:lnTo>
                  <a:pt x="7709" y="13505"/>
                </a:lnTo>
                <a:lnTo>
                  <a:pt x="8008" y="12848"/>
                </a:lnTo>
                <a:lnTo>
                  <a:pt x="8306" y="12190"/>
                </a:lnTo>
                <a:lnTo>
                  <a:pt x="8725" y="11593"/>
                </a:lnTo>
                <a:lnTo>
                  <a:pt x="9203" y="11055"/>
                </a:lnTo>
                <a:lnTo>
                  <a:pt x="9741" y="10577"/>
                </a:lnTo>
                <a:lnTo>
                  <a:pt x="10159" y="10338"/>
                </a:lnTo>
                <a:lnTo>
                  <a:pt x="10517" y="10159"/>
                </a:lnTo>
                <a:lnTo>
                  <a:pt x="10816" y="10039"/>
                </a:lnTo>
                <a:lnTo>
                  <a:pt x="11175" y="9979"/>
                </a:lnTo>
                <a:lnTo>
                  <a:pt x="11473" y="9979"/>
                </a:lnTo>
                <a:lnTo>
                  <a:pt x="11772" y="10039"/>
                </a:lnTo>
                <a:lnTo>
                  <a:pt x="12011" y="10099"/>
                </a:lnTo>
                <a:lnTo>
                  <a:pt x="12250" y="10278"/>
                </a:lnTo>
                <a:lnTo>
                  <a:pt x="12788" y="10637"/>
                </a:lnTo>
                <a:lnTo>
                  <a:pt x="13206" y="11115"/>
                </a:lnTo>
                <a:lnTo>
                  <a:pt x="13625" y="11712"/>
                </a:lnTo>
                <a:lnTo>
                  <a:pt x="14043" y="12370"/>
                </a:lnTo>
                <a:lnTo>
                  <a:pt x="15656" y="15298"/>
                </a:lnTo>
                <a:lnTo>
                  <a:pt x="17090" y="17867"/>
                </a:lnTo>
                <a:lnTo>
                  <a:pt x="17150" y="17748"/>
                </a:lnTo>
                <a:lnTo>
                  <a:pt x="17210" y="17628"/>
                </a:lnTo>
                <a:lnTo>
                  <a:pt x="17150" y="17150"/>
                </a:lnTo>
                <a:lnTo>
                  <a:pt x="17031" y="16612"/>
                </a:lnTo>
                <a:lnTo>
                  <a:pt x="16792" y="15955"/>
                </a:lnTo>
                <a:lnTo>
                  <a:pt x="16314" y="14760"/>
                </a:lnTo>
                <a:lnTo>
                  <a:pt x="15955" y="13983"/>
                </a:lnTo>
                <a:lnTo>
                  <a:pt x="15417" y="12848"/>
                </a:lnTo>
                <a:lnTo>
                  <a:pt x="14820" y="11772"/>
                </a:lnTo>
                <a:lnTo>
                  <a:pt x="14103" y="10756"/>
                </a:lnTo>
                <a:lnTo>
                  <a:pt x="13744" y="10278"/>
                </a:lnTo>
                <a:lnTo>
                  <a:pt x="13326" y="9800"/>
                </a:lnTo>
                <a:lnTo>
                  <a:pt x="12967" y="9501"/>
                </a:lnTo>
                <a:lnTo>
                  <a:pt x="12609" y="9262"/>
                </a:lnTo>
                <a:lnTo>
                  <a:pt x="12191" y="9143"/>
                </a:lnTo>
                <a:lnTo>
                  <a:pt x="11832" y="9023"/>
                </a:lnTo>
                <a:close/>
                <a:moveTo>
                  <a:pt x="27906" y="12370"/>
                </a:moveTo>
                <a:lnTo>
                  <a:pt x="28205" y="12429"/>
                </a:lnTo>
                <a:lnTo>
                  <a:pt x="28444" y="12609"/>
                </a:lnTo>
                <a:lnTo>
                  <a:pt x="28743" y="12788"/>
                </a:lnTo>
                <a:lnTo>
                  <a:pt x="29042" y="13087"/>
                </a:lnTo>
                <a:lnTo>
                  <a:pt x="29340" y="13445"/>
                </a:lnTo>
                <a:lnTo>
                  <a:pt x="29699" y="13864"/>
                </a:lnTo>
                <a:lnTo>
                  <a:pt x="30296" y="14820"/>
                </a:lnTo>
                <a:lnTo>
                  <a:pt x="30655" y="15417"/>
                </a:lnTo>
                <a:lnTo>
                  <a:pt x="30954" y="16015"/>
                </a:lnTo>
                <a:lnTo>
                  <a:pt x="31252" y="16672"/>
                </a:lnTo>
                <a:lnTo>
                  <a:pt x="31491" y="17270"/>
                </a:lnTo>
                <a:lnTo>
                  <a:pt x="31551" y="17867"/>
                </a:lnTo>
                <a:lnTo>
                  <a:pt x="31611" y="18166"/>
                </a:lnTo>
                <a:lnTo>
                  <a:pt x="31551" y="18465"/>
                </a:lnTo>
                <a:lnTo>
                  <a:pt x="31491" y="18704"/>
                </a:lnTo>
                <a:lnTo>
                  <a:pt x="31372" y="18943"/>
                </a:lnTo>
                <a:lnTo>
                  <a:pt x="31193" y="19122"/>
                </a:lnTo>
                <a:lnTo>
                  <a:pt x="31013" y="19301"/>
                </a:lnTo>
                <a:lnTo>
                  <a:pt x="30774" y="19421"/>
                </a:lnTo>
                <a:lnTo>
                  <a:pt x="30535" y="19540"/>
                </a:lnTo>
                <a:lnTo>
                  <a:pt x="29998" y="19660"/>
                </a:lnTo>
                <a:lnTo>
                  <a:pt x="29400" y="19720"/>
                </a:lnTo>
                <a:lnTo>
                  <a:pt x="28743" y="19779"/>
                </a:lnTo>
                <a:lnTo>
                  <a:pt x="27667" y="19779"/>
                </a:lnTo>
                <a:lnTo>
                  <a:pt x="26771" y="19839"/>
                </a:lnTo>
                <a:lnTo>
                  <a:pt x="25815" y="19779"/>
                </a:lnTo>
                <a:lnTo>
                  <a:pt x="24918" y="19779"/>
                </a:lnTo>
                <a:lnTo>
                  <a:pt x="23962" y="19660"/>
                </a:lnTo>
                <a:lnTo>
                  <a:pt x="22170" y="19421"/>
                </a:lnTo>
                <a:lnTo>
                  <a:pt x="20317" y="19002"/>
                </a:lnTo>
                <a:lnTo>
                  <a:pt x="20975" y="18584"/>
                </a:lnTo>
                <a:lnTo>
                  <a:pt x="21632" y="18106"/>
                </a:lnTo>
                <a:lnTo>
                  <a:pt x="22229" y="17509"/>
                </a:lnTo>
                <a:lnTo>
                  <a:pt x="22827" y="16851"/>
                </a:lnTo>
                <a:lnTo>
                  <a:pt x="23962" y="15477"/>
                </a:lnTo>
                <a:lnTo>
                  <a:pt x="25038" y="14282"/>
                </a:lnTo>
                <a:lnTo>
                  <a:pt x="25635" y="13625"/>
                </a:lnTo>
                <a:lnTo>
                  <a:pt x="26233" y="13087"/>
                </a:lnTo>
                <a:lnTo>
                  <a:pt x="26831" y="12668"/>
                </a:lnTo>
                <a:lnTo>
                  <a:pt x="27070" y="12549"/>
                </a:lnTo>
                <a:lnTo>
                  <a:pt x="27368" y="12429"/>
                </a:lnTo>
                <a:lnTo>
                  <a:pt x="27607" y="12370"/>
                </a:lnTo>
                <a:close/>
                <a:moveTo>
                  <a:pt x="27428" y="11533"/>
                </a:moveTo>
                <a:lnTo>
                  <a:pt x="26950" y="11653"/>
                </a:lnTo>
                <a:lnTo>
                  <a:pt x="26412" y="11951"/>
                </a:lnTo>
                <a:lnTo>
                  <a:pt x="25994" y="12250"/>
                </a:lnTo>
                <a:lnTo>
                  <a:pt x="25635" y="12549"/>
                </a:lnTo>
                <a:lnTo>
                  <a:pt x="24918" y="13326"/>
                </a:lnTo>
                <a:lnTo>
                  <a:pt x="23544" y="14879"/>
                </a:lnTo>
                <a:lnTo>
                  <a:pt x="22648" y="15776"/>
                </a:lnTo>
                <a:lnTo>
                  <a:pt x="21632" y="16732"/>
                </a:lnTo>
                <a:lnTo>
                  <a:pt x="21154" y="17210"/>
                </a:lnTo>
                <a:lnTo>
                  <a:pt x="20676" y="17748"/>
                </a:lnTo>
                <a:lnTo>
                  <a:pt x="20317" y="18285"/>
                </a:lnTo>
                <a:lnTo>
                  <a:pt x="20018" y="18823"/>
                </a:lnTo>
                <a:lnTo>
                  <a:pt x="19959" y="18883"/>
                </a:lnTo>
                <a:lnTo>
                  <a:pt x="19481" y="18883"/>
                </a:lnTo>
                <a:lnTo>
                  <a:pt x="19361" y="18943"/>
                </a:lnTo>
                <a:lnTo>
                  <a:pt x="19301" y="19062"/>
                </a:lnTo>
                <a:lnTo>
                  <a:pt x="19361" y="19241"/>
                </a:lnTo>
                <a:lnTo>
                  <a:pt x="19361" y="19361"/>
                </a:lnTo>
                <a:lnTo>
                  <a:pt x="19421" y="19481"/>
                </a:lnTo>
                <a:lnTo>
                  <a:pt x="19720" y="19600"/>
                </a:lnTo>
                <a:lnTo>
                  <a:pt x="20018" y="19720"/>
                </a:lnTo>
                <a:lnTo>
                  <a:pt x="20437" y="19839"/>
                </a:lnTo>
                <a:lnTo>
                  <a:pt x="21214" y="19959"/>
                </a:lnTo>
                <a:lnTo>
                  <a:pt x="21751" y="20078"/>
                </a:lnTo>
                <a:lnTo>
                  <a:pt x="23066" y="20317"/>
                </a:lnTo>
                <a:lnTo>
                  <a:pt x="24381" y="20437"/>
                </a:lnTo>
                <a:lnTo>
                  <a:pt x="25695" y="20556"/>
                </a:lnTo>
                <a:lnTo>
                  <a:pt x="27070" y="20556"/>
                </a:lnTo>
                <a:lnTo>
                  <a:pt x="28026" y="20496"/>
                </a:lnTo>
                <a:lnTo>
                  <a:pt x="29101" y="20496"/>
                </a:lnTo>
                <a:lnTo>
                  <a:pt x="30237" y="20377"/>
                </a:lnTo>
                <a:lnTo>
                  <a:pt x="30715" y="20257"/>
                </a:lnTo>
                <a:lnTo>
                  <a:pt x="31193" y="20078"/>
                </a:lnTo>
                <a:lnTo>
                  <a:pt x="31611" y="19839"/>
                </a:lnTo>
                <a:lnTo>
                  <a:pt x="31910" y="19481"/>
                </a:lnTo>
                <a:lnTo>
                  <a:pt x="32149" y="19122"/>
                </a:lnTo>
                <a:lnTo>
                  <a:pt x="32209" y="18763"/>
                </a:lnTo>
                <a:lnTo>
                  <a:pt x="32268" y="18345"/>
                </a:lnTo>
                <a:lnTo>
                  <a:pt x="32209" y="17867"/>
                </a:lnTo>
                <a:lnTo>
                  <a:pt x="32089" y="17389"/>
                </a:lnTo>
                <a:lnTo>
                  <a:pt x="31970" y="16971"/>
                </a:lnTo>
                <a:lnTo>
                  <a:pt x="31671" y="16015"/>
                </a:lnTo>
                <a:lnTo>
                  <a:pt x="31193" y="14999"/>
                </a:lnTo>
                <a:lnTo>
                  <a:pt x="30655" y="13923"/>
                </a:lnTo>
                <a:lnTo>
                  <a:pt x="30296" y="13445"/>
                </a:lnTo>
                <a:lnTo>
                  <a:pt x="29998" y="12967"/>
                </a:lnTo>
                <a:lnTo>
                  <a:pt x="29579" y="12489"/>
                </a:lnTo>
                <a:lnTo>
                  <a:pt x="29221" y="12131"/>
                </a:lnTo>
                <a:lnTo>
                  <a:pt x="28802" y="11832"/>
                </a:lnTo>
                <a:lnTo>
                  <a:pt x="28324" y="11653"/>
                </a:lnTo>
                <a:lnTo>
                  <a:pt x="27906" y="11533"/>
                </a:lnTo>
                <a:close/>
                <a:moveTo>
                  <a:pt x="9920" y="20317"/>
                </a:moveTo>
                <a:lnTo>
                  <a:pt x="10995" y="20377"/>
                </a:lnTo>
                <a:lnTo>
                  <a:pt x="12549" y="20437"/>
                </a:lnTo>
                <a:lnTo>
                  <a:pt x="14043" y="20616"/>
                </a:lnTo>
                <a:lnTo>
                  <a:pt x="15537" y="20855"/>
                </a:lnTo>
                <a:lnTo>
                  <a:pt x="16971" y="21154"/>
                </a:lnTo>
                <a:lnTo>
                  <a:pt x="16433" y="21512"/>
                </a:lnTo>
                <a:lnTo>
                  <a:pt x="15955" y="21871"/>
                </a:lnTo>
                <a:lnTo>
                  <a:pt x="15477" y="22349"/>
                </a:lnTo>
                <a:lnTo>
                  <a:pt x="14999" y="22827"/>
                </a:lnTo>
                <a:lnTo>
                  <a:pt x="14103" y="23902"/>
                </a:lnTo>
                <a:lnTo>
                  <a:pt x="13266" y="24799"/>
                </a:lnTo>
                <a:lnTo>
                  <a:pt x="12489" y="25755"/>
                </a:lnTo>
                <a:lnTo>
                  <a:pt x="12011" y="26352"/>
                </a:lnTo>
                <a:lnTo>
                  <a:pt x="11473" y="26890"/>
                </a:lnTo>
                <a:lnTo>
                  <a:pt x="10936" y="27368"/>
                </a:lnTo>
                <a:lnTo>
                  <a:pt x="10338" y="27727"/>
                </a:lnTo>
                <a:lnTo>
                  <a:pt x="10099" y="27846"/>
                </a:lnTo>
                <a:lnTo>
                  <a:pt x="9800" y="27906"/>
                </a:lnTo>
                <a:lnTo>
                  <a:pt x="9502" y="27966"/>
                </a:lnTo>
                <a:lnTo>
                  <a:pt x="9203" y="27906"/>
                </a:lnTo>
                <a:lnTo>
                  <a:pt x="8964" y="27786"/>
                </a:lnTo>
                <a:lnTo>
                  <a:pt x="8605" y="27547"/>
                </a:lnTo>
                <a:lnTo>
                  <a:pt x="8306" y="27189"/>
                </a:lnTo>
                <a:lnTo>
                  <a:pt x="7948" y="26771"/>
                </a:lnTo>
                <a:lnTo>
                  <a:pt x="7231" y="25755"/>
                </a:lnTo>
                <a:lnTo>
                  <a:pt x="6514" y="24619"/>
                </a:lnTo>
                <a:lnTo>
                  <a:pt x="6275" y="24022"/>
                </a:lnTo>
                <a:lnTo>
                  <a:pt x="6036" y="23424"/>
                </a:lnTo>
                <a:lnTo>
                  <a:pt x="5856" y="22887"/>
                </a:lnTo>
                <a:lnTo>
                  <a:pt x="5737" y="22349"/>
                </a:lnTo>
                <a:lnTo>
                  <a:pt x="5677" y="21871"/>
                </a:lnTo>
                <a:lnTo>
                  <a:pt x="5797" y="21452"/>
                </a:lnTo>
                <a:lnTo>
                  <a:pt x="5976" y="21094"/>
                </a:lnTo>
                <a:lnTo>
                  <a:pt x="6095" y="20915"/>
                </a:lnTo>
                <a:lnTo>
                  <a:pt x="6275" y="20855"/>
                </a:lnTo>
                <a:lnTo>
                  <a:pt x="6753" y="20616"/>
                </a:lnTo>
                <a:lnTo>
                  <a:pt x="7291" y="20496"/>
                </a:lnTo>
                <a:lnTo>
                  <a:pt x="7948" y="20377"/>
                </a:lnTo>
                <a:lnTo>
                  <a:pt x="8605" y="20317"/>
                </a:lnTo>
                <a:close/>
                <a:moveTo>
                  <a:pt x="10039" y="19660"/>
                </a:moveTo>
                <a:lnTo>
                  <a:pt x="8725" y="19720"/>
                </a:lnTo>
                <a:lnTo>
                  <a:pt x="7828" y="19779"/>
                </a:lnTo>
                <a:lnTo>
                  <a:pt x="7291" y="19839"/>
                </a:lnTo>
                <a:lnTo>
                  <a:pt x="6753" y="19899"/>
                </a:lnTo>
                <a:lnTo>
                  <a:pt x="6215" y="20078"/>
                </a:lnTo>
                <a:lnTo>
                  <a:pt x="5737" y="20257"/>
                </a:lnTo>
                <a:lnTo>
                  <a:pt x="5558" y="20377"/>
                </a:lnTo>
                <a:lnTo>
                  <a:pt x="5378" y="20556"/>
                </a:lnTo>
                <a:lnTo>
                  <a:pt x="5259" y="20735"/>
                </a:lnTo>
                <a:lnTo>
                  <a:pt x="5139" y="20974"/>
                </a:lnTo>
                <a:lnTo>
                  <a:pt x="5080" y="21333"/>
                </a:lnTo>
                <a:lnTo>
                  <a:pt x="5020" y="21811"/>
                </a:lnTo>
                <a:lnTo>
                  <a:pt x="5080" y="22349"/>
                </a:lnTo>
                <a:lnTo>
                  <a:pt x="5199" y="22887"/>
                </a:lnTo>
                <a:lnTo>
                  <a:pt x="5319" y="23484"/>
                </a:lnTo>
                <a:lnTo>
                  <a:pt x="5558" y="24082"/>
                </a:lnTo>
                <a:lnTo>
                  <a:pt x="6095" y="25277"/>
                </a:lnTo>
                <a:lnTo>
                  <a:pt x="6753" y="26472"/>
                </a:lnTo>
                <a:lnTo>
                  <a:pt x="7111" y="26950"/>
                </a:lnTo>
                <a:lnTo>
                  <a:pt x="7470" y="27428"/>
                </a:lnTo>
                <a:lnTo>
                  <a:pt x="7828" y="27906"/>
                </a:lnTo>
                <a:lnTo>
                  <a:pt x="8247" y="28205"/>
                </a:lnTo>
                <a:lnTo>
                  <a:pt x="8605" y="28504"/>
                </a:lnTo>
                <a:lnTo>
                  <a:pt x="8964" y="28683"/>
                </a:lnTo>
                <a:lnTo>
                  <a:pt x="9382" y="28802"/>
                </a:lnTo>
                <a:lnTo>
                  <a:pt x="9800" y="28743"/>
                </a:lnTo>
                <a:lnTo>
                  <a:pt x="10278" y="28623"/>
                </a:lnTo>
                <a:lnTo>
                  <a:pt x="10756" y="28444"/>
                </a:lnTo>
                <a:lnTo>
                  <a:pt x="11234" y="28145"/>
                </a:lnTo>
                <a:lnTo>
                  <a:pt x="11653" y="27786"/>
                </a:lnTo>
                <a:lnTo>
                  <a:pt x="12609" y="26890"/>
                </a:lnTo>
                <a:lnTo>
                  <a:pt x="13445" y="25934"/>
                </a:lnTo>
                <a:lnTo>
                  <a:pt x="14222" y="24978"/>
                </a:lnTo>
                <a:lnTo>
                  <a:pt x="14939" y="24141"/>
                </a:lnTo>
                <a:lnTo>
                  <a:pt x="15477" y="23484"/>
                </a:lnTo>
                <a:lnTo>
                  <a:pt x="16612" y="22349"/>
                </a:lnTo>
                <a:lnTo>
                  <a:pt x="17270" y="21691"/>
                </a:lnTo>
                <a:lnTo>
                  <a:pt x="17867" y="21213"/>
                </a:lnTo>
                <a:lnTo>
                  <a:pt x="17748" y="21034"/>
                </a:lnTo>
                <a:lnTo>
                  <a:pt x="17628" y="20795"/>
                </a:lnTo>
                <a:lnTo>
                  <a:pt x="17449" y="20616"/>
                </a:lnTo>
                <a:lnTo>
                  <a:pt x="17210" y="20496"/>
                </a:lnTo>
                <a:lnTo>
                  <a:pt x="16732" y="20257"/>
                </a:lnTo>
                <a:lnTo>
                  <a:pt x="16134" y="20138"/>
                </a:lnTo>
                <a:lnTo>
                  <a:pt x="15537" y="20018"/>
                </a:lnTo>
                <a:lnTo>
                  <a:pt x="14999" y="19959"/>
                </a:lnTo>
                <a:lnTo>
                  <a:pt x="14043" y="19839"/>
                </a:lnTo>
                <a:lnTo>
                  <a:pt x="12728" y="19720"/>
                </a:lnTo>
                <a:lnTo>
                  <a:pt x="11414" y="19660"/>
                </a:lnTo>
                <a:close/>
                <a:moveTo>
                  <a:pt x="20556" y="20855"/>
                </a:moveTo>
                <a:lnTo>
                  <a:pt x="20257" y="20915"/>
                </a:lnTo>
                <a:lnTo>
                  <a:pt x="20078" y="20974"/>
                </a:lnTo>
                <a:lnTo>
                  <a:pt x="20018" y="21094"/>
                </a:lnTo>
                <a:lnTo>
                  <a:pt x="20018" y="21154"/>
                </a:lnTo>
                <a:lnTo>
                  <a:pt x="20078" y="21273"/>
                </a:lnTo>
                <a:lnTo>
                  <a:pt x="20138" y="21333"/>
                </a:lnTo>
                <a:lnTo>
                  <a:pt x="20496" y="21512"/>
                </a:lnTo>
                <a:lnTo>
                  <a:pt x="20915" y="21632"/>
                </a:lnTo>
                <a:lnTo>
                  <a:pt x="21871" y="21871"/>
                </a:lnTo>
                <a:lnTo>
                  <a:pt x="22409" y="21990"/>
                </a:lnTo>
                <a:lnTo>
                  <a:pt x="24201" y="22468"/>
                </a:lnTo>
                <a:lnTo>
                  <a:pt x="26054" y="23006"/>
                </a:lnTo>
                <a:lnTo>
                  <a:pt x="27368" y="23424"/>
                </a:lnTo>
                <a:lnTo>
                  <a:pt x="28026" y="23604"/>
                </a:lnTo>
                <a:lnTo>
                  <a:pt x="28623" y="23843"/>
                </a:lnTo>
                <a:lnTo>
                  <a:pt x="28922" y="24022"/>
                </a:lnTo>
                <a:lnTo>
                  <a:pt x="29101" y="24201"/>
                </a:lnTo>
                <a:lnTo>
                  <a:pt x="29340" y="24380"/>
                </a:lnTo>
                <a:lnTo>
                  <a:pt x="29460" y="24619"/>
                </a:lnTo>
                <a:lnTo>
                  <a:pt x="29579" y="24918"/>
                </a:lnTo>
                <a:lnTo>
                  <a:pt x="29639" y="25217"/>
                </a:lnTo>
                <a:lnTo>
                  <a:pt x="29639" y="25516"/>
                </a:lnTo>
                <a:lnTo>
                  <a:pt x="29579" y="25934"/>
                </a:lnTo>
                <a:lnTo>
                  <a:pt x="29400" y="26591"/>
                </a:lnTo>
                <a:lnTo>
                  <a:pt x="29161" y="27308"/>
                </a:lnTo>
                <a:lnTo>
                  <a:pt x="28802" y="27966"/>
                </a:lnTo>
                <a:lnTo>
                  <a:pt x="28444" y="28563"/>
                </a:lnTo>
                <a:lnTo>
                  <a:pt x="27966" y="29101"/>
                </a:lnTo>
                <a:lnTo>
                  <a:pt x="27428" y="29639"/>
                </a:lnTo>
                <a:lnTo>
                  <a:pt x="26890" y="30057"/>
                </a:lnTo>
                <a:lnTo>
                  <a:pt x="26233" y="30416"/>
                </a:lnTo>
                <a:lnTo>
                  <a:pt x="25516" y="30655"/>
                </a:lnTo>
                <a:lnTo>
                  <a:pt x="25217" y="30714"/>
                </a:lnTo>
                <a:lnTo>
                  <a:pt x="24620" y="30714"/>
                </a:lnTo>
                <a:lnTo>
                  <a:pt x="24381" y="30655"/>
                </a:lnTo>
                <a:lnTo>
                  <a:pt x="24142" y="30595"/>
                </a:lnTo>
                <a:lnTo>
                  <a:pt x="23962" y="30475"/>
                </a:lnTo>
                <a:lnTo>
                  <a:pt x="23544" y="30117"/>
                </a:lnTo>
                <a:lnTo>
                  <a:pt x="23245" y="29639"/>
                </a:lnTo>
                <a:lnTo>
                  <a:pt x="22887" y="29101"/>
                </a:lnTo>
                <a:lnTo>
                  <a:pt x="22648" y="28444"/>
                </a:lnTo>
                <a:lnTo>
                  <a:pt x="21453" y="24918"/>
                </a:lnTo>
                <a:lnTo>
                  <a:pt x="20795" y="22767"/>
                </a:lnTo>
                <a:lnTo>
                  <a:pt x="20496" y="21811"/>
                </a:lnTo>
                <a:lnTo>
                  <a:pt x="20437" y="21930"/>
                </a:lnTo>
                <a:lnTo>
                  <a:pt x="20317" y="22110"/>
                </a:lnTo>
                <a:lnTo>
                  <a:pt x="20317" y="22289"/>
                </a:lnTo>
                <a:lnTo>
                  <a:pt x="20257" y="22588"/>
                </a:lnTo>
                <a:lnTo>
                  <a:pt x="20317" y="23305"/>
                </a:lnTo>
                <a:lnTo>
                  <a:pt x="20437" y="24082"/>
                </a:lnTo>
                <a:lnTo>
                  <a:pt x="20795" y="25576"/>
                </a:lnTo>
                <a:lnTo>
                  <a:pt x="21034" y="26532"/>
                </a:lnTo>
                <a:lnTo>
                  <a:pt x="21333" y="27607"/>
                </a:lnTo>
                <a:lnTo>
                  <a:pt x="21692" y="28683"/>
                </a:lnTo>
                <a:lnTo>
                  <a:pt x="21931" y="29280"/>
                </a:lnTo>
                <a:lnTo>
                  <a:pt x="22170" y="29758"/>
                </a:lnTo>
                <a:lnTo>
                  <a:pt x="22409" y="30296"/>
                </a:lnTo>
                <a:lnTo>
                  <a:pt x="22767" y="30714"/>
                </a:lnTo>
                <a:lnTo>
                  <a:pt x="23066" y="31013"/>
                </a:lnTo>
                <a:lnTo>
                  <a:pt x="23365" y="31312"/>
                </a:lnTo>
                <a:lnTo>
                  <a:pt x="23723" y="31491"/>
                </a:lnTo>
                <a:lnTo>
                  <a:pt x="24082" y="31611"/>
                </a:lnTo>
                <a:lnTo>
                  <a:pt x="24440" y="31671"/>
                </a:lnTo>
                <a:lnTo>
                  <a:pt x="24799" y="31671"/>
                </a:lnTo>
                <a:lnTo>
                  <a:pt x="25217" y="31611"/>
                </a:lnTo>
                <a:lnTo>
                  <a:pt x="25635" y="31551"/>
                </a:lnTo>
                <a:lnTo>
                  <a:pt x="26412" y="31252"/>
                </a:lnTo>
                <a:lnTo>
                  <a:pt x="27129" y="30894"/>
                </a:lnTo>
                <a:lnTo>
                  <a:pt x="27846" y="30416"/>
                </a:lnTo>
                <a:lnTo>
                  <a:pt x="28384" y="29878"/>
                </a:lnTo>
                <a:lnTo>
                  <a:pt x="28802" y="29400"/>
                </a:lnTo>
                <a:lnTo>
                  <a:pt x="29221" y="28862"/>
                </a:lnTo>
                <a:lnTo>
                  <a:pt x="29639" y="28205"/>
                </a:lnTo>
                <a:lnTo>
                  <a:pt x="29998" y="27547"/>
                </a:lnTo>
                <a:lnTo>
                  <a:pt x="30296" y="26830"/>
                </a:lnTo>
                <a:lnTo>
                  <a:pt x="30535" y="26173"/>
                </a:lnTo>
                <a:lnTo>
                  <a:pt x="30655" y="25456"/>
                </a:lnTo>
                <a:lnTo>
                  <a:pt x="30655" y="24799"/>
                </a:lnTo>
                <a:lnTo>
                  <a:pt x="30595" y="24500"/>
                </a:lnTo>
                <a:lnTo>
                  <a:pt x="30476" y="24201"/>
                </a:lnTo>
                <a:lnTo>
                  <a:pt x="30296" y="23962"/>
                </a:lnTo>
                <a:lnTo>
                  <a:pt x="30057" y="23783"/>
                </a:lnTo>
                <a:lnTo>
                  <a:pt x="29818" y="23544"/>
                </a:lnTo>
                <a:lnTo>
                  <a:pt x="29520" y="23365"/>
                </a:lnTo>
                <a:lnTo>
                  <a:pt x="28862" y="23066"/>
                </a:lnTo>
                <a:lnTo>
                  <a:pt x="28205" y="22827"/>
                </a:lnTo>
                <a:lnTo>
                  <a:pt x="27488" y="22648"/>
                </a:lnTo>
                <a:lnTo>
                  <a:pt x="26233" y="22289"/>
                </a:lnTo>
                <a:lnTo>
                  <a:pt x="24978" y="21871"/>
                </a:lnTo>
                <a:lnTo>
                  <a:pt x="23066" y="21273"/>
                </a:lnTo>
                <a:lnTo>
                  <a:pt x="22110" y="21034"/>
                </a:lnTo>
                <a:lnTo>
                  <a:pt x="21273" y="20855"/>
                </a:lnTo>
                <a:close/>
                <a:moveTo>
                  <a:pt x="18047" y="22409"/>
                </a:moveTo>
                <a:lnTo>
                  <a:pt x="18823" y="24440"/>
                </a:lnTo>
                <a:lnTo>
                  <a:pt x="19301" y="25874"/>
                </a:lnTo>
                <a:lnTo>
                  <a:pt x="19600" y="26950"/>
                </a:lnTo>
                <a:lnTo>
                  <a:pt x="20138" y="29758"/>
                </a:lnTo>
                <a:lnTo>
                  <a:pt x="20377" y="31193"/>
                </a:lnTo>
                <a:lnTo>
                  <a:pt x="20496" y="31730"/>
                </a:lnTo>
                <a:lnTo>
                  <a:pt x="20556" y="31850"/>
                </a:lnTo>
                <a:lnTo>
                  <a:pt x="20556" y="32029"/>
                </a:lnTo>
                <a:lnTo>
                  <a:pt x="20496" y="32089"/>
                </a:lnTo>
                <a:lnTo>
                  <a:pt x="20377" y="32208"/>
                </a:lnTo>
                <a:lnTo>
                  <a:pt x="19899" y="32388"/>
                </a:lnTo>
                <a:lnTo>
                  <a:pt x="19361" y="32567"/>
                </a:lnTo>
                <a:lnTo>
                  <a:pt x="18704" y="32686"/>
                </a:lnTo>
                <a:lnTo>
                  <a:pt x="18047" y="32746"/>
                </a:lnTo>
                <a:lnTo>
                  <a:pt x="17329" y="32806"/>
                </a:lnTo>
                <a:lnTo>
                  <a:pt x="16672" y="32806"/>
                </a:lnTo>
                <a:lnTo>
                  <a:pt x="15955" y="32746"/>
                </a:lnTo>
                <a:lnTo>
                  <a:pt x="15358" y="32627"/>
                </a:lnTo>
                <a:lnTo>
                  <a:pt x="14760" y="32567"/>
                </a:lnTo>
                <a:lnTo>
                  <a:pt x="14222" y="32388"/>
                </a:lnTo>
                <a:lnTo>
                  <a:pt x="13744" y="32089"/>
                </a:lnTo>
                <a:lnTo>
                  <a:pt x="13445" y="31790"/>
                </a:lnTo>
                <a:lnTo>
                  <a:pt x="13206" y="31372"/>
                </a:lnTo>
                <a:lnTo>
                  <a:pt x="13147" y="30954"/>
                </a:lnTo>
                <a:lnTo>
                  <a:pt x="13147" y="30416"/>
                </a:lnTo>
                <a:lnTo>
                  <a:pt x="13266" y="29938"/>
                </a:lnTo>
                <a:lnTo>
                  <a:pt x="13445" y="29340"/>
                </a:lnTo>
                <a:lnTo>
                  <a:pt x="13923" y="28444"/>
                </a:lnTo>
                <a:lnTo>
                  <a:pt x="14401" y="27547"/>
                </a:lnTo>
                <a:lnTo>
                  <a:pt x="14999" y="26651"/>
                </a:lnTo>
                <a:lnTo>
                  <a:pt x="15597" y="25815"/>
                </a:lnTo>
                <a:lnTo>
                  <a:pt x="16851" y="24082"/>
                </a:lnTo>
                <a:lnTo>
                  <a:pt x="18047" y="22409"/>
                </a:lnTo>
                <a:close/>
                <a:moveTo>
                  <a:pt x="18106" y="21632"/>
                </a:moveTo>
                <a:lnTo>
                  <a:pt x="17927" y="21691"/>
                </a:lnTo>
                <a:lnTo>
                  <a:pt x="17748" y="21811"/>
                </a:lnTo>
                <a:lnTo>
                  <a:pt x="17389" y="22170"/>
                </a:lnTo>
                <a:lnTo>
                  <a:pt x="17031" y="22648"/>
                </a:lnTo>
                <a:lnTo>
                  <a:pt x="16314" y="23723"/>
                </a:lnTo>
                <a:lnTo>
                  <a:pt x="15895" y="24500"/>
                </a:lnTo>
                <a:lnTo>
                  <a:pt x="14521" y="26352"/>
                </a:lnTo>
                <a:lnTo>
                  <a:pt x="13923" y="27249"/>
                </a:lnTo>
                <a:lnTo>
                  <a:pt x="13326" y="28205"/>
                </a:lnTo>
                <a:lnTo>
                  <a:pt x="12848" y="29101"/>
                </a:lnTo>
                <a:lnTo>
                  <a:pt x="12728" y="29519"/>
                </a:lnTo>
                <a:lnTo>
                  <a:pt x="12609" y="29938"/>
                </a:lnTo>
                <a:lnTo>
                  <a:pt x="12489" y="30356"/>
                </a:lnTo>
                <a:lnTo>
                  <a:pt x="12489" y="30774"/>
                </a:lnTo>
                <a:lnTo>
                  <a:pt x="12489" y="31133"/>
                </a:lnTo>
                <a:lnTo>
                  <a:pt x="12549" y="31491"/>
                </a:lnTo>
                <a:lnTo>
                  <a:pt x="12669" y="31790"/>
                </a:lnTo>
                <a:lnTo>
                  <a:pt x="12848" y="32089"/>
                </a:lnTo>
                <a:lnTo>
                  <a:pt x="13087" y="32388"/>
                </a:lnTo>
                <a:lnTo>
                  <a:pt x="13386" y="32627"/>
                </a:lnTo>
                <a:lnTo>
                  <a:pt x="13684" y="32866"/>
                </a:lnTo>
                <a:lnTo>
                  <a:pt x="14103" y="33045"/>
                </a:lnTo>
                <a:lnTo>
                  <a:pt x="14581" y="33164"/>
                </a:lnTo>
                <a:lnTo>
                  <a:pt x="15119" y="33224"/>
                </a:lnTo>
                <a:lnTo>
                  <a:pt x="16373" y="33344"/>
                </a:lnTo>
                <a:lnTo>
                  <a:pt x="17688" y="33344"/>
                </a:lnTo>
                <a:lnTo>
                  <a:pt x="18943" y="33224"/>
                </a:lnTo>
                <a:lnTo>
                  <a:pt x="19600" y="33105"/>
                </a:lnTo>
                <a:lnTo>
                  <a:pt x="20198" y="32925"/>
                </a:lnTo>
                <a:lnTo>
                  <a:pt x="20496" y="32866"/>
                </a:lnTo>
                <a:lnTo>
                  <a:pt x="20736" y="32746"/>
                </a:lnTo>
                <a:lnTo>
                  <a:pt x="20915" y="32627"/>
                </a:lnTo>
                <a:lnTo>
                  <a:pt x="21034" y="32447"/>
                </a:lnTo>
                <a:lnTo>
                  <a:pt x="21094" y="32268"/>
                </a:lnTo>
                <a:lnTo>
                  <a:pt x="21154" y="32089"/>
                </a:lnTo>
                <a:lnTo>
                  <a:pt x="21154" y="31730"/>
                </a:lnTo>
                <a:lnTo>
                  <a:pt x="21094" y="31312"/>
                </a:lnTo>
                <a:lnTo>
                  <a:pt x="20975" y="30834"/>
                </a:lnTo>
                <a:lnTo>
                  <a:pt x="20855" y="30296"/>
                </a:lnTo>
                <a:lnTo>
                  <a:pt x="20736" y="29758"/>
                </a:lnTo>
                <a:lnTo>
                  <a:pt x="20377" y="27786"/>
                </a:lnTo>
                <a:lnTo>
                  <a:pt x="20138" y="26771"/>
                </a:lnTo>
                <a:lnTo>
                  <a:pt x="19899" y="25815"/>
                </a:lnTo>
                <a:lnTo>
                  <a:pt x="19481" y="24560"/>
                </a:lnTo>
                <a:lnTo>
                  <a:pt x="19003" y="23305"/>
                </a:lnTo>
                <a:lnTo>
                  <a:pt x="18764" y="22409"/>
                </a:lnTo>
                <a:lnTo>
                  <a:pt x="18584" y="21930"/>
                </a:lnTo>
                <a:lnTo>
                  <a:pt x="18465" y="21751"/>
                </a:lnTo>
                <a:lnTo>
                  <a:pt x="18405" y="21691"/>
                </a:lnTo>
                <a:lnTo>
                  <a:pt x="18226" y="21632"/>
                </a:lnTo>
                <a:close/>
                <a:moveTo>
                  <a:pt x="20138" y="2630"/>
                </a:moveTo>
                <a:lnTo>
                  <a:pt x="18823" y="2749"/>
                </a:lnTo>
                <a:lnTo>
                  <a:pt x="17509" y="2988"/>
                </a:lnTo>
                <a:lnTo>
                  <a:pt x="16254" y="3347"/>
                </a:lnTo>
                <a:lnTo>
                  <a:pt x="14939" y="3765"/>
                </a:lnTo>
                <a:lnTo>
                  <a:pt x="13684" y="4303"/>
                </a:lnTo>
                <a:lnTo>
                  <a:pt x="12430" y="4900"/>
                </a:lnTo>
                <a:lnTo>
                  <a:pt x="11234" y="5617"/>
                </a:lnTo>
                <a:lnTo>
                  <a:pt x="10039" y="6394"/>
                </a:lnTo>
                <a:lnTo>
                  <a:pt x="8904" y="7231"/>
                </a:lnTo>
                <a:lnTo>
                  <a:pt x="7888" y="8127"/>
                </a:lnTo>
                <a:lnTo>
                  <a:pt x="6872" y="9083"/>
                </a:lnTo>
                <a:lnTo>
                  <a:pt x="5976" y="10159"/>
                </a:lnTo>
                <a:lnTo>
                  <a:pt x="5139" y="11175"/>
                </a:lnTo>
                <a:lnTo>
                  <a:pt x="4363" y="12310"/>
                </a:lnTo>
                <a:lnTo>
                  <a:pt x="3705" y="13445"/>
                </a:lnTo>
                <a:lnTo>
                  <a:pt x="3227" y="14640"/>
                </a:lnTo>
                <a:lnTo>
                  <a:pt x="2809" y="15835"/>
                </a:lnTo>
                <a:lnTo>
                  <a:pt x="2510" y="16971"/>
                </a:lnTo>
                <a:lnTo>
                  <a:pt x="2331" y="18226"/>
                </a:lnTo>
                <a:lnTo>
                  <a:pt x="2271" y="19421"/>
                </a:lnTo>
                <a:lnTo>
                  <a:pt x="2331" y="20616"/>
                </a:lnTo>
                <a:lnTo>
                  <a:pt x="2450" y="21871"/>
                </a:lnTo>
                <a:lnTo>
                  <a:pt x="2630" y="23066"/>
                </a:lnTo>
                <a:lnTo>
                  <a:pt x="2988" y="24261"/>
                </a:lnTo>
                <a:lnTo>
                  <a:pt x="3347" y="25396"/>
                </a:lnTo>
                <a:lnTo>
                  <a:pt x="3825" y="26532"/>
                </a:lnTo>
                <a:lnTo>
                  <a:pt x="4363" y="27667"/>
                </a:lnTo>
                <a:lnTo>
                  <a:pt x="5020" y="28683"/>
                </a:lnTo>
                <a:lnTo>
                  <a:pt x="5737" y="29699"/>
                </a:lnTo>
                <a:lnTo>
                  <a:pt x="6454" y="30655"/>
                </a:lnTo>
                <a:lnTo>
                  <a:pt x="7291" y="31551"/>
                </a:lnTo>
                <a:lnTo>
                  <a:pt x="8187" y="32388"/>
                </a:lnTo>
                <a:lnTo>
                  <a:pt x="9262" y="33224"/>
                </a:lnTo>
                <a:lnTo>
                  <a:pt x="10398" y="33941"/>
                </a:lnTo>
                <a:lnTo>
                  <a:pt x="11533" y="34539"/>
                </a:lnTo>
                <a:lnTo>
                  <a:pt x="12728" y="35077"/>
                </a:lnTo>
                <a:lnTo>
                  <a:pt x="13983" y="35495"/>
                </a:lnTo>
                <a:lnTo>
                  <a:pt x="15238" y="35794"/>
                </a:lnTo>
                <a:lnTo>
                  <a:pt x="16493" y="36033"/>
                </a:lnTo>
                <a:lnTo>
                  <a:pt x="17748" y="36152"/>
                </a:lnTo>
                <a:lnTo>
                  <a:pt x="19062" y="36152"/>
                </a:lnTo>
                <a:lnTo>
                  <a:pt x="20377" y="36092"/>
                </a:lnTo>
                <a:lnTo>
                  <a:pt x="21692" y="35913"/>
                </a:lnTo>
                <a:lnTo>
                  <a:pt x="22946" y="35674"/>
                </a:lnTo>
                <a:lnTo>
                  <a:pt x="24261" y="35375"/>
                </a:lnTo>
                <a:lnTo>
                  <a:pt x="25516" y="34957"/>
                </a:lnTo>
                <a:lnTo>
                  <a:pt x="26711" y="34479"/>
                </a:lnTo>
                <a:lnTo>
                  <a:pt x="27966" y="33882"/>
                </a:lnTo>
                <a:lnTo>
                  <a:pt x="28444" y="33583"/>
                </a:lnTo>
                <a:lnTo>
                  <a:pt x="28862" y="33284"/>
                </a:lnTo>
                <a:lnTo>
                  <a:pt x="29221" y="32925"/>
                </a:lnTo>
                <a:lnTo>
                  <a:pt x="29520" y="32567"/>
                </a:lnTo>
                <a:lnTo>
                  <a:pt x="29699" y="32268"/>
                </a:lnTo>
                <a:lnTo>
                  <a:pt x="29818" y="32029"/>
                </a:lnTo>
                <a:lnTo>
                  <a:pt x="29818" y="31969"/>
                </a:lnTo>
                <a:lnTo>
                  <a:pt x="29699" y="31969"/>
                </a:lnTo>
                <a:lnTo>
                  <a:pt x="28444" y="32686"/>
                </a:lnTo>
                <a:lnTo>
                  <a:pt x="27129" y="33344"/>
                </a:lnTo>
                <a:lnTo>
                  <a:pt x="25815" y="33941"/>
                </a:lnTo>
                <a:lnTo>
                  <a:pt x="24500" y="34479"/>
                </a:lnTo>
                <a:lnTo>
                  <a:pt x="23126" y="34897"/>
                </a:lnTo>
                <a:lnTo>
                  <a:pt x="21751" y="35196"/>
                </a:lnTo>
                <a:lnTo>
                  <a:pt x="20317" y="35435"/>
                </a:lnTo>
                <a:lnTo>
                  <a:pt x="19600" y="35495"/>
                </a:lnTo>
                <a:lnTo>
                  <a:pt x="18883" y="35495"/>
                </a:lnTo>
                <a:lnTo>
                  <a:pt x="17688" y="35435"/>
                </a:lnTo>
                <a:lnTo>
                  <a:pt x="16493" y="35316"/>
                </a:lnTo>
                <a:lnTo>
                  <a:pt x="15298" y="35077"/>
                </a:lnTo>
                <a:lnTo>
                  <a:pt x="14103" y="34778"/>
                </a:lnTo>
                <a:lnTo>
                  <a:pt x="13027" y="34360"/>
                </a:lnTo>
                <a:lnTo>
                  <a:pt x="11892" y="33882"/>
                </a:lnTo>
                <a:lnTo>
                  <a:pt x="10876" y="33284"/>
                </a:lnTo>
                <a:lnTo>
                  <a:pt x="9860" y="32627"/>
                </a:lnTo>
                <a:lnTo>
                  <a:pt x="8904" y="31969"/>
                </a:lnTo>
                <a:lnTo>
                  <a:pt x="8008" y="31133"/>
                </a:lnTo>
                <a:lnTo>
                  <a:pt x="7171" y="30296"/>
                </a:lnTo>
                <a:lnTo>
                  <a:pt x="6394" y="29400"/>
                </a:lnTo>
                <a:lnTo>
                  <a:pt x="5677" y="28444"/>
                </a:lnTo>
                <a:lnTo>
                  <a:pt x="5080" y="27428"/>
                </a:lnTo>
                <a:lnTo>
                  <a:pt x="4542" y="26352"/>
                </a:lnTo>
                <a:lnTo>
                  <a:pt x="4064" y="25217"/>
                </a:lnTo>
                <a:lnTo>
                  <a:pt x="3645" y="23843"/>
                </a:lnTo>
                <a:lnTo>
                  <a:pt x="3347" y="22528"/>
                </a:lnTo>
                <a:lnTo>
                  <a:pt x="3167" y="21154"/>
                </a:lnTo>
                <a:lnTo>
                  <a:pt x="3108" y="19839"/>
                </a:lnTo>
                <a:lnTo>
                  <a:pt x="3167" y="18584"/>
                </a:lnTo>
                <a:lnTo>
                  <a:pt x="3287" y="17270"/>
                </a:lnTo>
                <a:lnTo>
                  <a:pt x="3586" y="16074"/>
                </a:lnTo>
                <a:lnTo>
                  <a:pt x="4004" y="14820"/>
                </a:lnTo>
                <a:lnTo>
                  <a:pt x="4482" y="13684"/>
                </a:lnTo>
                <a:lnTo>
                  <a:pt x="5080" y="12549"/>
                </a:lnTo>
                <a:lnTo>
                  <a:pt x="5737" y="11473"/>
                </a:lnTo>
                <a:lnTo>
                  <a:pt x="6573" y="10398"/>
                </a:lnTo>
                <a:lnTo>
                  <a:pt x="7410" y="9442"/>
                </a:lnTo>
                <a:lnTo>
                  <a:pt x="8366" y="8486"/>
                </a:lnTo>
                <a:lnTo>
                  <a:pt x="9382" y="7649"/>
                </a:lnTo>
                <a:lnTo>
                  <a:pt x="10517" y="6812"/>
                </a:lnTo>
                <a:lnTo>
                  <a:pt x="11892" y="5976"/>
                </a:lnTo>
                <a:lnTo>
                  <a:pt x="13386" y="5199"/>
                </a:lnTo>
                <a:lnTo>
                  <a:pt x="14162" y="4840"/>
                </a:lnTo>
                <a:lnTo>
                  <a:pt x="14999" y="4542"/>
                </a:lnTo>
                <a:lnTo>
                  <a:pt x="15836" y="4303"/>
                </a:lnTo>
                <a:lnTo>
                  <a:pt x="16672" y="4064"/>
                </a:lnTo>
                <a:lnTo>
                  <a:pt x="17509" y="3884"/>
                </a:lnTo>
                <a:lnTo>
                  <a:pt x="18345" y="3705"/>
                </a:lnTo>
                <a:lnTo>
                  <a:pt x="19242" y="3586"/>
                </a:lnTo>
                <a:lnTo>
                  <a:pt x="20078" y="3526"/>
                </a:lnTo>
                <a:lnTo>
                  <a:pt x="20915" y="3526"/>
                </a:lnTo>
                <a:lnTo>
                  <a:pt x="21751" y="3586"/>
                </a:lnTo>
                <a:lnTo>
                  <a:pt x="22588" y="3705"/>
                </a:lnTo>
                <a:lnTo>
                  <a:pt x="23365" y="3884"/>
                </a:lnTo>
                <a:lnTo>
                  <a:pt x="24082" y="4064"/>
                </a:lnTo>
                <a:lnTo>
                  <a:pt x="24739" y="4303"/>
                </a:lnTo>
                <a:lnTo>
                  <a:pt x="25396" y="4601"/>
                </a:lnTo>
                <a:lnTo>
                  <a:pt x="26054" y="4900"/>
                </a:lnTo>
                <a:lnTo>
                  <a:pt x="26651" y="5259"/>
                </a:lnTo>
                <a:lnTo>
                  <a:pt x="27249" y="5677"/>
                </a:lnTo>
                <a:lnTo>
                  <a:pt x="27846" y="6095"/>
                </a:lnTo>
                <a:lnTo>
                  <a:pt x="28384" y="6514"/>
                </a:lnTo>
                <a:lnTo>
                  <a:pt x="29460" y="7529"/>
                </a:lnTo>
                <a:lnTo>
                  <a:pt x="30416" y="8605"/>
                </a:lnTo>
                <a:lnTo>
                  <a:pt x="31252" y="9740"/>
                </a:lnTo>
                <a:lnTo>
                  <a:pt x="32029" y="10936"/>
                </a:lnTo>
                <a:lnTo>
                  <a:pt x="32806" y="12370"/>
                </a:lnTo>
                <a:lnTo>
                  <a:pt x="33463" y="13804"/>
                </a:lnTo>
                <a:lnTo>
                  <a:pt x="34001" y="15357"/>
                </a:lnTo>
                <a:lnTo>
                  <a:pt x="34240" y="16134"/>
                </a:lnTo>
                <a:lnTo>
                  <a:pt x="34419" y="16911"/>
                </a:lnTo>
                <a:lnTo>
                  <a:pt x="34599" y="17688"/>
                </a:lnTo>
                <a:lnTo>
                  <a:pt x="34659" y="18465"/>
                </a:lnTo>
                <a:lnTo>
                  <a:pt x="34778" y="19241"/>
                </a:lnTo>
                <a:lnTo>
                  <a:pt x="34778" y="20078"/>
                </a:lnTo>
                <a:lnTo>
                  <a:pt x="34718" y="20855"/>
                </a:lnTo>
                <a:lnTo>
                  <a:pt x="34659" y="21691"/>
                </a:lnTo>
                <a:lnTo>
                  <a:pt x="34539" y="22468"/>
                </a:lnTo>
                <a:lnTo>
                  <a:pt x="34419" y="23245"/>
                </a:lnTo>
                <a:lnTo>
                  <a:pt x="34180" y="23962"/>
                </a:lnTo>
                <a:lnTo>
                  <a:pt x="33941" y="24619"/>
                </a:lnTo>
                <a:lnTo>
                  <a:pt x="33702" y="25277"/>
                </a:lnTo>
                <a:lnTo>
                  <a:pt x="33404" y="25934"/>
                </a:lnTo>
                <a:lnTo>
                  <a:pt x="33045" y="26532"/>
                </a:lnTo>
                <a:lnTo>
                  <a:pt x="32687" y="27189"/>
                </a:lnTo>
                <a:lnTo>
                  <a:pt x="31850" y="28324"/>
                </a:lnTo>
                <a:lnTo>
                  <a:pt x="30894" y="29519"/>
                </a:lnTo>
                <a:lnTo>
                  <a:pt x="29878" y="30595"/>
                </a:lnTo>
                <a:lnTo>
                  <a:pt x="29400" y="31013"/>
                </a:lnTo>
                <a:lnTo>
                  <a:pt x="29161" y="31252"/>
                </a:lnTo>
                <a:lnTo>
                  <a:pt x="28982" y="31491"/>
                </a:lnTo>
                <a:lnTo>
                  <a:pt x="28683" y="31910"/>
                </a:lnTo>
                <a:lnTo>
                  <a:pt x="28563" y="32149"/>
                </a:lnTo>
                <a:lnTo>
                  <a:pt x="28623" y="32208"/>
                </a:lnTo>
                <a:lnTo>
                  <a:pt x="28683" y="32149"/>
                </a:lnTo>
                <a:lnTo>
                  <a:pt x="29639" y="31312"/>
                </a:lnTo>
                <a:lnTo>
                  <a:pt x="30535" y="30416"/>
                </a:lnTo>
                <a:lnTo>
                  <a:pt x="31372" y="29519"/>
                </a:lnTo>
                <a:lnTo>
                  <a:pt x="32149" y="28623"/>
                </a:lnTo>
                <a:lnTo>
                  <a:pt x="32806" y="27607"/>
                </a:lnTo>
                <a:lnTo>
                  <a:pt x="33404" y="26651"/>
                </a:lnTo>
                <a:lnTo>
                  <a:pt x="33941" y="25576"/>
                </a:lnTo>
                <a:lnTo>
                  <a:pt x="34360" y="24560"/>
                </a:lnTo>
                <a:lnTo>
                  <a:pt x="34718" y="23424"/>
                </a:lnTo>
                <a:lnTo>
                  <a:pt x="35017" y="22349"/>
                </a:lnTo>
                <a:lnTo>
                  <a:pt x="35196" y="21213"/>
                </a:lnTo>
                <a:lnTo>
                  <a:pt x="35256" y="20018"/>
                </a:lnTo>
                <a:lnTo>
                  <a:pt x="35256" y="18823"/>
                </a:lnTo>
                <a:lnTo>
                  <a:pt x="35137" y="17628"/>
                </a:lnTo>
                <a:lnTo>
                  <a:pt x="34957" y="16433"/>
                </a:lnTo>
                <a:lnTo>
                  <a:pt x="34599" y="15178"/>
                </a:lnTo>
                <a:lnTo>
                  <a:pt x="34240" y="13983"/>
                </a:lnTo>
                <a:lnTo>
                  <a:pt x="33762" y="12788"/>
                </a:lnTo>
                <a:lnTo>
                  <a:pt x="33224" y="11593"/>
                </a:lnTo>
                <a:lnTo>
                  <a:pt x="32567" y="10457"/>
                </a:lnTo>
                <a:lnTo>
                  <a:pt x="31850" y="9322"/>
                </a:lnTo>
                <a:lnTo>
                  <a:pt x="31133" y="8306"/>
                </a:lnTo>
                <a:lnTo>
                  <a:pt x="30296" y="7290"/>
                </a:lnTo>
                <a:lnTo>
                  <a:pt x="29400" y="6334"/>
                </a:lnTo>
                <a:lnTo>
                  <a:pt x="28444" y="5498"/>
                </a:lnTo>
                <a:lnTo>
                  <a:pt x="27368" y="4781"/>
                </a:lnTo>
                <a:lnTo>
                  <a:pt x="26293" y="4123"/>
                </a:lnTo>
                <a:lnTo>
                  <a:pt x="25157" y="3526"/>
                </a:lnTo>
                <a:lnTo>
                  <a:pt x="23962" y="3108"/>
                </a:lnTo>
                <a:lnTo>
                  <a:pt x="23365" y="2928"/>
                </a:lnTo>
                <a:lnTo>
                  <a:pt x="22767" y="2809"/>
                </a:lnTo>
                <a:lnTo>
                  <a:pt x="22110" y="2749"/>
                </a:lnTo>
                <a:lnTo>
                  <a:pt x="21453" y="2689"/>
                </a:lnTo>
                <a:lnTo>
                  <a:pt x="20795" y="2630"/>
                </a:lnTo>
                <a:close/>
                <a:moveTo>
                  <a:pt x="21094" y="0"/>
                </a:moveTo>
                <a:lnTo>
                  <a:pt x="20915" y="60"/>
                </a:lnTo>
                <a:lnTo>
                  <a:pt x="20855" y="239"/>
                </a:lnTo>
                <a:lnTo>
                  <a:pt x="20855" y="419"/>
                </a:lnTo>
                <a:lnTo>
                  <a:pt x="20915" y="598"/>
                </a:lnTo>
                <a:lnTo>
                  <a:pt x="21034" y="777"/>
                </a:lnTo>
                <a:lnTo>
                  <a:pt x="21273" y="897"/>
                </a:lnTo>
                <a:lnTo>
                  <a:pt x="21453" y="1016"/>
                </a:lnTo>
                <a:lnTo>
                  <a:pt x="22349" y="1255"/>
                </a:lnTo>
                <a:lnTo>
                  <a:pt x="23185" y="1494"/>
                </a:lnTo>
                <a:lnTo>
                  <a:pt x="24022" y="1853"/>
                </a:lnTo>
                <a:lnTo>
                  <a:pt x="24859" y="2152"/>
                </a:lnTo>
                <a:lnTo>
                  <a:pt x="25635" y="2570"/>
                </a:lnTo>
                <a:lnTo>
                  <a:pt x="26412" y="2988"/>
                </a:lnTo>
                <a:lnTo>
                  <a:pt x="27189" y="3406"/>
                </a:lnTo>
                <a:lnTo>
                  <a:pt x="27966" y="3884"/>
                </a:lnTo>
                <a:lnTo>
                  <a:pt x="28683" y="4422"/>
                </a:lnTo>
                <a:lnTo>
                  <a:pt x="29340" y="4900"/>
                </a:lnTo>
                <a:lnTo>
                  <a:pt x="29998" y="5498"/>
                </a:lnTo>
                <a:lnTo>
                  <a:pt x="30655" y="6036"/>
                </a:lnTo>
                <a:lnTo>
                  <a:pt x="31252" y="6633"/>
                </a:lnTo>
                <a:lnTo>
                  <a:pt x="31790" y="7290"/>
                </a:lnTo>
                <a:lnTo>
                  <a:pt x="32328" y="7948"/>
                </a:lnTo>
                <a:lnTo>
                  <a:pt x="32866" y="8605"/>
                </a:lnTo>
                <a:lnTo>
                  <a:pt x="33344" y="9322"/>
                </a:lnTo>
                <a:lnTo>
                  <a:pt x="33822" y="10039"/>
                </a:lnTo>
                <a:lnTo>
                  <a:pt x="34240" y="10756"/>
                </a:lnTo>
                <a:lnTo>
                  <a:pt x="34599" y="11533"/>
                </a:lnTo>
                <a:lnTo>
                  <a:pt x="34957" y="12310"/>
                </a:lnTo>
                <a:lnTo>
                  <a:pt x="35316" y="13087"/>
                </a:lnTo>
                <a:lnTo>
                  <a:pt x="35555" y="13923"/>
                </a:lnTo>
                <a:lnTo>
                  <a:pt x="35794" y="14760"/>
                </a:lnTo>
                <a:lnTo>
                  <a:pt x="35973" y="15596"/>
                </a:lnTo>
                <a:lnTo>
                  <a:pt x="36152" y="16373"/>
                </a:lnTo>
                <a:lnTo>
                  <a:pt x="36272" y="17210"/>
                </a:lnTo>
                <a:lnTo>
                  <a:pt x="36332" y="18106"/>
                </a:lnTo>
                <a:lnTo>
                  <a:pt x="36391" y="18943"/>
                </a:lnTo>
                <a:lnTo>
                  <a:pt x="36391" y="19779"/>
                </a:lnTo>
                <a:lnTo>
                  <a:pt x="36332" y="20676"/>
                </a:lnTo>
                <a:lnTo>
                  <a:pt x="36272" y="21512"/>
                </a:lnTo>
                <a:lnTo>
                  <a:pt x="36152" y="22349"/>
                </a:lnTo>
                <a:lnTo>
                  <a:pt x="36033" y="23185"/>
                </a:lnTo>
                <a:lnTo>
                  <a:pt x="35854" y="24022"/>
                </a:lnTo>
                <a:lnTo>
                  <a:pt x="35615" y="24858"/>
                </a:lnTo>
                <a:lnTo>
                  <a:pt x="35376" y="25695"/>
                </a:lnTo>
                <a:lnTo>
                  <a:pt x="35077" y="26532"/>
                </a:lnTo>
                <a:lnTo>
                  <a:pt x="34778" y="27308"/>
                </a:lnTo>
                <a:lnTo>
                  <a:pt x="34419" y="28085"/>
                </a:lnTo>
                <a:lnTo>
                  <a:pt x="34061" y="28862"/>
                </a:lnTo>
                <a:lnTo>
                  <a:pt x="33583" y="29579"/>
                </a:lnTo>
                <a:lnTo>
                  <a:pt x="33165" y="30296"/>
                </a:lnTo>
                <a:lnTo>
                  <a:pt x="32687" y="31013"/>
                </a:lnTo>
                <a:lnTo>
                  <a:pt x="32149" y="31671"/>
                </a:lnTo>
                <a:lnTo>
                  <a:pt x="31611" y="32268"/>
                </a:lnTo>
                <a:lnTo>
                  <a:pt x="31013" y="32866"/>
                </a:lnTo>
                <a:lnTo>
                  <a:pt x="30416" y="33463"/>
                </a:lnTo>
                <a:lnTo>
                  <a:pt x="29759" y="34001"/>
                </a:lnTo>
                <a:lnTo>
                  <a:pt x="29101" y="34479"/>
                </a:lnTo>
                <a:lnTo>
                  <a:pt x="28384" y="34957"/>
                </a:lnTo>
                <a:lnTo>
                  <a:pt x="27667" y="35375"/>
                </a:lnTo>
                <a:lnTo>
                  <a:pt x="26890" y="35734"/>
                </a:lnTo>
                <a:lnTo>
                  <a:pt x="26054" y="36092"/>
                </a:lnTo>
                <a:lnTo>
                  <a:pt x="25277" y="36331"/>
                </a:lnTo>
                <a:lnTo>
                  <a:pt x="24381" y="36571"/>
                </a:lnTo>
                <a:lnTo>
                  <a:pt x="23484" y="36810"/>
                </a:lnTo>
                <a:lnTo>
                  <a:pt x="22588" y="36929"/>
                </a:lnTo>
                <a:lnTo>
                  <a:pt x="21632" y="37049"/>
                </a:lnTo>
                <a:lnTo>
                  <a:pt x="20676" y="37108"/>
                </a:lnTo>
                <a:lnTo>
                  <a:pt x="19720" y="37168"/>
                </a:lnTo>
                <a:lnTo>
                  <a:pt x="18704" y="37108"/>
                </a:lnTo>
                <a:lnTo>
                  <a:pt x="17748" y="37049"/>
                </a:lnTo>
                <a:lnTo>
                  <a:pt x="16732" y="36989"/>
                </a:lnTo>
                <a:lnTo>
                  <a:pt x="15776" y="36869"/>
                </a:lnTo>
                <a:lnTo>
                  <a:pt x="14760" y="36690"/>
                </a:lnTo>
                <a:lnTo>
                  <a:pt x="13804" y="36451"/>
                </a:lnTo>
                <a:lnTo>
                  <a:pt x="12848" y="36212"/>
                </a:lnTo>
                <a:lnTo>
                  <a:pt x="11892" y="35913"/>
                </a:lnTo>
                <a:lnTo>
                  <a:pt x="10995" y="35555"/>
                </a:lnTo>
                <a:lnTo>
                  <a:pt x="10039" y="35136"/>
                </a:lnTo>
                <a:lnTo>
                  <a:pt x="9143" y="34718"/>
                </a:lnTo>
                <a:lnTo>
                  <a:pt x="8306" y="34300"/>
                </a:lnTo>
                <a:lnTo>
                  <a:pt x="7470" y="33762"/>
                </a:lnTo>
                <a:lnTo>
                  <a:pt x="6693" y="33224"/>
                </a:lnTo>
                <a:lnTo>
                  <a:pt x="5916" y="32686"/>
                </a:lnTo>
                <a:lnTo>
                  <a:pt x="5199" y="32089"/>
                </a:lnTo>
                <a:lnTo>
                  <a:pt x="4542" y="31432"/>
                </a:lnTo>
                <a:lnTo>
                  <a:pt x="3885" y="30714"/>
                </a:lnTo>
                <a:lnTo>
                  <a:pt x="3347" y="29997"/>
                </a:lnTo>
                <a:lnTo>
                  <a:pt x="2809" y="29221"/>
                </a:lnTo>
                <a:lnTo>
                  <a:pt x="2331" y="28384"/>
                </a:lnTo>
                <a:lnTo>
                  <a:pt x="1913" y="27547"/>
                </a:lnTo>
                <a:lnTo>
                  <a:pt x="1554" y="26711"/>
                </a:lnTo>
                <a:lnTo>
                  <a:pt x="1255" y="25755"/>
                </a:lnTo>
                <a:lnTo>
                  <a:pt x="1076" y="24799"/>
                </a:lnTo>
                <a:lnTo>
                  <a:pt x="956" y="23843"/>
                </a:lnTo>
                <a:lnTo>
                  <a:pt x="837" y="22767"/>
                </a:lnTo>
                <a:lnTo>
                  <a:pt x="837" y="21751"/>
                </a:lnTo>
                <a:lnTo>
                  <a:pt x="897" y="20735"/>
                </a:lnTo>
                <a:lnTo>
                  <a:pt x="1016" y="19660"/>
                </a:lnTo>
                <a:lnTo>
                  <a:pt x="1196" y="18644"/>
                </a:lnTo>
                <a:lnTo>
                  <a:pt x="1375" y="17628"/>
                </a:lnTo>
                <a:lnTo>
                  <a:pt x="1674" y="16553"/>
                </a:lnTo>
                <a:lnTo>
                  <a:pt x="1972" y="15596"/>
                </a:lnTo>
                <a:lnTo>
                  <a:pt x="2331" y="14581"/>
                </a:lnTo>
                <a:lnTo>
                  <a:pt x="2749" y="13625"/>
                </a:lnTo>
                <a:lnTo>
                  <a:pt x="3167" y="12668"/>
                </a:lnTo>
                <a:lnTo>
                  <a:pt x="3705" y="11712"/>
                </a:lnTo>
                <a:lnTo>
                  <a:pt x="4243" y="10816"/>
                </a:lnTo>
                <a:lnTo>
                  <a:pt x="4781" y="9920"/>
                </a:lnTo>
                <a:lnTo>
                  <a:pt x="5438" y="9083"/>
                </a:lnTo>
                <a:lnTo>
                  <a:pt x="6095" y="8306"/>
                </a:lnTo>
                <a:lnTo>
                  <a:pt x="6813" y="7529"/>
                </a:lnTo>
                <a:lnTo>
                  <a:pt x="7530" y="6812"/>
                </a:lnTo>
                <a:lnTo>
                  <a:pt x="8306" y="6155"/>
                </a:lnTo>
                <a:lnTo>
                  <a:pt x="9143" y="5558"/>
                </a:lnTo>
                <a:lnTo>
                  <a:pt x="9980" y="4960"/>
                </a:lnTo>
                <a:lnTo>
                  <a:pt x="10816" y="4422"/>
                </a:lnTo>
                <a:lnTo>
                  <a:pt x="11712" y="3944"/>
                </a:lnTo>
                <a:lnTo>
                  <a:pt x="12669" y="3526"/>
                </a:lnTo>
                <a:lnTo>
                  <a:pt x="13625" y="3108"/>
                </a:lnTo>
                <a:lnTo>
                  <a:pt x="14640" y="2809"/>
                </a:lnTo>
                <a:lnTo>
                  <a:pt x="15656" y="2510"/>
                </a:lnTo>
                <a:lnTo>
                  <a:pt x="16672" y="2271"/>
                </a:lnTo>
                <a:lnTo>
                  <a:pt x="17748" y="2092"/>
                </a:lnTo>
                <a:lnTo>
                  <a:pt x="19959" y="1972"/>
                </a:lnTo>
                <a:lnTo>
                  <a:pt x="21273" y="1912"/>
                </a:lnTo>
                <a:lnTo>
                  <a:pt x="21751" y="1853"/>
                </a:lnTo>
                <a:lnTo>
                  <a:pt x="21871" y="1793"/>
                </a:lnTo>
                <a:lnTo>
                  <a:pt x="21871" y="1673"/>
                </a:lnTo>
                <a:lnTo>
                  <a:pt x="21811" y="1614"/>
                </a:lnTo>
                <a:lnTo>
                  <a:pt x="21453" y="1554"/>
                </a:lnTo>
                <a:lnTo>
                  <a:pt x="20915" y="1494"/>
                </a:lnTo>
                <a:lnTo>
                  <a:pt x="20198" y="1494"/>
                </a:lnTo>
                <a:lnTo>
                  <a:pt x="19301" y="1554"/>
                </a:lnTo>
                <a:lnTo>
                  <a:pt x="18286" y="1614"/>
                </a:lnTo>
                <a:lnTo>
                  <a:pt x="17150" y="1793"/>
                </a:lnTo>
                <a:lnTo>
                  <a:pt x="15955" y="2032"/>
                </a:lnTo>
                <a:lnTo>
                  <a:pt x="14700" y="2331"/>
                </a:lnTo>
                <a:lnTo>
                  <a:pt x="13386" y="2689"/>
                </a:lnTo>
                <a:lnTo>
                  <a:pt x="12071" y="3167"/>
                </a:lnTo>
                <a:lnTo>
                  <a:pt x="10816" y="3705"/>
                </a:lnTo>
                <a:lnTo>
                  <a:pt x="9561" y="4303"/>
                </a:lnTo>
                <a:lnTo>
                  <a:pt x="8426" y="5080"/>
                </a:lnTo>
                <a:lnTo>
                  <a:pt x="7888" y="5438"/>
                </a:lnTo>
                <a:lnTo>
                  <a:pt x="7350" y="5856"/>
                </a:lnTo>
                <a:lnTo>
                  <a:pt x="6872" y="6334"/>
                </a:lnTo>
                <a:lnTo>
                  <a:pt x="6454" y="6812"/>
                </a:lnTo>
                <a:lnTo>
                  <a:pt x="5677" y="7768"/>
                </a:lnTo>
                <a:lnTo>
                  <a:pt x="4900" y="8725"/>
                </a:lnTo>
                <a:lnTo>
                  <a:pt x="4243" y="9800"/>
                </a:lnTo>
                <a:lnTo>
                  <a:pt x="3526" y="10816"/>
                </a:lnTo>
                <a:lnTo>
                  <a:pt x="2928" y="11951"/>
                </a:lnTo>
                <a:lnTo>
                  <a:pt x="2331" y="13087"/>
                </a:lnTo>
                <a:lnTo>
                  <a:pt x="1793" y="14222"/>
                </a:lnTo>
                <a:lnTo>
                  <a:pt x="1315" y="15417"/>
                </a:lnTo>
                <a:lnTo>
                  <a:pt x="956" y="16612"/>
                </a:lnTo>
                <a:lnTo>
                  <a:pt x="598" y="17867"/>
                </a:lnTo>
                <a:lnTo>
                  <a:pt x="299" y="19062"/>
                </a:lnTo>
                <a:lnTo>
                  <a:pt x="120" y="20317"/>
                </a:lnTo>
                <a:lnTo>
                  <a:pt x="0" y="21512"/>
                </a:lnTo>
                <a:lnTo>
                  <a:pt x="0" y="22767"/>
                </a:lnTo>
                <a:lnTo>
                  <a:pt x="0" y="23962"/>
                </a:lnTo>
                <a:lnTo>
                  <a:pt x="180" y="25217"/>
                </a:lnTo>
                <a:lnTo>
                  <a:pt x="419" y="26412"/>
                </a:lnTo>
                <a:lnTo>
                  <a:pt x="777" y="27607"/>
                </a:lnTo>
                <a:lnTo>
                  <a:pt x="1255" y="28743"/>
                </a:lnTo>
                <a:lnTo>
                  <a:pt x="1853" y="29758"/>
                </a:lnTo>
                <a:lnTo>
                  <a:pt x="2510" y="30774"/>
                </a:lnTo>
                <a:lnTo>
                  <a:pt x="3227" y="31730"/>
                </a:lnTo>
                <a:lnTo>
                  <a:pt x="4064" y="32627"/>
                </a:lnTo>
                <a:lnTo>
                  <a:pt x="4900" y="33403"/>
                </a:lnTo>
                <a:lnTo>
                  <a:pt x="5856" y="34180"/>
                </a:lnTo>
                <a:lnTo>
                  <a:pt x="6872" y="34897"/>
                </a:lnTo>
                <a:lnTo>
                  <a:pt x="7948" y="35555"/>
                </a:lnTo>
                <a:lnTo>
                  <a:pt x="9083" y="36092"/>
                </a:lnTo>
                <a:lnTo>
                  <a:pt x="10219" y="36630"/>
                </a:lnTo>
                <a:lnTo>
                  <a:pt x="11414" y="37049"/>
                </a:lnTo>
                <a:lnTo>
                  <a:pt x="12609" y="37407"/>
                </a:lnTo>
                <a:lnTo>
                  <a:pt x="13864" y="37766"/>
                </a:lnTo>
                <a:lnTo>
                  <a:pt x="15119" y="38005"/>
                </a:lnTo>
                <a:lnTo>
                  <a:pt x="16433" y="38184"/>
                </a:lnTo>
                <a:lnTo>
                  <a:pt x="17688" y="38303"/>
                </a:lnTo>
                <a:lnTo>
                  <a:pt x="20257" y="38303"/>
                </a:lnTo>
                <a:lnTo>
                  <a:pt x="21512" y="38184"/>
                </a:lnTo>
                <a:lnTo>
                  <a:pt x="22767" y="38064"/>
                </a:lnTo>
                <a:lnTo>
                  <a:pt x="24022" y="37825"/>
                </a:lnTo>
                <a:lnTo>
                  <a:pt x="25217" y="37467"/>
                </a:lnTo>
                <a:lnTo>
                  <a:pt x="26353" y="37108"/>
                </a:lnTo>
                <a:lnTo>
                  <a:pt x="27488" y="36630"/>
                </a:lnTo>
                <a:lnTo>
                  <a:pt x="28563" y="36092"/>
                </a:lnTo>
                <a:lnTo>
                  <a:pt x="29579" y="35495"/>
                </a:lnTo>
                <a:lnTo>
                  <a:pt x="30595" y="34838"/>
                </a:lnTo>
                <a:lnTo>
                  <a:pt x="31491" y="34061"/>
                </a:lnTo>
                <a:lnTo>
                  <a:pt x="32328" y="33224"/>
                </a:lnTo>
                <a:lnTo>
                  <a:pt x="33165" y="32268"/>
                </a:lnTo>
                <a:lnTo>
                  <a:pt x="33882" y="31252"/>
                </a:lnTo>
                <a:lnTo>
                  <a:pt x="34599" y="30177"/>
                </a:lnTo>
                <a:lnTo>
                  <a:pt x="35196" y="29041"/>
                </a:lnTo>
                <a:lnTo>
                  <a:pt x="35734" y="27906"/>
                </a:lnTo>
                <a:lnTo>
                  <a:pt x="36212" y="26711"/>
                </a:lnTo>
                <a:lnTo>
                  <a:pt x="36630" y="25516"/>
                </a:lnTo>
                <a:lnTo>
                  <a:pt x="36929" y="24261"/>
                </a:lnTo>
                <a:lnTo>
                  <a:pt x="37168" y="23006"/>
                </a:lnTo>
                <a:lnTo>
                  <a:pt x="37347" y="21751"/>
                </a:lnTo>
                <a:lnTo>
                  <a:pt x="37467" y="20496"/>
                </a:lnTo>
                <a:lnTo>
                  <a:pt x="37467" y="19241"/>
                </a:lnTo>
                <a:lnTo>
                  <a:pt x="37407" y="17927"/>
                </a:lnTo>
                <a:lnTo>
                  <a:pt x="37288" y="16672"/>
                </a:lnTo>
                <a:lnTo>
                  <a:pt x="37108" y="15417"/>
                </a:lnTo>
                <a:lnTo>
                  <a:pt x="36810" y="14162"/>
                </a:lnTo>
                <a:lnTo>
                  <a:pt x="36571" y="13385"/>
                </a:lnTo>
                <a:lnTo>
                  <a:pt x="36272" y="12609"/>
                </a:lnTo>
                <a:lnTo>
                  <a:pt x="35973" y="11832"/>
                </a:lnTo>
                <a:lnTo>
                  <a:pt x="35615" y="11055"/>
                </a:lnTo>
                <a:lnTo>
                  <a:pt x="35256" y="10338"/>
                </a:lnTo>
                <a:lnTo>
                  <a:pt x="34898" y="9621"/>
                </a:lnTo>
                <a:lnTo>
                  <a:pt x="34001" y="8187"/>
                </a:lnTo>
                <a:lnTo>
                  <a:pt x="32985" y="6872"/>
                </a:lnTo>
                <a:lnTo>
                  <a:pt x="31850" y="5677"/>
                </a:lnTo>
                <a:lnTo>
                  <a:pt x="30655" y="4542"/>
                </a:lnTo>
                <a:lnTo>
                  <a:pt x="29340" y="3526"/>
                </a:lnTo>
                <a:lnTo>
                  <a:pt x="28085" y="2630"/>
                </a:lnTo>
                <a:lnTo>
                  <a:pt x="26771" y="1912"/>
                </a:lnTo>
                <a:lnTo>
                  <a:pt x="25396" y="1255"/>
                </a:lnTo>
                <a:lnTo>
                  <a:pt x="23962" y="717"/>
                </a:lnTo>
                <a:lnTo>
                  <a:pt x="22648" y="299"/>
                </a:lnTo>
                <a:lnTo>
                  <a:pt x="21333" y="0"/>
                </a:lnTo>
                <a:close/>
              </a:path>
            </a:pathLst>
          </a:custGeom>
          <a:solidFill>
            <a:srgbClr val="140E4F">
              <a:alpha val="5730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 name="Google Shape;71;p3"/>
          <p:cNvSpPr/>
          <p:nvPr/>
        </p:nvSpPr>
        <p:spPr>
          <a:xfrm>
            <a:off x="9836131" y="1562035"/>
            <a:ext cx="622756" cy="637560"/>
          </a:xfrm>
          <a:custGeom>
            <a:avLst/>
            <a:gdLst/>
            <a:ahLst/>
            <a:cxnLst/>
            <a:rect l="l" t="t" r="r" b="b"/>
            <a:pathLst>
              <a:path w="7530" h="7709" extrusionOk="0">
                <a:moveTo>
                  <a:pt x="4064" y="0"/>
                </a:moveTo>
                <a:lnTo>
                  <a:pt x="3586" y="60"/>
                </a:lnTo>
                <a:lnTo>
                  <a:pt x="3168" y="180"/>
                </a:lnTo>
                <a:lnTo>
                  <a:pt x="2809" y="419"/>
                </a:lnTo>
                <a:lnTo>
                  <a:pt x="2211" y="897"/>
                </a:lnTo>
                <a:lnTo>
                  <a:pt x="1674" y="1315"/>
                </a:lnTo>
                <a:lnTo>
                  <a:pt x="1196" y="1674"/>
                </a:lnTo>
                <a:lnTo>
                  <a:pt x="718" y="2092"/>
                </a:lnTo>
                <a:lnTo>
                  <a:pt x="359" y="2570"/>
                </a:lnTo>
                <a:lnTo>
                  <a:pt x="240" y="2809"/>
                </a:lnTo>
                <a:lnTo>
                  <a:pt x="120" y="3108"/>
                </a:lnTo>
                <a:lnTo>
                  <a:pt x="60" y="3407"/>
                </a:lnTo>
                <a:lnTo>
                  <a:pt x="0" y="3765"/>
                </a:lnTo>
                <a:lnTo>
                  <a:pt x="0" y="4183"/>
                </a:lnTo>
                <a:lnTo>
                  <a:pt x="60" y="4661"/>
                </a:lnTo>
                <a:lnTo>
                  <a:pt x="180" y="5199"/>
                </a:lnTo>
                <a:lnTo>
                  <a:pt x="359" y="5737"/>
                </a:lnTo>
                <a:lnTo>
                  <a:pt x="538" y="6155"/>
                </a:lnTo>
                <a:lnTo>
                  <a:pt x="777" y="6574"/>
                </a:lnTo>
                <a:lnTo>
                  <a:pt x="1076" y="6872"/>
                </a:lnTo>
                <a:lnTo>
                  <a:pt x="1375" y="7171"/>
                </a:lnTo>
                <a:lnTo>
                  <a:pt x="1674" y="7350"/>
                </a:lnTo>
                <a:lnTo>
                  <a:pt x="2032" y="7530"/>
                </a:lnTo>
                <a:lnTo>
                  <a:pt x="2391" y="7649"/>
                </a:lnTo>
                <a:lnTo>
                  <a:pt x="2809" y="7709"/>
                </a:lnTo>
                <a:lnTo>
                  <a:pt x="3168" y="7709"/>
                </a:lnTo>
                <a:lnTo>
                  <a:pt x="3586" y="7649"/>
                </a:lnTo>
                <a:lnTo>
                  <a:pt x="4004" y="7589"/>
                </a:lnTo>
                <a:lnTo>
                  <a:pt x="4363" y="7470"/>
                </a:lnTo>
                <a:lnTo>
                  <a:pt x="5139" y="7111"/>
                </a:lnTo>
                <a:lnTo>
                  <a:pt x="5857" y="6693"/>
                </a:lnTo>
                <a:lnTo>
                  <a:pt x="6215" y="6394"/>
                </a:lnTo>
                <a:lnTo>
                  <a:pt x="6514" y="6096"/>
                </a:lnTo>
                <a:lnTo>
                  <a:pt x="6753" y="5797"/>
                </a:lnTo>
                <a:lnTo>
                  <a:pt x="6992" y="5438"/>
                </a:lnTo>
                <a:lnTo>
                  <a:pt x="7231" y="5080"/>
                </a:lnTo>
                <a:lnTo>
                  <a:pt x="7350" y="4721"/>
                </a:lnTo>
                <a:lnTo>
                  <a:pt x="7470" y="4363"/>
                </a:lnTo>
                <a:lnTo>
                  <a:pt x="7530" y="3944"/>
                </a:lnTo>
                <a:lnTo>
                  <a:pt x="7530" y="3586"/>
                </a:lnTo>
                <a:lnTo>
                  <a:pt x="7470" y="3167"/>
                </a:lnTo>
                <a:lnTo>
                  <a:pt x="7350" y="2749"/>
                </a:lnTo>
                <a:lnTo>
                  <a:pt x="7111" y="2331"/>
                </a:lnTo>
                <a:lnTo>
                  <a:pt x="6872" y="1913"/>
                </a:lnTo>
                <a:lnTo>
                  <a:pt x="6574" y="1494"/>
                </a:lnTo>
                <a:lnTo>
                  <a:pt x="6096" y="1016"/>
                </a:lnTo>
                <a:lnTo>
                  <a:pt x="5617" y="598"/>
                </a:lnTo>
                <a:lnTo>
                  <a:pt x="5080" y="299"/>
                </a:lnTo>
                <a:lnTo>
                  <a:pt x="4602" y="120"/>
                </a:lnTo>
                <a:lnTo>
                  <a:pt x="4064" y="0"/>
                </a:lnTo>
                <a:close/>
              </a:path>
            </a:pathLst>
          </a:custGeom>
          <a:solidFill>
            <a:srgbClr val="96B5F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 name="Google Shape;72;p3"/>
          <p:cNvSpPr/>
          <p:nvPr/>
        </p:nvSpPr>
        <p:spPr>
          <a:xfrm>
            <a:off x="9650551" y="1632989"/>
            <a:ext cx="741787" cy="566627"/>
          </a:xfrm>
          <a:custGeom>
            <a:avLst/>
            <a:gdLst/>
            <a:ahLst/>
            <a:cxnLst/>
            <a:rect l="l" t="t" r="r" b="b"/>
            <a:pathLst>
              <a:path w="20497" h="15657" extrusionOk="0">
                <a:moveTo>
                  <a:pt x="5199" y="1793"/>
                </a:moveTo>
                <a:lnTo>
                  <a:pt x="3944" y="1853"/>
                </a:lnTo>
                <a:lnTo>
                  <a:pt x="3347" y="1912"/>
                </a:lnTo>
                <a:lnTo>
                  <a:pt x="2809" y="2032"/>
                </a:lnTo>
                <a:lnTo>
                  <a:pt x="2451" y="2152"/>
                </a:lnTo>
                <a:lnTo>
                  <a:pt x="2331" y="2271"/>
                </a:lnTo>
                <a:lnTo>
                  <a:pt x="2271" y="2391"/>
                </a:lnTo>
                <a:lnTo>
                  <a:pt x="2331" y="2510"/>
                </a:lnTo>
                <a:lnTo>
                  <a:pt x="2510" y="2630"/>
                </a:lnTo>
                <a:lnTo>
                  <a:pt x="2690" y="2689"/>
                </a:lnTo>
                <a:lnTo>
                  <a:pt x="2929" y="2749"/>
                </a:lnTo>
                <a:lnTo>
                  <a:pt x="3586" y="2689"/>
                </a:lnTo>
                <a:lnTo>
                  <a:pt x="4303" y="2570"/>
                </a:lnTo>
                <a:lnTo>
                  <a:pt x="5020" y="2391"/>
                </a:lnTo>
                <a:lnTo>
                  <a:pt x="5558" y="2152"/>
                </a:lnTo>
                <a:lnTo>
                  <a:pt x="5916" y="1972"/>
                </a:lnTo>
                <a:lnTo>
                  <a:pt x="5916" y="1912"/>
                </a:lnTo>
                <a:lnTo>
                  <a:pt x="5916" y="1853"/>
                </a:lnTo>
                <a:lnTo>
                  <a:pt x="5618" y="1793"/>
                </a:lnTo>
                <a:close/>
                <a:moveTo>
                  <a:pt x="5618" y="777"/>
                </a:moveTo>
                <a:lnTo>
                  <a:pt x="6275" y="837"/>
                </a:lnTo>
                <a:lnTo>
                  <a:pt x="6872" y="1076"/>
                </a:lnTo>
                <a:lnTo>
                  <a:pt x="7111" y="1195"/>
                </a:lnTo>
                <a:lnTo>
                  <a:pt x="7350" y="1375"/>
                </a:lnTo>
                <a:lnTo>
                  <a:pt x="7590" y="1554"/>
                </a:lnTo>
                <a:lnTo>
                  <a:pt x="7769" y="1793"/>
                </a:lnTo>
                <a:lnTo>
                  <a:pt x="7888" y="2032"/>
                </a:lnTo>
                <a:lnTo>
                  <a:pt x="8008" y="2331"/>
                </a:lnTo>
                <a:lnTo>
                  <a:pt x="8127" y="2630"/>
                </a:lnTo>
                <a:lnTo>
                  <a:pt x="8127" y="2988"/>
                </a:lnTo>
                <a:lnTo>
                  <a:pt x="8127" y="3347"/>
                </a:lnTo>
                <a:lnTo>
                  <a:pt x="8068" y="3705"/>
                </a:lnTo>
                <a:lnTo>
                  <a:pt x="8008" y="4004"/>
                </a:lnTo>
                <a:lnTo>
                  <a:pt x="7888" y="4303"/>
                </a:lnTo>
                <a:lnTo>
                  <a:pt x="7590" y="4900"/>
                </a:lnTo>
                <a:lnTo>
                  <a:pt x="7171" y="5378"/>
                </a:lnTo>
                <a:lnTo>
                  <a:pt x="6633" y="5737"/>
                </a:lnTo>
                <a:lnTo>
                  <a:pt x="6096" y="6095"/>
                </a:lnTo>
                <a:lnTo>
                  <a:pt x="5438" y="6334"/>
                </a:lnTo>
                <a:lnTo>
                  <a:pt x="4841" y="6514"/>
                </a:lnTo>
                <a:lnTo>
                  <a:pt x="4183" y="6573"/>
                </a:lnTo>
                <a:lnTo>
                  <a:pt x="3526" y="6514"/>
                </a:lnTo>
                <a:lnTo>
                  <a:pt x="2869" y="6394"/>
                </a:lnTo>
                <a:lnTo>
                  <a:pt x="2331" y="6215"/>
                </a:lnTo>
                <a:lnTo>
                  <a:pt x="1853" y="5856"/>
                </a:lnTo>
                <a:lnTo>
                  <a:pt x="1614" y="5677"/>
                </a:lnTo>
                <a:lnTo>
                  <a:pt x="1435" y="5438"/>
                </a:lnTo>
                <a:lnTo>
                  <a:pt x="1255" y="5199"/>
                </a:lnTo>
                <a:lnTo>
                  <a:pt x="1076" y="4900"/>
                </a:lnTo>
                <a:lnTo>
                  <a:pt x="1016" y="4601"/>
                </a:lnTo>
                <a:lnTo>
                  <a:pt x="897" y="4243"/>
                </a:lnTo>
                <a:lnTo>
                  <a:pt x="897" y="3944"/>
                </a:lnTo>
                <a:lnTo>
                  <a:pt x="897" y="3645"/>
                </a:lnTo>
                <a:lnTo>
                  <a:pt x="957" y="3347"/>
                </a:lnTo>
                <a:lnTo>
                  <a:pt x="1016" y="3048"/>
                </a:lnTo>
                <a:lnTo>
                  <a:pt x="1196" y="2749"/>
                </a:lnTo>
                <a:lnTo>
                  <a:pt x="1375" y="2510"/>
                </a:lnTo>
                <a:lnTo>
                  <a:pt x="1793" y="2032"/>
                </a:lnTo>
                <a:lnTo>
                  <a:pt x="2271" y="1614"/>
                </a:lnTo>
                <a:lnTo>
                  <a:pt x="2929" y="1315"/>
                </a:lnTo>
                <a:lnTo>
                  <a:pt x="3586" y="1016"/>
                </a:lnTo>
                <a:lnTo>
                  <a:pt x="4243" y="837"/>
                </a:lnTo>
                <a:lnTo>
                  <a:pt x="4960" y="777"/>
                </a:lnTo>
                <a:close/>
                <a:moveTo>
                  <a:pt x="4721" y="0"/>
                </a:moveTo>
                <a:lnTo>
                  <a:pt x="4243" y="60"/>
                </a:lnTo>
                <a:lnTo>
                  <a:pt x="3885" y="120"/>
                </a:lnTo>
                <a:lnTo>
                  <a:pt x="3765" y="180"/>
                </a:lnTo>
                <a:lnTo>
                  <a:pt x="3705" y="299"/>
                </a:lnTo>
                <a:lnTo>
                  <a:pt x="3765" y="359"/>
                </a:lnTo>
                <a:lnTo>
                  <a:pt x="3825" y="478"/>
                </a:lnTo>
                <a:lnTo>
                  <a:pt x="3227" y="598"/>
                </a:lnTo>
                <a:lnTo>
                  <a:pt x="2570" y="777"/>
                </a:lnTo>
                <a:lnTo>
                  <a:pt x="2032" y="1016"/>
                </a:lnTo>
                <a:lnTo>
                  <a:pt x="1554" y="1315"/>
                </a:lnTo>
                <a:lnTo>
                  <a:pt x="1076" y="1733"/>
                </a:lnTo>
                <a:lnTo>
                  <a:pt x="718" y="2152"/>
                </a:lnTo>
                <a:lnTo>
                  <a:pt x="419" y="2630"/>
                </a:lnTo>
                <a:lnTo>
                  <a:pt x="180" y="3108"/>
                </a:lnTo>
                <a:lnTo>
                  <a:pt x="60" y="3645"/>
                </a:lnTo>
                <a:lnTo>
                  <a:pt x="1" y="4123"/>
                </a:lnTo>
                <a:lnTo>
                  <a:pt x="60" y="4661"/>
                </a:lnTo>
                <a:lnTo>
                  <a:pt x="180" y="5139"/>
                </a:lnTo>
                <a:lnTo>
                  <a:pt x="479" y="5617"/>
                </a:lnTo>
                <a:lnTo>
                  <a:pt x="837" y="6095"/>
                </a:lnTo>
                <a:lnTo>
                  <a:pt x="1375" y="6454"/>
                </a:lnTo>
                <a:lnTo>
                  <a:pt x="1973" y="6812"/>
                </a:lnTo>
                <a:lnTo>
                  <a:pt x="2570" y="7051"/>
                </a:lnTo>
                <a:lnTo>
                  <a:pt x="3168" y="7171"/>
                </a:lnTo>
                <a:lnTo>
                  <a:pt x="3765" y="7290"/>
                </a:lnTo>
                <a:lnTo>
                  <a:pt x="4901" y="7290"/>
                </a:lnTo>
                <a:lnTo>
                  <a:pt x="5438" y="7171"/>
                </a:lnTo>
                <a:lnTo>
                  <a:pt x="5976" y="6992"/>
                </a:lnTo>
                <a:lnTo>
                  <a:pt x="6514" y="6753"/>
                </a:lnTo>
                <a:lnTo>
                  <a:pt x="6992" y="6514"/>
                </a:lnTo>
                <a:lnTo>
                  <a:pt x="7410" y="6155"/>
                </a:lnTo>
                <a:lnTo>
                  <a:pt x="7829" y="5797"/>
                </a:lnTo>
                <a:lnTo>
                  <a:pt x="8127" y="5319"/>
                </a:lnTo>
                <a:lnTo>
                  <a:pt x="8426" y="4840"/>
                </a:lnTo>
                <a:lnTo>
                  <a:pt x="8605" y="4303"/>
                </a:lnTo>
                <a:lnTo>
                  <a:pt x="8725" y="3645"/>
                </a:lnTo>
                <a:lnTo>
                  <a:pt x="8785" y="3048"/>
                </a:lnTo>
                <a:lnTo>
                  <a:pt x="8785" y="2450"/>
                </a:lnTo>
                <a:lnTo>
                  <a:pt x="8665" y="1912"/>
                </a:lnTo>
                <a:lnTo>
                  <a:pt x="8426" y="1434"/>
                </a:lnTo>
                <a:lnTo>
                  <a:pt x="8127" y="1016"/>
                </a:lnTo>
                <a:lnTo>
                  <a:pt x="7769" y="717"/>
                </a:lnTo>
                <a:lnTo>
                  <a:pt x="7350" y="419"/>
                </a:lnTo>
                <a:lnTo>
                  <a:pt x="6872" y="180"/>
                </a:lnTo>
                <a:lnTo>
                  <a:pt x="6335" y="60"/>
                </a:lnTo>
                <a:lnTo>
                  <a:pt x="5737" y="0"/>
                </a:lnTo>
                <a:close/>
                <a:moveTo>
                  <a:pt x="16553" y="7290"/>
                </a:moveTo>
                <a:lnTo>
                  <a:pt x="16254" y="7410"/>
                </a:lnTo>
                <a:lnTo>
                  <a:pt x="16075" y="7470"/>
                </a:lnTo>
                <a:lnTo>
                  <a:pt x="15895" y="7649"/>
                </a:lnTo>
                <a:lnTo>
                  <a:pt x="15776" y="7768"/>
                </a:lnTo>
                <a:lnTo>
                  <a:pt x="15716" y="7948"/>
                </a:lnTo>
                <a:lnTo>
                  <a:pt x="15716" y="8127"/>
                </a:lnTo>
                <a:lnTo>
                  <a:pt x="15776" y="8366"/>
                </a:lnTo>
                <a:lnTo>
                  <a:pt x="15836" y="8545"/>
                </a:lnTo>
                <a:lnTo>
                  <a:pt x="16015" y="8904"/>
                </a:lnTo>
                <a:lnTo>
                  <a:pt x="16374" y="9203"/>
                </a:lnTo>
                <a:lnTo>
                  <a:pt x="16613" y="9322"/>
                </a:lnTo>
                <a:lnTo>
                  <a:pt x="16792" y="9442"/>
                </a:lnTo>
                <a:lnTo>
                  <a:pt x="17031" y="9442"/>
                </a:lnTo>
                <a:lnTo>
                  <a:pt x="17270" y="9501"/>
                </a:lnTo>
                <a:lnTo>
                  <a:pt x="17628" y="9442"/>
                </a:lnTo>
                <a:lnTo>
                  <a:pt x="17867" y="9322"/>
                </a:lnTo>
                <a:lnTo>
                  <a:pt x="18047" y="9203"/>
                </a:lnTo>
                <a:lnTo>
                  <a:pt x="18166" y="9083"/>
                </a:lnTo>
                <a:lnTo>
                  <a:pt x="18226" y="8904"/>
                </a:lnTo>
                <a:lnTo>
                  <a:pt x="18226" y="8665"/>
                </a:lnTo>
                <a:lnTo>
                  <a:pt x="18166" y="8486"/>
                </a:lnTo>
                <a:lnTo>
                  <a:pt x="18106" y="8247"/>
                </a:lnTo>
                <a:lnTo>
                  <a:pt x="17808" y="7888"/>
                </a:lnTo>
                <a:lnTo>
                  <a:pt x="17449" y="7529"/>
                </a:lnTo>
                <a:lnTo>
                  <a:pt x="17210" y="7410"/>
                </a:lnTo>
                <a:lnTo>
                  <a:pt x="17031" y="7350"/>
                </a:lnTo>
                <a:lnTo>
                  <a:pt x="16792" y="7290"/>
                </a:lnTo>
                <a:close/>
                <a:moveTo>
                  <a:pt x="16374" y="6215"/>
                </a:moveTo>
                <a:lnTo>
                  <a:pt x="16732" y="6275"/>
                </a:lnTo>
                <a:lnTo>
                  <a:pt x="17031" y="6334"/>
                </a:lnTo>
                <a:lnTo>
                  <a:pt x="17748" y="6633"/>
                </a:lnTo>
                <a:lnTo>
                  <a:pt x="18345" y="6992"/>
                </a:lnTo>
                <a:lnTo>
                  <a:pt x="18943" y="7470"/>
                </a:lnTo>
                <a:lnTo>
                  <a:pt x="19421" y="8008"/>
                </a:lnTo>
                <a:lnTo>
                  <a:pt x="19600" y="8306"/>
                </a:lnTo>
                <a:lnTo>
                  <a:pt x="19720" y="8605"/>
                </a:lnTo>
                <a:lnTo>
                  <a:pt x="19839" y="8904"/>
                </a:lnTo>
                <a:lnTo>
                  <a:pt x="19899" y="9262"/>
                </a:lnTo>
                <a:lnTo>
                  <a:pt x="19959" y="9621"/>
                </a:lnTo>
                <a:lnTo>
                  <a:pt x="19899" y="9979"/>
                </a:lnTo>
                <a:lnTo>
                  <a:pt x="19839" y="10398"/>
                </a:lnTo>
                <a:lnTo>
                  <a:pt x="19720" y="10756"/>
                </a:lnTo>
                <a:lnTo>
                  <a:pt x="19541" y="11115"/>
                </a:lnTo>
                <a:lnTo>
                  <a:pt x="19361" y="11473"/>
                </a:lnTo>
                <a:lnTo>
                  <a:pt x="19122" y="11772"/>
                </a:lnTo>
                <a:lnTo>
                  <a:pt x="18883" y="12071"/>
                </a:lnTo>
                <a:lnTo>
                  <a:pt x="18584" y="12310"/>
                </a:lnTo>
                <a:lnTo>
                  <a:pt x="18286" y="12549"/>
                </a:lnTo>
                <a:lnTo>
                  <a:pt x="17628" y="12848"/>
                </a:lnTo>
                <a:lnTo>
                  <a:pt x="16911" y="13087"/>
                </a:lnTo>
                <a:lnTo>
                  <a:pt x="16194" y="13206"/>
                </a:lnTo>
                <a:lnTo>
                  <a:pt x="15417" y="13206"/>
                </a:lnTo>
                <a:lnTo>
                  <a:pt x="14700" y="13146"/>
                </a:lnTo>
                <a:lnTo>
                  <a:pt x="13983" y="12907"/>
                </a:lnTo>
                <a:lnTo>
                  <a:pt x="13386" y="12609"/>
                </a:lnTo>
                <a:lnTo>
                  <a:pt x="12848" y="12190"/>
                </a:lnTo>
                <a:lnTo>
                  <a:pt x="12609" y="11951"/>
                </a:lnTo>
                <a:lnTo>
                  <a:pt x="12430" y="11712"/>
                </a:lnTo>
                <a:lnTo>
                  <a:pt x="12250" y="11414"/>
                </a:lnTo>
                <a:lnTo>
                  <a:pt x="12131" y="11115"/>
                </a:lnTo>
                <a:lnTo>
                  <a:pt x="12011" y="10816"/>
                </a:lnTo>
                <a:lnTo>
                  <a:pt x="12011" y="10457"/>
                </a:lnTo>
                <a:lnTo>
                  <a:pt x="12011" y="10099"/>
                </a:lnTo>
                <a:lnTo>
                  <a:pt x="12011" y="9681"/>
                </a:lnTo>
                <a:lnTo>
                  <a:pt x="12131" y="9262"/>
                </a:lnTo>
                <a:lnTo>
                  <a:pt x="12250" y="8844"/>
                </a:lnTo>
                <a:lnTo>
                  <a:pt x="12430" y="8486"/>
                </a:lnTo>
                <a:lnTo>
                  <a:pt x="12609" y="8187"/>
                </a:lnTo>
                <a:lnTo>
                  <a:pt x="13087" y="7529"/>
                </a:lnTo>
                <a:lnTo>
                  <a:pt x="13625" y="7051"/>
                </a:lnTo>
                <a:lnTo>
                  <a:pt x="14282" y="6633"/>
                </a:lnTo>
                <a:lnTo>
                  <a:pt x="14939" y="6334"/>
                </a:lnTo>
                <a:lnTo>
                  <a:pt x="15656" y="6215"/>
                </a:lnTo>
                <a:close/>
                <a:moveTo>
                  <a:pt x="16433" y="5797"/>
                </a:moveTo>
                <a:lnTo>
                  <a:pt x="15477" y="5856"/>
                </a:lnTo>
                <a:lnTo>
                  <a:pt x="14641" y="6036"/>
                </a:lnTo>
                <a:lnTo>
                  <a:pt x="14222" y="6155"/>
                </a:lnTo>
                <a:lnTo>
                  <a:pt x="13804" y="6334"/>
                </a:lnTo>
                <a:lnTo>
                  <a:pt x="13446" y="6514"/>
                </a:lnTo>
                <a:lnTo>
                  <a:pt x="13087" y="6753"/>
                </a:lnTo>
                <a:lnTo>
                  <a:pt x="12728" y="7051"/>
                </a:lnTo>
                <a:lnTo>
                  <a:pt x="12430" y="7350"/>
                </a:lnTo>
                <a:lnTo>
                  <a:pt x="12131" y="7709"/>
                </a:lnTo>
                <a:lnTo>
                  <a:pt x="11892" y="8127"/>
                </a:lnTo>
                <a:lnTo>
                  <a:pt x="11713" y="8605"/>
                </a:lnTo>
                <a:lnTo>
                  <a:pt x="11533" y="9143"/>
                </a:lnTo>
                <a:lnTo>
                  <a:pt x="11414" y="9561"/>
                </a:lnTo>
                <a:lnTo>
                  <a:pt x="11354" y="9979"/>
                </a:lnTo>
                <a:lnTo>
                  <a:pt x="11354" y="10398"/>
                </a:lnTo>
                <a:lnTo>
                  <a:pt x="11414" y="10816"/>
                </a:lnTo>
                <a:lnTo>
                  <a:pt x="11533" y="11175"/>
                </a:lnTo>
                <a:lnTo>
                  <a:pt x="11653" y="11533"/>
                </a:lnTo>
                <a:lnTo>
                  <a:pt x="11832" y="11892"/>
                </a:lnTo>
                <a:lnTo>
                  <a:pt x="12011" y="12250"/>
                </a:lnTo>
                <a:lnTo>
                  <a:pt x="12250" y="12549"/>
                </a:lnTo>
                <a:lnTo>
                  <a:pt x="12549" y="12848"/>
                </a:lnTo>
                <a:lnTo>
                  <a:pt x="12848" y="13087"/>
                </a:lnTo>
                <a:lnTo>
                  <a:pt x="13147" y="13326"/>
                </a:lnTo>
                <a:lnTo>
                  <a:pt x="13505" y="13565"/>
                </a:lnTo>
                <a:lnTo>
                  <a:pt x="13924" y="13684"/>
                </a:lnTo>
                <a:lnTo>
                  <a:pt x="14282" y="13864"/>
                </a:lnTo>
                <a:lnTo>
                  <a:pt x="14700" y="13923"/>
                </a:lnTo>
                <a:lnTo>
                  <a:pt x="15537" y="13983"/>
                </a:lnTo>
                <a:lnTo>
                  <a:pt x="16374" y="13923"/>
                </a:lnTo>
                <a:lnTo>
                  <a:pt x="17210" y="13744"/>
                </a:lnTo>
                <a:lnTo>
                  <a:pt x="17987" y="13445"/>
                </a:lnTo>
                <a:lnTo>
                  <a:pt x="18704" y="13027"/>
                </a:lnTo>
                <a:lnTo>
                  <a:pt x="19302" y="12489"/>
                </a:lnTo>
                <a:lnTo>
                  <a:pt x="19600" y="12190"/>
                </a:lnTo>
                <a:lnTo>
                  <a:pt x="19839" y="11832"/>
                </a:lnTo>
                <a:lnTo>
                  <a:pt x="20078" y="11473"/>
                </a:lnTo>
                <a:lnTo>
                  <a:pt x="20258" y="11115"/>
                </a:lnTo>
                <a:lnTo>
                  <a:pt x="20377" y="10697"/>
                </a:lnTo>
                <a:lnTo>
                  <a:pt x="20497" y="10278"/>
                </a:lnTo>
                <a:lnTo>
                  <a:pt x="20497" y="9860"/>
                </a:lnTo>
                <a:lnTo>
                  <a:pt x="20497" y="9442"/>
                </a:lnTo>
                <a:lnTo>
                  <a:pt x="20497" y="8964"/>
                </a:lnTo>
                <a:lnTo>
                  <a:pt x="20377" y="8545"/>
                </a:lnTo>
                <a:lnTo>
                  <a:pt x="20258" y="8127"/>
                </a:lnTo>
                <a:lnTo>
                  <a:pt x="20078" y="7709"/>
                </a:lnTo>
                <a:lnTo>
                  <a:pt x="19839" y="7350"/>
                </a:lnTo>
                <a:lnTo>
                  <a:pt x="19600" y="6992"/>
                </a:lnTo>
                <a:lnTo>
                  <a:pt x="19302" y="6693"/>
                </a:lnTo>
                <a:lnTo>
                  <a:pt x="19003" y="6394"/>
                </a:lnTo>
                <a:lnTo>
                  <a:pt x="18644" y="6155"/>
                </a:lnTo>
                <a:lnTo>
                  <a:pt x="18226" y="5976"/>
                </a:lnTo>
                <a:lnTo>
                  <a:pt x="17808" y="5856"/>
                </a:lnTo>
                <a:lnTo>
                  <a:pt x="17389" y="5797"/>
                </a:lnTo>
                <a:close/>
                <a:moveTo>
                  <a:pt x="6693" y="10697"/>
                </a:moveTo>
                <a:lnTo>
                  <a:pt x="7111" y="10816"/>
                </a:lnTo>
                <a:lnTo>
                  <a:pt x="7410" y="11055"/>
                </a:lnTo>
                <a:lnTo>
                  <a:pt x="7709" y="11294"/>
                </a:lnTo>
                <a:lnTo>
                  <a:pt x="7888" y="11593"/>
                </a:lnTo>
                <a:lnTo>
                  <a:pt x="8068" y="11951"/>
                </a:lnTo>
                <a:lnTo>
                  <a:pt x="8187" y="12370"/>
                </a:lnTo>
                <a:lnTo>
                  <a:pt x="8187" y="12788"/>
                </a:lnTo>
                <a:lnTo>
                  <a:pt x="8187" y="13146"/>
                </a:lnTo>
                <a:lnTo>
                  <a:pt x="8127" y="13565"/>
                </a:lnTo>
                <a:lnTo>
                  <a:pt x="7948" y="13923"/>
                </a:lnTo>
                <a:lnTo>
                  <a:pt x="7769" y="14222"/>
                </a:lnTo>
                <a:lnTo>
                  <a:pt x="7470" y="14521"/>
                </a:lnTo>
                <a:lnTo>
                  <a:pt x="7111" y="14700"/>
                </a:lnTo>
                <a:lnTo>
                  <a:pt x="6633" y="14820"/>
                </a:lnTo>
                <a:lnTo>
                  <a:pt x="6155" y="14820"/>
                </a:lnTo>
                <a:lnTo>
                  <a:pt x="5677" y="14760"/>
                </a:lnTo>
                <a:lnTo>
                  <a:pt x="5259" y="14581"/>
                </a:lnTo>
                <a:lnTo>
                  <a:pt x="4901" y="14401"/>
                </a:lnTo>
                <a:lnTo>
                  <a:pt x="4602" y="14162"/>
                </a:lnTo>
                <a:lnTo>
                  <a:pt x="4422" y="13804"/>
                </a:lnTo>
                <a:lnTo>
                  <a:pt x="4243" y="13505"/>
                </a:lnTo>
                <a:lnTo>
                  <a:pt x="4183" y="13146"/>
                </a:lnTo>
                <a:lnTo>
                  <a:pt x="4183" y="12728"/>
                </a:lnTo>
                <a:lnTo>
                  <a:pt x="4243" y="12370"/>
                </a:lnTo>
                <a:lnTo>
                  <a:pt x="4363" y="12011"/>
                </a:lnTo>
                <a:lnTo>
                  <a:pt x="4542" y="11653"/>
                </a:lnTo>
                <a:lnTo>
                  <a:pt x="4781" y="11354"/>
                </a:lnTo>
                <a:lnTo>
                  <a:pt x="5080" y="11115"/>
                </a:lnTo>
                <a:lnTo>
                  <a:pt x="5438" y="10876"/>
                </a:lnTo>
                <a:lnTo>
                  <a:pt x="5797" y="10756"/>
                </a:lnTo>
                <a:lnTo>
                  <a:pt x="6275" y="10697"/>
                </a:lnTo>
                <a:close/>
                <a:moveTo>
                  <a:pt x="5916" y="9979"/>
                </a:moveTo>
                <a:lnTo>
                  <a:pt x="5618" y="10099"/>
                </a:lnTo>
                <a:lnTo>
                  <a:pt x="5020" y="10398"/>
                </a:lnTo>
                <a:lnTo>
                  <a:pt x="4602" y="10637"/>
                </a:lnTo>
                <a:lnTo>
                  <a:pt x="4183" y="11115"/>
                </a:lnTo>
                <a:lnTo>
                  <a:pt x="3825" y="11593"/>
                </a:lnTo>
                <a:lnTo>
                  <a:pt x="3586" y="12190"/>
                </a:lnTo>
                <a:lnTo>
                  <a:pt x="3466" y="12788"/>
                </a:lnTo>
                <a:lnTo>
                  <a:pt x="3466" y="13326"/>
                </a:lnTo>
                <a:lnTo>
                  <a:pt x="3586" y="13864"/>
                </a:lnTo>
                <a:lnTo>
                  <a:pt x="3825" y="14342"/>
                </a:lnTo>
                <a:lnTo>
                  <a:pt x="4124" y="14760"/>
                </a:lnTo>
                <a:lnTo>
                  <a:pt x="4542" y="15118"/>
                </a:lnTo>
                <a:lnTo>
                  <a:pt x="5020" y="15417"/>
                </a:lnTo>
                <a:lnTo>
                  <a:pt x="5498" y="15596"/>
                </a:lnTo>
                <a:lnTo>
                  <a:pt x="6096" y="15656"/>
                </a:lnTo>
                <a:lnTo>
                  <a:pt x="6693" y="15656"/>
                </a:lnTo>
                <a:lnTo>
                  <a:pt x="7231" y="15477"/>
                </a:lnTo>
                <a:lnTo>
                  <a:pt x="7709" y="15238"/>
                </a:lnTo>
                <a:lnTo>
                  <a:pt x="8127" y="14939"/>
                </a:lnTo>
                <a:lnTo>
                  <a:pt x="8486" y="14521"/>
                </a:lnTo>
                <a:lnTo>
                  <a:pt x="8725" y="14103"/>
                </a:lnTo>
                <a:lnTo>
                  <a:pt x="8844" y="13625"/>
                </a:lnTo>
                <a:lnTo>
                  <a:pt x="8964" y="13146"/>
                </a:lnTo>
                <a:lnTo>
                  <a:pt x="8964" y="12609"/>
                </a:lnTo>
                <a:lnTo>
                  <a:pt x="8904" y="12131"/>
                </a:lnTo>
                <a:lnTo>
                  <a:pt x="8725" y="11653"/>
                </a:lnTo>
                <a:lnTo>
                  <a:pt x="8486" y="11234"/>
                </a:lnTo>
                <a:lnTo>
                  <a:pt x="8127" y="10816"/>
                </a:lnTo>
                <a:lnTo>
                  <a:pt x="7709" y="10517"/>
                </a:lnTo>
                <a:lnTo>
                  <a:pt x="7171" y="10278"/>
                </a:lnTo>
                <a:lnTo>
                  <a:pt x="6574" y="10159"/>
                </a:lnTo>
                <a:lnTo>
                  <a:pt x="6514" y="10099"/>
                </a:lnTo>
                <a:lnTo>
                  <a:pt x="6454" y="9979"/>
                </a:lnTo>
                <a:close/>
              </a:path>
            </a:pathLst>
          </a:custGeom>
          <a:solidFill>
            <a:srgbClr val="140E4F">
              <a:alpha val="5730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3" name="Google Shape;73;p3"/>
          <p:cNvSpPr/>
          <p:nvPr/>
        </p:nvSpPr>
        <p:spPr>
          <a:xfrm rot="-7924870">
            <a:off x="9569636" y="-189027"/>
            <a:ext cx="1121632" cy="833197"/>
          </a:xfrm>
          <a:custGeom>
            <a:avLst/>
            <a:gdLst/>
            <a:ahLst/>
            <a:cxnLst/>
            <a:rect l="l" t="t" r="r" b="b"/>
            <a:pathLst>
              <a:path w="35017" h="31731" extrusionOk="0">
                <a:moveTo>
                  <a:pt x="16911" y="1"/>
                </a:moveTo>
                <a:lnTo>
                  <a:pt x="15596" y="61"/>
                </a:lnTo>
                <a:lnTo>
                  <a:pt x="14282" y="240"/>
                </a:lnTo>
                <a:lnTo>
                  <a:pt x="13027" y="479"/>
                </a:lnTo>
                <a:lnTo>
                  <a:pt x="11772" y="837"/>
                </a:lnTo>
                <a:lnTo>
                  <a:pt x="10517" y="1256"/>
                </a:lnTo>
                <a:lnTo>
                  <a:pt x="9442" y="1734"/>
                </a:lnTo>
                <a:lnTo>
                  <a:pt x="8366" y="2331"/>
                </a:lnTo>
                <a:lnTo>
                  <a:pt x="7350" y="2989"/>
                </a:lnTo>
                <a:lnTo>
                  <a:pt x="6454" y="3706"/>
                </a:lnTo>
                <a:lnTo>
                  <a:pt x="5558" y="4542"/>
                </a:lnTo>
                <a:lnTo>
                  <a:pt x="4721" y="5379"/>
                </a:lnTo>
                <a:lnTo>
                  <a:pt x="3944" y="6275"/>
                </a:lnTo>
                <a:lnTo>
                  <a:pt x="3227" y="7231"/>
                </a:lnTo>
                <a:lnTo>
                  <a:pt x="2570" y="8247"/>
                </a:lnTo>
                <a:lnTo>
                  <a:pt x="2032" y="9323"/>
                </a:lnTo>
                <a:lnTo>
                  <a:pt x="1494" y="10398"/>
                </a:lnTo>
                <a:lnTo>
                  <a:pt x="1076" y="11534"/>
                </a:lnTo>
                <a:lnTo>
                  <a:pt x="717" y="12669"/>
                </a:lnTo>
                <a:lnTo>
                  <a:pt x="419" y="13804"/>
                </a:lnTo>
                <a:lnTo>
                  <a:pt x="180" y="14999"/>
                </a:lnTo>
                <a:lnTo>
                  <a:pt x="60" y="16194"/>
                </a:lnTo>
                <a:lnTo>
                  <a:pt x="0" y="17569"/>
                </a:lnTo>
                <a:lnTo>
                  <a:pt x="60" y="18824"/>
                </a:lnTo>
                <a:lnTo>
                  <a:pt x="180" y="20079"/>
                </a:lnTo>
                <a:lnTo>
                  <a:pt x="478" y="21274"/>
                </a:lnTo>
                <a:lnTo>
                  <a:pt x="837" y="22349"/>
                </a:lnTo>
                <a:lnTo>
                  <a:pt x="1315" y="23425"/>
                </a:lnTo>
                <a:lnTo>
                  <a:pt x="1853" y="24441"/>
                </a:lnTo>
                <a:lnTo>
                  <a:pt x="2510" y="25457"/>
                </a:lnTo>
                <a:lnTo>
                  <a:pt x="3287" y="26353"/>
                </a:lnTo>
                <a:lnTo>
                  <a:pt x="4064" y="27189"/>
                </a:lnTo>
                <a:lnTo>
                  <a:pt x="4960" y="27966"/>
                </a:lnTo>
                <a:lnTo>
                  <a:pt x="5976" y="28683"/>
                </a:lnTo>
                <a:lnTo>
                  <a:pt x="6992" y="29281"/>
                </a:lnTo>
                <a:lnTo>
                  <a:pt x="8127" y="29878"/>
                </a:lnTo>
                <a:lnTo>
                  <a:pt x="9322" y="30356"/>
                </a:lnTo>
                <a:lnTo>
                  <a:pt x="10517" y="30834"/>
                </a:lnTo>
                <a:lnTo>
                  <a:pt x="11892" y="31193"/>
                </a:lnTo>
                <a:lnTo>
                  <a:pt x="13206" y="31492"/>
                </a:lnTo>
                <a:lnTo>
                  <a:pt x="14581" y="31671"/>
                </a:lnTo>
                <a:lnTo>
                  <a:pt x="16015" y="31731"/>
                </a:lnTo>
                <a:lnTo>
                  <a:pt x="17389" y="31671"/>
                </a:lnTo>
                <a:lnTo>
                  <a:pt x="18763" y="31552"/>
                </a:lnTo>
                <a:lnTo>
                  <a:pt x="20138" y="31313"/>
                </a:lnTo>
                <a:lnTo>
                  <a:pt x="21452" y="30954"/>
                </a:lnTo>
                <a:lnTo>
                  <a:pt x="22110" y="30715"/>
                </a:lnTo>
                <a:lnTo>
                  <a:pt x="22767" y="30476"/>
                </a:lnTo>
                <a:lnTo>
                  <a:pt x="24022" y="29878"/>
                </a:lnTo>
                <a:lnTo>
                  <a:pt x="25217" y="29161"/>
                </a:lnTo>
                <a:lnTo>
                  <a:pt x="26293" y="28385"/>
                </a:lnTo>
                <a:lnTo>
                  <a:pt x="27428" y="27548"/>
                </a:lnTo>
                <a:lnTo>
                  <a:pt x="28444" y="26652"/>
                </a:lnTo>
                <a:lnTo>
                  <a:pt x="30476" y="24739"/>
                </a:lnTo>
                <a:lnTo>
                  <a:pt x="31013" y="24261"/>
                </a:lnTo>
                <a:lnTo>
                  <a:pt x="31551" y="23664"/>
                </a:lnTo>
                <a:lnTo>
                  <a:pt x="32029" y="23126"/>
                </a:lnTo>
                <a:lnTo>
                  <a:pt x="32447" y="22529"/>
                </a:lnTo>
                <a:lnTo>
                  <a:pt x="32866" y="21931"/>
                </a:lnTo>
                <a:lnTo>
                  <a:pt x="33224" y="21333"/>
                </a:lnTo>
                <a:lnTo>
                  <a:pt x="33523" y="20676"/>
                </a:lnTo>
                <a:lnTo>
                  <a:pt x="33822" y="20019"/>
                </a:lnTo>
                <a:lnTo>
                  <a:pt x="34360" y="18704"/>
                </a:lnTo>
                <a:lnTo>
                  <a:pt x="34718" y="17390"/>
                </a:lnTo>
                <a:lnTo>
                  <a:pt x="34957" y="16015"/>
                </a:lnTo>
                <a:lnTo>
                  <a:pt x="35017" y="14641"/>
                </a:lnTo>
                <a:lnTo>
                  <a:pt x="35017" y="13924"/>
                </a:lnTo>
                <a:lnTo>
                  <a:pt x="34957" y="13266"/>
                </a:lnTo>
                <a:lnTo>
                  <a:pt x="34838" y="12549"/>
                </a:lnTo>
                <a:lnTo>
                  <a:pt x="34718" y="11892"/>
                </a:lnTo>
                <a:lnTo>
                  <a:pt x="34599" y="11235"/>
                </a:lnTo>
                <a:lnTo>
                  <a:pt x="34360" y="10577"/>
                </a:lnTo>
                <a:lnTo>
                  <a:pt x="34121" y="9920"/>
                </a:lnTo>
                <a:lnTo>
                  <a:pt x="33882" y="9263"/>
                </a:lnTo>
                <a:lnTo>
                  <a:pt x="33583" y="8606"/>
                </a:lnTo>
                <a:lnTo>
                  <a:pt x="33224" y="8008"/>
                </a:lnTo>
                <a:lnTo>
                  <a:pt x="32806" y="7410"/>
                </a:lnTo>
                <a:lnTo>
                  <a:pt x="32388" y="6813"/>
                </a:lnTo>
                <a:lnTo>
                  <a:pt x="31910" y="6275"/>
                </a:lnTo>
                <a:lnTo>
                  <a:pt x="31432" y="5737"/>
                </a:lnTo>
                <a:lnTo>
                  <a:pt x="30894" y="5200"/>
                </a:lnTo>
                <a:lnTo>
                  <a:pt x="30296" y="4721"/>
                </a:lnTo>
                <a:lnTo>
                  <a:pt x="29280" y="3945"/>
                </a:lnTo>
                <a:lnTo>
                  <a:pt x="28205" y="3228"/>
                </a:lnTo>
                <a:lnTo>
                  <a:pt x="27069" y="2570"/>
                </a:lnTo>
                <a:lnTo>
                  <a:pt x="25874" y="1973"/>
                </a:lnTo>
                <a:lnTo>
                  <a:pt x="24679" y="1435"/>
                </a:lnTo>
                <a:lnTo>
                  <a:pt x="23424" y="1017"/>
                </a:lnTo>
                <a:lnTo>
                  <a:pt x="22170" y="658"/>
                </a:lnTo>
                <a:lnTo>
                  <a:pt x="20855" y="359"/>
                </a:lnTo>
                <a:lnTo>
                  <a:pt x="19540" y="180"/>
                </a:lnTo>
                <a:lnTo>
                  <a:pt x="18226" y="61"/>
                </a:lnTo>
                <a:lnTo>
                  <a:pt x="16911" y="1"/>
                </a:lnTo>
                <a:close/>
              </a:path>
            </a:pathLst>
          </a:custGeom>
          <a:solidFill>
            <a:srgbClr val="AAED9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4" name="Google Shape;74;p3"/>
          <p:cNvSpPr/>
          <p:nvPr/>
        </p:nvSpPr>
        <p:spPr>
          <a:xfrm rot="-1232320">
            <a:off x="10327147" y="-349957"/>
            <a:ext cx="455155" cy="465975"/>
          </a:xfrm>
          <a:custGeom>
            <a:avLst/>
            <a:gdLst/>
            <a:ahLst/>
            <a:cxnLst/>
            <a:rect l="l" t="t" r="r" b="b"/>
            <a:pathLst>
              <a:path w="7530" h="7709" extrusionOk="0">
                <a:moveTo>
                  <a:pt x="4064" y="0"/>
                </a:moveTo>
                <a:lnTo>
                  <a:pt x="3586" y="60"/>
                </a:lnTo>
                <a:lnTo>
                  <a:pt x="3168" y="180"/>
                </a:lnTo>
                <a:lnTo>
                  <a:pt x="2809" y="419"/>
                </a:lnTo>
                <a:lnTo>
                  <a:pt x="2211" y="897"/>
                </a:lnTo>
                <a:lnTo>
                  <a:pt x="1674" y="1315"/>
                </a:lnTo>
                <a:lnTo>
                  <a:pt x="1196" y="1674"/>
                </a:lnTo>
                <a:lnTo>
                  <a:pt x="718" y="2092"/>
                </a:lnTo>
                <a:lnTo>
                  <a:pt x="359" y="2570"/>
                </a:lnTo>
                <a:lnTo>
                  <a:pt x="240" y="2809"/>
                </a:lnTo>
                <a:lnTo>
                  <a:pt x="120" y="3108"/>
                </a:lnTo>
                <a:lnTo>
                  <a:pt x="60" y="3407"/>
                </a:lnTo>
                <a:lnTo>
                  <a:pt x="0" y="3765"/>
                </a:lnTo>
                <a:lnTo>
                  <a:pt x="0" y="4183"/>
                </a:lnTo>
                <a:lnTo>
                  <a:pt x="60" y="4661"/>
                </a:lnTo>
                <a:lnTo>
                  <a:pt x="180" y="5199"/>
                </a:lnTo>
                <a:lnTo>
                  <a:pt x="359" y="5737"/>
                </a:lnTo>
                <a:lnTo>
                  <a:pt x="538" y="6155"/>
                </a:lnTo>
                <a:lnTo>
                  <a:pt x="777" y="6574"/>
                </a:lnTo>
                <a:lnTo>
                  <a:pt x="1076" y="6872"/>
                </a:lnTo>
                <a:lnTo>
                  <a:pt x="1375" y="7171"/>
                </a:lnTo>
                <a:lnTo>
                  <a:pt x="1674" y="7350"/>
                </a:lnTo>
                <a:lnTo>
                  <a:pt x="2032" y="7530"/>
                </a:lnTo>
                <a:lnTo>
                  <a:pt x="2391" y="7649"/>
                </a:lnTo>
                <a:lnTo>
                  <a:pt x="2809" y="7709"/>
                </a:lnTo>
                <a:lnTo>
                  <a:pt x="3168" y="7709"/>
                </a:lnTo>
                <a:lnTo>
                  <a:pt x="3586" y="7649"/>
                </a:lnTo>
                <a:lnTo>
                  <a:pt x="4004" y="7589"/>
                </a:lnTo>
                <a:lnTo>
                  <a:pt x="4363" y="7470"/>
                </a:lnTo>
                <a:lnTo>
                  <a:pt x="5139" y="7111"/>
                </a:lnTo>
                <a:lnTo>
                  <a:pt x="5857" y="6693"/>
                </a:lnTo>
                <a:lnTo>
                  <a:pt x="6215" y="6394"/>
                </a:lnTo>
                <a:lnTo>
                  <a:pt x="6514" y="6096"/>
                </a:lnTo>
                <a:lnTo>
                  <a:pt x="6753" y="5797"/>
                </a:lnTo>
                <a:lnTo>
                  <a:pt x="6992" y="5438"/>
                </a:lnTo>
                <a:lnTo>
                  <a:pt x="7231" y="5080"/>
                </a:lnTo>
                <a:lnTo>
                  <a:pt x="7350" y="4721"/>
                </a:lnTo>
                <a:lnTo>
                  <a:pt x="7470" y="4363"/>
                </a:lnTo>
                <a:lnTo>
                  <a:pt x="7530" y="3944"/>
                </a:lnTo>
                <a:lnTo>
                  <a:pt x="7530" y="3586"/>
                </a:lnTo>
                <a:lnTo>
                  <a:pt x="7470" y="3167"/>
                </a:lnTo>
                <a:lnTo>
                  <a:pt x="7350" y="2749"/>
                </a:lnTo>
                <a:lnTo>
                  <a:pt x="7111" y="2331"/>
                </a:lnTo>
                <a:lnTo>
                  <a:pt x="6872" y="1913"/>
                </a:lnTo>
                <a:lnTo>
                  <a:pt x="6574" y="1494"/>
                </a:lnTo>
                <a:lnTo>
                  <a:pt x="6096" y="1016"/>
                </a:lnTo>
                <a:lnTo>
                  <a:pt x="5617" y="598"/>
                </a:lnTo>
                <a:lnTo>
                  <a:pt x="5080" y="299"/>
                </a:lnTo>
                <a:lnTo>
                  <a:pt x="4602" y="120"/>
                </a:lnTo>
                <a:lnTo>
                  <a:pt x="4064" y="0"/>
                </a:lnTo>
                <a:close/>
              </a:path>
            </a:pathLst>
          </a:custGeom>
          <a:solidFill>
            <a:srgbClr val="C2ED2D">
              <a:alpha val="7385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 name="Google Shape;75;p3"/>
          <p:cNvSpPr/>
          <p:nvPr/>
        </p:nvSpPr>
        <p:spPr>
          <a:xfrm rot="-1232584">
            <a:off x="10391275" y="-129512"/>
            <a:ext cx="356848" cy="385005"/>
          </a:xfrm>
          <a:custGeom>
            <a:avLst/>
            <a:gdLst/>
            <a:ahLst/>
            <a:cxnLst/>
            <a:rect l="l" t="t" r="r" b="b"/>
            <a:pathLst>
              <a:path w="9860" h="10638" extrusionOk="0">
                <a:moveTo>
                  <a:pt x="9023" y="897"/>
                </a:moveTo>
                <a:lnTo>
                  <a:pt x="8904" y="1554"/>
                </a:lnTo>
                <a:lnTo>
                  <a:pt x="8784" y="2212"/>
                </a:lnTo>
                <a:lnTo>
                  <a:pt x="8665" y="2869"/>
                </a:lnTo>
                <a:lnTo>
                  <a:pt x="8485" y="3467"/>
                </a:lnTo>
                <a:lnTo>
                  <a:pt x="8246" y="4363"/>
                </a:lnTo>
                <a:lnTo>
                  <a:pt x="7888" y="5199"/>
                </a:lnTo>
                <a:lnTo>
                  <a:pt x="7470" y="6036"/>
                </a:lnTo>
                <a:lnTo>
                  <a:pt x="6932" y="6813"/>
                </a:lnTo>
                <a:lnTo>
                  <a:pt x="6394" y="7530"/>
                </a:lnTo>
                <a:lnTo>
                  <a:pt x="5737" y="8187"/>
                </a:lnTo>
                <a:lnTo>
                  <a:pt x="4960" y="8725"/>
                </a:lnTo>
                <a:lnTo>
                  <a:pt x="4183" y="9203"/>
                </a:lnTo>
                <a:lnTo>
                  <a:pt x="3526" y="9502"/>
                </a:lnTo>
                <a:lnTo>
                  <a:pt x="2749" y="9801"/>
                </a:lnTo>
                <a:lnTo>
                  <a:pt x="2331" y="9920"/>
                </a:lnTo>
                <a:lnTo>
                  <a:pt x="1912" y="9980"/>
                </a:lnTo>
                <a:lnTo>
                  <a:pt x="1554" y="10040"/>
                </a:lnTo>
                <a:lnTo>
                  <a:pt x="1255" y="9980"/>
                </a:lnTo>
                <a:lnTo>
                  <a:pt x="1076" y="9920"/>
                </a:lnTo>
                <a:lnTo>
                  <a:pt x="1016" y="9801"/>
                </a:lnTo>
                <a:lnTo>
                  <a:pt x="956" y="9681"/>
                </a:lnTo>
                <a:lnTo>
                  <a:pt x="1016" y="9502"/>
                </a:lnTo>
                <a:lnTo>
                  <a:pt x="1195" y="9143"/>
                </a:lnTo>
                <a:lnTo>
                  <a:pt x="1494" y="8725"/>
                </a:lnTo>
                <a:lnTo>
                  <a:pt x="2271" y="7948"/>
                </a:lnTo>
                <a:lnTo>
                  <a:pt x="2928" y="7351"/>
                </a:lnTo>
                <a:lnTo>
                  <a:pt x="3585" y="6634"/>
                </a:lnTo>
                <a:lnTo>
                  <a:pt x="4303" y="5976"/>
                </a:lnTo>
                <a:lnTo>
                  <a:pt x="5737" y="4721"/>
                </a:lnTo>
                <a:lnTo>
                  <a:pt x="6274" y="4184"/>
                </a:lnTo>
                <a:lnTo>
                  <a:pt x="6514" y="3945"/>
                </a:lnTo>
                <a:lnTo>
                  <a:pt x="6693" y="3706"/>
                </a:lnTo>
                <a:lnTo>
                  <a:pt x="6753" y="3526"/>
                </a:lnTo>
                <a:lnTo>
                  <a:pt x="6753" y="3467"/>
                </a:lnTo>
                <a:lnTo>
                  <a:pt x="6693" y="3407"/>
                </a:lnTo>
                <a:lnTo>
                  <a:pt x="6394" y="3467"/>
                </a:lnTo>
                <a:lnTo>
                  <a:pt x="5916" y="3586"/>
                </a:lnTo>
                <a:lnTo>
                  <a:pt x="5199" y="3945"/>
                </a:lnTo>
                <a:lnTo>
                  <a:pt x="4482" y="4482"/>
                </a:lnTo>
                <a:lnTo>
                  <a:pt x="3705" y="5140"/>
                </a:lnTo>
                <a:lnTo>
                  <a:pt x="2988" y="5857"/>
                </a:lnTo>
                <a:lnTo>
                  <a:pt x="2271" y="6634"/>
                </a:lnTo>
                <a:lnTo>
                  <a:pt x="1673" y="7351"/>
                </a:lnTo>
                <a:lnTo>
                  <a:pt x="1136" y="8127"/>
                </a:lnTo>
                <a:lnTo>
                  <a:pt x="717" y="8785"/>
                </a:lnTo>
                <a:lnTo>
                  <a:pt x="598" y="7829"/>
                </a:lnTo>
                <a:lnTo>
                  <a:pt x="657" y="6992"/>
                </a:lnTo>
                <a:lnTo>
                  <a:pt x="837" y="6215"/>
                </a:lnTo>
                <a:lnTo>
                  <a:pt x="1136" y="5498"/>
                </a:lnTo>
                <a:lnTo>
                  <a:pt x="1494" y="4901"/>
                </a:lnTo>
                <a:lnTo>
                  <a:pt x="1972" y="4363"/>
                </a:lnTo>
                <a:lnTo>
                  <a:pt x="2570" y="3825"/>
                </a:lnTo>
                <a:lnTo>
                  <a:pt x="3167" y="3407"/>
                </a:lnTo>
                <a:lnTo>
                  <a:pt x="3825" y="2988"/>
                </a:lnTo>
                <a:lnTo>
                  <a:pt x="4542" y="2630"/>
                </a:lnTo>
                <a:lnTo>
                  <a:pt x="6035" y="2032"/>
                </a:lnTo>
                <a:lnTo>
                  <a:pt x="9023" y="897"/>
                </a:lnTo>
                <a:close/>
                <a:moveTo>
                  <a:pt x="9023" y="1"/>
                </a:moveTo>
                <a:lnTo>
                  <a:pt x="8545" y="60"/>
                </a:lnTo>
                <a:lnTo>
                  <a:pt x="8007" y="180"/>
                </a:lnTo>
                <a:lnTo>
                  <a:pt x="7410" y="359"/>
                </a:lnTo>
                <a:lnTo>
                  <a:pt x="6095" y="897"/>
                </a:lnTo>
                <a:lnTo>
                  <a:pt x="4840" y="1495"/>
                </a:lnTo>
                <a:lnTo>
                  <a:pt x="3705" y="2092"/>
                </a:lnTo>
                <a:lnTo>
                  <a:pt x="2809" y="2570"/>
                </a:lnTo>
                <a:lnTo>
                  <a:pt x="2331" y="2869"/>
                </a:lnTo>
                <a:lnTo>
                  <a:pt x="1614" y="3586"/>
                </a:lnTo>
                <a:lnTo>
                  <a:pt x="1255" y="4004"/>
                </a:lnTo>
                <a:lnTo>
                  <a:pt x="956" y="4423"/>
                </a:lnTo>
                <a:lnTo>
                  <a:pt x="717" y="4841"/>
                </a:lnTo>
                <a:lnTo>
                  <a:pt x="478" y="5259"/>
                </a:lnTo>
                <a:lnTo>
                  <a:pt x="299" y="5737"/>
                </a:lnTo>
                <a:lnTo>
                  <a:pt x="179" y="6215"/>
                </a:lnTo>
                <a:lnTo>
                  <a:pt x="60" y="6634"/>
                </a:lnTo>
                <a:lnTo>
                  <a:pt x="0" y="7112"/>
                </a:lnTo>
                <a:lnTo>
                  <a:pt x="0" y="7649"/>
                </a:lnTo>
                <a:lnTo>
                  <a:pt x="0" y="8127"/>
                </a:lnTo>
                <a:lnTo>
                  <a:pt x="60" y="8605"/>
                </a:lnTo>
                <a:lnTo>
                  <a:pt x="239" y="9083"/>
                </a:lnTo>
                <a:lnTo>
                  <a:pt x="418" y="9562"/>
                </a:lnTo>
                <a:lnTo>
                  <a:pt x="657" y="10040"/>
                </a:lnTo>
                <a:lnTo>
                  <a:pt x="478" y="10099"/>
                </a:lnTo>
                <a:lnTo>
                  <a:pt x="418" y="10219"/>
                </a:lnTo>
                <a:lnTo>
                  <a:pt x="418" y="10398"/>
                </a:lnTo>
                <a:lnTo>
                  <a:pt x="478" y="10518"/>
                </a:lnTo>
                <a:lnTo>
                  <a:pt x="598" y="10577"/>
                </a:lnTo>
                <a:lnTo>
                  <a:pt x="837" y="10637"/>
                </a:lnTo>
                <a:lnTo>
                  <a:pt x="2032" y="10637"/>
                </a:lnTo>
                <a:lnTo>
                  <a:pt x="3287" y="10398"/>
                </a:lnTo>
                <a:lnTo>
                  <a:pt x="4064" y="10159"/>
                </a:lnTo>
                <a:lnTo>
                  <a:pt x="4960" y="9741"/>
                </a:lnTo>
                <a:lnTo>
                  <a:pt x="5796" y="9203"/>
                </a:lnTo>
                <a:lnTo>
                  <a:pt x="6514" y="8546"/>
                </a:lnTo>
                <a:lnTo>
                  <a:pt x="7231" y="7829"/>
                </a:lnTo>
                <a:lnTo>
                  <a:pt x="7768" y="7112"/>
                </a:lnTo>
                <a:lnTo>
                  <a:pt x="8306" y="6215"/>
                </a:lnTo>
                <a:lnTo>
                  <a:pt x="8784" y="5319"/>
                </a:lnTo>
                <a:lnTo>
                  <a:pt x="9262" y="4303"/>
                </a:lnTo>
                <a:lnTo>
                  <a:pt x="9621" y="3287"/>
                </a:lnTo>
                <a:lnTo>
                  <a:pt x="9800" y="2212"/>
                </a:lnTo>
                <a:lnTo>
                  <a:pt x="9860" y="1734"/>
                </a:lnTo>
                <a:lnTo>
                  <a:pt x="9860" y="1256"/>
                </a:lnTo>
                <a:lnTo>
                  <a:pt x="9860" y="778"/>
                </a:lnTo>
                <a:lnTo>
                  <a:pt x="9740" y="299"/>
                </a:lnTo>
                <a:lnTo>
                  <a:pt x="9740" y="180"/>
                </a:lnTo>
                <a:lnTo>
                  <a:pt x="9621" y="120"/>
                </a:lnTo>
                <a:lnTo>
                  <a:pt x="9382" y="1"/>
                </a:lnTo>
                <a:close/>
              </a:path>
            </a:pathLst>
          </a:custGeom>
          <a:solidFill>
            <a:srgbClr val="140E4F">
              <a:alpha val="5730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 name="Google Shape;76;p3"/>
          <p:cNvSpPr/>
          <p:nvPr/>
        </p:nvSpPr>
        <p:spPr>
          <a:xfrm rot="-2062504">
            <a:off x="9782199" y="-456001"/>
            <a:ext cx="464973" cy="1191639"/>
          </a:xfrm>
          <a:custGeom>
            <a:avLst/>
            <a:gdLst/>
            <a:ahLst/>
            <a:cxnLst/>
            <a:rect l="l" t="t" r="r" b="b"/>
            <a:pathLst>
              <a:path w="12848" h="32927" extrusionOk="0">
                <a:moveTo>
                  <a:pt x="3825" y="1017"/>
                </a:moveTo>
                <a:lnTo>
                  <a:pt x="3944" y="1256"/>
                </a:lnTo>
                <a:lnTo>
                  <a:pt x="4004" y="1495"/>
                </a:lnTo>
                <a:lnTo>
                  <a:pt x="4004" y="2152"/>
                </a:lnTo>
                <a:lnTo>
                  <a:pt x="4004" y="2750"/>
                </a:lnTo>
                <a:lnTo>
                  <a:pt x="4004" y="3347"/>
                </a:lnTo>
                <a:lnTo>
                  <a:pt x="4183" y="4961"/>
                </a:lnTo>
                <a:lnTo>
                  <a:pt x="4362" y="6574"/>
                </a:lnTo>
                <a:lnTo>
                  <a:pt x="4840" y="9681"/>
                </a:lnTo>
                <a:lnTo>
                  <a:pt x="5319" y="12729"/>
                </a:lnTo>
                <a:lnTo>
                  <a:pt x="4123" y="11653"/>
                </a:lnTo>
                <a:lnTo>
                  <a:pt x="2869" y="10578"/>
                </a:lnTo>
                <a:lnTo>
                  <a:pt x="2151" y="10100"/>
                </a:lnTo>
                <a:lnTo>
                  <a:pt x="1733" y="9801"/>
                </a:lnTo>
                <a:lnTo>
                  <a:pt x="1554" y="9622"/>
                </a:lnTo>
                <a:lnTo>
                  <a:pt x="1494" y="9502"/>
                </a:lnTo>
                <a:lnTo>
                  <a:pt x="1434" y="9323"/>
                </a:lnTo>
                <a:lnTo>
                  <a:pt x="1494" y="9084"/>
                </a:lnTo>
                <a:lnTo>
                  <a:pt x="1614" y="8606"/>
                </a:lnTo>
                <a:lnTo>
                  <a:pt x="1853" y="7709"/>
                </a:lnTo>
                <a:lnTo>
                  <a:pt x="2271" y="5976"/>
                </a:lnTo>
                <a:lnTo>
                  <a:pt x="2749" y="4303"/>
                </a:lnTo>
                <a:lnTo>
                  <a:pt x="3825" y="1017"/>
                </a:lnTo>
                <a:close/>
                <a:moveTo>
                  <a:pt x="4542" y="1973"/>
                </a:moveTo>
                <a:lnTo>
                  <a:pt x="5079" y="2690"/>
                </a:lnTo>
                <a:lnTo>
                  <a:pt x="5617" y="3467"/>
                </a:lnTo>
                <a:lnTo>
                  <a:pt x="6693" y="5020"/>
                </a:lnTo>
                <a:lnTo>
                  <a:pt x="7589" y="6574"/>
                </a:lnTo>
                <a:lnTo>
                  <a:pt x="8486" y="8247"/>
                </a:lnTo>
                <a:lnTo>
                  <a:pt x="9203" y="9920"/>
                </a:lnTo>
                <a:lnTo>
                  <a:pt x="9621" y="10757"/>
                </a:lnTo>
                <a:lnTo>
                  <a:pt x="9800" y="11175"/>
                </a:lnTo>
                <a:lnTo>
                  <a:pt x="9860" y="11534"/>
                </a:lnTo>
                <a:lnTo>
                  <a:pt x="9800" y="11952"/>
                </a:lnTo>
                <a:lnTo>
                  <a:pt x="9621" y="12251"/>
                </a:lnTo>
                <a:lnTo>
                  <a:pt x="9083" y="12968"/>
                </a:lnTo>
                <a:lnTo>
                  <a:pt x="7888" y="14581"/>
                </a:lnTo>
                <a:lnTo>
                  <a:pt x="6633" y="16254"/>
                </a:lnTo>
                <a:lnTo>
                  <a:pt x="6334" y="14521"/>
                </a:lnTo>
                <a:lnTo>
                  <a:pt x="6095" y="12789"/>
                </a:lnTo>
                <a:lnTo>
                  <a:pt x="5617" y="9203"/>
                </a:lnTo>
                <a:lnTo>
                  <a:pt x="5139" y="5558"/>
                </a:lnTo>
                <a:lnTo>
                  <a:pt x="4840" y="3766"/>
                </a:lnTo>
                <a:lnTo>
                  <a:pt x="4542" y="1973"/>
                </a:lnTo>
                <a:close/>
                <a:moveTo>
                  <a:pt x="1375" y="9980"/>
                </a:moveTo>
                <a:lnTo>
                  <a:pt x="2630" y="11354"/>
                </a:lnTo>
                <a:lnTo>
                  <a:pt x="3944" y="12609"/>
                </a:lnTo>
                <a:lnTo>
                  <a:pt x="4601" y="13267"/>
                </a:lnTo>
                <a:lnTo>
                  <a:pt x="5139" y="13864"/>
                </a:lnTo>
                <a:lnTo>
                  <a:pt x="5319" y="14163"/>
                </a:lnTo>
                <a:lnTo>
                  <a:pt x="5498" y="14521"/>
                </a:lnTo>
                <a:lnTo>
                  <a:pt x="5677" y="14940"/>
                </a:lnTo>
                <a:lnTo>
                  <a:pt x="5737" y="15418"/>
                </a:lnTo>
                <a:lnTo>
                  <a:pt x="6394" y="18884"/>
                </a:lnTo>
                <a:lnTo>
                  <a:pt x="7111" y="22290"/>
                </a:lnTo>
                <a:lnTo>
                  <a:pt x="3406" y="20198"/>
                </a:lnTo>
                <a:lnTo>
                  <a:pt x="2570" y="19780"/>
                </a:lnTo>
                <a:lnTo>
                  <a:pt x="2151" y="19541"/>
                </a:lnTo>
                <a:lnTo>
                  <a:pt x="1793" y="19302"/>
                </a:lnTo>
                <a:lnTo>
                  <a:pt x="1375" y="19003"/>
                </a:lnTo>
                <a:lnTo>
                  <a:pt x="1195" y="18824"/>
                </a:lnTo>
                <a:lnTo>
                  <a:pt x="1136" y="18704"/>
                </a:lnTo>
                <a:lnTo>
                  <a:pt x="1016" y="18346"/>
                </a:lnTo>
                <a:lnTo>
                  <a:pt x="956" y="17689"/>
                </a:lnTo>
                <a:lnTo>
                  <a:pt x="897" y="16732"/>
                </a:lnTo>
                <a:lnTo>
                  <a:pt x="837" y="15776"/>
                </a:lnTo>
                <a:lnTo>
                  <a:pt x="897" y="13864"/>
                </a:lnTo>
                <a:lnTo>
                  <a:pt x="1076" y="11892"/>
                </a:lnTo>
                <a:lnTo>
                  <a:pt x="1375" y="9980"/>
                </a:lnTo>
                <a:close/>
                <a:moveTo>
                  <a:pt x="10218" y="12669"/>
                </a:moveTo>
                <a:lnTo>
                  <a:pt x="10577" y="13864"/>
                </a:lnTo>
                <a:lnTo>
                  <a:pt x="10936" y="15059"/>
                </a:lnTo>
                <a:lnTo>
                  <a:pt x="11294" y="16613"/>
                </a:lnTo>
                <a:lnTo>
                  <a:pt x="11593" y="18286"/>
                </a:lnTo>
                <a:lnTo>
                  <a:pt x="11712" y="19123"/>
                </a:lnTo>
                <a:lnTo>
                  <a:pt x="11832" y="19959"/>
                </a:lnTo>
                <a:lnTo>
                  <a:pt x="11832" y="20796"/>
                </a:lnTo>
                <a:lnTo>
                  <a:pt x="11772" y="21573"/>
                </a:lnTo>
                <a:lnTo>
                  <a:pt x="11712" y="22110"/>
                </a:lnTo>
                <a:lnTo>
                  <a:pt x="11593" y="22349"/>
                </a:lnTo>
                <a:lnTo>
                  <a:pt x="11473" y="22469"/>
                </a:lnTo>
                <a:lnTo>
                  <a:pt x="11175" y="22827"/>
                </a:lnTo>
                <a:lnTo>
                  <a:pt x="10696" y="23246"/>
                </a:lnTo>
                <a:lnTo>
                  <a:pt x="9621" y="24321"/>
                </a:lnTo>
                <a:lnTo>
                  <a:pt x="9143" y="24859"/>
                </a:lnTo>
                <a:lnTo>
                  <a:pt x="8665" y="25457"/>
                </a:lnTo>
                <a:lnTo>
                  <a:pt x="7828" y="21871"/>
                </a:lnTo>
                <a:lnTo>
                  <a:pt x="7051" y="18286"/>
                </a:lnTo>
                <a:lnTo>
                  <a:pt x="6872" y="17449"/>
                </a:lnTo>
                <a:lnTo>
                  <a:pt x="6812" y="17210"/>
                </a:lnTo>
                <a:lnTo>
                  <a:pt x="6812" y="16912"/>
                </a:lnTo>
                <a:lnTo>
                  <a:pt x="6872" y="16673"/>
                </a:lnTo>
                <a:lnTo>
                  <a:pt x="6992" y="16434"/>
                </a:lnTo>
                <a:lnTo>
                  <a:pt x="7231" y="16135"/>
                </a:lnTo>
                <a:lnTo>
                  <a:pt x="7470" y="15836"/>
                </a:lnTo>
                <a:lnTo>
                  <a:pt x="8904" y="14282"/>
                </a:lnTo>
                <a:lnTo>
                  <a:pt x="10218" y="12669"/>
                </a:lnTo>
                <a:close/>
                <a:moveTo>
                  <a:pt x="1375" y="19959"/>
                </a:moveTo>
                <a:lnTo>
                  <a:pt x="1972" y="20437"/>
                </a:lnTo>
                <a:lnTo>
                  <a:pt x="2689" y="20915"/>
                </a:lnTo>
                <a:lnTo>
                  <a:pt x="4064" y="21692"/>
                </a:lnTo>
                <a:lnTo>
                  <a:pt x="5498" y="22469"/>
                </a:lnTo>
                <a:lnTo>
                  <a:pt x="6215" y="22887"/>
                </a:lnTo>
                <a:lnTo>
                  <a:pt x="6812" y="23365"/>
                </a:lnTo>
                <a:lnTo>
                  <a:pt x="7111" y="23604"/>
                </a:lnTo>
                <a:lnTo>
                  <a:pt x="7290" y="23903"/>
                </a:lnTo>
                <a:lnTo>
                  <a:pt x="7529" y="24202"/>
                </a:lnTo>
                <a:lnTo>
                  <a:pt x="7709" y="24620"/>
                </a:lnTo>
                <a:lnTo>
                  <a:pt x="8007" y="25516"/>
                </a:lnTo>
                <a:lnTo>
                  <a:pt x="8247" y="26473"/>
                </a:lnTo>
                <a:lnTo>
                  <a:pt x="8665" y="28504"/>
                </a:lnTo>
                <a:lnTo>
                  <a:pt x="8844" y="29401"/>
                </a:lnTo>
                <a:lnTo>
                  <a:pt x="9023" y="30177"/>
                </a:lnTo>
                <a:lnTo>
                  <a:pt x="9023" y="30177"/>
                </a:lnTo>
                <a:lnTo>
                  <a:pt x="6633" y="27847"/>
                </a:lnTo>
                <a:lnTo>
                  <a:pt x="5498" y="26652"/>
                </a:lnTo>
                <a:lnTo>
                  <a:pt x="4362" y="25397"/>
                </a:lnTo>
                <a:lnTo>
                  <a:pt x="3466" y="24142"/>
                </a:lnTo>
                <a:lnTo>
                  <a:pt x="2988" y="23485"/>
                </a:lnTo>
                <a:lnTo>
                  <a:pt x="2570" y="22827"/>
                </a:lnTo>
                <a:lnTo>
                  <a:pt x="2211" y="22110"/>
                </a:lnTo>
                <a:lnTo>
                  <a:pt x="1912" y="21453"/>
                </a:lnTo>
                <a:lnTo>
                  <a:pt x="1614" y="20676"/>
                </a:lnTo>
                <a:lnTo>
                  <a:pt x="1375" y="19959"/>
                </a:lnTo>
                <a:close/>
                <a:moveTo>
                  <a:pt x="11832" y="23485"/>
                </a:moveTo>
                <a:lnTo>
                  <a:pt x="11712" y="25636"/>
                </a:lnTo>
                <a:lnTo>
                  <a:pt x="11473" y="27727"/>
                </a:lnTo>
                <a:lnTo>
                  <a:pt x="11055" y="29759"/>
                </a:lnTo>
                <a:lnTo>
                  <a:pt x="10577" y="31850"/>
                </a:lnTo>
                <a:lnTo>
                  <a:pt x="10278" y="31432"/>
                </a:lnTo>
                <a:lnTo>
                  <a:pt x="9979" y="30835"/>
                </a:lnTo>
                <a:lnTo>
                  <a:pt x="9740" y="30237"/>
                </a:lnTo>
                <a:lnTo>
                  <a:pt x="9501" y="29520"/>
                </a:lnTo>
                <a:lnTo>
                  <a:pt x="9203" y="28086"/>
                </a:lnTo>
                <a:lnTo>
                  <a:pt x="9083" y="27429"/>
                </a:lnTo>
                <a:lnTo>
                  <a:pt x="9023" y="26891"/>
                </a:lnTo>
                <a:lnTo>
                  <a:pt x="9023" y="26293"/>
                </a:lnTo>
                <a:lnTo>
                  <a:pt x="9023" y="26114"/>
                </a:lnTo>
                <a:lnTo>
                  <a:pt x="9083" y="25994"/>
                </a:lnTo>
                <a:lnTo>
                  <a:pt x="9382" y="25755"/>
                </a:lnTo>
                <a:lnTo>
                  <a:pt x="9920" y="25337"/>
                </a:lnTo>
                <a:lnTo>
                  <a:pt x="10876" y="24441"/>
                </a:lnTo>
                <a:lnTo>
                  <a:pt x="11832" y="23485"/>
                </a:lnTo>
                <a:close/>
                <a:moveTo>
                  <a:pt x="3526" y="1"/>
                </a:moveTo>
                <a:lnTo>
                  <a:pt x="3586" y="61"/>
                </a:lnTo>
                <a:lnTo>
                  <a:pt x="3586" y="120"/>
                </a:lnTo>
                <a:lnTo>
                  <a:pt x="3586" y="479"/>
                </a:lnTo>
                <a:lnTo>
                  <a:pt x="3466" y="897"/>
                </a:lnTo>
                <a:lnTo>
                  <a:pt x="3287" y="1375"/>
                </a:lnTo>
                <a:lnTo>
                  <a:pt x="2809" y="2391"/>
                </a:lnTo>
                <a:lnTo>
                  <a:pt x="2570" y="2989"/>
                </a:lnTo>
                <a:lnTo>
                  <a:pt x="1853" y="4841"/>
                </a:lnTo>
                <a:lnTo>
                  <a:pt x="1315" y="6813"/>
                </a:lnTo>
                <a:lnTo>
                  <a:pt x="956" y="8247"/>
                </a:lnTo>
                <a:lnTo>
                  <a:pt x="658" y="9681"/>
                </a:lnTo>
                <a:lnTo>
                  <a:pt x="419" y="11115"/>
                </a:lnTo>
                <a:lnTo>
                  <a:pt x="239" y="12609"/>
                </a:lnTo>
                <a:lnTo>
                  <a:pt x="60" y="14521"/>
                </a:lnTo>
                <a:lnTo>
                  <a:pt x="0" y="15478"/>
                </a:lnTo>
                <a:lnTo>
                  <a:pt x="60" y="16434"/>
                </a:lnTo>
                <a:lnTo>
                  <a:pt x="120" y="17330"/>
                </a:lnTo>
                <a:lnTo>
                  <a:pt x="180" y="18226"/>
                </a:lnTo>
                <a:lnTo>
                  <a:pt x="359" y="19063"/>
                </a:lnTo>
                <a:lnTo>
                  <a:pt x="538" y="19899"/>
                </a:lnTo>
                <a:lnTo>
                  <a:pt x="777" y="20736"/>
                </a:lnTo>
                <a:lnTo>
                  <a:pt x="1076" y="21573"/>
                </a:lnTo>
                <a:lnTo>
                  <a:pt x="1375" y="22409"/>
                </a:lnTo>
                <a:lnTo>
                  <a:pt x="1793" y="23246"/>
                </a:lnTo>
                <a:lnTo>
                  <a:pt x="2211" y="24023"/>
                </a:lnTo>
                <a:lnTo>
                  <a:pt x="2689" y="24799"/>
                </a:lnTo>
                <a:lnTo>
                  <a:pt x="3227" y="25636"/>
                </a:lnTo>
                <a:lnTo>
                  <a:pt x="3825" y="26413"/>
                </a:lnTo>
                <a:lnTo>
                  <a:pt x="5020" y="27847"/>
                </a:lnTo>
                <a:lnTo>
                  <a:pt x="6215" y="29221"/>
                </a:lnTo>
                <a:lnTo>
                  <a:pt x="7529" y="30596"/>
                </a:lnTo>
                <a:lnTo>
                  <a:pt x="8187" y="31193"/>
                </a:lnTo>
                <a:lnTo>
                  <a:pt x="8904" y="31850"/>
                </a:lnTo>
                <a:lnTo>
                  <a:pt x="9083" y="32030"/>
                </a:lnTo>
                <a:lnTo>
                  <a:pt x="9382" y="32329"/>
                </a:lnTo>
                <a:lnTo>
                  <a:pt x="9621" y="32627"/>
                </a:lnTo>
                <a:lnTo>
                  <a:pt x="9800" y="32807"/>
                </a:lnTo>
                <a:lnTo>
                  <a:pt x="10099" y="32926"/>
                </a:lnTo>
                <a:lnTo>
                  <a:pt x="10159" y="32926"/>
                </a:lnTo>
                <a:lnTo>
                  <a:pt x="10278" y="32807"/>
                </a:lnTo>
                <a:lnTo>
                  <a:pt x="10577" y="32687"/>
                </a:lnTo>
                <a:lnTo>
                  <a:pt x="10876" y="32627"/>
                </a:lnTo>
                <a:lnTo>
                  <a:pt x="11115" y="32508"/>
                </a:lnTo>
                <a:lnTo>
                  <a:pt x="11294" y="32329"/>
                </a:lnTo>
                <a:lnTo>
                  <a:pt x="11414" y="32149"/>
                </a:lnTo>
                <a:lnTo>
                  <a:pt x="11593" y="31671"/>
                </a:lnTo>
                <a:lnTo>
                  <a:pt x="11772" y="30954"/>
                </a:lnTo>
                <a:lnTo>
                  <a:pt x="12190" y="28982"/>
                </a:lnTo>
                <a:lnTo>
                  <a:pt x="12549" y="26951"/>
                </a:lnTo>
                <a:lnTo>
                  <a:pt x="12728" y="24919"/>
                </a:lnTo>
                <a:lnTo>
                  <a:pt x="12848" y="22887"/>
                </a:lnTo>
                <a:lnTo>
                  <a:pt x="12788" y="20856"/>
                </a:lnTo>
                <a:lnTo>
                  <a:pt x="12609" y="18824"/>
                </a:lnTo>
                <a:lnTo>
                  <a:pt x="12310" y="16792"/>
                </a:lnTo>
                <a:lnTo>
                  <a:pt x="11892" y="14820"/>
                </a:lnTo>
                <a:lnTo>
                  <a:pt x="11354" y="12669"/>
                </a:lnTo>
                <a:lnTo>
                  <a:pt x="10995" y="11593"/>
                </a:lnTo>
                <a:lnTo>
                  <a:pt x="10637" y="10578"/>
                </a:lnTo>
                <a:lnTo>
                  <a:pt x="10218" y="9562"/>
                </a:lnTo>
                <a:lnTo>
                  <a:pt x="9800" y="8546"/>
                </a:lnTo>
                <a:lnTo>
                  <a:pt x="9322" y="7530"/>
                </a:lnTo>
                <a:lnTo>
                  <a:pt x="8784" y="6514"/>
                </a:lnTo>
                <a:lnTo>
                  <a:pt x="7828" y="4781"/>
                </a:lnTo>
                <a:lnTo>
                  <a:pt x="7231" y="3766"/>
                </a:lnTo>
                <a:lnTo>
                  <a:pt x="6633" y="2809"/>
                </a:lnTo>
                <a:lnTo>
                  <a:pt x="5916" y="1853"/>
                </a:lnTo>
                <a:lnTo>
                  <a:pt x="5139" y="1077"/>
                </a:lnTo>
                <a:lnTo>
                  <a:pt x="4781" y="718"/>
                </a:lnTo>
                <a:lnTo>
                  <a:pt x="4362" y="419"/>
                </a:lnTo>
                <a:lnTo>
                  <a:pt x="3944" y="180"/>
                </a:lnTo>
                <a:lnTo>
                  <a:pt x="3526" y="1"/>
                </a:lnTo>
                <a:close/>
              </a:path>
            </a:pathLst>
          </a:custGeom>
          <a:solidFill>
            <a:srgbClr val="140E4F">
              <a:alpha val="5730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 name="Google Shape;77;p3"/>
          <p:cNvSpPr/>
          <p:nvPr/>
        </p:nvSpPr>
        <p:spPr>
          <a:xfrm>
            <a:off x="7557479" y="527116"/>
            <a:ext cx="1508883" cy="1367289"/>
          </a:xfrm>
          <a:custGeom>
            <a:avLst/>
            <a:gdLst/>
            <a:ahLst/>
            <a:cxnLst/>
            <a:rect l="l" t="t" r="r" b="b"/>
            <a:pathLst>
              <a:path w="35017" h="31731" extrusionOk="0">
                <a:moveTo>
                  <a:pt x="16911" y="1"/>
                </a:moveTo>
                <a:lnTo>
                  <a:pt x="15596" y="61"/>
                </a:lnTo>
                <a:lnTo>
                  <a:pt x="14282" y="240"/>
                </a:lnTo>
                <a:lnTo>
                  <a:pt x="13027" y="479"/>
                </a:lnTo>
                <a:lnTo>
                  <a:pt x="11772" y="837"/>
                </a:lnTo>
                <a:lnTo>
                  <a:pt x="10517" y="1256"/>
                </a:lnTo>
                <a:lnTo>
                  <a:pt x="9442" y="1734"/>
                </a:lnTo>
                <a:lnTo>
                  <a:pt x="8366" y="2331"/>
                </a:lnTo>
                <a:lnTo>
                  <a:pt x="7350" y="2989"/>
                </a:lnTo>
                <a:lnTo>
                  <a:pt x="6454" y="3706"/>
                </a:lnTo>
                <a:lnTo>
                  <a:pt x="5558" y="4542"/>
                </a:lnTo>
                <a:lnTo>
                  <a:pt x="4721" y="5379"/>
                </a:lnTo>
                <a:lnTo>
                  <a:pt x="3944" y="6275"/>
                </a:lnTo>
                <a:lnTo>
                  <a:pt x="3227" y="7231"/>
                </a:lnTo>
                <a:lnTo>
                  <a:pt x="2570" y="8247"/>
                </a:lnTo>
                <a:lnTo>
                  <a:pt x="2032" y="9323"/>
                </a:lnTo>
                <a:lnTo>
                  <a:pt x="1494" y="10398"/>
                </a:lnTo>
                <a:lnTo>
                  <a:pt x="1076" y="11534"/>
                </a:lnTo>
                <a:lnTo>
                  <a:pt x="717" y="12669"/>
                </a:lnTo>
                <a:lnTo>
                  <a:pt x="419" y="13804"/>
                </a:lnTo>
                <a:lnTo>
                  <a:pt x="180" y="14999"/>
                </a:lnTo>
                <a:lnTo>
                  <a:pt x="60" y="16194"/>
                </a:lnTo>
                <a:lnTo>
                  <a:pt x="0" y="17569"/>
                </a:lnTo>
                <a:lnTo>
                  <a:pt x="60" y="18824"/>
                </a:lnTo>
                <a:lnTo>
                  <a:pt x="180" y="20079"/>
                </a:lnTo>
                <a:lnTo>
                  <a:pt x="478" y="21274"/>
                </a:lnTo>
                <a:lnTo>
                  <a:pt x="837" y="22349"/>
                </a:lnTo>
                <a:lnTo>
                  <a:pt x="1315" y="23425"/>
                </a:lnTo>
                <a:lnTo>
                  <a:pt x="1853" y="24441"/>
                </a:lnTo>
                <a:lnTo>
                  <a:pt x="2510" y="25457"/>
                </a:lnTo>
                <a:lnTo>
                  <a:pt x="3287" y="26353"/>
                </a:lnTo>
                <a:lnTo>
                  <a:pt x="4064" y="27189"/>
                </a:lnTo>
                <a:lnTo>
                  <a:pt x="4960" y="27966"/>
                </a:lnTo>
                <a:lnTo>
                  <a:pt x="5976" y="28683"/>
                </a:lnTo>
                <a:lnTo>
                  <a:pt x="6992" y="29281"/>
                </a:lnTo>
                <a:lnTo>
                  <a:pt x="8127" y="29878"/>
                </a:lnTo>
                <a:lnTo>
                  <a:pt x="9322" y="30356"/>
                </a:lnTo>
                <a:lnTo>
                  <a:pt x="10517" y="30834"/>
                </a:lnTo>
                <a:lnTo>
                  <a:pt x="11892" y="31193"/>
                </a:lnTo>
                <a:lnTo>
                  <a:pt x="13206" y="31492"/>
                </a:lnTo>
                <a:lnTo>
                  <a:pt x="14581" y="31671"/>
                </a:lnTo>
                <a:lnTo>
                  <a:pt x="16015" y="31731"/>
                </a:lnTo>
                <a:lnTo>
                  <a:pt x="17389" y="31671"/>
                </a:lnTo>
                <a:lnTo>
                  <a:pt x="18763" y="31552"/>
                </a:lnTo>
                <a:lnTo>
                  <a:pt x="20138" y="31313"/>
                </a:lnTo>
                <a:lnTo>
                  <a:pt x="21452" y="30954"/>
                </a:lnTo>
                <a:lnTo>
                  <a:pt x="22110" y="30715"/>
                </a:lnTo>
                <a:lnTo>
                  <a:pt x="22767" y="30476"/>
                </a:lnTo>
                <a:lnTo>
                  <a:pt x="24022" y="29878"/>
                </a:lnTo>
                <a:lnTo>
                  <a:pt x="25217" y="29161"/>
                </a:lnTo>
                <a:lnTo>
                  <a:pt x="26293" y="28385"/>
                </a:lnTo>
                <a:lnTo>
                  <a:pt x="27428" y="27548"/>
                </a:lnTo>
                <a:lnTo>
                  <a:pt x="28444" y="26652"/>
                </a:lnTo>
                <a:lnTo>
                  <a:pt x="30476" y="24739"/>
                </a:lnTo>
                <a:lnTo>
                  <a:pt x="31013" y="24261"/>
                </a:lnTo>
                <a:lnTo>
                  <a:pt x="31551" y="23664"/>
                </a:lnTo>
                <a:lnTo>
                  <a:pt x="32029" y="23126"/>
                </a:lnTo>
                <a:lnTo>
                  <a:pt x="32447" y="22529"/>
                </a:lnTo>
                <a:lnTo>
                  <a:pt x="32866" y="21931"/>
                </a:lnTo>
                <a:lnTo>
                  <a:pt x="33224" y="21333"/>
                </a:lnTo>
                <a:lnTo>
                  <a:pt x="33523" y="20676"/>
                </a:lnTo>
                <a:lnTo>
                  <a:pt x="33822" y="20019"/>
                </a:lnTo>
                <a:lnTo>
                  <a:pt x="34360" y="18704"/>
                </a:lnTo>
                <a:lnTo>
                  <a:pt x="34718" y="17390"/>
                </a:lnTo>
                <a:lnTo>
                  <a:pt x="34957" y="16015"/>
                </a:lnTo>
                <a:lnTo>
                  <a:pt x="35017" y="14641"/>
                </a:lnTo>
                <a:lnTo>
                  <a:pt x="35017" y="13924"/>
                </a:lnTo>
                <a:lnTo>
                  <a:pt x="34957" y="13266"/>
                </a:lnTo>
                <a:lnTo>
                  <a:pt x="34838" y="12549"/>
                </a:lnTo>
                <a:lnTo>
                  <a:pt x="34718" y="11892"/>
                </a:lnTo>
                <a:lnTo>
                  <a:pt x="34599" y="11235"/>
                </a:lnTo>
                <a:lnTo>
                  <a:pt x="34360" y="10577"/>
                </a:lnTo>
                <a:lnTo>
                  <a:pt x="34121" y="9920"/>
                </a:lnTo>
                <a:lnTo>
                  <a:pt x="33882" y="9263"/>
                </a:lnTo>
                <a:lnTo>
                  <a:pt x="33583" y="8606"/>
                </a:lnTo>
                <a:lnTo>
                  <a:pt x="33224" y="8008"/>
                </a:lnTo>
                <a:lnTo>
                  <a:pt x="32806" y="7410"/>
                </a:lnTo>
                <a:lnTo>
                  <a:pt x="32388" y="6813"/>
                </a:lnTo>
                <a:lnTo>
                  <a:pt x="31910" y="6275"/>
                </a:lnTo>
                <a:lnTo>
                  <a:pt x="31432" y="5737"/>
                </a:lnTo>
                <a:lnTo>
                  <a:pt x="30894" y="5200"/>
                </a:lnTo>
                <a:lnTo>
                  <a:pt x="30296" y="4721"/>
                </a:lnTo>
                <a:lnTo>
                  <a:pt x="29280" y="3945"/>
                </a:lnTo>
                <a:lnTo>
                  <a:pt x="28205" y="3228"/>
                </a:lnTo>
                <a:lnTo>
                  <a:pt x="27069" y="2570"/>
                </a:lnTo>
                <a:lnTo>
                  <a:pt x="25874" y="1973"/>
                </a:lnTo>
                <a:lnTo>
                  <a:pt x="24679" y="1435"/>
                </a:lnTo>
                <a:lnTo>
                  <a:pt x="23424" y="1017"/>
                </a:lnTo>
                <a:lnTo>
                  <a:pt x="22170" y="658"/>
                </a:lnTo>
                <a:lnTo>
                  <a:pt x="20855" y="359"/>
                </a:lnTo>
                <a:lnTo>
                  <a:pt x="19540" y="180"/>
                </a:lnTo>
                <a:lnTo>
                  <a:pt x="18226" y="61"/>
                </a:lnTo>
                <a:lnTo>
                  <a:pt x="16911" y="1"/>
                </a:lnTo>
                <a:close/>
              </a:path>
            </a:pathLst>
          </a:custGeom>
          <a:solidFill>
            <a:srgbClr val="FFFD4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 name="Google Shape;78;p3"/>
          <p:cNvSpPr/>
          <p:nvPr/>
        </p:nvSpPr>
        <p:spPr>
          <a:xfrm>
            <a:off x="8356259" y="1441362"/>
            <a:ext cx="559563" cy="566692"/>
          </a:xfrm>
          <a:custGeom>
            <a:avLst/>
            <a:gdLst/>
            <a:ahLst/>
            <a:cxnLst/>
            <a:rect l="l" t="t" r="r" b="b"/>
            <a:pathLst>
              <a:path w="23544" h="23844" extrusionOk="0">
                <a:moveTo>
                  <a:pt x="12429" y="1"/>
                </a:moveTo>
                <a:lnTo>
                  <a:pt x="11234" y="120"/>
                </a:lnTo>
                <a:lnTo>
                  <a:pt x="10099" y="359"/>
                </a:lnTo>
                <a:lnTo>
                  <a:pt x="9023" y="718"/>
                </a:lnTo>
                <a:lnTo>
                  <a:pt x="7948" y="1136"/>
                </a:lnTo>
                <a:lnTo>
                  <a:pt x="6872" y="1614"/>
                </a:lnTo>
                <a:lnTo>
                  <a:pt x="5856" y="2212"/>
                </a:lnTo>
                <a:lnTo>
                  <a:pt x="4960" y="2869"/>
                </a:lnTo>
                <a:lnTo>
                  <a:pt x="4064" y="3586"/>
                </a:lnTo>
                <a:lnTo>
                  <a:pt x="3227" y="4363"/>
                </a:lnTo>
                <a:lnTo>
                  <a:pt x="2510" y="5259"/>
                </a:lnTo>
                <a:lnTo>
                  <a:pt x="1853" y="6156"/>
                </a:lnTo>
                <a:lnTo>
                  <a:pt x="1255" y="7112"/>
                </a:lnTo>
                <a:lnTo>
                  <a:pt x="777" y="8128"/>
                </a:lnTo>
                <a:lnTo>
                  <a:pt x="418" y="9203"/>
                </a:lnTo>
                <a:lnTo>
                  <a:pt x="179" y="10279"/>
                </a:lnTo>
                <a:lnTo>
                  <a:pt x="0" y="11414"/>
                </a:lnTo>
                <a:lnTo>
                  <a:pt x="0" y="12609"/>
                </a:lnTo>
                <a:lnTo>
                  <a:pt x="179" y="13804"/>
                </a:lnTo>
                <a:lnTo>
                  <a:pt x="418" y="14999"/>
                </a:lnTo>
                <a:lnTo>
                  <a:pt x="777" y="16075"/>
                </a:lnTo>
                <a:lnTo>
                  <a:pt x="1315" y="17151"/>
                </a:lnTo>
                <a:lnTo>
                  <a:pt x="1912" y="18166"/>
                </a:lnTo>
                <a:lnTo>
                  <a:pt x="2570" y="19063"/>
                </a:lnTo>
                <a:lnTo>
                  <a:pt x="3346" y="19959"/>
                </a:lnTo>
                <a:lnTo>
                  <a:pt x="4243" y="20736"/>
                </a:lnTo>
                <a:lnTo>
                  <a:pt x="5139" y="21453"/>
                </a:lnTo>
                <a:lnTo>
                  <a:pt x="6155" y="22110"/>
                </a:lnTo>
                <a:lnTo>
                  <a:pt x="7171" y="22648"/>
                </a:lnTo>
                <a:lnTo>
                  <a:pt x="8306" y="23066"/>
                </a:lnTo>
                <a:lnTo>
                  <a:pt x="9382" y="23425"/>
                </a:lnTo>
                <a:lnTo>
                  <a:pt x="10517" y="23664"/>
                </a:lnTo>
                <a:lnTo>
                  <a:pt x="11712" y="23783"/>
                </a:lnTo>
                <a:lnTo>
                  <a:pt x="12848" y="23843"/>
                </a:lnTo>
                <a:lnTo>
                  <a:pt x="14043" y="23724"/>
                </a:lnTo>
                <a:lnTo>
                  <a:pt x="15238" y="23485"/>
                </a:lnTo>
                <a:lnTo>
                  <a:pt x="16373" y="23066"/>
                </a:lnTo>
                <a:lnTo>
                  <a:pt x="17449" y="22588"/>
                </a:lnTo>
                <a:lnTo>
                  <a:pt x="18465" y="21991"/>
                </a:lnTo>
                <a:lnTo>
                  <a:pt x="19421" y="21274"/>
                </a:lnTo>
                <a:lnTo>
                  <a:pt x="20317" y="20497"/>
                </a:lnTo>
                <a:lnTo>
                  <a:pt x="21094" y="19660"/>
                </a:lnTo>
                <a:lnTo>
                  <a:pt x="21751" y="18704"/>
                </a:lnTo>
                <a:lnTo>
                  <a:pt x="22349" y="17688"/>
                </a:lnTo>
                <a:lnTo>
                  <a:pt x="22827" y="16673"/>
                </a:lnTo>
                <a:lnTo>
                  <a:pt x="23185" y="15537"/>
                </a:lnTo>
                <a:lnTo>
                  <a:pt x="23424" y="14402"/>
                </a:lnTo>
                <a:lnTo>
                  <a:pt x="23544" y="13207"/>
                </a:lnTo>
                <a:lnTo>
                  <a:pt x="23544" y="12071"/>
                </a:lnTo>
                <a:lnTo>
                  <a:pt x="23484" y="11474"/>
                </a:lnTo>
                <a:lnTo>
                  <a:pt x="23364" y="10876"/>
                </a:lnTo>
                <a:lnTo>
                  <a:pt x="23185" y="10279"/>
                </a:lnTo>
                <a:lnTo>
                  <a:pt x="23006" y="9681"/>
                </a:lnTo>
                <a:lnTo>
                  <a:pt x="23006" y="9024"/>
                </a:lnTo>
                <a:lnTo>
                  <a:pt x="22946" y="8426"/>
                </a:lnTo>
                <a:lnTo>
                  <a:pt x="22827" y="7889"/>
                </a:lnTo>
                <a:lnTo>
                  <a:pt x="22707" y="7291"/>
                </a:lnTo>
                <a:lnTo>
                  <a:pt x="22528" y="6753"/>
                </a:lnTo>
                <a:lnTo>
                  <a:pt x="22349" y="6215"/>
                </a:lnTo>
                <a:lnTo>
                  <a:pt x="21811" y="5200"/>
                </a:lnTo>
                <a:lnTo>
                  <a:pt x="21213" y="4243"/>
                </a:lnTo>
                <a:lnTo>
                  <a:pt x="20496" y="3407"/>
                </a:lnTo>
                <a:lnTo>
                  <a:pt x="19719" y="2630"/>
                </a:lnTo>
                <a:lnTo>
                  <a:pt x="18823" y="1973"/>
                </a:lnTo>
                <a:lnTo>
                  <a:pt x="17867" y="1375"/>
                </a:lnTo>
                <a:lnTo>
                  <a:pt x="16851" y="837"/>
                </a:lnTo>
                <a:lnTo>
                  <a:pt x="15776" y="479"/>
                </a:lnTo>
                <a:lnTo>
                  <a:pt x="14700" y="180"/>
                </a:lnTo>
                <a:lnTo>
                  <a:pt x="13565" y="61"/>
                </a:lnTo>
                <a:lnTo>
                  <a:pt x="12429" y="1"/>
                </a:lnTo>
                <a:close/>
              </a:path>
            </a:pathLst>
          </a:custGeom>
          <a:solidFill>
            <a:srgbClr val="FFD03C"/>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 name="Google Shape;79;p3"/>
          <p:cNvSpPr/>
          <p:nvPr/>
        </p:nvSpPr>
        <p:spPr>
          <a:xfrm rot="1319022">
            <a:off x="7761060" y="564144"/>
            <a:ext cx="996904" cy="1561289"/>
          </a:xfrm>
          <a:custGeom>
            <a:avLst/>
            <a:gdLst/>
            <a:ahLst/>
            <a:cxnLst/>
            <a:rect l="l" t="t" r="r" b="b"/>
            <a:pathLst>
              <a:path w="27548" h="43144" extrusionOk="0">
                <a:moveTo>
                  <a:pt x="16075" y="657"/>
                </a:moveTo>
                <a:lnTo>
                  <a:pt x="16135" y="896"/>
                </a:lnTo>
                <a:lnTo>
                  <a:pt x="15477" y="777"/>
                </a:lnTo>
                <a:lnTo>
                  <a:pt x="16075" y="657"/>
                </a:lnTo>
                <a:close/>
                <a:moveTo>
                  <a:pt x="8068" y="9322"/>
                </a:moveTo>
                <a:lnTo>
                  <a:pt x="7829" y="9382"/>
                </a:lnTo>
                <a:lnTo>
                  <a:pt x="7649" y="9441"/>
                </a:lnTo>
                <a:lnTo>
                  <a:pt x="7590" y="9621"/>
                </a:lnTo>
                <a:lnTo>
                  <a:pt x="7590" y="9740"/>
                </a:lnTo>
                <a:lnTo>
                  <a:pt x="7590" y="9919"/>
                </a:lnTo>
                <a:lnTo>
                  <a:pt x="7709" y="10039"/>
                </a:lnTo>
                <a:lnTo>
                  <a:pt x="7829" y="10099"/>
                </a:lnTo>
                <a:lnTo>
                  <a:pt x="8008" y="10039"/>
                </a:lnTo>
                <a:lnTo>
                  <a:pt x="8127" y="9979"/>
                </a:lnTo>
                <a:lnTo>
                  <a:pt x="8247" y="9860"/>
                </a:lnTo>
                <a:lnTo>
                  <a:pt x="8366" y="9621"/>
                </a:lnTo>
                <a:lnTo>
                  <a:pt x="8366" y="9501"/>
                </a:lnTo>
                <a:lnTo>
                  <a:pt x="8366" y="9382"/>
                </a:lnTo>
                <a:lnTo>
                  <a:pt x="8247" y="9322"/>
                </a:lnTo>
                <a:close/>
                <a:moveTo>
                  <a:pt x="6992" y="12369"/>
                </a:moveTo>
                <a:lnTo>
                  <a:pt x="6872" y="12429"/>
                </a:lnTo>
                <a:lnTo>
                  <a:pt x="6693" y="12489"/>
                </a:lnTo>
                <a:lnTo>
                  <a:pt x="6633" y="12608"/>
                </a:lnTo>
                <a:lnTo>
                  <a:pt x="6574" y="12788"/>
                </a:lnTo>
                <a:lnTo>
                  <a:pt x="6574" y="12967"/>
                </a:lnTo>
                <a:lnTo>
                  <a:pt x="6574" y="13086"/>
                </a:lnTo>
                <a:lnTo>
                  <a:pt x="6693" y="13146"/>
                </a:lnTo>
                <a:lnTo>
                  <a:pt x="6872" y="13206"/>
                </a:lnTo>
                <a:lnTo>
                  <a:pt x="6992" y="13146"/>
                </a:lnTo>
                <a:lnTo>
                  <a:pt x="7171" y="13086"/>
                </a:lnTo>
                <a:lnTo>
                  <a:pt x="7231" y="12967"/>
                </a:lnTo>
                <a:lnTo>
                  <a:pt x="7291" y="12788"/>
                </a:lnTo>
                <a:lnTo>
                  <a:pt x="7291" y="12608"/>
                </a:lnTo>
                <a:lnTo>
                  <a:pt x="7291" y="12489"/>
                </a:lnTo>
                <a:lnTo>
                  <a:pt x="7171" y="12429"/>
                </a:lnTo>
                <a:lnTo>
                  <a:pt x="6992" y="12369"/>
                </a:lnTo>
                <a:close/>
                <a:moveTo>
                  <a:pt x="4124" y="12847"/>
                </a:moveTo>
                <a:lnTo>
                  <a:pt x="3944" y="12967"/>
                </a:lnTo>
                <a:lnTo>
                  <a:pt x="3885" y="13086"/>
                </a:lnTo>
                <a:lnTo>
                  <a:pt x="3765" y="13266"/>
                </a:lnTo>
                <a:lnTo>
                  <a:pt x="3705" y="13445"/>
                </a:lnTo>
                <a:lnTo>
                  <a:pt x="3705" y="13624"/>
                </a:lnTo>
                <a:lnTo>
                  <a:pt x="3765" y="13744"/>
                </a:lnTo>
                <a:lnTo>
                  <a:pt x="3885" y="13863"/>
                </a:lnTo>
                <a:lnTo>
                  <a:pt x="4303" y="13863"/>
                </a:lnTo>
                <a:lnTo>
                  <a:pt x="4482" y="13744"/>
                </a:lnTo>
                <a:lnTo>
                  <a:pt x="4602" y="13564"/>
                </a:lnTo>
                <a:lnTo>
                  <a:pt x="4662" y="13385"/>
                </a:lnTo>
                <a:lnTo>
                  <a:pt x="4662" y="13146"/>
                </a:lnTo>
                <a:lnTo>
                  <a:pt x="4542" y="12967"/>
                </a:lnTo>
                <a:lnTo>
                  <a:pt x="4363" y="12847"/>
                </a:lnTo>
                <a:close/>
                <a:moveTo>
                  <a:pt x="8127" y="14819"/>
                </a:moveTo>
                <a:lnTo>
                  <a:pt x="7948" y="14999"/>
                </a:lnTo>
                <a:lnTo>
                  <a:pt x="7948" y="15178"/>
                </a:lnTo>
                <a:lnTo>
                  <a:pt x="7948" y="15596"/>
                </a:lnTo>
                <a:lnTo>
                  <a:pt x="7948" y="15835"/>
                </a:lnTo>
                <a:lnTo>
                  <a:pt x="8008" y="15955"/>
                </a:lnTo>
                <a:lnTo>
                  <a:pt x="8068" y="16074"/>
                </a:lnTo>
                <a:lnTo>
                  <a:pt x="8187" y="16014"/>
                </a:lnTo>
                <a:lnTo>
                  <a:pt x="8366" y="15835"/>
                </a:lnTo>
                <a:lnTo>
                  <a:pt x="8486" y="15596"/>
                </a:lnTo>
                <a:lnTo>
                  <a:pt x="8546" y="15357"/>
                </a:lnTo>
                <a:lnTo>
                  <a:pt x="8486" y="15118"/>
                </a:lnTo>
                <a:lnTo>
                  <a:pt x="8426" y="14939"/>
                </a:lnTo>
                <a:lnTo>
                  <a:pt x="8307" y="14819"/>
                </a:lnTo>
                <a:close/>
                <a:moveTo>
                  <a:pt x="5259" y="15417"/>
                </a:moveTo>
                <a:lnTo>
                  <a:pt x="5020" y="15477"/>
                </a:lnTo>
                <a:lnTo>
                  <a:pt x="4841" y="15656"/>
                </a:lnTo>
                <a:lnTo>
                  <a:pt x="4662" y="15895"/>
                </a:lnTo>
                <a:lnTo>
                  <a:pt x="4602" y="16194"/>
                </a:lnTo>
                <a:lnTo>
                  <a:pt x="4542" y="16433"/>
                </a:lnTo>
                <a:lnTo>
                  <a:pt x="4662" y="16672"/>
                </a:lnTo>
                <a:lnTo>
                  <a:pt x="4841" y="16791"/>
                </a:lnTo>
                <a:lnTo>
                  <a:pt x="4901" y="16851"/>
                </a:lnTo>
                <a:lnTo>
                  <a:pt x="5020" y="16851"/>
                </a:lnTo>
                <a:lnTo>
                  <a:pt x="5259" y="16731"/>
                </a:lnTo>
                <a:lnTo>
                  <a:pt x="5438" y="16552"/>
                </a:lnTo>
                <a:lnTo>
                  <a:pt x="5618" y="16313"/>
                </a:lnTo>
                <a:lnTo>
                  <a:pt x="5737" y="16074"/>
                </a:lnTo>
                <a:lnTo>
                  <a:pt x="5737" y="15775"/>
                </a:lnTo>
                <a:lnTo>
                  <a:pt x="5677" y="15596"/>
                </a:lnTo>
                <a:lnTo>
                  <a:pt x="5558" y="15477"/>
                </a:lnTo>
                <a:lnTo>
                  <a:pt x="5498" y="15417"/>
                </a:lnTo>
                <a:close/>
                <a:moveTo>
                  <a:pt x="7171" y="18166"/>
                </a:moveTo>
                <a:lnTo>
                  <a:pt x="6992" y="18225"/>
                </a:lnTo>
                <a:lnTo>
                  <a:pt x="6872" y="18345"/>
                </a:lnTo>
                <a:lnTo>
                  <a:pt x="6813" y="18524"/>
                </a:lnTo>
                <a:lnTo>
                  <a:pt x="6813" y="18703"/>
                </a:lnTo>
                <a:lnTo>
                  <a:pt x="6813" y="18883"/>
                </a:lnTo>
                <a:lnTo>
                  <a:pt x="6872" y="19002"/>
                </a:lnTo>
                <a:lnTo>
                  <a:pt x="6992" y="19122"/>
                </a:lnTo>
                <a:lnTo>
                  <a:pt x="7171" y="19122"/>
                </a:lnTo>
                <a:lnTo>
                  <a:pt x="7351" y="19062"/>
                </a:lnTo>
                <a:lnTo>
                  <a:pt x="7470" y="18942"/>
                </a:lnTo>
                <a:lnTo>
                  <a:pt x="7530" y="18763"/>
                </a:lnTo>
                <a:lnTo>
                  <a:pt x="7530" y="18584"/>
                </a:lnTo>
                <a:lnTo>
                  <a:pt x="7530" y="18405"/>
                </a:lnTo>
                <a:lnTo>
                  <a:pt x="7470" y="18285"/>
                </a:lnTo>
                <a:lnTo>
                  <a:pt x="7351" y="18166"/>
                </a:lnTo>
                <a:close/>
                <a:moveTo>
                  <a:pt x="4064" y="18763"/>
                </a:moveTo>
                <a:lnTo>
                  <a:pt x="3885" y="18883"/>
                </a:lnTo>
                <a:lnTo>
                  <a:pt x="3705" y="19002"/>
                </a:lnTo>
                <a:lnTo>
                  <a:pt x="3586" y="19181"/>
                </a:lnTo>
                <a:lnTo>
                  <a:pt x="3586" y="19420"/>
                </a:lnTo>
                <a:lnTo>
                  <a:pt x="3705" y="19659"/>
                </a:lnTo>
                <a:lnTo>
                  <a:pt x="3825" y="19779"/>
                </a:lnTo>
                <a:lnTo>
                  <a:pt x="4004" y="19839"/>
                </a:lnTo>
                <a:lnTo>
                  <a:pt x="4183" y="19839"/>
                </a:lnTo>
                <a:lnTo>
                  <a:pt x="4303" y="19719"/>
                </a:lnTo>
                <a:lnTo>
                  <a:pt x="4423" y="19600"/>
                </a:lnTo>
                <a:lnTo>
                  <a:pt x="4542" y="19420"/>
                </a:lnTo>
                <a:lnTo>
                  <a:pt x="4542" y="19241"/>
                </a:lnTo>
                <a:lnTo>
                  <a:pt x="4542" y="19062"/>
                </a:lnTo>
                <a:lnTo>
                  <a:pt x="4423" y="18823"/>
                </a:lnTo>
                <a:lnTo>
                  <a:pt x="4243" y="18763"/>
                </a:lnTo>
                <a:close/>
                <a:moveTo>
                  <a:pt x="7590" y="20855"/>
                </a:moveTo>
                <a:lnTo>
                  <a:pt x="7351" y="20914"/>
                </a:lnTo>
                <a:lnTo>
                  <a:pt x="7052" y="21094"/>
                </a:lnTo>
                <a:lnTo>
                  <a:pt x="6813" y="21333"/>
                </a:lnTo>
                <a:lnTo>
                  <a:pt x="6693" y="21572"/>
                </a:lnTo>
                <a:lnTo>
                  <a:pt x="6693" y="21751"/>
                </a:lnTo>
                <a:lnTo>
                  <a:pt x="6753" y="21930"/>
                </a:lnTo>
                <a:lnTo>
                  <a:pt x="6932" y="22050"/>
                </a:lnTo>
                <a:lnTo>
                  <a:pt x="7171" y="22109"/>
                </a:lnTo>
                <a:lnTo>
                  <a:pt x="7410" y="22050"/>
                </a:lnTo>
                <a:lnTo>
                  <a:pt x="7649" y="21930"/>
                </a:lnTo>
                <a:lnTo>
                  <a:pt x="7888" y="21691"/>
                </a:lnTo>
                <a:lnTo>
                  <a:pt x="8068" y="21333"/>
                </a:lnTo>
                <a:lnTo>
                  <a:pt x="8068" y="21094"/>
                </a:lnTo>
                <a:lnTo>
                  <a:pt x="8008" y="20914"/>
                </a:lnTo>
                <a:lnTo>
                  <a:pt x="7829" y="20855"/>
                </a:lnTo>
                <a:close/>
                <a:moveTo>
                  <a:pt x="3466" y="22169"/>
                </a:moveTo>
                <a:lnTo>
                  <a:pt x="3347" y="22229"/>
                </a:lnTo>
                <a:lnTo>
                  <a:pt x="3287" y="22348"/>
                </a:lnTo>
                <a:lnTo>
                  <a:pt x="3227" y="22528"/>
                </a:lnTo>
                <a:lnTo>
                  <a:pt x="3227" y="22707"/>
                </a:lnTo>
                <a:lnTo>
                  <a:pt x="3287" y="22826"/>
                </a:lnTo>
                <a:lnTo>
                  <a:pt x="3407" y="22946"/>
                </a:lnTo>
                <a:lnTo>
                  <a:pt x="3586" y="23006"/>
                </a:lnTo>
                <a:lnTo>
                  <a:pt x="3825" y="23006"/>
                </a:lnTo>
                <a:lnTo>
                  <a:pt x="3944" y="22886"/>
                </a:lnTo>
                <a:lnTo>
                  <a:pt x="4064" y="22767"/>
                </a:lnTo>
                <a:lnTo>
                  <a:pt x="4064" y="22647"/>
                </a:lnTo>
                <a:lnTo>
                  <a:pt x="4064" y="22528"/>
                </a:lnTo>
                <a:lnTo>
                  <a:pt x="4004" y="22348"/>
                </a:lnTo>
                <a:lnTo>
                  <a:pt x="3825" y="22229"/>
                </a:lnTo>
                <a:lnTo>
                  <a:pt x="3646" y="22169"/>
                </a:lnTo>
                <a:close/>
                <a:moveTo>
                  <a:pt x="5080" y="23424"/>
                </a:moveTo>
                <a:lnTo>
                  <a:pt x="4960" y="23484"/>
                </a:lnTo>
                <a:lnTo>
                  <a:pt x="4721" y="23723"/>
                </a:lnTo>
                <a:lnTo>
                  <a:pt x="4662" y="23902"/>
                </a:lnTo>
                <a:lnTo>
                  <a:pt x="4602" y="24022"/>
                </a:lnTo>
                <a:lnTo>
                  <a:pt x="4721" y="24141"/>
                </a:lnTo>
                <a:lnTo>
                  <a:pt x="5199" y="24141"/>
                </a:lnTo>
                <a:lnTo>
                  <a:pt x="5319" y="24081"/>
                </a:lnTo>
                <a:lnTo>
                  <a:pt x="5379" y="23962"/>
                </a:lnTo>
                <a:lnTo>
                  <a:pt x="5319" y="23842"/>
                </a:lnTo>
                <a:lnTo>
                  <a:pt x="5199" y="23544"/>
                </a:lnTo>
                <a:lnTo>
                  <a:pt x="5080" y="23424"/>
                </a:lnTo>
                <a:close/>
                <a:moveTo>
                  <a:pt x="9800" y="23424"/>
                </a:moveTo>
                <a:lnTo>
                  <a:pt x="9621" y="23484"/>
                </a:lnTo>
                <a:lnTo>
                  <a:pt x="9561" y="23544"/>
                </a:lnTo>
                <a:lnTo>
                  <a:pt x="9502" y="23723"/>
                </a:lnTo>
                <a:lnTo>
                  <a:pt x="9502" y="23902"/>
                </a:lnTo>
                <a:lnTo>
                  <a:pt x="9561" y="24081"/>
                </a:lnTo>
                <a:lnTo>
                  <a:pt x="9621" y="24201"/>
                </a:lnTo>
                <a:lnTo>
                  <a:pt x="9741" y="24261"/>
                </a:lnTo>
                <a:lnTo>
                  <a:pt x="10099" y="24261"/>
                </a:lnTo>
                <a:lnTo>
                  <a:pt x="10219" y="24201"/>
                </a:lnTo>
                <a:lnTo>
                  <a:pt x="10279" y="24022"/>
                </a:lnTo>
                <a:lnTo>
                  <a:pt x="10279" y="23842"/>
                </a:lnTo>
                <a:lnTo>
                  <a:pt x="10219" y="23723"/>
                </a:lnTo>
                <a:lnTo>
                  <a:pt x="10099" y="23544"/>
                </a:lnTo>
                <a:lnTo>
                  <a:pt x="9980" y="23424"/>
                </a:lnTo>
                <a:close/>
                <a:moveTo>
                  <a:pt x="3227" y="24978"/>
                </a:moveTo>
                <a:lnTo>
                  <a:pt x="3108" y="25097"/>
                </a:lnTo>
                <a:lnTo>
                  <a:pt x="2988" y="25276"/>
                </a:lnTo>
                <a:lnTo>
                  <a:pt x="2929" y="25456"/>
                </a:lnTo>
                <a:lnTo>
                  <a:pt x="2869" y="25635"/>
                </a:lnTo>
                <a:lnTo>
                  <a:pt x="2929" y="25814"/>
                </a:lnTo>
                <a:lnTo>
                  <a:pt x="3048" y="25934"/>
                </a:lnTo>
                <a:lnTo>
                  <a:pt x="3466" y="25934"/>
                </a:lnTo>
                <a:lnTo>
                  <a:pt x="3586" y="25814"/>
                </a:lnTo>
                <a:lnTo>
                  <a:pt x="3705" y="25635"/>
                </a:lnTo>
                <a:lnTo>
                  <a:pt x="3765" y="25456"/>
                </a:lnTo>
                <a:lnTo>
                  <a:pt x="3825" y="25276"/>
                </a:lnTo>
                <a:lnTo>
                  <a:pt x="3765" y="25097"/>
                </a:lnTo>
                <a:lnTo>
                  <a:pt x="3646" y="24978"/>
                </a:lnTo>
                <a:close/>
                <a:moveTo>
                  <a:pt x="6932" y="24858"/>
                </a:moveTo>
                <a:lnTo>
                  <a:pt x="6813" y="24918"/>
                </a:lnTo>
                <a:lnTo>
                  <a:pt x="6753" y="24978"/>
                </a:lnTo>
                <a:lnTo>
                  <a:pt x="6574" y="25276"/>
                </a:lnTo>
                <a:lnTo>
                  <a:pt x="6574" y="25456"/>
                </a:lnTo>
                <a:lnTo>
                  <a:pt x="6633" y="25635"/>
                </a:lnTo>
                <a:lnTo>
                  <a:pt x="6753" y="25874"/>
                </a:lnTo>
                <a:lnTo>
                  <a:pt x="6872" y="26053"/>
                </a:lnTo>
                <a:lnTo>
                  <a:pt x="6992" y="26173"/>
                </a:lnTo>
                <a:lnTo>
                  <a:pt x="7171" y="26233"/>
                </a:lnTo>
                <a:lnTo>
                  <a:pt x="7291" y="26233"/>
                </a:lnTo>
                <a:lnTo>
                  <a:pt x="7410" y="26053"/>
                </a:lnTo>
                <a:lnTo>
                  <a:pt x="7530" y="25814"/>
                </a:lnTo>
                <a:lnTo>
                  <a:pt x="7530" y="25515"/>
                </a:lnTo>
                <a:lnTo>
                  <a:pt x="7410" y="25276"/>
                </a:lnTo>
                <a:lnTo>
                  <a:pt x="7291" y="25037"/>
                </a:lnTo>
                <a:lnTo>
                  <a:pt x="7111" y="24918"/>
                </a:lnTo>
                <a:lnTo>
                  <a:pt x="6932" y="24858"/>
                </a:lnTo>
                <a:close/>
                <a:moveTo>
                  <a:pt x="10099" y="27368"/>
                </a:moveTo>
                <a:lnTo>
                  <a:pt x="9980" y="27428"/>
                </a:lnTo>
                <a:lnTo>
                  <a:pt x="9800" y="27667"/>
                </a:lnTo>
                <a:lnTo>
                  <a:pt x="9681" y="27906"/>
                </a:lnTo>
                <a:lnTo>
                  <a:pt x="9681" y="28145"/>
                </a:lnTo>
                <a:lnTo>
                  <a:pt x="9741" y="28204"/>
                </a:lnTo>
                <a:lnTo>
                  <a:pt x="9800" y="28264"/>
                </a:lnTo>
                <a:lnTo>
                  <a:pt x="9920" y="28324"/>
                </a:lnTo>
                <a:lnTo>
                  <a:pt x="10040" y="28264"/>
                </a:lnTo>
                <a:lnTo>
                  <a:pt x="10398" y="28204"/>
                </a:lnTo>
                <a:lnTo>
                  <a:pt x="10458" y="28145"/>
                </a:lnTo>
                <a:lnTo>
                  <a:pt x="10458" y="27906"/>
                </a:lnTo>
                <a:lnTo>
                  <a:pt x="10398" y="27667"/>
                </a:lnTo>
                <a:lnTo>
                  <a:pt x="10338" y="27487"/>
                </a:lnTo>
                <a:lnTo>
                  <a:pt x="10279" y="27368"/>
                </a:lnTo>
                <a:close/>
                <a:moveTo>
                  <a:pt x="7769" y="28563"/>
                </a:moveTo>
                <a:lnTo>
                  <a:pt x="7530" y="28623"/>
                </a:lnTo>
                <a:lnTo>
                  <a:pt x="7410" y="28683"/>
                </a:lnTo>
                <a:lnTo>
                  <a:pt x="7291" y="28862"/>
                </a:lnTo>
                <a:lnTo>
                  <a:pt x="7231" y="29041"/>
                </a:lnTo>
                <a:lnTo>
                  <a:pt x="7231" y="29220"/>
                </a:lnTo>
                <a:lnTo>
                  <a:pt x="7231" y="29400"/>
                </a:lnTo>
                <a:lnTo>
                  <a:pt x="7351" y="29459"/>
                </a:lnTo>
                <a:lnTo>
                  <a:pt x="7530" y="29519"/>
                </a:lnTo>
                <a:lnTo>
                  <a:pt x="7769" y="29459"/>
                </a:lnTo>
                <a:lnTo>
                  <a:pt x="7888" y="29400"/>
                </a:lnTo>
                <a:lnTo>
                  <a:pt x="8008" y="29220"/>
                </a:lnTo>
                <a:lnTo>
                  <a:pt x="8068" y="29041"/>
                </a:lnTo>
                <a:lnTo>
                  <a:pt x="8068" y="28862"/>
                </a:lnTo>
                <a:lnTo>
                  <a:pt x="8068" y="28683"/>
                </a:lnTo>
                <a:lnTo>
                  <a:pt x="7948" y="28623"/>
                </a:lnTo>
                <a:lnTo>
                  <a:pt x="7769" y="28563"/>
                </a:lnTo>
                <a:close/>
                <a:moveTo>
                  <a:pt x="4901" y="28563"/>
                </a:moveTo>
                <a:lnTo>
                  <a:pt x="4781" y="28683"/>
                </a:lnTo>
                <a:lnTo>
                  <a:pt x="4602" y="28802"/>
                </a:lnTo>
                <a:lnTo>
                  <a:pt x="4542" y="29041"/>
                </a:lnTo>
                <a:lnTo>
                  <a:pt x="4542" y="29280"/>
                </a:lnTo>
                <a:lnTo>
                  <a:pt x="4602" y="29519"/>
                </a:lnTo>
                <a:lnTo>
                  <a:pt x="4781" y="29639"/>
                </a:lnTo>
                <a:lnTo>
                  <a:pt x="4960" y="29698"/>
                </a:lnTo>
                <a:lnTo>
                  <a:pt x="5199" y="29698"/>
                </a:lnTo>
                <a:lnTo>
                  <a:pt x="5379" y="29579"/>
                </a:lnTo>
                <a:lnTo>
                  <a:pt x="5498" y="29400"/>
                </a:lnTo>
                <a:lnTo>
                  <a:pt x="5558" y="29161"/>
                </a:lnTo>
                <a:lnTo>
                  <a:pt x="5498" y="28922"/>
                </a:lnTo>
                <a:lnTo>
                  <a:pt x="5379" y="28802"/>
                </a:lnTo>
                <a:lnTo>
                  <a:pt x="5259" y="28683"/>
                </a:lnTo>
                <a:lnTo>
                  <a:pt x="5080" y="28623"/>
                </a:lnTo>
                <a:lnTo>
                  <a:pt x="4901" y="28563"/>
                </a:lnTo>
                <a:close/>
                <a:moveTo>
                  <a:pt x="2271" y="28742"/>
                </a:moveTo>
                <a:lnTo>
                  <a:pt x="2152" y="28802"/>
                </a:lnTo>
                <a:lnTo>
                  <a:pt x="1973" y="28981"/>
                </a:lnTo>
                <a:lnTo>
                  <a:pt x="1853" y="29161"/>
                </a:lnTo>
                <a:lnTo>
                  <a:pt x="1734" y="29340"/>
                </a:lnTo>
                <a:lnTo>
                  <a:pt x="1734" y="29519"/>
                </a:lnTo>
                <a:lnTo>
                  <a:pt x="1793" y="29698"/>
                </a:lnTo>
                <a:lnTo>
                  <a:pt x="1973" y="29758"/>
                </a:lnTo>
                <a:lnTo>
                  <a:pt x="2212" y="29758"/>
                </a:lnTo>
                <a:lnTo>
                  <a:pt x="2391" y="29698"/>
                </a:lnTo>
                <a:lnTo>
                  <a:pt x="2510" y="29579"/>
                </a:lnTo>
                <a:lnTo>
                  <a:pt x="2630" y="29340"/>
                </a:lnTo>
                <a:lnTo>
                  <a:pt x="2630" y="29161"/>
                </a:lnTo>
                <a:lnTo>
                  <a:pt x="2630" y="28981"/>
                </a:lnTo>
                <a:lnTo>
                  <a:pt x="2570" y="28802"/>
                </a:lnTo>
                <a:lnTo>
                  <a:pt x="2510" y="28742"/>
                </a:lnTo>
                <a:close/>
                <a:moveTo>
                  <a:pt x="10338" y="29459"/>
                </a:moveTo>
                <a:lnTo>
                  <a:pt x="10099" y="29519"/>
                </a:lnTo>
                <a:lnTo>
                  <a:pt x="9980" y="29698"/>
                </a:lnTo>
                <a:lnTo>
                  <a:pt x="9860" y="29937"/>
                </a:lnTo>
                <a:lnTo>
                  <a:pt x="9920" y="30117"/>
                </a:lnTo>
                <a:lnTo>
                  <a:pt x="9980" y="30236"/>
                </a:lnTo>
                <a:lnTo>
                  <a:pt x="10099" y="30356"/>
                </a:lnTo>
                <a:lnTo>
                  <a:pt x="10159" y="30535"/>
                </a:lnTo>
                <a:lnTo>
                  <a:pt x="10219" y="30595"/>
                </a:lnTo>
                <a:lnTo>
                  <a:pt x="10338" y="30535"/>
                </a:lnTo>
                <a:lnTo>
                  <a:pt x="10458" y="30475"/>
                </a:lnTo>
                <a:lnTo>
                  <a:pt x="10577" y="30236"/>
                </a:lnTo>
                <a:lnTo>
                  <a:pt x="10697" y="29997"/>
                </a:lnTo>
                <a:lnTo>
                  <a:pt x="10637" y="29639"/>
                </a:lnTo>
                <a:lnTo>
                  <a:pt x="10577" y="29519"/>
                </a:lnTo>
                <a:lnTo>
                  <a:pt x="10518" y="29459"/>
                </a:lnTo>
                <a:close/>
                <a:moveTo>
                  <a:pt x="5080" y="32268"/>
                </a:moveTo>
                <a:lnTo>
                  <a:pt x="5020" y="32387"/>
                </a:lnTo>
                <a:lnTo>
                  <a:pt x="4960" y="32567"/>
                </a:lnTo>
                <a:lnTo>
                  <a:pt x="5020" y="32925"/>
                </a:lnTo>
                <a:lnTo>
                  <a:pt x="5080" y="33045"/>
                </a:lnTo>
                <a:lnTo>
                  <a:pt x="5140" y="33104"/>
                </a:lnTo>
                <a:lnTo>
                  <a:pt x="5259" y="33045"/>
                </a:lnTo>
                <a:lnTo>
                  <a:pt x="5498" y="32865"/>
                </a:lnTo>
                <a:lnTo>
                  <a:pt x="5618" y="32746"/>
                </a:lnTo>
                <a:lnTo>
                  <a:pt x="5677" y="32626"/>
                </a:lnTo>
                <a:lnTo>
                  <a:pt x="5618" y="32507"/>
                </a:lnTo>
                <a:lnTo>
                  <a:pt x="5498" y="32387"/>
                </a:lnTo>
                <a:lnTo>
                  <a:pt x="5259" y="32268"/>
                </a:lnTo>
                <a:close/>
                <a:moveTo>
                  <a:pt x="7888" y="32447"/>
                </a:moveTo>
                <a:lnTo>
                  <a:pt x="7709" y="32507"/>
                </a:lnTo>
                <a:lnTo>
                  <a:pt x="7590" y="32567"/>
                </a:lnTo>
                <a:lnTo>
                  <a:pt x="7530" y="32686"/>
                </a:lnTo>
                <a:lnTo>
                  <a:pt x="7530" y="32865"/>
                </a:lnTo>
                <a:lnTo>
                  <a:pt x="7530" y="32985"/>
                </a:lnTo>
                <a:lnTo>
                  <a:pt x="7649" y="33164"/>
                </a:lnTo>
                <a:lnTo>
                  <a:pt x="7829" y="33224"/>
                </a:lnTo>
                <a:lnTo>
                  <a:pt x="8008" y="33284"/>
                </a:lnTo>
                <a:lnTo>
                  <a:pt x="8187" y="33284"/>
                </a:lnTo>
                <a:lnTo>
                  <a:pt x="8366" y="33164"/>
                </a:lnTo>
                <a:lnTo>
                  <a:pt x="8426" y="33045"/>
                </a:lnTo>
                <a:lnTo>
                  <a:pt x="8426" y="32865"/>
                </a:lnTo>
                <a:lnTo>
                  <a:pt x="8426" y="32746"/>
                </a:lnTo>
                <a:lnTo>
                  <a:pt x="8307" y="32567"/>
                </a:lnTo>
                <a:lnTo>
                  <a:pt x="8127" y="32447"/>
                </a:lnTo>
                <a:close/>
                <a:moveTo>
                  <a:pt x="11235" y="32686"/>
                </a:moveTo>
                <a:lnTo>
                  <a:pt x="11055" y="32746"/>
                </a:lnTo>
                <a:lnTo>
                  <a:pt x="10936" y="32925"/>
                </a:lnTo>
                <a:lnTo>
                  <a:pt x="10816" y="33104"/>
                </a:lnTo>
                <a:lnTo>
                  <a:pt x="10816" y="33343"/>
                </a:lnTo>
                <a:lnTo>
                  <a:pt x="10816" y="33523"/>
                </a:lnTo>
                <a:lnTo>
                  <a:pt x="10876" y="33762"/>
                </a:lnTo>
                <a:lnTo>
                  <a:pt x="10996" y="33881"/>
                </a:lnTo>
                <a:lnTo>
                  <a:pt x="11115" y="33941"/>
                </a:lnTo>
                <a:lnTo>
                  <a:pt x="11354" y="33941"/>
                </a:lnTo>
                <a:lnTo>
                  <a:pt x="11533" y="33821"/>
                </a:lnTo>
                <a:lnTo>
                  <a:pt x="11593" y="33582"/>
                </a:lnTo>
                <a:lnTo>
                  <a:pt x="11653" y="33343"/>
                </a:lnTo>
                <a:lnTo>
                  <a:pt x="11653" y="33104"/>
                </a:lnTo>
                <a:lnTo>
                  <a:pt x="11593" y="32925"/>
                </a:lnTo>
                <a:lnTo>
                  <a:pt x="11474" y="32746"/>
                </a:lnTo>
                <a:lnTo>
                  <a:pt x="11235" y="32686"/>
                </a:lnTo>
                <a:close/>
                <a:moveTo>
                  <a:pt x="8008" y="35076"/>
                </a:moveTo>
                <a:lnTo>
                  <a:pt x="7888" y="35196"/>
                </a:lnTo>
                <a:lnTo>
                  <a:pt x="7769" y="35315"/>
                </a:lnTo>
                <a:lnTo>
                  <a:pt x="7709" y="35495"/>
                </a:lnTo>
                <a:lnTo>
                  <a:pt x="7709" y="35674"/>
                </a:lnTo>
                <a:lnTo>
                  <a:pt x="7769" y="35793"/>
                </a:lnTo>
                <a:lnTo>
                  <a:pt x="7888" y="35913"/>
                </a:lnTo>
                <a:lnTo>
                  <a:pt x="8247" y="35913"/>
                </a:lnTo>
                <a:lnTo>
                  <a:pt x="8366" y="35793"/>
                </a:lnTo>
                <a:lnTo>
                  <a:pt x="8486" y="35674"/>
                </a:lnTo>
                <a:lnTo>
                  <a:pt x="8546" y="35495"/>
                </a:lnTo>
                <a:lnTo>
                  <a:pt x="8546" y="35315"/>
                </a:lnTo>
                <a:lnTo>
                  <a:pt x="8486" y="35196"/>
                </a:lnTo>
                <a:lnTo>
                  <a:pt x="8366" y="35076"/>
                </a:lnTo>
                <a:close/>
                <a:moveTo>
                  <a:pt x="14163" y="36152"/>
                </a:moveTo>
                <a:lnTo>
                  <a:pt x="13924" y="36271"/>
                </a:lnTo>
                <a:lnTo>
                  <a:pt x="13685" y="36391"/>
                </a:lnTo>
                <a:lnTo>
                  <a:pt x="13505" y="36570"/>
                </a:lnTo>
                <a:lnTo>
                  <a:pt x="13147" y="37048"/>
                </a:lnTo>
                <a:lnTo>
                  <a:pt x="12788" y="37646"/>
                </a:lnTo>
                <a:lnTo>
                  <a:pt x="12549" y="38184"/>
                </a:lnTo>
                <a:lnTo>
                  <a:pt x="12430" y="38721"/>
                </a:lnTo>
                <a:lnTo>
                  <a:pt x="12310" y="39080"/>
                </a:lnTo>
                <a:lnTo>
                  <a:pt x="12310" y="39199"/>
                </a:lnTo>
                <a:lnTo>
                  <a:pt x="12370" y="39199"/>
                </a:lnTo>
                <a:lnTo>
                  <a:pt x="12549" y="39080"/>
                </a:lnTo>
                <a:lnTo>
                  <a:pt x="12848" y="38721"/>
                </a:lnTo>
                <a:lnTo>
                  <a:pt x="13565" y="37706"/>
                </a:lnTo>
                <a:lnTo>
                  <a:pt x="14163" y="36630"/>
                </a:lnTo>
                <a:lnTo>
                  <a:pt x="14342" y="36331"/>
                </a:lnTo>
                <a:lnTo>
                  <a:pt x="14402" y="36212"/>
                </a:lnTo>
                <a:lnTo>
                  <a:pt x="14342" y="36152"/>
                </a:lnTo>
                <a:close/>
                <a:moveTo>
                  <a:pt x="10159" y="37168"/>
                </a:moveTo>
                <a:lnTo>
                  <a:pt x="10040" y="37227"/>
                </a:lnTo>
                <a:lnTo>
                  <a:pt x="9980" y="37347"/>
                </a:lnTo>
                <a:lnTo>
                  <a:pt x="9920" y="37765"/>
                </a:lnTo>
                <a:lnTo>
                  <a:pt x="9980" y="38184"/>
                </a:lnTo>
                <a:lnTo>
                  <a:pt x="10040" y="38482"/>
                </a:lnTo>
                <a:lnTo>
                  <a:pt x="10159" y="38841"/>
                </a:lnTo>
                <a:lnTo>
                  <a:pt x="10338" y="39259"/>
                </a:lnTo>
                <a:lnTo>
                  <a:pt x="10458" y="39498"/>
                </a:lnTo>
                <a:lnTo>
                  <a:pt x="10577" y="39677"/>
                </a:lnTo>
                <a:lnTo>
                  <a:pt x="10697" y="39797"/>
                </a:lnTo>
                <a:lnTo>
                  <a:pt x="10876" y="39797"/>
                </a:lnTo>
                <a:lnTo>
                  <a:pt x="11115" y="39737"/>
                </a:lnTo>
                <a:lnTo>
                  <a:pt x="11235" y="39618"/>
                </a:lnTo>
                <a:lnTo>
                  <a:pt x="11235" y="39438"/>
                </a:lnTo>
                <a:lnTo>
                  <a:pt x="11175" y="39259"/>
                </a:lnTo>
                <a:lnTo>
                  <a:pt x="10936" y="38841"/>
                </a:lnTo>
                <a:lnTo>
                  <a:pt x="10757" y="38482"/>
                </a:lnTo>
                <a:lnTo>
                  <a:pt x="10697" y="38124"/>
                </a:lnTo>
                <a:lnTo>
                  <a:pt x="10637" y="37646"/>
                </a:lnTo>
                <a:lnTo>
                  <a:pt x="10577" y="37407"/>
                </a:lnTo>
                <a:lnTo>
                  <a:pt x="10458" y="37227"/>
                </a:lnTo>
                <a:lnTo>
                  <a:pt x="10338" y="37168"/>
                </a:lnTo>
                <a:close/>
                <a:moveTo>
                  <a:pt x="15178" y="1434"/>
                </a:moveTo>
                <a:lnTo>
                  <a:pt x="15477" y="1494"/>
                </a:lnTo>
                <a:lnTo>
                  <a:pt x="15836" y="1613"/>
                </a:lnTo>
                <a:lnTo>
                  <a:pt x="16194" y="1793"/>
                </a:lnTo>
                <a:lnTo>
                  <a:pt x="16433" y="1972"/>
                </a:lnTo>
                <a:lnTo>
                  <a:pt x="16732" y="2151"/>
                </a:lnTo>
                <a:lnTo>
                  <a:pt x="17210" y="2689"/>
                </a:lnTo>
                <a:lnTo>
                  <a:pt x="17628" y="3287"/>
                </a:lnTo>
                <a:lnTo>
                  <a:pt x="18047" y="3944"/>
                </a:lnTo>
                <a:lnTo>
                  <a:pt x="18883" y="5378"/>
                </a:lnTo>
                <a:lnTo>
                  <a:pt x="19242" y="6035"/>
                </a:lnTo>
                <a:lnTo>
                  <a:pt x="19600" y="6633"/>
                </a:lnTo>
                <a:lnTo>
                  <a:pt x="20676" y="8007"/>
                </a:lnTo>
                <a:lnTo>
                  <a:pt x="21811" y="9382"/>
                </a:lnTo>
                <a:lnTo>
                  <a:pt x="22887" y="10696"/>
                </a:lnTo>
                <a:lnTo>
                  <a:pt x="23962" y="12071"/>
                </a:lnTo>
                <a:lnTo>
                  <a:pt x="24441" y="12788"/>
                </a:lnTo>
                <a:lnTo>
                  <a:pt x="24799" y="13445"/>
                </a:lnTo>
                <a:lnTo>
                  <a:pt x="25217" y="14162"/>
                </a:lnTo>
                <a:lnTo>
                  <a:pt x="25516" y="14879"/>
                </a:lnTo>
                <a:lnTo>
                  <a:pt x="25815" y="15596"/>
                </a:lnTo>
                <a:lnTo>
                  <a:pt x="26054" y="16373"/>
                </a:lnTo>
                <a:lnTo>
                  <a:pt x="26233" y="17090"/>
                </a:lnTo>
                <a:lnTo>
                  <a:pt x="26412" y="17867"/>
                </a:lnTo>
                <a:lnTo>
                  <a:pt x="26532" y="18644"/>
                </a:lnTo>
                <a:lnTo>
                  <a:pt x="26592" y="19420"/>
                </a:lnTo>
                <a:lnTo>
                  <a:pt x="26651" y="20197"/>
                </a:lnTo>
                <a:lnTo>
                  <a:pt x="26651" y="20974"/>
                </a:lnTo>
                <a:lnTo>
                  <a:pt x="26592" y="21751"/>
                </a:lnTo>
                <a:lnTo>
                  <a:pt x="26532" y="22587"/>
                </a:lnTo>
                <a:lnTo>
                  <a:pt x="26412" y="23364"/>
                </a:lnTo>
                <a:lnTo>
                  <a:pt x="26233" y="24141"/>
                </a:lnTo>
                <a:lnTo>
                  <a:pt x="25815" y="25695"/>
                </a:lnTo>
                <a:lnTo>
                  <a:pt x="25337" y="27189"/>
                </a:lnTo>
                <a:lnTo>
                  <a:pt x="24799" y="28683"/>
                </a:lnTo>
                <a:lnTo>
                  <a:pt x="24082" y="30117"/>
                </a:lnTo>
                <a:lnTo>
                  <a:pt x="23305" y="31491"/>
                </a:lnTo>
                <a:lnTo>
                  <a:pt x="22469" y="32806"/>
                </a:lnTo>
                <a:lnTo>
                  <a:pt x="21991" y="33463"/>
                </a:lnTo>
                <a:lnTo>
                  <a:pt x="21453" y="34060"/>
                </a:lnTo>
                <a:lnTo>
                  <a:pt x="20915" y="34658"/>
                </a:lnTo>
                <a:lnTo>
                  <a:pt x="20377" y="35196"/>
                </a:lnTo>
                <a:lnTo>
                  <a:pt x="19839" y="35614"/>
                </a:lnTo>
                <a:lnTo>
                  <a:pt x="19302" y="36032"/>
                </a:lnTo>
                <a:lnTo>
                  <a:pt x="18166" y="36809"/>
                </a:lnTo>
                <a:lnTo>
                  <a:pt x="15896" y="38243"/>
                </a:lnTo>
                <a:lnTo>
                  <a:pt x="14700" y="39080"/>
                </a:lnTo>
                <a:lnTo>
                  <a:pt x="14103" y="39558"/>
                </a:lnTo>
                <a:lnTo>
                  <a:pt x="13625" y="40036"/>
                </a:lnTo>
                <a:lnTo>
                  <a:pt x="13326" y="40514"/>
                </a:lnTo>
                <a:lnTo>
                  <a:pt x="13027" y="41052"/>
                </a:lnTo>
                <a:lnTo>
                  <a:pt x="12728" y="41590"/>
                </a:lnTo>
                <a:lnTo>
                  <a:pt x="12549" y="41769"/>
                </a:lnTo>
                <a:lnTo>
                  <a:pt x="12430" y="41948"/>
                </a:lnTo>
                <a:lnTo>
                  <a:pt x="12131" y="42068"/>
                </a:lnTo>
                <a:lnTo>
                  <a:pt x="11832" y="42187"/>
                </a:lnTo>
                <a:lnTo>
                  <a:pt x="11294" y="42187"/>
                </a:lnTo>
                <a:lnTo>
                  <a:pt x="11055" y="42068"/>
                </a:lnTo>
                <a:lnTo>
                  <a:pt x="10816" y="41948"/>
                </a:lnTo>
                <a:lnTo>
                  <a:pt x="10338" y="41590"/>
                </a:lnTo>
                <a:lnTo>
                  <a:pt x="9920" y="41112"/>
                </a:lnTo>
                <a:lnTo>
                  <a:pt x="9561" y="40634"/>
                </a:lnTo>
                <a:lnTo>
                  <a:pt x="9024" y="39677"/>
                </a:lnTo>
                <a:lnTo>
                  <a:pt x="8605" y="39020"/>
                </a:lnTo>
                <a:lnTo>
                  <a:pt x="8127" y="38423"/>
                </a:lnTo>
                <a:lnTo>
                  <a:pt x="7649" y="37945"/>
                </a:lnTo>
                <a:lnTo>
                  <a:pt x="7171" y="37407"/>
                </a:lnTo>
                <a:lnTo>
                  <a:pt x="6036" y="36451"/>
                </a:lnTo>
                <a:lnTo>
                  <a:pt x="4901" y="35495"/>
                </a:lnTo>
                <a:lnTo>
                  <a:pt x="4423" y="35017"/>
                </a:lnTo>
                <a:lnTo>
                  <a:pt x="3885" y="34419"/>
                </a:lnTo>
                <a:lnTo>
                  <a:pt x="3407" y="33821"/>
                </a:lnTo>
                <a:lnTo>
                  <a:pt x="3227" y="33523"/>
                </a:lnTo>
                <a:lnTo>
                  <a:pt x="3108" y="33224"/>
                </a:lnTo>
                <a:lnTo>
                  <a:pt x="2988" y="32806"/>
                </a:lnTo>
                <a:lnTo>
                  <a:pt x="2929" y="32447"/>
                </a:lnTo>
                <a:lnTo>
                  <a:pt x="2929" y="32148"/>
                </a:lnTo>
                <a:lnTo>
                  <a:pt x="2809" y="31790"/>
                </a:lnTo>
                <a:lnTo>
                  <a:pt x="2749" y="31670"/>
                </a:lnTo>
                <a:lnTo>
                  <a:pt x="2690" y="31670"/>
                </a:lnTo>
                <a:lnTo>
                  <a:pt x="2570" y="31730"/>
                </a:lnTo>
                <a:lnTo>
                  <a:pt x="2451" y="31790"/>
                </a:lnTo>
                <a:lnTo>
                  <a:pt x="2391" y="31790"/>
                </a:lnTo>
                <a:lnTo>
                  <a:pt x="2331" y="31730"/>
                </a:lnTo>
                <a:lnTo>
                  <a:pt x="2092" y="31371"/>
                </a:lnTo>
                <a:lnTo>
                  <a:pt x="1973" y="30893"/>
                </a:lnTo>
                <a:lnTo>
                  <a:pt x="1734" y="30057"/>
                </a:lnTo>
                <a:lnTo>
                  <a:pt x="1494" y="29220"/>
                </a:lnTo>
                <a:lnTo>
                  <a:pt x="1255" y="28324"/>
                </a:lnTo>
                <a:lnTo>
                  <a:pt x="1136" y="27487"/>
                </a:lnTo>
                <a:lnTo>
                  <a:pt x="1016" y="26591"/>
                </a:lnTo>
                <a:lnTo>
                  <a:pt x="1255" y="26770"/>
                </a:lnTo>
                <a:lnTo>
                  <a:pt x="1375" y="26890"/>
                </a:lnTo>
                <a:lnTo>
                  <a:pt x="1494" y="26890"/>
                </a:lnTo>
                <a:lnTo>
                  <a:pt x="1614" y="26770"/>
                </a:lnTo>
                <a:lnTo>
                  <a:pt x="1674" y="26651"/>
                </a:lnTo>
                <a:lnTo>
                  <a:pt x="1734" y="26472"/>
                </a:lnTo>
                <a:lnTo>
                  <a:pt x="1734" y="26053"/>
                </a:lnTo>
                <a:lnTo>
                  <a:pt x="1614" y="25695"/>
                </a:lnTo>
                <a:lnTo>
                  <a:pt x="1554" y="25515"/>
                </a:lnTo>
                <a:lnTo>
                  <a:pt x="1494" y="25456"/>
                </a:lnTo>
                <a:lnTo>
                  <a:pt x="1375" y="25456"/>
                </a:lnTo>
                <a:lnTo>
                  <a:pt x="1255" y="25575"/>
                </a:lnTo>
                <a:lnTo>
                  <a:pt x="1136" y="25754"/>
                </a:lnTo>
                <a:lnTo>
                  <a:pt x="957" y="26053"/>
                </a:lnTo>
                <a:lnTo>
                  <a:pt x="897" y="24440"/>
                </a:lnTo>
                <a:lnTo>
                  <a:pt x="957" y="22826"/>
                </a:lnTo>
                <a:lnTo>
                  <a:pt x="1136" y="21273"/>
                </a:lnTo>
                <a:lnTo>
                  <a:pt x="1435" y="19659"/>
                </a:lnTo>
                <a:lnTo>
                  <a:pt x="1435" y="19839"/>
                </a:lnTo>
                <a:lnTo>
                  <a:pt x="1554" y="19958"/>
                </a:lnTo>
                <a:lnTo>
                  <a:pt x="1734" y="20018"/>
                </a:lnTo>
                <a:lnTo>
                  <a:pt x="1913" y="19958"/>
                </a:lnTo>
                <a:lnTo>
                  <a:pt x="2032" y="19898"/>
                </a:lnTo>
                <a:lnTo>
                  <a:pt x="2212" y="19779"/>
                </a:lnTo>
                <a:lnTo>
                  <a:pt x="2331" y="19659"/>
                </a:lnTo>
                <a:lnTo>
                  <a:pt x="2391" y="19480"/>
                </a:lnTo>
                <a:lnTo>
                  <a:pt x="2391" y="19301"/>
                </a:lnTo>
                <a:lnTo>
                  <a:pt x="2331" y="19122"/>
                </a:lnTo>
                <a:lnTo>
                  <a:pt x="2212" y="19002"/>
                </a:lnTo>
                <a:lnTo>
                  <a:pt x="2092" y="18942"/>
                </a:lnTo>
                <a:lnTo>
                  <a:pt x="1913" y="18942"/>
                </a:lnTo>
                <a:lnTo>
                  <a:pt x="1734" y="19002"/>
                </a:lnTo>
                <a:lnTo>
                  <a:pt x="1614" y="19122"/>
                </a:lnTo>
                <a:lnTo>
                  <a:pt x="1494" y="19301"/>
                </a:lnTo>
                <a:lnTo>
                  <a:pt x="1853" y="17747"/>
                </a:lnTo>
                <a:lnTo>
                  <a:pt x="2391" y="16253"/>
                </a:lnTo>
                <a:lnTo>
                  <a:pt x="2929" y="14760"/>
                </a:lnTo>
                <a:lnTo>
                  <a:pt x="3646" y="13325"/>
                </a:lnTo>
                <a:lnTo>
                  <a:pt x="4423" y="11951"/>
                </a:lnTo>
                <a:lnTo>
                  <a:pt x="5259" y="10577"/>
                </a:lnTo>
                <a:lnTo>
                  <a:pt x="6215" y="9322"/>
                </a:lnTo>
                <a:lnTo>
                  <a:pt x="7291" y="8127"/>
                </a:lnTo>
                <a:lnTo>
                  <a:pt x="7829" y="7529"/>
                </a:lnTo>
                <a:lnTo>
                  <a:pt x="8486" y="6932"/>
                </a:lnTo>
                <a:lnTo>
                  <a:pt x="9741" y="5856"/>
                </a:lnTo>
                <a:lnTo>
                  <a:pt x="10996" y="4780"/>
                </a:lnTo>
                <a:lnTo>
                  <a:pt x="11593" y="4183"/>
                </a:lnTo>
                <a:lnTo>
                  <a:pt x="12191" y="3645"/>
                </a:lnTo>
                <a:lnTo>
                  <a:pt x="13087" y="2629"/>
                </a:lnTo>
                <a:lnTo>
                  <a:pt x="13505" y="2151"/>
                </a:lnTo>
                <a:lnTo>
                  <a:pt x="13924" y="1793"/>
                </a:lnTo>
                <a:lnTo>
                  <a:pt x="14402" y="1554"/>
                </a:lnTo>
                <a:lnTo>
                  <a:pt x="14641" y="1434"/>
                </a:lnTo>
                <a:close/>
                <a:moveTo>
                  <a:pt x="15597" y="0"/>
                </a:moveTo>
                <a:lnTo>
                  <a:pt x="15059" y="120"/>
                </a:lnTo>
                <a:lnTo>
                  <a:pt x="14641" y="239"/>
                </a:lnTo>
                <a:lnTo>
                  <a:pt x="14222" y="478"/>
                </a:lnTo>
                <a:lnTo>
                  <a:pt x="13864" y="777"/>
                </a:lnTo>
                <a:lnTo>
                  <a:pt x="13147" y="1554"/>
                </a:lnTo>
                <a:lnTo>
                  <a:pt x="11952" y="2689"/>
                </a:lnTo>
                <a:lnTo>
                  <a:pt x="10697" y="3824"/>
                </a:lnTo>
                <a:lnTo>
                  <a:pt x="8247" y="6095"/>
                </a:lnTo>
                <a:lnTo>
                  <a:pt x="7231" y="7051"/>
                </a:lnTo>
                <a:lnTo>
                  <a:pt x="6335" y="8007"/>
                </a:lnTo>
                <a:lnTo>
                  <a:pt x="5438" y="9083"/>
                </a:lnTo>
                <a:lnTo>
                  <a:pt x="4662" y="10158"/>
                </a:lnTo>
                <a:lnTo>
                  <a:pt x="3885" y="11294"/>
                </a:lnTo>
                <a:lnTo>
                  <a:pt x="3227" y="12489"/>
                </a:lnTo>
                <a:lnTo>
                  <a:pt x="2570" y="13684"/>
                </a:lnTo>
                <a:lnTo>
                  <a:pt x="2032" y="14939"/>
                </a:lnTo>
                <a:lnTo>
                  <a:pt x="1614" y="16014"/>
                </a:lnTo>
                <a:lnTo>
                  <a:pt x="1255" y="17090"/>
                </a:lnTo>
                <a:lnTo>
                  <a:pt x="897" y="18225"/>
                </a:lnTo>
                <a:lnTo>
                  <a:pt x="598" y="19361"/>
                </a:lnTo>
                <a:lnTo>
                  <a:pt x="359" y="20556"/>
                </a:lnTo>
                <a:lnTo>
                  <a:pt x="180" y="21751"/>
                </a:lnTo>
                <a:lnTo>
                  <a:pt x="60" y="22946"/>
                </a:lnTo>
                <a:lnTo>
                  <a:pt x="1" y="24141"/>
                </a:lnTo>
                <a:lnTo>
                  <a:pt x="1" y="25336"/>
                </a:lnTo>
                <a:lnTo>
                  <a:pt x="60" y="26531"/>
                </a:lnTo>
                <a:lnTo>
                  <a:pt x="180" y="27726"/>
                </a:lnTo>
                <a:lnTo>
                  <a:pt x="359" y="28862"/>
                </a:lnTo>
                <a:lnTo>
                  <a:pt x="658" y="29997"/>
                </a:lnTo>
                <a:lnTo>
                  <a:pt x="1016" y="31132"/>
                </a:lnTo>
                <a:lnTo>
                  <a:pt x="1435" y="32208"/>
                </a:lnTo>
                <a:lnTo>
                  <a:pt x="1973" y="33224"/>
                </a:lnTo>
                <a:lnTo>
                  <a:pt x="2630" y="34299"/>
                </a:lnTo>
                <a:lnTo>
                  <a:pt x="3347" y="35256"/>
                </a:lnTo>
                <a:lnTo>
                  <a:pt x="4183" y="36092"/>
                </a:lnTo>
                <a:lnTo>
                  <a:pt x="5140" y="36869"/>
                </a:lnTo>
                <a:lnTo>
                  <a:pt x="6155" y="37646"/>
                </a:lnTo>
                <a:lnTo>
                  <a:pt x="6633" y="38004"/>
                </a:lnTo>
                <a:lnTo>
                  <a:pt x="7111" y="38482"/>
                </a:lnTo>
                <a:lnTo>
                  <a:pt x="7351" y="38781"/>
                </a:lnTo>
                <a:lnTo>
                  <a:pt x="7590" y="39140"/>
                </a:lnTo>
                <a:lnTo>
                  <a:pt x="8008" y="39797"/>
                </a:lnTo>
                <a:lnTo>
                  <a:pt x="8366" y="40574"/>
                </a:lnTo>
                <a:lnTo>
                  <a:pt x="8785" y="41291"/>
                </a:lnTo>
                <a:lnTo>
                  <a:pt x="9024" y="41649"/>
                </a:lnTo>
                <a:lnTo>
                  <a:pt x="9382" y="42068"/>
                </a:lnTo>
                <a:lnTo>
                  <a:pt x="9741" y="42426"/>
                </a:lnTo>
                <a:lnTo>
                  <a:pt x="10159" y="42725"/>
                </a:lnTo>
                <a:lnTo>
                  <a:pt x="10577" y="42904"/>
                </a:lnTo>
                <a:lnTo>
                  <a:pt x="11055" y="43084"/>
                </a:lnTo>
                <a:lnTo>
                  <a:pt x="11533" y="43143"/>
                </a:lnTo>
                <a:lnTo>
                  <a:pt x="12071" y="43024"/>
                </a:lnTo>
                <a:lnTo>
                  <a:pt x="12310" y="42904"/>
                </a:lnTo>
                <a:lnTo>
                  <a:pt x="12549" y="42785"/>
                </a:lnTo>
                <a:lnTo>
                  <a:pt x="12968" y="42486"/>
                </a:lnTo>
                <a:lnTo>
                  <a:pt x="13326" y="42068"/>
                </a:lnTo>
                <a:lnTo>
                  <a:pt x="13685" y="41590"/>
                </a:lnTo>
                <a:lnTo>
                  <a:pt x="14402" y="40634"/>
                </a:lnTo>
                <a:lnTo>
                  <a:pt x="14760" y="40156"/>
                </a:lnTo>
                <a:lnTo>
                  <a:pt x="15178" y="39797"/>
                </a:lnTo>
                <a:lnTo>
                  <a:pt x="15716" y="39379"/>
                </a:lnTo>
                <a:lnTo>
                  <a:pt x="16254" y="39020"/>
                </a:lnTo>
                <a:lnTo>
                  <a:pt x="17389" y="38363"/>
                </a:lnTo>
                <a:lnTo>
                  <a:pt x="18525" y="37706"/>
                </a:lnTo>
                <a:lnTo>
                  <a:pt x="19660" y="36988"/>
                </a:lnTo>
                <a:lnTo>
                  <a:pt x="20258" y="36510"/>
                </a:lnTo>
                <a:lnTo>
                  <a:pt x="20855" y="35973"/>
                </a:lnTo>
                <a:lnTo>
                  <a:pt x="21393" y="35435"/>
                </a:lnTo>
                <a:lnTo>
                  <a:pt x="21931" y="34897"/>
                </a:lnTo>
                <a:lnTo>
                  <a:pt x="22409" y="34240"/>
                </a:lnTo>
                <a:lnTo>
                  <a:pt x="22887" y="33642"/>
                </a:lnTo>
                <a:lnTo>
                  <a:pt x="23783" y="32328"/>
                </a:lnTo>
                <a:lnTo>
                  <a:pt x="24620" y="30893"/>
                </a:lnTo>
                <a:lnTo>
                  <a:pt x="25397" y="29340"/>
                </a:lnTo>
                <a:lnTo>
                  <a:pt x="26054" y="27786"/>
                </a:lnTo>
                <a:lnTo>
                  <a:pt x="26592" y="26173"/>
                </a:lnTo>
                <a:lnTo>
                  <a:pt x="27070" y="24500"/>
                </a:lnTo>
                <a:lnTo>
                  <a:pt x="27369" y="22826"/>
                </a:lnTo>
                <a:lnTo>
                  <a:pt x="27488" y="21990"/>
                </a:lnTo>
                <a:lnTo>
                  <a:pt x="27548" y="21153"/>
                </a:lnTo>
                <a:lnTo>
                  <a:pt x="27548" y="20317"/>
                </a:lnTo>
                <a:lnTo>
                  <a:pt x="27548" y="19480"/>
                </a:lnTo>
                <a:lnTo>
                  <a:pt x="27488" y="18703"/>
                </a:lnTo>
                <a:lnTo>
                  <a:pt x="27428" y="17986"/>
                </a:lnTo>
                <a:lnTo>
                  <a:pt x="27249" y="17329"/>
                </a:lnTo>
                <a:lnTo>
                  <a:pt x="27130" y="16612"/>
                </a:lnTo>
                <a:lnTo>
                  <a:pt x="26891" y="15955"/>
                </a:lnTo>
                <a:lnTo>
                  <a:pt x="26651" y="15297"/>
                </a:lnTo>
                <a:lnTo>
                  <a:pt x="26054" y="14042"/>
                </a:lnTo>
                <a:lnTo>
                  <a:pt x="25397" y="12847"/>
                </a:lnTo>
                <a:lnTo>
                  <a:pt x="24620" y="11712"/>
                </a:lnTo>
                <a:lnTo>
                  <a:pt x="23843" y="10517"/>
                </a:lnTo>
                <a:lnTo>
                  <a:pt x="22947" y="9382"/>
                </a:lnTo>
                <a:lnTo>
                  <a:pt x="21274" y="7230"/>
                </a:lnTo>
                <a:lnTo>
                  <a:pt x="19660" y="5019"/>
                </a:lnTo>
                <a:lnTo>
                  <a:pt x="18883" y="3824"/>
                </a:lnTo>
                <a:lnTo>
                  <a:pt x="18166" y="2689"/>
                </a:lnTo>
                <a:lnTo>
                  <a:pt x="17867" y="2032"/>
                </a:lnTo>
                <a:lnTo>
                  <a:pt x="17449" y="1255"/>
                </a:lnTo>
                <a:lnTo>
                  <a:pt x="17031" y="538"/>
                </a:lnTo>
                <a:lnTo>
                  <a:pt x="16792" y="299"/>
                </a:lnTo>
                <a:lnTo>
                  <a:pt x="16553" y="60"/>
                </a:lnTo>
                <a:lnTo>
                  <a:pt x="16374" y="0"/>
                </a:lnTo>
                <a:close/>
              </a:path>
            </a:pathLst>
          </a:custGeom>
          <a:solidFill>
            <a:srgbClr val="140E4F">
              <a:alpha val="5730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with color background 2">
  <p:cSld name="Blank with color background 2">
    <p:spTree>
      <p:nvGrpSpPr>
        <p:cNvPr id="1" name="Shape 320"/>
        <p:cNvGrpSpPr/>
        <p:nvPr/>
      </p:nvGrpSpPr>
      <p:grpSpPr>
        <a:xfrm>
          <a:off x="0" y="0"/>
          <a:ext cx="0" cy="0"/>
          <a:chOff x="0" y="0"/>
          <a:chExt cx="0" cy="0"/>
        </a:xfrm>
      </p:grpSpPr>
      <p:sp>
        <p:nvSpPr>
          <p:cNvPr id="321" name="Google Shape;321;p13"/>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ctr" anchorCtr="0">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fld id="{00000000-1234-1234-1234-123412341234}" type="slidenum">
              <a:rPr lang="en-GB" smtClean="0"/>
              <a:t>‹#›</a:t>
            </a:fld>
            <a:endParaRPr lang="en-GB"/>
          </a:p>
        </p:txBody>
      </p:sp>
      <p:sp>
        <p:nvSpPr>
          <p:cNvPr id="322" name="Google Shape;322;p13"/>
          <p:cNvSpPr/>
          <p:nvPr/>
        </p:nvSpPr>
        <p:spPr>
          <a:xfrm rot="1318871">
            <a:off x="10474954" y="1110481"/>
            <a:ext cx="820621" cy="1285207"/>
          </a:xfrm>
          <a:custGeom>
            <a:avLst/>
            <a:gdLst/>
            <a:ahLst/>
            <a:cxnLst/>
            <a:rect l="l" t="t" r="r" b="b"/>
            <a:pathLst>
              <a:path w="27548" h="43144" extrusionOk="0">
                <a:moveTo>
                  <a:pt x="16075" y="657"/>
                </a:moveTo>
                <a:lnTo>
                  <a:pt x="16135" y="896"/>
                </a:lnTo>
                <a:lnTo>
                  <a:pt x="15477" y="777"/>
                </a:lnTo>
                <a:lnTo>
                  <a:pt x="16075" y="657"/>
                </a:lnTo>
                <a:close/>
                <a:moveTo>
                  <a:pt x="8068" y="9322"/>
                </a:moveTo>
                <a:lnTo>
                  <a:pt x="7829" y="9382"/>
                </a:lnTo>
                <a:lnTo>
                  <a:pt x="7649" y="9441"/>
                </a:lnTo>
                <a:lnTo>
                  <a:pt x="7590" y="9621"/>
                </a:lnTo>
                <a:lnTo>
                  <a:pt x="7590" y="9740"/>
                </a:lnTo>
                <a:lnTo>
                  <a:pt x="7590" y="9919"/>
                </a:lnTo>
                <a:lnTo>
                  <a:pt x="7709" y="10039"/>
                </a:lnTo>
                <a:lnTo>
                  <a:pt x="7829" y="10099"/>
                </a:lnTo>
                <a:lnTo>
                  <a:pt x="8008" y="10039"/>
                </a:lnTo>
                <a:lnTo>
                  <a:pt x="8127" y="9979"/>
                </a:lnTo>
                <a:lnTo>
                  <a:pt x="8247" y="9860"/>
                </a:lnTo>
                <a:lnTo>
                  <a:pt x="8366" y="9621"/>
                </a:lnTo>
                <a:lnTo>
                  <a:pt x="8366" y="9501"/>
                </a:lnTo>
                <a:lnTo>
                  <a:pt x="8366" y="9382"/>
                </a:lnTo>
                <a:lnTo>
                  <a:pt x="8247" y="9322"/>
                </a:lnTo>
                <a:close/>
                <a:moveTo>
                  <a:pt x="6992" y="12369"/>
                </a:moveTo>
                <a:lnTo>
                  <a:pt x="6872" y="12429"/>
                </a:lnTo>
                <a:lnTo>
                  <a:pt x="6693" y="12489"/>
                </a:lnTo>
                <a:lnTo>
                  <a:pt x="6633" y="12608"/>
                </a:lnTo>
                <a:lnTo>
                  <a:pt x="6574" y="12788"/>
                </a:lnTo>
                <a:lnTo>
                  <a:pt x="6574" y="12967"/>
                </a:lnTo>
                <a:lnTo>
                  <a:pt x="6574" y="13086"/>
                </a:lnTo>
                <a:lnTo>
                  <a:pt x="6693" y="13146"/>
                </a:lnTo>
                <a:lnTo>
                  <a:pt x="6872" y="13206"/>
                </a:lnTo>
                <a:lnTo>
                  <a:pt x="6992" y="13146"/>
                </a:lnTo>
                <a:lnTo>
                  <a:pt x="7171" y="13086"/>
                </a:lnTo>
                <a:lnTo>
                  <a:pt x="7231" y="12967"/>
                </a:lnTo>
                <a:lnTo>
                  <a:pt x="7291" y="12788"/>
                </a:lnTo>
                <a:lnTo>
                  <a:pt x="7291" y="12608"/>
                </a:lnTo>
                <a:lnTo>
                  <a:pt x="7291" y="12489"/>
                </a:lnTo>
                <a:lnTo>
                  <a:pt x="7171" y="12429"/>
                </a:lnTo>
                <a:lnTo>
                  <a:pt x="6992" y="12369"/>
                </a:lnTo>
                <a:close/>
                <a:moveTo>
                  <a:pt x="4124" y="12847"/>
                </a:moveTo>
                <a:lnTo>
                  <a:pt x="3944" y="12967"/>
                </a:lnTo>
                <a:lnTo>
                  <a:pt x="3885" y="13086"/>
                </a:lnTo>
                <a:lnTo>
                  <a:pt x="3765" y="13266"/>
                </a:lnTo>
                <a:lnTo>
                  <a:pt x="3705" y="13445"/>
                </a:lnTo>
                <a:lnTo>
                  <a:pt x="3705" y="13624"/>
                </a:lnTo>
                <a:lnTo>
                  <a:pt x="3765" y="13744"/>
                </a:lnTo>
                <a:lnTo>
                  <a:pt x="3885" y="13863"/>
                </a:lnTo>
                <a:lnTo>
                  <a:pt x="4303" y="13863"/>
                </a:lnTo>
                <a:lnTo>
                  <a:pt x="4482" y="13744"/>
                </a:lnTo>
                <a:lnTo>
                  <a:pt x="4602" y="13564"/>
                </a:lnTo>
                <a:lnTo>
                  <a:pt x="4662" y="13385"/>
                </a:lnTo>
                <a:lnTo>
                  <a:pt x="4662" y="13146"/>
                </a:lnTo>
                <a:lnTo>
                  <a:pt x="4542" y="12967"/>
                </a:lnTo>
                <a:lnTo>
                  <a:pt x="4363" y="12847"/>
                </a:lnTo>
                <a:close/>
                <a:moveTo>
                  <a:pt x="8127" y="14819"/>
                </a:moveTo>
                <a:lnTo>
                  <a:pt x="7948" y="14999"/>
                </a:lnTo>
                <a:lnTo>
                  <a:pt x="7948" y="15178"/>
                </a:lnTo>
                <a:lnTo>
                  <a:pt x="7948" y="15596"/>
                </a:lnTo>
                <a:lnTo>
                  <a:pt x="7948" y="15835"/>
                </a:lnTo>
                <a:lnTo>
                  <a:pt x="8008" y="15955"/>
                </a:lnTo>
                <a:lnTo>
                  <a:pt x="8068" y="16074"/>
                </a:lnTo>
                <a:lnTo>
                  <a:pt x="8187" y="16014"/>
                </a:lnTo>
                <a:lnTo>
                  <a:pt x="8366" y="15835"/>
                </a:lnTo>
                <a:lnTo>
                  <a:pt x="8486" y="15596"/>
                </a:lnTo>
                <a:lnTo>
                  <a:pt x="8546" y="15357"/>
                </a:lnTo>
                <a:lnTo>
                  <a:pt x="8486" y="15118"/>
                </a:lnTo>
                <a:lnTo>
                  <a:pt x="8426" y="14939"/>
                </a:lnTo>
                <a:lnTo>
                  <a:pt x="8307" y="14819"/>
                </a:lnTo>
                <a:close/>
                <a:moveTo>
                  <a:pt x="5259" y="15417"/>
                </a:moveTo>
                <a:lnTo>
                  <a:pt x="5020" y="15477"/>
                </a:lnTo>
                <a:lnTo>
                  <a:pt x="4841" y="15656"/>
                </a:lnTo>
                <a:lnTo>
                  <a:pt x="4662" y="15895"/>
                </a:lnTo>
                <a:lnTo>
                  <a:pt x="4602" y="16194"/>
                </a:lnTo>
                <a:lnTo>
                  <a:pt x="4542" y="16433"/>
                </a:lnTo>
                <a:lnTo>
                  <a:pt x="4662" y="16672"/>
                </a:lnTo>
                <a:lnTo>
                  <a:pt x="4841" y="16791"/>
                </a:lnTo>
                <a:lnTo>
                  <a:pt x="4901" y="16851"/>
                </a:lnTo>
                <a:lnTo>
                  <a:pt x="5020" y="16851"/>
                </a:lnTo>
                <a:lnTo>
                  <a:pt x="5259" y="16731"/>
                </a:lnTo>
                <a:lnTo>
                  <a:pt x="5438" y="16552"/>
                </a:lnTo>
                <a:lnTo>
                  <a:pt x="5618" y="16313"/>
                </a:lnTo>
                <a:lnTo>
                  <a:pt x="5737" y="16074"/>
                </a:lnTo>
                <a:lnTo>
                  <a:pt x="5737" y="15775"/>
                </a:lnTo>
                <a:lnTo>
                  <a:pt x="5677" y="15596"/>
                </a:lnTo>
                <a:lnTo>
                  <a:pt x="5558" y="15477"/>
                </a:lnTo>
                <a:lnTo>
                  <a:pt x="5498" y="15417"/>
                </a:lnTo>
                <a:close/>
                <a:moveTo>
                  <a:pt x="7171" y="18166"/>
                </a:moveTo>
                <a:lnTo>
                  <a:pt x="6992" y="18225"/>
                </a:lnTo>
                <a:lnTo>
                  <a:pt x="6872" y="18345"/>
                </a:lnTo>
                <a:lnTo>
                  <a:pt x="6813" y="18524"/>
                </a:lnTo>
                <a:lnTo>
                  <a:pt x="6813" y="18703"/>
                </a:lnTo>
                <a:lnTo>
                  <a:pt x="6813" y="18883"/>
                </a:lnTo>
                <a:lnTo>
                  <a:pt x="6872" y="19002"/>
                </a:lnTo>
                <a:lnTo>
                  <a:pt x="6992" y="19122"/>
                </a:lnTo>
                <a:lnTo>
                  <a:pt x="7171" y="19122"/>
                </a:lnTo>
                <a:lnTo>
                  <a:pt x="7351" y="19062"/>
                </a:lnTo>
                <a:lnTo>
                  <a:pt x="7470" y="18942"/>
                </a:lnTo>
                <a:lnTo>
                  <a:pt x="7530" y="18763"/>
                </a:lnTo>
                <a:lnTo>
                  <a:pt x="7530" y="18584"/>
                </a:lnTo>
                <a:lnTo>
                  <a:pt x="7530" y="18405"/>
                </a:lnTo>
                <a:lnTo>
                  <a:pt x="7470" y="18285"/>
                </a:lnTo>
                <a:lnTo>
                  <a:pt x="7351" y="18166"/>
                </a:lnTo>
                <a:close/>
                <a:moveTo>
                  <a:pt x="4064" y="18763"/>
                </a:moveTo>
                <a:lnTo>
                  <a:pt x="3885" y="18883"/>
                </a:lnTo>
                <a:lnTo>
                  <a:pt x="3705" y="19002"/>
                </a:lnTo>
                <a:lnTo>
                  <a:pt x="3586" y="19181"/>
                </a:lnTo>
                <a:lnTo>
                  <a:pt x="3586" y="19420"/>
                </a:lnTo>
                <a:lnTo>
                  <a:pt x="3705" y="19659"/>
                </a:lnTo>
                <a:lnTo>
                  <a:pt x="3825" y="19779"/>
                </a:lnTo>
                <a:lnTo>
                  <a:pt x="4004" y="19839"/>
                </a:lnTo>
                <a:lnTo>
                  <a:pt x="4183" y="19839"/>
                </a:lnTo>
                <a:lnTo>
                  <a:pt x="4303" y="19719"/>
                </a:lnTo>
                <a:lnTo>
                  <a:pt x="4423" y="19600"/>
                </a:lnTo>
                <a:lnTo>
                  <a:pt x="4542" y="19420"/>
                </a:lnTo>
                <a:lnTo>
                  <a:pt x="4542" y="19241"/>
                </a:lnTo>
                <a:lnTo>
                  <a:pt x="4542" y="19062"/>
                </a:lnTo>
                <a:lnTo>
                  <a:pt x="4423" y="18823"/>
                </a:lnTo>
                <a:lnTo>
                  <a:pt x="4243" y="18763"/>
                </a:lnTo>
                <a:close/>
                <a:moveTo>
                  <a:pt x="7590" y="20855"/>
                </a:moveTo>
                <a:lnTo>
                  <a:pt x="7351" y="20914"/>
                </a:lnTo>
                <a:lnTo>
                  <a:pt x="7052" y="21094"/>
                </a:lnTo>
                <a:lnTo>
                  <a:pt x="6813" y="21333"/>
                </a:lnTo>
                <a:lnTo>
                  <a:pt x="6693" y="21572"/>
                </a:lnTo>
                <a:lnTo>
                  <a:pt x="6693" y="21751"/>
                </a:lnTo>
                <a:lnTo>
                  <a:pt x="6753" y="21930"/>
                </a:lnTo>
                <a:lnTo>
                  <a:pt x="6932" y="22050"/>
                </a:lnTo>
                <a:lnTo>
                  <a:pt x="7171" y="22109"/>
                </a:lnTo>
                <a:lnTo>
                  <a:pt x="7410" y="22050"/>
                </a:lnTo>
                <a:lnTo>
                  <a:pt x="7649" y="21930"/>
                </a:lnTo>
                <a:lnTo>
                  <a:pt x="7888" y="21691"/>
                </a:lnTo>
                <a:lnTo>
                  <a:pt x="8068" y="21333"/>
                </a:lnTo>
                <a:lnTo>
                  <a:pt x="8068" y="21094"/>
                </a:lnTo>
                <a:lnTo>
                  <a:pt x="8008" y="20914"/>
                </a:lnTo>
                <a:lnTo>
                  <a:pt x="7829" y="20855"/>
                </a:lnTo>
                <a:close/>
                <a:moveTo>
                  <a:pt x="3466" y="22169"/>
                </a:moveTo>
                <a:lnTo>
                  <a:pt x="3347" y="22229"/>
                </a:lnTo>
                <a:lnTo>
                  <a:pt x="3287" y="22348"/>
                </a:lnTo>
                <a:lnTo>
                  <a:pt x="3227" y="22528"/>
                </a:lnTo>
                <a:lnTo>
                  <a:pt x="3227" y="22707"/>
                </a:lnTo>
                <a:lnTo>
                  <a:pt x="3287" y="22826"/>
                </a:lnTo>
                <a:lnTo>
                  <a:pt x="3407" y="22946"/>
                </a:lnTo>
                <a:lnTo>
                  <a:pt x="3586" y="23006"/>
                </a:lnTo>
                <a:lnTo>
                  <a:pt x="3825" y="23006"/>
                </a:lnTo>
                <a:lnTo>
                  <a:pt x="3944" y="22886"/>
                </a:lnTo>
                <a:lnTo>
                  <a:pt x="4064" y="22767"/>
                </a:lnTo>
                <a:lnTo>
                  <a:pt x="4064" y="22647"/>
                </a:lnTo>
                <a:lnTo>
                  <a:pt x="4064" y="22528"/>
                </a:lnTo>
                <a:lnTo>
                  <a:pt x="4004" y="22348"/>
                </a:lnTo>
                <a:lnTo>
                  <a:pt x="3825" y="22229"/>
                </a:lnTo>
                <a:lnTo>
                  <a:pt x="3646" y="22169"/>
                </a:lnTo>
                <a:close/>
                <a:moveTo>
                  <a:pt x="5080" y="23424"/>
                </a:moveTo>
                <a:lnTo>
                  <a:pt x="4960" y="23484"/>
                </a:lnTo>
                <a:lnTo>
                  <a:pt x="4721" y="23723"/>
                </a:lnTo>
                <a:lnTo>
                  <a:pt x="4662" y="23902"/>
                </a:lnTo>
                <a:lnTo>
                  <a:pt x="4602" y="24022"/>
                </a:lnTo>
                <a:lnTo>
                  <a:pt x="4721" y="24141"/>
                </a:lnTo>
                <a:lnTo>
                  <a:pt x="5199" y="24141"/>
                </a:lnTo>
                <a:lnTo>
                  <a:pt x="5319" y="24081"/>
                </a:lnTo>
                <a:lnTo>
                  <a:pt x="5379" y="23962"/>
                </a:lnTo>
                <a:lnTo>
                  <a:pt x="5319" y="23842"/>
                </a:lnTo>
                <a:lnTo>
                  <a:pt x="5199" y="23544"/>
                </a:lnTo>
                <a:lnTo>
                  <a:pt x="5080" y="23424"/>
                </a:lnTo>
                <a:close/>
                <a:moveTo>
                  <a:pt x="9800" y="23424"/>
                </a:moveTo>
                <a:lnTo>
                  <a:pt x="9621" y="23484"/>
                </a:lnTo>
                <a:lnTo>
                  <a:pt x="9561" y="23544"/>
                </a:lnTo>
                <a:lnTo>
                  <a:pt x="9502" y="23723"/>
                </a:lnTo>
                <a:lnTo>
                  <a:pt x="9502" y="23902"/>
                </a:lnTo>
                <a:lnTo>
                  <a:pt x="9561" y="24081"/>
                </a:lnTo>
                <a:lnTo>
                  <a:pt x="9621" y="24201"/>
                </a:lnTo>
                <a:lnTo>
                  <a:pt x="9741" y="24261"/>
                </a:lnTo>
                <a:lnTo>
                  <a:pt x="10099" y="24261"/>
                </a:lnTo>
                <a:lnTo>
                  <a:pt x="10219" y="24201"/>
                </a:lnTo>
                <a:lnTo>
                  <a:pt x="10279" y="24022"/>
                </a:lnTo>
                <a:lnTo>
                  <a:pt x="10279" y="23842"/>
                </a:lnTo>
                <a:lnTo>
                  <a:pt x="10219" y="23723"/>
                </a:lnTo>
                <a:lnTo>
                  <a:pt x="10099" y="23544"/>
                </a:lnTo>
                <a:lnTo>
                  <a:pt x="9980" y="23424"/>
                </a:lnTo>
                <a:close/>
                <a:moveTo>
                  <a:pt x="3227" y="24978"/>
                </a:moveTo>
                <a:lnTo>
                  <a:pt x="3108" y="25097"/>
                </a:lnTo>
                <a:lnTo>
                  <a:pt x="2988" y="25276"/>
                </a:lnTo>
                <a:lnTo>
                  <a:pt x="2929" y="25456"/>
                </a:lnTo>
                <a:lnTo>
                  <a:pt x="2869" y="25635"/>
                </a:lnTo>
                <a:lnTo>
                  <a:pt x="2929" y="25814"/>
                </a:lnTo>
                <a:lnTo>
                  <a:pt x="3048" y="25934"/>
                </a:lnTo>
                <a:lnTo>
                  <a:pt x="3466" y="25934"/>
                </a:lnTo>
                <a:lnTo>
                  <a:pt x="3586" y="25814"/>
                </a:lnTo>
                <a:lnTo>
                  <a:pt x="3705" y="25635"/>
                </a:lnTo>
                <a:lnTo>
                  <a:pt x="3765" y="25456"/>
                </a:lnTo>
                <a:lnTo>
                  <a:pt x="3825" y="25276"/>
                </a:lnTo>
                <a:lnTo>
                  <a:pt x="3765" y="25097"/>
                </a:lnTo>
                <a:lnTo>
                  <a:pt x="3646" y="24978"/>
                </a:lnTo>
                <a:close/>
                <a:moveTo>
                  <a:pt x="6932" y="24858"/>
                </a:moveTo>
                <a:lnTo>
                  <a:pt x="6813" y="24918"/>
                </a:lnTo>
                <a:lnTo>
                  <a:pt x="6753" y="24978"/>
                </a:lnTo>
                <a:lnTo>
                  <a:pt x="6574" y="25276"/>
                </a:lnTo>
                <a:lnTo>
                  <a:pt x="6574" y="25456"/>
                </a:lnTo>
                <a:lnTo>
                  <a:pt x="6633" y="25635"/>
                </a:lnTo>
                <a:lnTo>
                  <a:pt x="6753" y="25874"/>
                </a:lnTo>
                <a:lnTo>
                  <a:pt x="6872" y="26053"/>
                </a:lnTo>
                <a:lnTo>
                  <a:pt x="6992" y="26173"/>
                </a:lnTo>
                <a:lnTo>
                  <a:pt x="7171" y="26233"/>
                </a:lnTo>
                <a:lnTo>
                  <a:pt x="7291" y="26233"/>
                </a:lnTo>
                <a:lnTo>
                  <a:pt x="7410" y="26053"/>
                </a:lnTo>
                <a:lnTo>
                  <a:pt x="7530" y="25814"/>
                </a:lnTo>
                <a:lnTo>
                  <a:pt x="7530" y="25515"/>
                </a:lnTo>
                <a:lnTo>
                  <a:pt x="7410" y="25276"/>
                </a:lnTo>
                <a:lnTo>
                  <a:pt x="7291" y="25037"/>
                </a:lnTo>
                <a:lnTo>
                  <a:pt x="7111" y="24918"/>
                </a:lnTo>
                <a:lnTo>
                  <a:pt x="6932" y="24858"/>
                </a:lnTo>
                <a:close/>
                <a:moveTo>
                  <a:pt x="10099" y="27368"/>
                </a:moveTo>
                <a:lnTo>
                  <a:pt x="9980" y="27428"/>
                </a:lnTo>
                <a:lnTo>
                  <a:pt x="9800" y="27667"/>
                </a:lnTo>
                <a:lnTo>
                  <a:pt x="9681" y="27906"/>
                </a:lnTo>
                <a:lnTo>
                  <a:pt x="9681" y="28145"/>
                </a:lnTo>
                <a:lnTo>
                  <a:pt x="9741" y="28204"/>
                </a:lnTo>
                <a:lnTo>
                  <a:pt x="9800" y="28264"/>
                </a:lnTo>
                <a:lnTo>
                  <a:pt x="9920" y="28324"/>
                </a:lnTo>
                <a:lnTo>
                  <a:pt x="10040" y="28264"/>
                </a:lnTo>
                <a:lnTo>
                  <a:pt x="10398" y="28204"/>
                </a:lnTo>
                <a:lnTo>
                  <a:pt x="10458" y="28145"/>
                </a:lnTo>
                <a:lnTo>
                  <a:pt x="10458" y="27906"/>
                </a:lnTo>
                <a:lnTo>
                  <a:pt x="10398" y="27667"/>
                </a:lnTo>
                <a:lnTo>
                  <a:pt x="10338" y="27487"/>
                </a:lnTo>
                <a:lnTo>
                  <a:pt x="10279" y="27368"/>
                </a:lnTo>
                <a:close/>
                <a:moveTo>
                  <a:pt x="7769" y="28563"/>
                </a:moveTo>
                <a:lnTo>
                  <a:pt x="7530" y="28623"/>
                </a:lnTo>
                <a:lnTo>
                  <a:pt x="7410" y="28683"/>
                </a:lnTo>
                <a:lnTo>
                  <a:pt x="7291" y="28862"/>
                </a:lnTo>
                <a:lnTo>
                  <a:pt x="7231" y="29041"/>
                </a:lnTo>
                <a:lnTo>
                  <a:pt x="7231" y="29220"/>
                </a:lnTo>
                <a:lnTo>
                  <a:pt x="7231" y="29400"/>
                </a:lnTo>
                <a:lnTo>
                  <a:pt x="7351" y="29459"/>
                </a:lnTo>
                <a:lnTo>
                  <a:pt x="7530" y="29519"/>
                </a:lnTo>
                <a:lnTo>
                  <a:pt x="7769" y="29459"/>
                </a:lnTo>
                <a:lnTo>
                  <a:pt x="7888" y="29400"/>
                </a:lnTo>
                <a:lnTo>
                  <a:pt x="8008" y="29220"/>
                </a:lnTo>
                <a:lnTo>
                  <a:pt x="8068" y="29041"/>
                </a:lnTo>
                <a:lnTo>
                  <a:pt x="8068" y="28862"/>
                </a:lnTo>
                <a:lnTo>
                  <a:pt x="8068" y="28683"/>
                </a:lnTo>
                <a:lnTo>
                  <a:pt x="7948" y="28623"/>
                </a:lnTo>
                <a:lnTo>
                  <a:pt x="7769" y="28563"/>
                </a:lnTo>
                <a:close/>
                <a:moveTo>
                  <a:pt x="4901" y="28563"/>
                </a:moveTo>
                <a:lnTo>
                  <a:pt x="4781" y="28683"/>
                </a:lnTo>
                <a:lnTo>
                  <a:pt x="4602" y="28802"/>
                </a:lnTo>
                <a:lnTo>
                  <a:pt x="4542" y="29041"/>
                </a:lnTo>
                <a:lnTo>
                  <a:pt x="4542" y="29280"/>
                </a:lnTo>
                <a:lnTo>
                  <a:pt x="4602" y="29519"/>
                </a:lnTo>
                <a:lnTo>
                  <a:pt x="4781" y="29639"/>
                </a:lnTo>
                <a:lnTo>
                  <a:pt x="4960" y="29698"/>
                </a:lnTo>
                <a:lnTo>
                  <a:pt x="5199" y="29698"/>
                </a:lnTo>
                <a:lnTo>
                  <a:pt x="5379" y="29579"/>
                </a:lnTo>
                <a:lnTo>
                  <a:pt x="5498" y="29400"/>
                </a:lnTo>
                <a:lnTo>
                  <a:pt x="5558" y="29161"/>
                </a:lnTo>
                <a:lnTo>
                  <a:pt x="5498" y="28922"/>
                </a:lnTo>
                <a:lnTo>
                  <a:pt x="5379" y="28802"/>
                </a:lnTo>
                <a:lnTo>
                  <a:pt x="5259" y="28683"/>
                </a:lnTo>
                <a:lnTo>
                  <a:pt x="5080" y="28623"/>
                </a:lnTo>
                <a:lnTo>
                  <a:pt x="4901" y="28563"/>
                </a:lnTo>
                <a:close/>
                <a:moveTo>
                  <a:pt x="2271" y="28742"/>
                </a:moveTo>
                <a:lnTo>
                  <a:pt x="2152" y="28802"/>
                </a:lnTo>
                <a:lnTo>
                  <a:pt x="1973" y="28981"/>
                </a:lnTo>
                <a:lnTo>
                  <a:pt x="1853" y="29161"/>
                </a:lnTo>
                <a:lnTo>
                  <a:pt x="1734" y="29340"/>
                </a:lnTo>
                <a:lnTo>
                  <a:pt x="1734" y="29519"/>
                </a:lnTo>
                <a:lnTo>
                  <a:pt x="1793" y="29698"/>
                </a:lnTo>
                <a:lnTo>
                  <a:pt x="1973" y="29758"/>
                </a:lnTo>
                <a:lnTo>
                  <a:pt x="2212" y="29758"/>
                </a:lnTo>
                <a:lnTo>
                  <a:pt x="2391" y="29698"/>
                </a:lnTo>
                <a:lnTo>
                  <a:pt x="2510" y="29579"/>
                </a:lnTo>
                <a:lnTo>
                  <a:pt x="2630" y="29340"/>
                </a:lnTo>
                <a:lnTo>
                  <a:pt x="2630" y="29161"/>
                </a:lnTo>
                <a:lnTo>
                  <a:pt x="2630" y="28981"/>
                </a:lnTo>
                <a:lnTo>
                  <a:pt x="2570" y="28802"/>
                </a:lnTo>
                <a:lnTo>
                  <a:pt x="2510" y="28742"/>
                </a:lnTo>
                <a:close/>
                <a:moveTo>
                  <a:pt x="10338" y="29459"/>
                </a:moveTo>
                <a:lnTo>
                  <a:pt x="10099" y="29519"/>
                </a:lnTo>
                <a:lnTo>
                  <a:pt x="9980" y="29698"/>
                </a:lnTo>
                <a:lnTo>
                  <a:pt x="9860" y="29937"/>
                </a:lnTo>
                <a:lnTo>
                  <a:pt x="9920" y="30117"/>
                </a:lnTo>
                <a:lnTo>
                  <a:pt x="9980" y="30236"/>
                </a:lnTo>
                <a:lnTo>
                  <a:pt x="10099" y="30356"/>
                </a:lnTo>
                <a:lnTo>
                  <a:pt x="10159" y="30535"/>
                </a:lnTo>
                <a:lnTo>
                  <a:pt x="10219" y="30595"/>
                </a:lnTo>
                <a:lnTo>
                  <a:pt x="10338" y="30535"/>
                </a:lnTo>
                <a:lnTo>
                  <a:pt x="10458" y="30475"/>
                </a:lnTo>
                <a:lnTo>
                  <a:pt x="10577" y="30236"/>
                </a:lnTo>
                <a:lnTo>
                  <a:pt x="10697" y="29997"/>
                </a:lnTo>
                <a:lnTo>
                  <a:pt x="10637" y="29639"/>
                </a:lnTo>
                <a:lnTo>
                  <a:pt x="10577" y="29519"/>
                </a:lnTo>
                <a:lnTo>
                  <a:pt x="10518" y="29459"/>
                </a:lnTo>
                <a:close/>
                <a:moveTo>
                  <a:pt x="5080" y="32268"/>
                </a:moveTo>
                <a:lnTo>
                  <a:pt x="5020" y="32387"/>
                </a:lnTo>
                <a:lnTo>
                  <a:pt x="4960" y="32567"/>
                </a:lnTo>
                <a:lnTo>
                  <a:pt x="5020" y="32925"/>
                </a:lnTo>
                <a:lnTo>
                  <a:pt x="5080" y="33045"/>
                </a:lnTo>
                <a:lnTo>
                  <a:pt x="5140" y="33104"/>
                </a:lnTo>
                <a:lnTo>
                  <a:pt x="5259" y="33045"/>
                </a:lnTo>
                <a:lnTo>
                  <a:pt x="5498" y="32865"/>
                </a:lnTo>
                <a:lnTo>
                  <a:pt x="5618" y="32746"/>
                </a:lnTo>
                <a:lnTo>
                  <a:pt x="5677" y="32626"/>
                </a:lnTo>
                <a:lnTo>
                  <a:pt x="5618" y="32507"/>
                </a:lnTo>
                <a:lnTo>
                  <a:pt x="5498" y="32387"/>
                </a:lnTo>
                <a:lnTo>
                  <a:pt x="5259" y="32268"/>
                </a:lnTo>
                <a:close/>
                <a:moveTo>
                  <a:pt x="7888" y="32447"/>
                </a:moveTo>
                <a:lnTo>
                  <a:pt x="7709" y="32507"/>
                </a:lnTo>
                <a:lnTo>
                  <a:pt x="7590" y="32567"/>
                </a:lnTo>
                <a:lnTo>
                  <a:pt x="7530" y="32686"/>
                </a:lnTo>
                <a:lnTo>
                  <a:pt x="7530" y="32865"/>
                </a:lnTo>
                <a:lnTo>
                  <a:pt x="7530" y="32985"/>
                </a:lnTo>
                <a:lnTo>
                  <a:pt x="7649" y="33164"/>
                </a:lnTo>
                <a:lnTo>
                  <a:pt x="7829" y="33224"/>
                </a:lnTo>
                <a:lnTo>
                  <a:pt x="8008" y="33284"/>
                </a:lnTo>
                <a:lnTo>
                  <a:pt x="8187" y="33284"/>
                </a:lnTo>
                <a:lnTo>
                  <a:pt x="8366" y="33164"/>
                </a:lnTo>
                <a:lnTo>
                  <a:pt x="8426" y="33045"/>
                </a:lnTo>
                <a:lnTo>
                  <a:pt x="8426" y="32865"/>
                </a:lnTo>
                <a:lnTo>
                  <a:pt x="8426" y="32746"/>
                </a:lnTo>
                <a:lnTo>
                  <a:pt x="8307" y="32567"/>
                </a:lnTo>
                <a:lnTo>
                  <a:pt x="8127" y="32447"/>
                </a:lnTo>
                <a:close/>
                <a:moveTo>
                  <a:pt x="11235" y="32686"/>
                </a:moveTo>
                <a:lnTo>
                  <a:pt x="11055" y="32746"/>
                </a:lnTo>
                <a:lnTo>
                  <a:pt x="10936" y="32925"/>
                </a:lnTo>
                <a:lnTo>
                  <a:pt x="10816" y="33104"/>
                </a:lnTo>
                <a:lnTo>
                  <a:pt x="10816" y="33343"/>
                </a:lnTo>
                <a:lnTo>
                  <a:pt x="10816" y="33523"/>
                </a:lnTo>
                <a:lnTo>
                  <a:pt x="10876" y="33762"/>
                </a:lnTo>
                <a:lnTo>
                  <a:pt x="10996" y="33881"/>
                </a:lnTo>
                <a:lnTo>
                  <a:pt x="11115" y="33941"/>
                </a:lnTo>
                <a:lnTo>
                  <a:pt x="11354" y="33941"/>
                </a:lnTo>
                <a:lnTo>
                  <a:pt x="11533" y="33821"/>
                </a:lnTo>
                <a:lnTo>
                  <a:pt x="11593" y="33582"/>
                </a:lnTo>
                <a:lnTo>
                  <a:pt x="11653" y="33343"/>
                </a:lnTo>
                <a:lnTo>
                  <a:pt x="11653" y="33104"/>
                </a:lnTo>
                <a:lnTo>
                  <a:pt x="11593" y="32925"/>
                </a:lnTo>
                <a:lnTo>
                  <a:pt x="11474" y="32746"/>
                </a:lnTo>
                <a:lnTo>
                  <a:pt x="11235" y="32686"/>
                </a:lnTo>
                <a:close/>
                <a:moveTo>
                  <a:pt x="8008" y="35076"/>
                </a:moveTo>
                <a:lnTo>
                  <a:pt x="7888" y="35196"/>
                </a:lnTo>
                <a:lnTo>
                  <a:pt x="7769" y="35315"/>
                </a:lnTo>
                <a:lnTo>
                  <a:pt x="7709" y="35495"/>
                </a:lnTo>
                <a:lnTo>
                  <a:pt x="7709" y="35674"/>
                </a:lnTo>
                <a:lnTo>
                  <a:pt x="7769" y="35793"/>
                </a:lnTo>
                <a:lnTo>
                  <a:pt x="7888" y="35913"/>
                </a:lnTo>
                <a:lnTo>
                  <a:pt x="8247" y="35913"/>
                </a:lnTo>
                <a:lnTo>
                  <a:pt x="8366" y="35793"/>
                </a:lnTo>
                <a:lnTo>
                  <a:pt x="8486" y="35674"/>
                </a:lnTo>
                <a:lnTo>
                  <a:pt x="8546" y="35495"/>
                </a:lnTo>
                <a:lnTo>
                  <a:pt x="8546" y="35315"/>
                </a:lnTo>
                <a:lnTo>
                  <a:pt x="8486" y="35196"/>
                </a:lnTo>
                <a:lnTo>
                  <a:pt x="8366" y="35076"/>
                </a:lnTo>
                <a:close/>
                <a:moveTo>
                  <a:pt x="14163" y="36152"/>
                </a:moveTo>
                <a:lnTo>
                  <a:pt x="13924" y="36271"/>
                </a:lnTo>
                <a:lnTo>
                  <a:pt x="13685" y="36391"/>
                </a:lnTo>
                <a:lnTo>
                  <a:pt x="13505" y="36570"/>
                </a:lnTo>
                <a:lnTo>
                  <a:pt x="13147" y="37048"/>
                </a:lnTo>
                <a:lnTo>
                  <a:pt x="12788" y="37646"/>
                </a:lnTo>
                <a:lnTo>
                  <a:pt x="12549" y="38184"/>
                </a:lnTo>
                <a:lnTo>
                  <a:pt x="12430" y="38721"/>
                </a:lnTo>
                <a:lnTo>
                  <a:pt x="12310" y="39080"/>
                </a:lnTo>
                <a:lnTo>
                  <a:pt x="12310" y="39199"/>
                </a:lnTo>
                <a:lnTo>
                  <a:pt x="12370" y="39199"/>
                </a:lnTo>
                <a:lnTo>
                  <a:pt x="12549" y="39080"/>
                </a:lnTo>
                <a:lnTo>
                  <a:pt x="12848" y="38721"/>
                </a:lnTo>
                <a:lnTo>
                  <a:pt x="13565" y="37706"/>
                </a:lnTo>
                <a:lnTo>
                  <a:pt x="14163" y="36630"/>
                </a:lnTo>
                <a:lnTo>
                  <a:pt x="14342" y="36331"/>
                </a:lnTo>
                <a:lnTo>
                  <a:pt x="14402" y="36212"/>
                </a:lnTo>
                <a:lnTo>
                  <a:pt x="14342" y="36152"/>
                </a:lnTo>
                <a:close/>
                <a:moveTo>
                  <a:pt x="10159" y="37168"/>
                </a:moveTo>
                <a:lnTo>
                  <a:pt x="10040" y="37227"/>
                </a:lnTo>
                <a:lnTo>
                  <a:pt x="9980" y="37347"/>
                </a:lnTo>
                <a:lnTo>
                  <a:pt x="9920" y="37765"/>
                </a:lnTo>
                <a:lnTo>
                  <a:pt x="9980" y="38184"/>
                </a:lnTo>
                <a:lnTo>
                  <a:pt x="10040" y="38482"/>
                </a:lnTo>
                <a:lnTo>
                  <a:pt x="10159" y="38841"/>
                </a:lnTo>
                <a:lnTo>
                  <a:pt x="10338" y="39259"/>
                </a:lnTo>
                <a:lnTo>
                  <a:pt x="10458" y="39498"/>
                </a:lnTo>
                <a:lnTo>
                  <a:pt x="10577" y="39677"/>
                </a:lnTo>
                <a:lnTo>
                  <a:pt x="10697" y="39797"/>
                </a:lnTo>
                <a:lnTo>
                  <a:pt x="10876" y="39797"/>
                </a:lnTo>
                <a:lnTo>
                  <a:pt x="11115" y="39737"/>
                </a:lnTo>
                <a:lnTo>
                  <a:pt x="11235" y="39618"/>
                </a:lnTo>
                <a:lnTo>
                  <a:pt x="11235" y="39438"/>
                </a:lnTo>
                <a:lnTo>
                  <a:pt x="11175" y="39259"/>
                </a:lnTo>
                <a:lnTo>
                  <a:pt x="10936" y="38841"/>
                </a:lnTo>
                <a:lnTo>
                  <a:pt x="10757" y="38482"/>
                </a:lnTo>
                <a:lnTo>
                  <a:pt x="10697" y="38124"/>
                </a:lnTo>
                <a:lnTo>
                  <a:pt x="10637" y="37646"/>
                </a:lnTo>
                <a:lnTo>
                  <a:pt x="10577" y="37407"/>
                </a:lnTo>
                <a:lnTo>
                  <a:pt x="10458" y="37227"/>
                </a:lnTo>
                <a:lnTo>
                  <a:pt x="10338" y="37168"/>
                </a:lnTo>
                <a:close/>
                <a:moveTo>
                  <a:pt x="15178" y="1434"/>
                </a:moveTo>
                <a:lnTo>
                  <a:pt x="15477" y="1494"/>
                </a:lnTo>
                <a:lnTo>
                  <a:pt x="15836" y="1613"/>
                </a:lnTo>
                <a:lnTo>
                  <a:pt x="16194" y="1793"/>
                </a:lnTo>
                <a:lnTo>
                  <a:pt x="16433" y="1972"/>
                </a:lnTo>
                <a:lnTo>
                  <a:pt x="16732" y="2151"/>
                </a:lnTo>
                <a:lnTo>
                  <a:pt x="17210" y="2689"/>
                </a:lnTo>
                <a:lnTo>
                  <a:pt x="17628" y="3287"/>
                </a:lnTo>
                <a:lnTo>
                  <a:pt x="18047" y="3944"/>
                </a:lnTo>
                <a:lnTo>
                  <a:pt x="18883" y="5378"/>
                </a:lnTo>
                <a:lnTo>
                  <a:pt x="19242" y="6035"/>
                </a:lnTo>
                <a:lnTo>
                  <a:pt x="19600" y="6633"/>
                </a:lnTo>
                <a:lnTo>
                  <a:pt x="20676" y="8007"/>
                </a:lnTo>
                <a:lnTo>
                  <a:pt x="21811" y="9382"/>
                </a:lnTo>
                <a:lnTo>
                  <a:pt x="22887" y="10696"/>
                </a:lnTo>
                <a:lnTo>
                  <a:pt x="23962" y="12071"/>
                </a:lnTo>
                <a:lnTo>
                  <a:pt x="24441" y="12788"/>
                </a:lnTo>
                <a:lnTo>
                  <a:pt x="24799" y="13445"/>
                </a:lnTo>
                <a:lnTo>
                  <a:pt x="25217" y="14162"/>
                </a:lnTo>
                <a:lnTo>
                  <a:pt x="25516" y="14879"/>
                </a:lnTo>
                <a:lnTo>
                  <a:pt x="25815" y="15596"/>
                </a:lnTo>
                <a:lnTo>
                  <a:pt x="26054" y="16373"/>
                </a:lnTo>
                <a:lnTo>
                  <a:pt x="26233" y="17090"/>
                </a:lnTo>
                <a:lnTo>
                  <a:pt x="26412" y="17867"/>
                </a:lnTo>
                <a:lnTo>
                  <a:pt x="26532" y="18644"/>
                </a:lnTo>
                <a:lnTo>
                  <a:pt x="26592" y="19420"/>
                </a:lnTo>
                <a:lnTo>
                  <a:pt x="26651" y="20197"/>
                </a:lnTo>
                <a:lnTo>
                  <a:pt x="26651" y="20974"/>
                </a:lnTo>
                <a:lnTo>
                  <a:pt x="26592" y="21751"/>
                </a:lnTo>
                <a:lnTo>
                  <a:pt x="26532" y="22587"/>
                </a:lnTo>
                <a:lnTo>
                  <a:pt x="26412" y="23364"/>
                </a:lnTo>
                <a:lnTo>
                  <a:pt x="26233" y="24141"/>
                </a:lnTo>
                <a:lnTo>
                  <a:pt x="25815" y="25695"/>
                </a:lnTo>
                <a:lnTo>
                  <a:pt x="25337" y="27189"/>
                </a:lnTo>
                <a:lnTo>
                  <a:pt x="24799" y="28683"/>
                </a:lnTo>
                <a:lnTo>
                  <a:pt x="24082" y="30117"/>
                </a:lnTo>
                <a:lnTo>
                  <a:pt x="23305" y="31491"/>
                </a:lnTo>
                <a:lnTo>
                  <a:pt x="22469" y="32806"/>
                </a:lnTo>
                <a:lnTo>
                  <a:pt x="21991" y="33463"/>
                </a:lnTo>
                <a:lnTo>
                  <a:pt x="21453" y="34060"/>
                </a:lnTo>
                <a:lnTo>
                  <a:pt x="20915" y="34658"/>
                </a:lnTo>
                <a:lnTo>
                  <a:pt x="20377" y="35196"/>
                </a:lnTo>
                <a:lnTo>
                  <a:pt x="19839" y="35614"/>
                </a:lnTo>
                <a:lnTo>
                  <a:pt x="19302" y="36032"/>
                </a:lnTo>
                <a:lnTo>
                  <a:pt x="18166" y="36809"/>
                </a:lnTo>
                <a:lnTo>
                  <a:pt x="15896" y="38243"/>
                </a:lnTo>
                <a:lnTo>
                  <a:pt x="14700" y="39080"/>
                </a:lnTo>
                <a:lnTo>
                  <a:pt x="14103" y="39558"/>
                </a:lnTo>
                <a:lnTo>
                  <a:pt x="13625" y="40036"/>
                </a:lnTo>
                <a:lnTo>
                  <a:pt x="13326" y="40514"/>
                </a:lnTo>
                <a:lnTo>
                  <a:pt x="13027" y="41052"/>
                </a:lnTo>
                <a:lnTo>
                  <a:pt x="12728" y="41590"/>
                </a:lnTo>
                <a:lnTo>
                  <a:pt x="12549" y="41769"/>
                </a:lnTo>
                <a:lnTo>
                  <a:pt x="12430" y="41948"/>
                </a:lnTo>
                <a:lnTo>
                  <a:pt x="12131" y="42068"/>
                </a:lnTo>
                <a:lnTo>
                  <a:pt x="11832" y="42187"/>
                </a:lnTo>
                <a:lnTo>
                  <a:pt x="11294" y="42187"/>
                </a:lnTo>
                <a:lnTo>
                  <a:pt x="11055" y="42068"/>
                </a:lnTo>
                <a:lnTo>
                  <a:pt x="10816" y="41948"/>
                </a:lnTo>
                <a:lnTo>
                  <a:pt x="10338" y="41590"/>
                </a:lnTo>
                <a:lnTo>
                  <a:pt x="9920" y="41112"/>
                </a:lnTo>
                <a:lnTo>
                  <a:pt x="9561" y="40634"/>
                </a:lnTo>
                <a:lnTo>
                  <a:pt x="9024" y="39677"/>
                </a:lnTo>
                <a:lnTo>
                  <a:pt x="8605" y="39020"/>
                </a:lnTo>
                <a:lnTo>
                  <a:pt x="8127" y="38423"/>
                </a:lnTo>
                <a:lnTo>
                  <a:pt x="7649" y="37945"/>
                </a:lnTo>
                <a:lnTo>
                  <a:pt x="7171" y="37407"/>
                </a:lnTo>
                <a:lnTo>
                  <a:pt x="6036" y="36451"/>
                </a:lnTo>
                <a:lnTo>
                  <a:pt x="4901" y="35495"/>
                </a:lnTo>
                <a:lnTo>
                  <a:pt x="4423" y="35017"/>
                </a:lnTo>
                <a:lnTo>
                  <a:pt x="3885" y="34419"/>
                </a:lnTo>
                <a:lnTo>
                  <a:pt x="3407" y="33821"/>
                </a:lnTo>
                <a:lnTo>
                  <a:pt x="3227" y="33523"/>
                </a:lnTo>
                <a:lnTo>
                  <a:pt x="3108" y="33224"/>
                </a:lnTo>
                <a:lnTo>
                  <a:pt x="2988" y="32806"/>
                </a:lnTo>
                <a:lnTo>
                  <a:pt x="2929" y="32447"/>
                </a:lnTo>
                <a:lnTo>
                  <a:pt x="2929" y="32148"/>
                </a:lnTo>
                <a:lnTo>
                  <a:pt x="2809" y="31790"/>
                </a:lnTo>
                <a:lnTo>
                  <a:pt x="2749" y="31670"/>
                </a:lnTo>
                <a:lnTo>
                  <a:pt x="2690" y="31670"/>
                </a:lnTo>
                <a:lnTo>
                  <a:pt x="2570" y="31730"/>
                </a:lnTo>
                <a:lnTo>
                  <a:pt x="2451" y="31790"/>
                </a:lnTo>
                <a:lnTo>
                  <a:pt x="2391" y="31790"/>
                </a:lnTo>
                <a:lnTo>
                  <a:pt x="2331" y="31730"/>
                </a:lnTo>
                <a:lnTo>
                  <a:pt x="2092" y="31371"/>
                </a:lnTo>
                <a:lnTo>
                  <a:pt x="1973" y="30893"/>
                </a:lnTo>
                <a:lnTo>
                  <a:pt x="1734" y="30057"/>
                </a:lnTo>
                <a:lnTo>
                  <a:pt x="1494" y="29220"/>
                </a:lnTo>
                <a:lnTo>
                  <a:pt x="1255" y="28324"/>
                </a:lnTo>
                <a:lnTo>
                  <a:pt x="1136" y="27487"/>
                </a:lnTo>
                <a:lnTo>
                  <a:pt x="1016" y="26591"/>
                </a:lnTo>
                <a:lnTo>
                  <a:pt x="1255" y="26770"/>
                </a:lnTo>
                <a:lnTo>
                  <a:pt x="1375" y="26890"/>
                </a:lnTo>
                <a:lnTo>
                  <a:pt x="1494" y="26890"/>
                </a:lnTo>
                <a:lnTo>
                  <a:pt x="1614" y="26770"/>
                </a:lnTo>
                <a:lnTo>
                  <a:pt x="1674" y="26651"/>
                </a:lnTo>
                <a:lnTo>
                  <a:pt x="1734" y="26472"/>
                </a:lnTo>
                <a:lnTo>
                  <a:pt x="1734" y="26053"/>
                </a:lnTo>
                <a:lnTo>
                  <a:pt x="1614" y="25695"/>
                </a:lnTo>
                <a:lnTo>
                  <a:pt x="1554" y="25515"/>
                </a:lnTo>
                <a:lnTo>
                  <a:pt x="1494" y="25456"/>
                </a:lnTo>
                <a:lnTo>
                  <a:pt x="1375" y="25456"/>
                </a:lnTo>
                <a:lnTo>
                  <a:pt x="1255" y="25575"/>
                </a:lnTo>
                <a:lnTo>
                  <a:pt x="1136" y="25754"/>
                </a:lnTo>
                <a:lnTo>
                  <a:pt x="957" y="26053"/>
                </a:lnTo>
                <a:lnTo>
                  <a:pt x="897" y="24440"/>
                </a:lnTo>
                <a:lnTo>
                  <a:pt x="957" y="22826"/>
                </a:lnTo>
                <a:lnTo>
                  <a:pt x="1136" y="21273"/>
                </a:lnTo>
                <a:lnTo>
                  <a:pt x="1435" y="19659"/>
                </a:lnTo>
                <a:lnTo>
                  <a:pt x="1435" y="19839"/>
                </a:lnTo>
                <a:lnTo>
                  <a:pt x="1554" y="19958"/>
                </a:lnTo>
                <a:lnTo>
                  <a:pt x="1734" y="20018"/>
                </a:lnTo>
                <a:lnTo>
                  <a:pt x="1913" y="19958"/>
                </a:lnTo>
                <a:lnTo>
                  <a:pt x="2032" y="19898"/>
                </a:lnTo>
                <a:lnTo>
                  <a:pt x="2212" y="19779"/>
                </a:lnTo>
                <a:lnTo>
                  <a:pt x="2331" y="19659"/>
                </a:lnTo>
                <a:lnTo>
                  <a:pt x="2391" y="19480"/>
                </a:lnTo>
                <a:lnTo>
                  <a:pt x="2391" y="19301"/>
                </a:lnTo>
                <a:lnTo>
                  <a:pt x="2331" y="19122"/>
                </a:lnTo>
                <a:lnTo>
                  <a:pt x="2212" y="19002"/>
                </a:lnTo>
                <a:lnTo>
                  <a:pt x="2092" y="18942"/>
                </a:lnTo>
                <a:lnTo>
                  <a:pt x="1913" y="18942"/>
                </a:lnTo>
                <a:lnTo>
                  <a:pt x="1734" y="19002"/>
                </a:lnTo>
                <a:lnTo>
                  <a:pt x="1614" y="19122"/>
                </a:lnTo>
                <a:lnTo>
                  <a:pt x="1494" y="19301"/>
                </a:lnTo>
                <a:lnTo>
                  <a:pt x="1853" y="17747"/>
                </a:lnTo>
                <a:lnTo>
                  <a:pt x="2391" y="16253"/>
                </a:lnTo>
                <a:lnTo>
                  <a:pt x="2929" y="14760"/>
                </a:lnTo>
                <a:lnTo>
                  <a:pt x="3646" y="13325"/>
                </a:lnTo>
                <a:lnTo>
                  <a:pt x="4423" y="11951"/>
                </a:lnTo>
                <a:lnTo>
                  <a:pt x="5259" y="10577"/>
                </a:lnTo>
                <a:lnTo>
                  <a:pt x="6215" y="9322"/>
                </a:lnTo>
                <a:lnTo>
                  <a:pt x="7291" y="8127"/>
                </a:lnTo>
                <a:lnTo>
                  <a:pt x="7829" y="7529"/>
                </a:lnTo>
                <a:lnTo>
                  <a:pt x="8486" y="6932"/>
                </a:lnTo>
                <a:lnTo>
                  <a:pt x="9741" y="5856"/>
                </a:lnTo>
                <a:lnTo>
                  <a:pt x="10996" y="4780"/>
                </a:lnTo>
                <a:lnTo>
                  <a:pt x="11593" y="4183"/>
                </a:lnTo>
                <a:lnTo>
                  <a:pt x="12191" y="3645"/>
                </a:lnTo>
                <a:lnTo>
                  <a:pt x="13087" y="2629"/>
                </a:lnTo>
                <a:lnTo>
                  <a:pt x="13505" y="2151"/>
                </a:lnTo>
                <a:lnTo>
                  <a:pt x="13924" y="1793"/>
                </a:lnTo>
                <a:lnTo>
                  <a:pt x="14402" y="1554"/>
                </a:lnTo>
                <a:lnTo>
                  <a:pt x="14641" y="1434"/>
                </a:lnTo>
                <a:close/>
                <a:moveTo>
                  <a:pt x="15597" y="0"/>
                </a:moveTo>
                <a:lnTo>
                  <a:pt x="15059" y="120"/>
                </a:lnTo>
                <a:lnTo>
                  <a:pt x="14641" y="239"/>
                </a:lnTo>
                <a:lnTo>
                  <a:pt x="14222" y="478"/>
                </a:lnTo>
                <a:lnTo>
                  <a:pt x="13864" y="777"/>
                </a:lnTo>
                <a:lnTo>
                  <a:pt x="13147" y="1554"/>
                </a:lnTo>
                <a:lnTo>
                  <a:pt x="11952" y="2689"/>
                </a:lnTo>
                <a:lnTo>
                  <a:pt x="10697" y="3824"/>
                </a:lnTo>
                <a:lnTo>
                  <a:pt x="8247" y="6095"/>
                </a:lnTo>
                <a:lnTo>
                  <a:pt x="7231" y="7051"/>
                </a:lnTo>
                <a:lnTo>
                  <a:pt x="6335" y="8007"/>
                </a:lnTo>
                <a:lnTo>
                  <a:pt x="5438" y="9083"/>
                </a:lnTo>
                <a:lnTo>
                  <a:pt x="4662" y="10158"/>
                </a:lnTo>
                <a:lnTo>
                  <a:pt x="3885" y="11294"/>
                </a:lnTo>
                <a:lnTo>
                  <a:pt x="3227" y="12489"/>
                </a:lnTo>
                <a:lnTo>
                  <a:pt x="2570" y="13684"/>
                </a:lnTo>
                <a:lnTo>
                  <a:pt x="2032" y="14939"/>
                </a:lnTo>
                <a:lnTo>
                  <a:pt x="1614" y="16014"/>
                </a:lnTo>
                <a:lnTo>
                  <a:pt x="1255" y="17090"/>
                </a:lnTo>
                <a:lnTo>
                  <a:pt x="897" y="18225"/>
                </a:lnTo>
                <a:lnTo>
                  <a:pt x="598" y="19361"/>
                </a:lnTo>
                <a:lnTo>
                  <a:pt x="359" y="20556"/>
                </a:lnTo>
                <a:lnTo>
                  <a:pt x="180" y="21751"/>
                </a:lnTo>
                <a:lnTo>
                  <a:pt x="60" y="22946"/>
                </a:lnTo>
                <a:lnTo>
                  <a:pt x="1" y="24141"/>
                </a:lnTo>
                <a:lnTo>
                  <a:pt x="1" y="25336"/>
                </a:lnTo>
                <a:lnTo>
                  <a:pt x="60" y="26531"/>
                </a:lnTo>
                <a:lnTo>
                  <a:pt x="180" y="27726"/>
                </a:lnTo>
                <a:lnTo>
                  <a:pt x="359" y="28862"/>
                </a:lnTo>
                <a:lnTo>
                  <a:pt x="658" y="29997"/>
                </a:lnTo>
                <a:lnTo>
                  <a:pt x="1016" y="31132"/>
                </a:lnTo>
                <a:lnTo>
                  <a:pt x="1435" y="32208"/>
                </a:lnTo>
                <a:lnTo>
                  <a:pt x="1973" y="33224"/>
                </a:lnTo>
                <a:lnTo>
                  <a:pt x="2630" y="34299"/>
                </a:lnTo>
                <a:lnTo>
                  <a:pt x="3347" y="35256"/>
                </a:lnTo>
                <a:lnTo>
                  <a:pt x="4183" y="36092"/>
                </a:lnTo>
                <a:lnTo>
                  <a:pt x="5140" y="36869"/>
                </a:lnTo>
                <a:lnTo>
                  <a:pt x="6155" y="37646"/>
                </a:lnTo>
                <a:lnTo>
                  <a:pt x="6633" y="38004"/>
                </a:lnTo>
                <a:lnTo>
                  <a:pt x="7111" y="38482"/>
                </a:lnTo>
                <a:lnTo>
                  <a:pt x="7351" y="38781"/>
                </a:lnTo>
                <a:lnTo>
                  <a:pt x="7590" y="39140"/>
                </a:lnTo>
                <a:lnTo>
                  <a:pt x="8008" y="39797"/>
                </a:lnTo>
                <a:lnTo>
                  <a:pt x="8366" y="40574"/>
                </a:lnTo>
                <a:lnTo>
                  <a:pt x="8785" y="41291"/>
                </a:lnTo>
                <a:lnTo>
                  <a:pt x="9024" y="41649"/>
                </a:lnTo>
                <a:lnTo>
                  <a:pt x="9382" y="42068"/>
                </a:lnTo>
                <a:lnTo>
                  <a:pt x="9741" y="42426"/>
                </a:lnTo>
                <a:lnTo>
                  <a:pt x="10159" y="42725"/>
                </a:lnTo>
                <a:lnTo>
                  <a:pt x="10577" y="42904"/>
                </a:lnTo>
                <a:lnTo>
                  <a:pt x="11055" y="43084"/>
                </a:lnTo>
                <a:lnTo>
                  <a:pt x="11533" y="43143"/>
                </a:lnTo>
                <a:lnTo>
                  <a:pt x="12071" y="43024"/>
                </a:lnTo>
                <a:lnTo>
                  <a:pt x="12310" y="42904"/>
                </a:lnTo>
                <a:lnTo>
                  <a:pt x="12549" y="42785"/>
                </a:lnTo>
                <a:lnTo>
                  <a:pt x="12968" y="42486"/>
                </a:lnTo>
                <a:lnTo>
                  <a:pt x="13326" y="42068"/>
                </a:lnTo>
                <a:lnTo>
                  <a:pt x="13685" y="41590"/>
                </a:lnTo>
                <a:lnTo>
                  <a:pt x="14402" y="40634"/>
                </a:lnTo>
                <a:lnTo>
                  <a:pt x="14760" y="40156"/>
                </a:lnTo>
                <a:lnTo>
                  <a:pt x="15178" y="39797"/>
                </a:lnTo>
                <a:lnTo>
                  <a:pt x="15716" y="39379"/>
                </a:lnTo>
                <a:lnTo>
                  <a:pt x="16254" y="39020"/>
                </a:lnTo>
                <a:lnTo>
                  <a:pt x="17389" y="38363"/>
                </a:lnTo>
                <a:lnTo>
                  <a:pt x="18525" y="37706"/>
                </a:lnTo>
                <a:lnTo>
                  <a:pt x="19660" y="36988"/>
                </a:lnTo>
                <a:lnTo>
                  <a:pt x="20258" y="36510"/>
                </a:lnTo>
                <a:lnTo>
                  <a:pt x="20855" y="35973"/>
                </a:lnTo>
                <a:lnTo>
                  <a:pt x="21393" y="35435"/>
                </a:lnTo>
                <a:lnTo>
                  <a:pt x="21931" y="34897"/>
                </a:lnTo>
                <a:lnTo>
                  <a:pt x="22409" y="34240"/>
                </a:lnTo>
                <a:lnTo>
                  <a:pt x="22887" y="33642"/>
                </a:lnTo>
                <a:lnTo>
                  <a:pt x="23783" y="32328"/>
                </a:lnTo>
                <a:lnTo>
                  <a:pt x="24620" y="30893"/>
                </a:lnTo>
                <a:lnTo>
                  <a:pt x="25397" y="29340"/>
                </a:lnTo>
                <a:lnTo>
                  <a:pt x="26054" y="27786"/>
                </a:lnTo>
                <a:lnTo>
                  <a:pt x="26592" y="26173"/>
                </a:lnTo>
                <a:lnTo>
                  <a:pt x="27070" y="24500"/>
                </a:lnTo>
                <a:lnTo>
                  <a:pt x="27369" y="22826"/>
                </a:lnTo>
                <a:lnTo>
                  <a:pt x="27488" y="21990"/>
                </a:lnTo>
                <a:lnTo>
                  <a:pt x="27548" y="21153"/>
                </a:lnTo>
                <a:lnTo>
                  <a:pt x="27548" y="20317"/>
                </a:lnTo>
                <a:lnTo>
                  <a:pt x="27548" y="19480"/>
                </a:lnTo>
                <a:lnTo>
                  <a:pt x="27488" y="18703"/>
                </a:lnTo>
                <a:lnTo>
                  <a:pt x="27428" y="17986"/>
                </a:lnTo>
                <a:lnTo>
                  <a:pt x="27249" y="17329"/>
                </a:lnTo>
                <a:lnTo>
                  <a:pt x="27130" y="16612"/>
                </a:lnTo>
                <a:lnTo>
                  <a:pt x="26891" y="15955"/>
                </a:lnTo>
                <a:lnTo>
                  <a:pt x="26651" y="15297"/>
                </a:lnTo>
                <a:lnTo>
                  <a:pt x="26054" y="14042"/>
                </a:lnTo>
                <a:lnTo>
                  <a:pt x="25397" y="12847"/>
                </a:lnTo>
                <a:lnTo>
                  <a:pt x="24620" y="11712"/>
                </a:lnTo>
                <a:lnTo>
                  <a:pt x="23843" y="10517"/>
                </a:lnTo>
                <a:lnTo>
                  <a:pt x="22947" y="9382"/>
                </a:lnTo>
                <a:lnTo>
                  <a:pt x="21274" y="7230"/>
                </a:lnTo>
                <a:lnTo>
                  <a:pt x="19660" y="5019"/>
                </a:lnTo>
                <a:lnTo>
                  <a:pt x="18883" y="3824"/>
                </a:lnTo>
                <a:lnTo>
                  <a:pt x="18166" y="2689"/>
                </a:lnTo>
                <a:lnTo>
                  <a:pt x="17867" y="2032"/>
                </a:lnTo>
                <a:lnTo>
                  <a:pt x="17449" y="1255"/>
                </a:lnTo>
                <a:lnTo>
                  <a:pt x="17031" y="538"/>
                </a:lnTo>
                <a:lnTo>
                  <a:pt x="16792" y="299"/>
                </a:lnTo>
                <a:lnTo>
                  <a:pt x="16553" y="60"/>
                </a:lnTo>
                <a:lnTo>
                  <a:pt x="16374" y="0"/>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3" name="Google Shape;323;p13"/>
          <p:cNvSpPr/>
          <p:nvPr/>
        </p:nvSpPr>
        <p:spPr>
          <a:xfrm>
            <a:off x="10974207" y="-204717"/>
            <a:ext cx="1116141" cy="1141076"/>
          </a:xfrm>
          <a:custGeom>
            <a:avLst/>
            <a:gdLst/>
            <a:ahLst/>
            <a:cxnLst/>
            <a:rect l="l" t="t" r="r" b="b"/>
            <a:pathLst>
              <a:path w="37467" h="38304" extrusionOk="0">
                <a:moveTo>
                  <a:pt x="20676" y="6753"/>
                </a:moveTo>
                <a:lnTo>
                  <a:pt x="21333" y="6812"/>
                </a:lnTo>
                <a:lnTo>
                  <a:pt x="21990" y="6872"/>
                </a:lnTo>
                <a:lnTo>
                  <a:pt x="22528" y="6992"/>
                </a:lnTo>
                <a:lnTo>
                  <a:pt x="23126" y="7171"/>
                </a:lnTo>
                <a:lnTo>
                  <a:pt x="23544" y="7470"/>
                </a:lnTo>
                <a:lnTo>
                  <a:pt x="23903" y="7768"/>
                </a:lnTo>
                <a:lnTo>
                  <a:pt x="24082" y="8187"/>
                </a:lnTo>
                <a:lnTo>
                  <a:pt x="24142" y="8605"/>
                </a:lnTo>
                <a:lnTo>
                  <a:pt x="24142" y="9083"/>
                </a:lnTo>
                <a:lnTo>
                  <a:pt x="24022" y="9621"/>
                </a:lnTo>
                <a:lnTo>
                  <a:pt x="23843" y="10159"/>
                </a:lnTo>
                <a:lnTo>
                  <a:pt x="23425" y="11115"/>
                </a:lnTo>
                <a:lnTo>
                  <a:pt x="22887" y="12011"/>
                </a:lnTo>
                <a:lnTo>
                  <a:pt x="22349" y="12907"/>
                </a:lnTo>
                <a:lnTo>
                  <a:pt x="21751" y="13744"/>
                </a:lnTo>
                <a:lnTo>
                  <a:pt x="20496" y="15477"/>
                </a:lnTo>
                <a:lnTo>
                  <a:pt x="19301" y="17090"/>
                </a:lnTo>
                <a:lnTo>
                  <a:pt x="19062" y="16493"/>
                </a:lnTo>
                <a:lnTo>
                  <a:pt x="18823" y="15895"/>
                </a:lnTo>
                <a:lnTo>
                  <a:pt x="18345" y="14581"/>
                </a:lnTo>
                <a:lnTo>
                  <a:pt x="17927" y="13505"/>
                </a:lnTo>
                <a:lnTo>
                  <a:pt x="17688" y="12609"/>
                </a:lnTo>
                <a:lnTo>
                  <a:pt x="17150" y="9800"/>
                </a:lnTo>
                <a:lnTo>
                  <a:pt x="16911" y="8366"/>
                </a:lnTo>
                <a:lnTo>
                  <a:pt x="16792" y="7828"/>
                </a:lnTo>
                <a:lnTo>
                  <a:pt x="16792" y="7649"/>
                </a:lnTo>
                <a:lnTo>
                  <a:pt x="16792" y="7529"/>
                </a:lnTo>
                <a:lnTo>
                  <a:pt x="16851" y="7470"/>
                </a:lnTo>
                <a:lnTo>
                  <a:pt x="16971" y="7350"/>
                </a:lnTo>
                <a:lnTo>
                  <a:pt x="17449" y="7171"/>
                </a:lnTo>
                <a:lnTo>
                  <a:pt x="17987" y="6992"/>
                </a:lnTo>
                <a:lnTo>
                  <a:pt x="18584" y="6872"/>
                </a:lnTo>
                <a:lnTo>
                  <a:pt x="19242" y="6753"/>
                </a:lnTo>
                <a:close/>
                <a:moveTo>
                  <a:pt x="19660" y="6215"/>
                </a:moveTo>
                <a:lnTo>
                  <a:pt x="18345" y="6334"/>
                </a:lnTo>
                <a:lnTo>
                  <a:pt x="17688" y="6454"/>
                </a:lnTo>
                <a:lnTo>
                  <a:pt x="17090" y="6573"/>
                </a:lnTo>
                <a:lnTo>
                  <a:pt x="16851" y="6693"/>
                </a:lnTo>
                <a:lnTo>
                  <a:pt x="16612" y="6812"/>
                </a:lnTo>
                <a:lnTo>
                  <a:pt x="16433" y="6932"/>
                </a:lnTo>
                <a:lnTo>
                  <a:pt x="16314" y="7111"/>
                </a:lnTo>
                <a:lnTo>
                  <a:pt x="16194" y="7231"/>
                </a:lnTo>
                <a:lnTo>
                  <a:pt x="16134" y="7410"/>
                </a:lnTo>
                <a:lnTo>
                  <a:pt x="16134" y="7828"/>
                </a:lnTo>
                <a:lnTo>
                  <a:pt x="16194" y="8247"/>
                </a:lnTo>
                <a:lnTo>
                  <a:pt x="16314" y="8725"/>
                </a:lnTo>
                <a:lnTo>
                  <a:pt x="16493" y="9262"/>
                </a:lnTo>
                <a:lnTo>
                  <a:pt x="16612" y="9800"/>
                </a:lnTo>
                <a:lnTo>
                  <a:pt x="16971" y="11772"/>
                </a:lnTo>
                <a:lnTo>
                  <a:pt x="17150" y="12728"/>
                </a:lnTo>
                <a:lnTo>
                  <a:pt x="17449" y="13744"/>
                </a:lnTo>
                <a:lnTo>
                  <a:pt x="17808" y="14999"/>
                </a:lnTo>
                <a:lnTo>
                  <a:pt x="18286" y="16254"/>
                </a:lnTo>
                <a:lnTo>
                  <a:pt x="18584" y="17090"/>
                </a:lnTo>
                <a:lnTo>
                  <a:pt x="18764" y="17628"/>
                </a:lnTo>
                <a:lnTo>
                  <a:pt x="18823" y="17748"/>
                </a:lnTo>
                <a:lnTo>
                  <a:pt x="18883" y="17867"/>
                </a:lnTo>
                <a:lnTo>
                  <a:pt x="19062" y="17927"/>
                </a:lnTo>
                <a:lnTo>
                  <a:pt x="19242" y="17927"/>
                </a:lnTo>
                <a:lnTo>
                  <a:pt x="19421" y="17867"/>
                </a:lnTo>
                <a:lnTo>
                  <a:pt x="19540" y="17748"/>
                </a:lnTo>
                <a:lnTo>
                  <a:pt x="19959" y="17389"/>
                </a:lnTo>
                <a:lnTo>
                  <a:pt x="20317" y="16911"/>
                </a:lnTo>
                <a:lnTo>
                  <a:pt x="20975" y="15835"/>
                </a:lnTo>
                <a:lnTo>
                  <a:pt x="21453" y="15059"/>
                </a:lnTo>
                <a:lnTo>
                  <a:pt x="22767" y="13206"/>
                </a:lnTo>
                <a:lnTo>
                  <a:pt x="23425" y="12310"/>
                </a:lnTo>
                <a:lnTo>
                  <a:pt x="24022" y="11294"/>
                </a:lnTo>
                <a:lnTo>
                  <a:pt x="24440" y="10457"/>
                </a:lnTo>
                <a:lnTo>
                  <a:pt x="24620" y="10039"/>
                </a:lnTo>
                <a:lnTo>
                  <a:pt x="24739" y="9621"/>
                </a:lnTo>
                <a:lnTo>
                  <a:pt x="24799" y="9203"/>
                </a:lnTo>
                <a:lnTo>
                  <a:pt x="24799" y="8784"/>
                </a:lnTo>
                <a:lnTo>
                  <a:pt x="24799" y="8426"/>
                </a:lnTo>
                <a:lnTo>
                  <a:pt x="24739" y="8067"/>
                </a:lnTo>
                <a:lnTo>
                  <a:pt x="24620" y="7709"/>
                </a:lnTo>
                <a:lnTo>
                  <a:pt x="24440" y="7410"/>
                </a:lnTo>
                <a:lnTo>
                  <a:pt x="24201" y="7171"/>
                </a:lnTo>
                <a:lnTo>
                  <a:pt x="23962" y="6932"/>
                </a:lnTo>
                <a:lnTo>
                  <a:pt x="23604" y="6693"/>
                </a:lnTo>
                <a:lnTo>
                  <a:pt x="23185" y="6514"/>
                </a:lnTo>
                <a:lnTo>
                  <a:pt x="22767" y="6394"/>
                </a:lnTo>
                <a:lnTo>
                  <a:pt x="22229" y="6334"/>
                </a:lnTo>
                <a:lnTo>
                  <a:pt x="20975" y="6215"/>
                </a:lnTo>
                <a:close/>
                <a:moveTo>
                  <a:pt x="11414" y="9023"/>
                </a:moveTo>
                <a:lnTo>
                  <a:pt x="11055" y="9083"/>
                </a:lnTo>
                <a:lnTo>
                  <a:pt x="10637" y="9143"/>
                </a:lnTo>
                <a:lnTo>
                  <a:pt x="10278" y="9262"/>
                </a:lnTo>
                <a:lnTo>
                  <a:pt x="9920" y="9442"/>
                </a:lnTo>
                <a:lnTo>
                  <a:pt x="9561" y="9681"/>
                </a:lnTo>
                <a:lnTo>
                  <a:pt x="8844" y="10218"/>
                </a:lnTo>
                <a:lnTo>
                  <a:pt x="8247" y="10876"/>
                </a:lnTo>
                <a:lnTo>
                  <a:pt x="7709" y="11533"/>
                </a:lnTo>
                <a:lnTo>
                  <a:pt x="7410" y="12071"/>
                </a:lnTo>
                <a:lnTo>
                  <a:pt x="7111" y="12728"/>
                </a:lnTo>
                <a:lnTo>
                  <a:pt x="6872" y="13385"/>
                </a:lnTo>
                <a:lnTo>
                  <a:pt x="6633" y="14162"/>
                </a:lnTo>
                <a:lnTo>
                  <a:pt x="6514" y="14879"/>
                </a:lnTo>
                <a:lnTo>
                  <a:pt x="6394" y="15596"/>
                </a:lnTo>
                <a:lnTo>
                  <a:pt x="6454" y="16313"/>
                </a:lnTo>
                <a:lnTo>
                  <a:pt x="6573" y="16911"/>
                </a:lnTo>
                <a:lnTo>
                  <a:pt x="6693" y="17210"/>
                </a:lnTo>
                <a:lnTo>
                  <a:pt x="6872" y="17509"/>
                </a:lnTo>
                <a:lnTo>
                  <a:pt x="7052" y="17688"/>
                </a:lnTo>
                <a:lnTo>
                  <a:pt x="7350" y="17867"/>
                </a:lnTo>
                <a:lnTo>
                  <a:pt x="7589" y="17987"/>
                </a:lnTo>
                <a:lnTo>
                  <a:pt x="7948" y="18106"/>
                </a:lnTo>
                <a:lnTo>
                  <a:pt x="8605" y="18285"/>
                </a:lnTo>
                <a:lnTo>
                  <a:pt x="9322" y="18405"/>
                </a:lnTo>
                <a:lnTo>
                  <a:pt x="10099" y="18465"/>
                </a:lnTo>
                <a:lnTo>
                  <a:pt x="11354" y="18524"/>
                </a:lnTo>
                <a:lnTo>
                  <a:pt x="12669" y="18704"/>
                </a:lnTo>
                <a:lnTo>
                  <a:pt x="14640" y="18883"/>
                </a:lnTo>
                <a:lnTo>
                  <a:pt x="15656" y="18943"/>
                </a:lnTo>
                <a:lnTo>
                  <a:pt x="16553" y="18943"/>
                </a:lnTo>
                <a:lnTo>
                  <a:pt x="16911" y="18883"/>
                </a:lnTo>
                <a:lnTo>
                  <a:pt x="17210" y="18823"/>
                </a:lnTo>
                <a:lnTo>
                  <a:pt x="17509" y="18704"/>
                </a:lnTo>
                <a:lnTo>
                  <a:pt x="17628" y="18584"/>
                </a:lnTo>
                <a:lnTo>
                  <a:pt x="17688" y="18465"/>
                </a:lnTo>
                <a:lnTo>
                  <a:pt x="17688" y="18405"/>
                </a:lnTo>
                <a:lnTo>
                  <a:pt x="17628" y="18345"/>
                </a:lnTo>
                <a:lnTo>
                  <a:pt x="17509" y="18285"/>
                </a:lnTo>
                <a:lnTo>
                  <a:pt x="17150" y="18166"/>
                </a:lnTo>
                <a:lnTo>
                  <a:pt x="16672" y="18106"/>
                </a:lnTo>
                <a:lnTo>
                  <a:pt x="15178" y="18106"/>
                </a:lnTo>
                <a:lnTo>
                  <a:pt x="13326" y="17987"/>
                </a:lnTo>
                <a:lnTo>
                  <a:pt x="11414" y="17807"/>
                </a:lnTo>
                <a:lnTo>
                  <a:pt x="10039" y="17688"/>
                </a:lnTo>
                <a:lnTo>
                  <a:pt x="9382" y="17628"/>
                </a:lnTo>
                <a:lnTo>
                  <a:pt x="8725" y="17449"/>
                </a:lnTo>
                <a:lnTo>
                  <a:pt x="8426" y="17389"/>
                </a:lnTo>
                <a:lnTo>
                  <a:pt x="8127" y="17270"/>
                </a:lnTo>
                <a:lnTo>
                  <a:pt x="7948" y="17090"/>
                </a:lnTo>
                <a:lnTo>
                  <a:pt x="7709" y="16911"/>
                </a:lnTo>
                <a:lnTo>
                  <a:pt x="7530" y="16672"/>
                </a:lnTo>
                <a:lnTo>
                  <a:pt x="7410" y="16373"/>
                </a:lnTo>
                <a:lnTo>
                  <a:pt x="7350" y="16015"/>
                </a:lnTo>
                <a:lnTo>
                  <a:pt x="7350" y="15656"/>
                </a:lnTo>
                <a:lnTo>
                  <a:pt x="7410" y="14939"/>
                </a:lnTo>
                <a:lnTo>
                  <a:pt x="7530" y="14222"/>
                </a:lnTo>
                <a:lnTo>
                  <a:pt x="7709" y="13505"/>
                </a:lnTo>
                <a:lnTo>
                  <a:pt x="8008" y="12848"/>
                </a:lnTo>
                <a:lnTo>
                  <a:pt x="8306" y="12190"/>
                </a:lnTo>
                <a:lnTo>
                  <a:pt x="8725" y="11593"/>
                </a:lnTo>
                <a:lnTo>
                  <a:pt x="9203" y="11055"/>
                </a:lnTo>
                <a:lnTo>
                  <a:pt x="9741" y="10577"/>
                </a:lnTo>
                <a:lnTo>
                  <a:pt x="10159" y="10338"/>
                </a:lnTo>
                <a:lnTo>
                  <a:pt x="10517" y="10159"/>
                </a:lnTo>
                <a:lnTo>
                  <a:pt x="10816" y="10039"/>
                </a:lnTo>
                <a:lnTo>
                  <a:pt x="11175" y="9979"/>
                </a:lnTo>
                <a:lnTo>
                  <a:pt x="11473" y="9979"/>
                </a:lnTo>
                <a:lnTo>
                  <a:pt x="11772" y="10039"/>
                </a:lnTo>
                <a:lnTo>
                  <a:pt x="12011" y="10099"/>
                </a:lnTo>
                <a:lnTo>
                  <a:pt x="12250" y="10278"/>
                </a:lnTo>
                <a:lnTo>
                  <a:pt x="12788" y="10637"/>
                </a:lnTo>
                <a:lnTo>
                  <a:pt x="13206" y="11115"/>
                </a:lnTo>
                <a:lnTo>
                  <a:pt x="13625" y="11712"/>
                </a:lnTo>
                <a:lnTo>
                  <a:pt x="14043" y="12370"/>
                </a:lnTo>
                <a:lnTo>
                  <a:pt x="15656" y="15298"/>
                </a:lnTo>
                <a:lnTo>
                  <a:pt x="17090" y="17867"/>
                </a:lnTo>
                <a:lnTo>
                  <a:pt x="17150" y="17748"/>
                </a:lnTo>
                <a:lnTo>
                  <a:pt x="17210" y="17628"/>
                </a:lnTo>
                <a:lnTo>
                  <a:pt x="17150" y="17150"/>
                </a:lnTo>
                <a:lnTo>
                  <a:pt x="17031" y="16612"/>
                </a:lnTo>
                <a:lnTo>
                  <a:pt x="16792" y="15955"/>
                </a:lnTo>
                <a:lnTo>
                  <a:pt x="16314" y="14760"/>
                </a:lnTo>
                <a:lnTo>
                  <a:pt x="15955" y="13983"/>
                </a:lnTo>
                <a:lnTo>
                  <a:pt x="15417" y="12848"/>
                </a:lnTo>
                <a:lnTo>
                  <a:pt x="14820" y="11772"/>
                </a:lnTo>
                <a:lnTo>
                  <a:pt x="14103" y="10756"/>
                </a:lnTo>
                <a:lnTo>
                  <a:pt x="13744" y="10278"/>
                </a:lnTo>
                <a:lnTo>
                  <a:pt x="13326" y="9800"/>
                </a:lnTo>
                <a:lnTo>
                  <a:pt x="12967" y="9501"/>
                </a:lnTo>
                <a:lnTo>
                  <a:pt x="12609" y="9262"/>
                </a:lnTo>
                <a:lnTo>
                  <a:pt x="12191" y="9143"/>
                </a:lnTo>
                <a:lnTo>
                  <a:pt x="11832" y="9023"/>
                </a:lnTo>
                <a:close/>
                <a:moveTo>
                  <a:pt x="27906" y="12370"/>
                </a:moveTo>
                <a:lnTo>
                  <a:pt x="28205" y="12429"/>
                </a:lnTo>
                <a:lnTo>
                  <a:pt x="28444" y="12609"/>
                </a:lnTo>
                <a:lnTo>
                  <a:pt x="28743" y="12788"/>
                </a:lnTo>
                <a:lnTo>
                  <a:pt x="29042" y="13087"/>
                </a:lnTo>
                <a:lnTo>
                  <a:pt x="29340" y="13445"/>
                </a:lnTo>
                <a:lnTo>
                  <a:pt x="29699" y="13864"/>
                </a:lnTo>
                <a:lnTo>
                  <a:pt x="30296" y="14820"/>
                </a:lnTo>
                <a:lnTo>
                  <a:pt x="30655" y="15417"/>
                </a:lnTo>
                <a:lnTo>
                  <a:pt x="30954" y="16015"/>
                </a:lnTo>
                <a:lnTo>
                  <a:pt x="31252" y="16672"/>
                </a:lnTo>
                <a:lnTo>
                  <a:pt x="31491" y="17270"/>
                </a:lnTo>
                <a:lnTo>
                  <a:pt x="31551" y="17867"/>
                </a:lnTo>
                <a:lnTo>
                  <a:pt x="31611" y="18166"/>
                </a:lnTo>
                <a:lnTo>
                  <a:pt x="31551" y="18465"/>
                </a:lnTo>
                <a:lnTo>
                  <a:pt x="31491" y="18704"/>
                </a:lnTo>
                <a:lnTo>
                  <a:pt x="31372" y="18943"/>
                </a:lnTo>
                <a:lnTo>
                  <a:pt x="31193" y="19122"/>
                </a:lnTo>
                <a:lnTo>
                  <a:pt x="31013" y="19301"/>
                </a:lnTo>
                <a:lnTo>
                  <a:pt x="30774" y="19421"/>
                </a:lnTo>
                <a:lnTo>
                  <a:pt x="30535" y="19540"/>
                </a:lnTo>
                <a:lnTo>
                  <a:pt x="29998" y="19660"/>
                </a:lnTo>
                <a:lnTo>
                  <a:pt x="29400" y="19720"/>
                </a:lnTo>
                <a:lnTo>
                  <a:pt x="28743" y="19779"/>
                </a:lnTo>
                <a:lnTo>
                  <a:pt x="27667" y="19779"/>
                </a:lnTo>
                <a:lnTo>
                  <a:pt x="26771" y="19839"/>
                </a:lnTo>
                <a:lnTo>
                  <a:pt x="25815" y="19779"/>
                </a:lnTo>
                <a:lnTo>
                  <a:pt x="24918" y="19779"/>
                </a:lnTo>
                <a:lnTo>
                  <a:pt x="23962" y="19660"/>
                </a:lnTo>
                <a:lnTo>
                  <a:pt x="22170" y="19421"/>
                </a:lnTo>
                <a:lnTo>
                  <a:pt x="20317" y="19002"/>
                </a:lnTo>
                <a:lnTo>
                  <a:pt x="20975" y="18584"/>
                </a:lnTo>
                <a:lnTo>
                  <a:pt x="21632" y="18106"/>
                </a:lnTo>
                <a:lnTo>
                  <a:pt x="22229" y="17509"/>
                </a:lnTo>
                <a:lnTo>
                  <a:pt x="22827" y="16851"/>
                </a:lnTo>
                <a:lnTo>
                  <a:pt x="23962" y="15477"/>
                </a:lnTo>
                <a:lnTo>
                  <a:pt x="25038" y="14282"/>
                </a:lnTo>
                <a:lnTo>
                  <a:pt x="25635" y="13625"/>
                </a:lnTo>
                <a:lnTo>
                  <a:pt x="26233" y="13087"/>
                </a:lnTo>
                <a:lnTo>
                  <a:pt x="26831" y="12668"/>
                </a:lnTo>
                <a:lnTo>
                  <a:pt x="27070" y="12549"/>
                </a:lnTo>
                <a:lnTo>
                  <a:pt x="27368" y="12429"/>
                </a:lnTo>
                <a:lnTo>
                  <a:pt x="27607" y="12370"/>
                </a:lnTo>
                <a:close/>
                <a:moveTo>
                  <a:pt x="27428" y="11533"/>
                </a:moveTo>
                <a:lnTo>
                  <a:pt x="26950" y="11653"/>
                </a:lnTo>
                <a:lnTo>
                  <a:pt x="26412" y="11951"/>
                </a:lnTo>
                <a:lnTo>
                  <a:pt x="25994" y="12250"/>
                </a:lnTo>
                <a:lnTo>
                  <a:pt x="25635" y="12549"/>
                </a:lnTo>
                <a:lnTo>
                  <a:pt x="24918" y="13326"/>
                </a:lnTo>
                <a:lnTo>
                  <a:pt x="23544" y="14879"/>
                </a:lnTo>
                <a:lnTo>
                  <a:pt x="22648" y="15776"/>
                </a:lnTo>
                <a:lnTo>
                  <a:pt x="21632" y="16732"/>
                </a:lnTo>
                <a:lnTo>
                  <a:pt x="21154" y="17210"/>
                </a:lnTo>
                <a:lnTo>
                  <a:pt x="20676" y="17748"/>
                </a:lnTo>
                <a:lnTo>
                  <a:pt x="20317" y="18285"/>
                </a:lnTo>
                <a:lnTo>
                  <a:pt x="20018" y="18823"/>
                </a:lnTo>
                <a:lnTo>
                  <a:pt x="19959" y="18883"/>
                </a:lnTo>
                <a:lnTo>
                  <a:pt x="19481" y="18883"/>
                </a:lnTo>
                <a:lnTo>
                  <a:pt x="19361" y="18943"/>
                </a:lnTo>
                <a:lnTo>
                  <a:pt x="19301" y="19062"/>
                </a:lnTo>
                <a:lnTo>
                  <a:pt x="19361" y="19241"/>
                </a:lnTo>
                <a:lnTo>
                  <a:pt x="19361" y="19361"/>
                </a:lnTo>
                <a:lnTo>
                  <a:pt x="19421" y="19481"/>
                </a:lnTo>
                <a:lnTo>
                  <a:pt x="19720" y="19600"/>
                </a:lnTo>
                <a:lnTo>
                  <a:pt x="20018" y="19720"/>
                </a:lnTo>
                <a:lnTo>
                  <a:pt x="20437" y="19839"/>
                </a:lnTo>
                <a:lnTo>
                  <a:pt x="21214" y="19959"/>
                </a:lnTo>
                <a:lnTo>
                  <a:pt x="21751" y="20078"/>
                </a:lnTo>
                <a:lnTo>
                  <a:pt x="23066" y="20317"/>
                </a:lnTo>
                <a:lnTo>
                  <a:pt x="24381" y="20437"/>
                </a:lnTo>
                <a:lnTo>
                  <a:pt x="25695" y="20556"/>
                </a:lnTo>
                <a:lnTo>
                  <a:pt x="27070" y="20556"/>
                </a:lnTo>
                <a:lnTo>
                  <a:pt x="28026" y="20496"/>
                </a:lnTo>
                <a:lnTo>
                  <a:pt x="29101" y="20496"/>
                </a:lnTo>
                <a:lnTo>
                  <a:pt x="30237" y="20377"/>
                </a:lnTo>
                <a:lnTo>
                  <a:pt x="30715" y="20257"/>
                </a:lnTo>
                <a:lnTo>
                  <a:pt x="31193" y="20078"/>
                </a:lnTo>
                <a:lnTo>
                  <a:pt x="31611" y="19839"/>
                </a:lnTo>
                <a:lnTo>
                  <a:pt x="31910" y="19481"/>
                </a:lnTo>
                <a:lnTo>
                  <a:pt x="32149" y="19122"/>
                </a:lnTo>
                <a:lnTo>
                  <a:pt x="32209" y="18763"/>
                </a:lnTo>
                <a:lnTo>
                  <a:pt x="32268" y="18345"/>
                </a:lnTo>
                <a:lnTo>
                  <a:pt x="32209" y="17867"/>
                </a:lnTo>
                <a:lnTo>
                  <a:pt x="32089" y="17389"/>
                </a:lnTo>
                <a:lnTo>
                  <a:pt x="31970" y="16971"/>
                </a:lnTo>
                <a:lnTo>
                  <a:pt x="31671" y="16015"/>
                </a:lnTo>
                <a:lnTo>
                  <a:pt x="31193" y="14999"/>
                </a:lnTo>
                <a:lnTo>
                  <a:pt x="30655" y="13923"/>
                </a:lnTo>
                <a:lnTo>
                  <a:pt x="30296" y="13445"/>
                </a:lnTo>
                <a:lnTo>
                  <a:pt x="29998" y="12967"/>
                </a:lnTo>
                <a:lnTo>
                  <a:pt x="29579" y="12489"/>
                </a:lnTo>
                <a:lnTo>
                  <a:pt x="29221" y="12131"/>
                </a:lnTo>
                <a:lnTo>
                  <a:pt x="28802" y="11832"/>
                </a:lnTo>
                <a:lnTo>
                  <a:pt x="28324" y="11653"/>
                </a:lnTo>
                <a:lnTo>
                  <a:pt x="27906" y="11533"/>
                </a:lnTo>
                <a:close/>
                <a:moveTo>
                  <a:pt x="9920" y="20317"/>
                </a:moveTo>
                <a:lnTo>
                  <a:pt x="10995" y="20377"/>
                </a:lnTo>
                <a:lnTo>
                  <a:pt x="12549" y="20437"/>
                </a:lnTo>
                <a:lnTo>
                  <a:pt x="14043" y="20616"/>
                </a:lnTo>
                <a:lnTo>
                  <a:pt x="15537" y="20855"/>
                </a:lnTo>
                <a:lnTo>
                  <a:pt x="16971" y="21154"/>
                </a:lnTo>
                <a:lnTo>
                  <a:pt x="16433" y="21512"/>
                </a:lnTo>
                <a:lnTo>
                  <a:pt x="15955" y="21871"/>
                </a:lnTo>
                <a:lnTo>
                  <a:pt x="15477" y="22349"/>
                </a:lnTo>
                <a:lnTo>
                  <a:pt x="14999" y="22827"/>
                </a:lnTo>
                <a:lnTo>
                  <a:pt x="14103" y="23902"/>
                </a:lnTo>
                <a:lnTo>
                  <a:pt x="13266" y="24799"/>
                </a:lnTo>
                <a:lnTo>
                  <a:pt x="12489" y="25755"/>
                </a:lnTo>
                <a:lnTo>
                  <a:pt x="12011" y="26352"/>
                </a:lnTo>
                <a:lnTo>
                  <a:pt x="11473" y="26890"/>
                </a:lnTo>
                <a:lnTo>
                  <a:pt x="10936" y="27368"/>
                </a:lnTo>
                <a:lnTo>
                  <a:pt x="10338" y="27727"/>
                </a:lnTo>
                <a:lnTo>
                  <a:pt x="10099" y="27846"/>
                </a:lnTo>
                <a:lnTo>
                  <a:pt x="9800" y="27906"/>
                </a:lnTo>
                <a:lnTo>
                  <a:pt x="9502" y="27966"/>
                </a:lnTo>
                <a:lnTo>
                  <a:pt x="9203" y="27906"/>
                </a:lnTo>
                <a:lnTo>
                  <a:pt x="8964" y="27786"/>
                </a:lnTo>
                <a:lnTo>
                  <a:pt x="8605" y="27547"/>
                </a:lnTo>
                <a:lnTo>
                  <a:pt x="8306" y="27189"/>
                </a:lnTo>
                <a:lnTo>
                  <a:pt x="7948" y="26771"/>
                </a:lnTo>
                <a:lnTo>
                  <a:pt x="7231" y="25755"/>
                </a:lnTo>
                <a:lnTo>
                  <a:pt x="6514" y="24619"/>
                </a:lnTo>
                <a:lnTo>
                  <a:pt x="6275" y="24022"/>
                </a:lnTo>
                <a:lnTo>
                  <a:pt x="6036" y="23424"/>
                </a:lnTo>
                <a:lnTo>
                  <a:pt x="5856" y="22887"/>
                </a:lnTo>
                <a:lnTo>
                  <a:pt x="5737" y="22349"/>
                </a:lnTo>
                <a:lnTo>
                  <a:pt x="5677" y="21871"/>
                </a:lnTo>
                <a:lnTo>
                  <a:pt x="5797" y="21452"/>
                </a:lnTo>
                <a:lnTo>
                  <a:pt x="5976" y="21094"/>
                </a:lnTo>
                <a:lnTo>
                  <a:pt x="6095" y="20915"/>
                </a:lnTo>
                <a:lnTo>
                  <a:pt x="6275" y="20855"/>
                </a:lnTo>
                <a:lnTo>
                  <a:pt x="6753" y="20616"/>
                </a:lnTo>
                <a:lnTo>
                  <a:pt x="7291" y="20496"/>
                </a:lnTo>
                <a:lnTo>
                  <a:pt x="7948" y="20377"/>
                </a:lnTo>
                <a:lnTo>
                  <a:pt x="8605" y="20317"/>
                </a:lnTo>
                <a:close/>
                <a:moveTo>
                  <a:pt x="10039" y="19660"/>
                </a:moveTo>
                <a:lnTo>
                  <a:pt x="8725" y="19720"/>
                </a:lnTo>
                <a:lnTo>
                  <a:pt x="7828" y="19779"/>
                </a:lnTo>
                <a:lnTo>
                  <a:pt x="7291" y="19839"/>
                </a:lnTo>
                <a:lnTo>
                  <a:pt x="6753" y="19899"/>
                </a:lnTo>
                <a:lnTo>
                  <a:pt x="6215" y="20078"/>
                </a:lnTo>
                <a:lnTo>
                  <a:pt x="5737" y="20257"/>
                </a:lnTo>
                <a:lnTo>
                  <a:pt x="5558" y="20377"/>
                </a:lnTo>
                <a:lnTo>
                  <a:pt x="5378" y="20556"/>
                </a:lnTo>
                <a:lnTo>
                  <a:pt x="5259" y="20735"/>
                </a:lnTo>
                <a:lnTo>
                  <a:pt x="5139" y="20974"/>
                </a:lnTo>
                <a:lnTo>
                  <a:pt x="5080" y="21333"/>
                </a:lnTo>
                <a:lnTo>
                  <a:pt x="5020" y="21811"/>
                </a:lnTo>
                <a:lnTo>
                  <a:pt x="5080" y="22349"/>
                </a:lnTo>
                <a:lnTo>
                  <a:pt x="5199" y="22887"/>
                </a:lnTo>
                <a:lnTo>
                  <a:pt x="5319" y="23484"/>
                </a:lnTo>
                <a:lnTo>
                  <a:pt x="5558" y="24082"/>
                </a:lnTo>
                <a:lnTo>
                  <a:pt x="6095" y="25277"/>
                </a:lnTo>
                <a:lnTo>
                  <a:pt x="6753" y="26472"/>
                </a:lnTo>
                <a:lnTo>
                  <a:pt x="7111" y="26950"/>
                </a:lnTo>
                <a:lnTo>
                  <a:pt x="7470" y="27428"/>
                </a:lnTo>
                <a:lnTo>
                  <a:pt x="7828" y="27906"/>
                </a:lnTo>
                <a:lnTo>
                  <a:pt x="8247" y="28205"/>
                </a:lnTo>
                <a:lnTo>
                  <a:pt x="8605" y="28504"/>
                </a:lnTo>
                <a:lnTo>
                  <a:pt x="8964" y="28683"/>
                </a:lnTo>
                <a:lnTo>
                  <a:pt x="9382" y="28802"/>
                </a:lnTo>
                <a:lnTo>
                  <a:pt x="9800" y="28743"/>
                </a:lnTo>
                <a:lnTo>
                  <a:pt x="10278" y="28623"/>
                </a:lnTo>
                <a:lnTo>
                  <a:pt x="10756" y="28444"/>
                </a:lnTo>
                <a:lnTo>
                  <a:pt x="11234" y="28145"/>
                </a:lnTo>
                <a:lnTo>
                  <a:pt x="11653" y="27786"/>
                </a:lnTo>
                <a:lnTo>
                  <a:pt x="12609" y="26890"/>
                </a:lnTo>
                <a:lnTo>
                  <a:pt x="13445" y="25934"/>
                </a:lnTo>
                <a:lnTo>
                  <a:pt x="14222" y="24978"/>
                </a:lnTo>
                <a:lnTo>
                  <a:pt x="14939" y="24141"/>
                </a:lnTo>
                <a:lnTo>
                  <a:pt x="15477" y="23484"/>
                </a:lnTo>
                <a:lnTo>
                  <a:pt x="16612" y="22349"/>
                </a:lnTo>
                <a:lnTo>
                  <a:pt x="17270" y="21691"/>
                </a:lnTo>
                <a:lnTo>
                  <a:pt x="17867" y="21213"/>
                </a:lnTo>
                <a:lnTo>
                  <a:pt x="17748" y="21034"/>
                </a:lnTo>
                <a:lnTo>
                  <a:pt x="17628" y="20795"/>
                </a:lnTo>
                <a:lnTo>
                  <a:pt x="17449" y="20616"/>
                </a:lnTo>
                <a:lnTo>
                  <a:pt x="17210" y="20496"/>
                </a:lnTo>
                <a:lnTo>
                  <a:pt x="16732" y="20257"/>
                </a:lnTo>
                <a:lnTo>
                  <a:pt x="16134" y="20138"/>
                </a:lnTo>
                <a:lnTo>
                  <a:pt x="15537" y="20018"/>
                </a:lnTo>
                <a:lnTo>
                  <a:pt x="14999" y="19959"/>
                </a:lnTo>
                <a:lnTo>
                  <a:pt x="14043" y="19839"/>
                </a:lnTo>
                <a:lnTo>
                  <a:pt x="12728" y="19720"/>
                </a:lnTo>
                <a:lnTo>
                  <a:pt x="11414" y="19660"/>
                </a:lnTo>
                <a:close/>
                <a:moveTo>
                  <a:pt x="20556" y="20855"/>
                </a:moveTo>
                <a:lnTo>
                  <a:pt x="20257" y="20915"/>
                </a:lnTo>
                <a:lnTo>
                  <a:pt x="20078" y="20974"/>
                </a:lnTo>
                <a:lnTo>
                  <a:pt x="20018" y="21094"/>
                </a:lnTo>
                <a:lnTo>
                  <a:pt x="20018" y="21154"/>
                </a:lnTo>
                <a:lnTo>
                  <a:pt x="20078" y="21273"/>
                </a:lnTo>
                <a:lnTo>
                  <a:pt x="20138" y="21333"/>
                </a:lnTo>
                <a:lnTo>
                  <a:pt x="20496" y="21512"/>
                </a:lnTo>
                <a:lnTo>
                  <a:pt x="20915" y="21632"/>
                </a:lnTo>
                <a:lnTo>
                  <a:pt x="21871" y="21871"/>
                </a:lnTo>
                <a:lnTo>
                  <a:pt x="22409" y="21990"/>
                </a:lnTo>
                <a:lnTo>
                  <a:pt x="24201" y="22468"/>
                </a:lnTo>
                <a:lnTo>
                  <a:pt x="26054" y="23006"/>
                </a:lnTo>
                <a:lnTo>
                  <a:pt x="27368" y="23424"/>
                </a:lnTo>
                <a:lnTo>
                  <a:pt x="28026" y="23604"/>
                </a:lnTo>
                <a:lnTo>
                  <a:pt x="28623" y="23843"/>
                </a:lnTo>
                <a:lnTo>
                  <a:pt x="28922" y="24022"/>
                </a:lnTo>
                <a:lnTo>
                  <a:pt x="29101" y="24201"/>
                </a:lnTo>
                <a:lnTo>
                  <a:pt x="29340" y="24380"/>
                </a:lnTo>
                <a:lnTo>
                  <a:pt x="29460" y="24619"/>
                </a:lnTo>
                <a:lnTo>
                  <a:pt x="29579" y="24918"/>
                </a:lnTo>
                <a:lnTo>
                  <a:pt x="29639" y="25217"/>
                </a:lnTo>
                <a:lnTo>
                  <a:pt x="29639" y="25516"/>
                </a:lnTo>
                <a:lnTo>
                  <a:pt x="29579" y="25934"/>
                </a:lnTo>
                <a:lnTo>
                  <a:pt x="29400" y="26591"/>
                </a:lnTo>
                <a:lnTo>
                  <a:pt x="29161" y="27308"/>
                </a:lnTo>
                <a:lnTo>
                  <a:pt x="28802" y="27966"/>
                </a:lnTo>
                <a:lnTo>
                  <a:pt x="28444" y="28563"/>
                </a:lnTo>
                <a:lnTo>
                  <a:pt x="27966" y="29101"/>
                </a:lnTo>
                <a:lnTo>
                  <a:pt x="27428" y="29639"/>
                </a:lnTo>
                <a:lnTo>
                  <a:pt x="26890" y="30057"/>
                </a:lnTo>
                <a:lnTo>
                  <a:pt x="26233" y="30416"/>
                </a:lnTo>
                <a:lnTo>
                  <a:pt x="25516" y="30655"/>
                </a:lnTo>
                <a:lnTo>
                  <a:pt x="25217" y="30714"/>
                </a:lnTo>
                <a:lnTo>
                  <a:pt x="24620" y="30714"/>
                </a:lnTo>
                <a:lnTo>
                  <a:pt x="24381" y="30655"/>
                </a:lnTo>
                <a:lnTo>
                  <a:pt x="24142" y="30595"/>
                </a:lnTo>
                <a:lnTo>
                  <a:pt x="23962" y="30475"/>
                </a:lnTo>
                <a:lnTo>
                  <a:pt x="23544" y="30117"/>
                </a:lnTo>
                <a:lnTo>
                  <a:pt x="23245" y="29639"/>
                </a:lnTo>
                <a:lnTo>
                  <a:pt x="22887" y="29101"/>
                </a:lnTo>
                <a:lnTo>
                  <a:pt x="22648" y="28444"/>
                </a:lnTo>
                <a:lnTo>
                  <a:pt x="21453" y="24918"/>
                </a:lnTo>
                <a:lnTo>
                  <a:pt x="20795" y="22767"/>
                </a:lnTo>
                <a:lnTo>
                  <a:pt x="20496" y="21811"/>
                </a:lnTo>
                <a:lnTo>
                  <a:pt x="20437" y="21930"/>
                </a:lnTo>
                <a:lnTo>
                  <a:pt x="20317" y="22110"/>
                </a:lnTo>
                <a:lnTo>
                  <a:pt x="20317" y="22289"/>
                </a:lnTo>
                <a:lnTo>
                  <a:pt x="20257" y="22588"/>
                </a:lnTo>
                <a:lnTo>
                  <a:pt x="20317" y="23305"/>
                </a:lnTo>
                <a:lnTo>
                  <a:pt x="20437" y="24082"/>
                </a:lnTo>
                <a:lnTo>
                  <a:pt x="20795" y="25576"/>
                </a:lnTo>
                <a:lnTo>
                  <a:pt x="21034" y="26532"/>
                </a:lnTo>
                <a:lnTo>
                  <a:pt x="21333" y="27607"/>
                </a:lnTo>
                <a:lnTo>
                  <a:pt x="21692" y="28683"/>
                </a:lnTo>
                <a:lnTo>
                  <a:pt x="21931" y="29280"/>
                </a:lnTo>
                <a:lnTo>
                  <a:pt x="22170" y="29758"/>
                </a:lnTo>
                <a:lnTo>
                  <a:pt x="22409" y="30296"/>
                </a:lnTo>
                <a:lnTo>
                  <a:pt x="22767" y="30714"/>
                </a:lnTo>
                <a:lnTo>
                  <a:pt x="23066" y="31013"/>
                </a:lnTo>
                <a:lnTo>
                  <a:pt x="23365" y="31312"/>
                </a:lnTo>
                <a:lnTo>
                  <a:pt x="23723" y="31491"/>
                </a:lnTo>
                <a:lnTo>
                  <a:pt x="24082" y="31611"/>
                </a:lnTo>
                <a:lnTo>
                  <a:pt x="24440" y="31671"/>
                </a:lnTo>
                <a:lnTo>
                  <a:pt x="24799" y="31671"/>
                </a:lnTo>
                <a:lnTo>
                  <a:pt x="25217" y="31611"/>
                </a:lnTo>
                <a:lnTo>
                  <a:pt x="25635" y="31551"/>
                </a:lnTo>
                <a:lnTo>
                  <a:pt x="26412" y="31252"/>
                </a:lnTo>
                <a:lnTo>
                  <a:pt x="27129" y="30894"/>
                </a:lnTo>
                <a:lnTo>
                  <a:pt x="27846" y="30416"/>
                </a:lnTo>
                <a:lnTo>
                  <a:pt x="28384" y="29878"/>
                </a:lnTo>
                <a:lnTo>
                  <a:pt x="28802" y="29400"/>
                </a:lnTo>
                <a:lnTo>
                  <a:pt x="29221" y="28862"/>
                </a:lnTo>
                <a:lnTo>
                  <a:pt x="29639" y="28205"/>
                </a:lnTo>
                <a:lnTo>
                  <a:pt x="29998" y="27547"/>
                </a:lnTo>
                <a:lnTo>
                  <a:pt x="30296" y="26830"/>
                </a:lnTo>
                <a:lnTo>
                  <a:pt x="30535" y="26173"/>
                </a:lnTo>
                <a:lnTo>
                  <a:pt x="30655" y="25456"/>
                </a:lnTo>
                <a:lnTo>
                  <a:pt x="30655" y="24799"/>
                </a:lnTo>
                <a:lnTo>
                  <a:pt x="30595" y="24500"/>
                </a:lnTo>
                <a:lnTo>
                  <a:pt x="30476" y="24201"/>
                </a:lnTo>
                <a:lnTo>
                  <a:pt x="30296" y="23962"/>
                </a:lnTo>
                <a:lnTo>
                  <a:pt x="30057" y="23783"/>
                </a:lnTo>
                <a:lnTo>
                  <a:pt x="29818" y="23544"/>
                </a:lnTo>
                <a:lnTo>
                  <a:pt x="29520" y="23365"/>
                </a:lnTo>
                <a:lnTo>
                  <a:pt x="28862" y="23066"/>
                </a:lnTo>
                <a:lnTo>
                  <a:pt x="28205" y="22827"/>
                </a:lnTo>
                <a:lnTo>
                  <a:pt x="27488" y="22648"/>
                </a:lnTo>
                <a:lnTo>
                  <a:pt x="26233" y="22289"/>
                </a:lnTo>
                <a:lnTo>
                  <a:pt x="24978" y="21871"/>
                </a:lnTo>
                <a:lnTo>
                  <a:pt x="23066" y="21273"/>
                </a:lnTo>
                <a:lnTo>
                  <a:pt x="22110" y="21034"/>
                </a:lnTo>
                <a:lnTo>
                  <a:pt x="21273" y="20855"/>
                </a:lnTo>
                <a:close/>
                <a:moveTo>
                  <a:pt x="18047" y="22409"/>
                </a:moveTo>
                <a:lnTo>
                  <a:pt x="18823" y="24440"/>
                </a:lnTo>
                <a:lnTo>
                  <a:pt x="19301" y="25874"/>
                </a:lnTo>
                <a:lnTo>
                  <a:pt x="19600" y="26950"/>
                </a:lnTo>
                <a:lnTo>
                  <a:pt x="20138" y="29758"/>
                </a:lnTo>
                <a:lnTo>
                  <a:pt x="20377" y="31193"/>
                </a:lnTo>
                <a:lnTo>
                  <a:pt x="20496" y="31730"/>
                </a:lnTo>
                <a:lnTo>
                  <a:pt x="20556" y="31850"/>
                </a:lnTo>
                <a:lnTo>
                  <a:pt x="20556" y="32029"/>
                </a:lnTo>
                <a:lnTo>
                  <a:pt x="20496" y="32089"/>
                </a:lnTo>
                <a:lnTo>
                  <a:pt x="20377" y="32208"/>
                </a:lnTo>
                <a:lnTo>
                  <a:pt x="19899" y="32388"/>
                </a:lnTo>
                <a:lnTo>
                  <a:pt x="19361" y="32567"/>
                </a:lnTo>
                <a:lnTo>
                  <a:pt x="18704" y="32686"/>
                </a:lnTo>
                <a:lnTo>
                  <a:pt x="18047" y="32746"/>
                </a:lnTo>
                <a:lnTo>
                  <a:pt x="17329" y="32806"/>
                </a:lnTo>
                <a:lnTo>
                  <a:pt x="16672" y="32806"/>
                </a:lnTo>
                <a:lnTo>
                  <a:pt x="15955" y="32746"/>
                </a:lnTo>
                <a:lnTo>
                  <a:pt x="15358" y="32627"/>
                </a:lnTo>
                <a:lnTo>
                  <a:pt x="14760" y="32567"/>
                </a:lnTo>
                <a:lnTo>
                  <a:pt x="14222" y="32388"/>
                </a:lnTo>
                <a:lnTo>
                  <a:pt x="13744" y="32089"/>
                </a:lnTo>
                <a:lnTo>
                  <a:pt x="13445" y="31790"/>
                </a:lnTo>
                <a:lnTo>
                  <a:pt x="13206" y="31372"/>
                </a:lnTo>
                <a:lnTo>
                  <a:pt x="13147" y="30954"/>
                </a:lnTo>
                <a:lnTo>
                  <a:pt x="13147" y="30416"/>
                </a:lnTo>
                <a:lnTo>
                  <a:pt x="13266" y="29938"/>
                </a:lnTo>
                <a:lnTo>
                  <a:pt x="13445" y="29340"/>
                </a:lnTo>
                <a:lnTo>
                  <a:pt x="13923" y="28444"/>
                </a:lnTo>
                <a:lnTo>
                  <a:pt x="14401" y="27547"/>
                </a:lnTo>
                <a:lnTo>
                  <a:pt x="14999" y="26651"/>
                </a:lnTo>
                <a:lnTo>
                  <a:pt x="15597" y="25815"/>
                </a:lnTo>
                <a:lnTo>
                  <a:pt x="16851" y="24082"/>
                </a:lnTo>
                <a:lnTo>
                  <a:pt x="18047" y="22409"/>
                </a:lnTo>
                <a:close/>
                <a:moveTo>
                  <a:pt x="18106" y="21632"/>
                </a:moveTo>
                <a:lnTo>
                  <a:pt x="17927" y="21691"/>
                </a:lnTo>
                <a:lnTo>
                  <a:pt x="17748" y="21811"/>
                </a:lnTo>
                <a:lnTo>
                  <a:pt x="17389" y="22170"/>
                </a:lnTo>
                <a:lnTo>
                  <a:pt x="17031" y="22648"/>
                </a:lnTo>
                <a:lnTo>
                  <a:pt x="16314" y="23723"/>
                </a:lnTo>
                <a:lnTo>
                  <a:pt x="15895" y="24500"/>
                </a:lnTo>
                <a:lnTo>
                  <a:pt x="14521" y="26352"/>
                </a:lnTo>
                <a:lnTo>
                  <a:pt x="13923" y="27249"/>
                </a:lnTo>
                <a:lnTo>
                  <a:pt x="13326" y="28205"/>
                </a:lnTo>
                <a:lnTo>
                  <a:pt x="12848" y="29101"/>
                </a:lnTo>
                <a:lnTo>
                  <a:pt x="12728" y="29519"/>
                </a:lnTo>
                <a:lnTo>
                  <a:pt x="12609" y="29938"/>
                </a:lnTo>
                <a:lnTo>
                  <a:pt x="12489" y="30356"/>
                </a:lnTo>
                <a:lnTo>
                  <a:pt x="12489" y="30774"/>
                </a:lnTo>
                <a:lnTo>
                  <a:pt x="12489" y="31133"/>
                </a:lnTo>
                <a:lnTo>
                  <a:pt x="12549" y="31491"/>
                </a:lnTo>
                <a:lnTo>
                  <a:pt x="12669" y="31790"/>
                </a:lnTo>
                <a:lnTo>
                  <a:pt x="12848" y="32089"/>
                </a:lnTo>
                <a:lnTo>
                  <a:pt x="13087" y="32388"/>
                </a:lnTo>
                <a:lnTo>
                  <a:pt x="13386" y="32627"/>
                </a:lnTo>
                <a:lnTo>
                  <a:pt x="13684" y="32866"/>
                </a:lnTo>
                <a:lnTo>
                  <a:pt x="14103" y="33045"/>
                </a:lnTo>
                <a:lnTo>
                  <a:pt x="14581" y="33164"/>
                </a:lnTo>
                <a:lnTo>
                  <a:pt x="15119" y="33224"/>
                </a:lnTo>
                <a:lnTo>
                  <a:pt x="16373" y="33344"/>
                </a:lnTo>
                <a:lnTo>
                  <a:pt x="17688" y="33344"/>
                </a:lnTo>
                <a:lnTo>
                  <a:pt x="18943" y="33224"/>
                </a:lnTo>
                <a:lnTo>
                  <a:pt x="19600" y="33105"/>
                </a:lnTo>
                <a:lnTo>
                  <a:pt x="20198" y="32925"/>
                </a:lnTo>
                <a:lnTo>
                  <a:pt x="20496" y="32866"/>
                </a:lnTo>
                <a:lnTo>
                  <a:pt x="20736" y="32746"/>
                </a:lnTo>
                <a:lnTo>
                  <a:pt x="20915" y="32627"/>
                </a:lnTo>
                <a:lnTo>
                  <a:pt x="21034" y="32447"/>
                </a:lnTo>
                <a:lnTo>
                  <a:pt x="21094" y="32268"/>
                </a:lnTo>
                <a:lnTo>
                  <a:pt x="21154" y="32089"/>
                </a:lnTo>
                <a:lnTo>
                  <a:pt x="21154" y="31730"/>
                </a:lnTo>
                <a:lnTo>
                  <a:pt x="21094" y="31312"/>
                </a:lnTo>
                <a:lnTo>
                  <a:pt x="20975" y="30834"/>
                </a:lnTo>
                <a:lnTo>
                  <a:pt x="20855" y="30296"/>
                </a:lnTo>
                <a:lnTo>
                  <a:pt x="20736" y="29758"/>
                </a:lnTo>
                <a:lnTo>
                  <a:pt x="20377" y="27786"/>
                </a:lnTo>
                <a:lnTo>
                  <a:pt x="20138" y="26771"/>
                </a:lnTo>
                <a:lnTo>
                  <a:pt x="19899" y="25815"/>
                </a:lnTo>
                <a:lnTo>
                  <a:pt x="19481" y="24560"/>
                </a:lnTo>
                <a:lnTo>
                  <a:pt x="19003" y="23305"/>
                </a:lnTo>
                <a:lnTo>
                  <a:pt x="18764" y="22409"/>
                </a:lnTo>
                <a:lnTo>
                  <a:pt x="18584" y="21930"/>
                </a:lnTo>
                <a:lnTo>
                  <a:pt x="18465" y="21751"/>
                </a:lnTo>
                <a:lnTo>
                  <a:pt x="18405" y="21691"/>
                </a:lnTo>
                <a:lnTo>
                  <a:pt x="18226" y="21632"/>
                </a:lnTo>
                <a:close/>
                <a:moveTo>
                  <a:pt x="20138" y="2630"/>
                </a:moveTo>
                <a:lnTo>
                  <a:pt x="18823" y="2749"/>
                </a:lnTo>
                <a:lnTo>
                  <a:pt x="17509" y="2988"/>
                </a:lnTo>
                <a:lnTo>
                  <a:pt x="16254" y="3347"/>
                </a:lnTo>
                <a:lnTo>
                  <a:pt x="14939" y="3765"/>
                </a:lnTo>
                <a:lnTo>
                  <a:pt x="13684" y="4303"/>
                </a:lnTo>
                <a:lnTo>
                  <a:pt x="12430" y="4900"/>
                </a:lnTo>
                <a:lnTo>
                  <a:pt x="11234" y="5617"/>
                </a:lnTo>
                <a:lnTo>
                  <a:pt x="10039" y="6394"/>
                </a:lnTo>
                <a:lnTo>
                  <a:pt x="8904" y="7231"/>
                </a:lnTo>
                <a:lnTo>
                  <a:pt x="7888" y="8127"/>
                </a:lnTo>
                <a:lnTo>
                  <a:pt x="6872" y="9083"/>
                </a:lnTo>
                <a:lnTo>
                  <a:pt x="5976" y="10159"/>
                </a:lnTo>
                <a:lnTo>
                  <a:pt x="5139" y="11175"/>
                </a:lnTo>
                <a:lnTo>
                  <a:pt x="4363" y="12310"/>
                </a:lnTo>
                <a:lnTo>
                  <a:pt x="3705" y="13445"/>
                </a:lnTo>
                <a:lnTo>
                  <a:pt x="3227" y="14640"/>
                </a:lnTo>
                <a:lnTo>
                  <a:pt x="2809" y="15835"/>
                </a:lnTo>
                <a:lnTo>
                  <a:pt x="2510" y="16971"/>
                </a:lnTo>
                <a:lnTo>
                  <a:pt x="2331" y="18226"/>
                </a:lnTo>
                <a:lnTo>
                  <a:pt x="2271" y="19421"/>
                </a:lnTo>
                <a:lnTo>
                  <a:pt x="2331" y="20616"/>
                </a:lnTo>
                <a:lnTo>
                  <a:pt x="2450" y="21871"/>
                </a:lnTo>
                <a:lnTo>
                  <a:pt x="2630" y="23066"/>
                </a:lnTo>
                <a:lnTo>
                  <a:pt x="2988" y="24261"/>
                </a:lnTo>
                <a:lnTo>
                  <a:pt x="3347" y="25396"/>
                </a:lnTo>
                <a:lnTo>
                  <a:pt x="3825" y="26532"/>
                </a:lnTo>
                <a:lnTo>
                  <a:pt x="4363" y="27667"/>
                </a:lnTo>
                <a:lnTo>
                  <a:pt x="5020" y="28683"/>
                </a:lnTo>
                <a:lnTo>
                  <a:pt x="5737" y="29699"/>
                </a:lnTo>
                <a:lnTo>
                  <a:pt x="6454" y="30655"/>
                </a:lnTo>
                <a:lnTo>
                  <a:pt x="7291" y="31551"/>
                </a:lnTo>
                <a:lnTo>
                  <a:pt x="8187" y="32388"/>
                </a:lnTo>
                <a:lnTo>
                  <a:pt x="9262" y="33224"/>
                </a:lnTo>
                <a:lnTo>
                  <a:pt x="10398" y="33941"/>
                </a:lnTo>
                <a:lnTo>
                  <a:pt x="11533" y="34539"/>
                </a:lnTo>
                <a:lnTo>
                  <a:pt x="12728" y="35077"/>
                </a:lnTo>
                <a:lnTo>
                  <a:pt x="13983" y="35495"/>
                </a:lnTo>
                <a:lnTo>
                  <a:pt x="15238" y="35794"/>
                </a:lnTo>
                <a:lnTo>
                  <a:pt x="16493" y="36033"/>
                </a:lnTo>
                <a:lnTo>
                  <a:pt x="17748" y="36152"/>
                </a:lnTo>
                <a:lnTo>
                  <a:pt x="19062" y="36152"/>
                </a:lnTo>
                <a:lnTo>
                  <a:pt x="20377" y="36092"/>
                </a:lnTo>
                <a:lnTo>
                  <a:pt x="21692" y="35913"/>
                </a:lnTo>
                <a:lnTo>
                  <a:pt x="22946" y="35674"/>
                </a:lnTo>
                <a:lnTo>
                  <a:pt x="24261" y="35375"/>
                </a:lnTo>
                <a:lnTo>
                  <a:pt x="25516" y="34957"/>
                </a:lnTo>
                <a:lnTo>
                  <a:pt x="26711" y="34479"/>
                </a:lnTo>
                <a:lnTo>
                  <a:pt x="27966" y="33882"/>
                </a:lnTo>
                <a:lnTo>
                  <a:pt x="28444" y="33583"/>
                </a:lnTo>
                <a:lnTo>
                  <a:pt x="28862" y="33284"/>
                </a:lnTo>
                <a:lnTo>
                  <a:pt x="29221" y="32925"/>
                </a:lnTo>
                <a:lnTo>
                  <a:pt x="29520" y="32567"/>
                </a:lnTo>
                <a:lnTo>
                  <a:pt x="29699" y="32268"/>
                </a:lnTo>
                <a:lnTo>
                  <a:pt x="29818" y="32029"/>
                </a:lnTo>
                <a:lnTo>
                  <a:pt x="29818" y="31969"/>
                </a:lnTo>
                <a:lnTo>
                  <a:pt x="29699" y="31969"/>
                </a:lnTo>
                <a:lnTo>
                  <a:pt x="28444" y="32686"/>
                </a:lnTo>
                <a:lnTo>
                  <a:pt x="27129" y="33344"/>
                </a:lnTo>
                <a:lnTo>
                  <a:pt x="25815" y="33941"/>
                </a:lnTo>
                <a:lnTo>
                  <a:pt x="24500" y="34479"/>
                </a:lnTo>
                <a:lnTo>
                  <a:pt x="23126" y="34897"/>
                </a:lnTo>
                <a:lnTo>
                  <a:pt x="21751" y="35196"/>
                </a:lnTo>
                <a:lnTo>
                  <a:pt x="20317" y="35435"/>
                </a:lnTo>
                <a:lnTo>
                  <a:pt x="19600" y="35495"/>
                </a:lnTo>
                <a:lnTo>
                  <a:pt x="18883" y="35495"/>
                </a:lnTo>
                <a:lnTo>
                  <a:pt x="17688" y="35435"/>
                </a:lnTo>
                <a:lnTo>
                  <a:pt x="16493" y="35316"/>
                </a:lnTo>
                <a:lnTo>
                  <a:pt x="15298" y="35077"/>
                </a:lnTo>
                <a:lnTo>
                  <a:pt x="14103" y="34778"/>
                </a:lnTo>
                <a:lnTo>
                  <a:pt x="13027" y="34360"/>
                </a:lnTo>
                <a:lnTo>
                  <a:pt x="11892" y="33882"/>
                </a:lnTo>
                <a:lnTo>
                  <a:pt x="10876" y="33284"/>
                </a:lnTo>
                <a:lnTo>
                  <a:pt x="9860" y="32627"/>
                </a:lnTo>
                <a:lnTo>
                  <a:pt x="8904" y="31969"/>
                </a:lnTo>
                <a:lnTo>
                  <a:pt x="8008" y="31133"/>
                </a:lnTo>
                <a:lnTo>
                  <a:pt x="7171" y="30296"/>
                </a:lnTo>
                <a:lnTo>
                  <a:pt x="6394" y="29400"/>
                </a:lnTo>
                <a:lnTo>
                  <a:pt x="5677" y="28444"/>
                </a:lnTo>
                <a:lnTo>
                  <a:pt x="5080" y="27428"/>
                </a:lnTo>
                <a:lnTo>
                  <a:pt x="4542" y="26352"/>
                </a:lnTo>
                <a:lnTo>
                  <a:pt x="4064" y="25217"/>
                </a:lnTo>
                <a:lnTo>
                  <a:pt x="3645" y="23843"/>
                </a:lnTo>
                <a:lnTo>
                  <a:pt x="3347" y="22528"/>
                </a:lnTo>
                <a:lnTo>
                  <a:pt x="3167" y="21154"/>
                </a:lnTo>
                <a:lnTo>
                  <a:pt x="3108" y="19839"/>
                </a:lnTo>
                <a:lnTo>
                  <a:pt x="3167" y="18584"/>
                </a:lnTo>
                <a:lnTo>
                  <a:pt x="3287" y="17270"/>
                </a:lnTo>
                <a:lnTo>
                  <a:pt x="3586" y="16074"/>
                </a:lnTo>
                <a:lnTo>
                  <a:pt x="4004" y="14820"/>
                </a:lnTo>
                <a:lnTo>
                  <a:pt x="4482" y="13684"/>
                </a:lnTo>
                <a:lnTo>
                  <a:pt x="5080" y="12549"/>
                </a:lnTo>
                <a:lnTo>
                  <a:pt x="5737" y="11473"/>
                </a:lnTo>
                <a:lnTo>
                  <a:pt x="6573" y="10398"/>
                </a:lnTo>
                <a:lnTo>
                  <a:pt x="7410" y="9442"/>
                </a:lnTo>
                <a:lnTo>
                  <a:pt x="8366" y="8486"/>
                </a:lnTo>
                <a:lnTo>
                  <a:pt x="9382" y="7649"/>
                </a:lnTo>
                <a:lnTo>
                  <a:pt x="10517" y="6812"/>
                </a:lnTo>
                <a:lnTo>
                  <a:pt x="11892" y="5976"/>
                </a:lnTo>
                <a:lnTo>
                  <a:pt x="13386" y="5199"/>
                </a:lnTo>
                <a:lnTo>
                  <a:pt x="14162" y="4840"/>
                </a:lnTo>
                <a:lnTo>
                  <a:pt x="14999" y="4542"/>
                </a:lnTo>
                <a:lnTo>
                  <a:pt x="15836" y="4303"/>
                </a:lnTo>
                <a:lnTo>
                  <a:pt x="16672" y="4064"/>
                </a:lnTo>
                <a:lnTo>
                  <a:pt x="17509" y="3884"/>
                </a:lnTo>
                <a:lnTo>
                  <a:pt x="18345" y="3705"/>
                </a:lnTo>
                <a:lnTo>
                  <a:pt x="19242" y="3586"/>
                </a:lnTo>
                <a:lnTo>
                  <a:pt x="20078" y="3526"/>
                </a:lnTo>
                <a:lnTo>
                  <a:pt x="20915" y="3526"/>
                </a:lnTo>
                <a:lnTo>
                  <a:pt x="21751" y="3586"/>
                </a:lnTo>
                <a:lnTo>
                  <a:pt x="22588" y="3705"/>
                </a:lnTo>
                <a:lnTo>
                  <a:pt x="23365" y="3884"/>
                </a:lnTo>
                <a:lnTo>
                  <a:pt x="24082" y="4064"/>
                </a:lnTo>
                <a:lnTo>
                  <a:pt x="24739" y="4303"/>
                </a:lnTo>
                <a:lnTo>
                  <a:pt x="25396" y="4601"/>
                </a:lnTo>
                <a:lnTo>
                  <a:pt x="26054" y="4900"/>
                </a:lnTo>
                <a:lnTo>
                  <a:pt x="26651" y="5259"/>
                </a:lnTo>
                <a:lnTo>
                  <a:pt x="27249" y="5677"/>
                </a:lnTo>
                <a:lnTo>
                  <a:pt x="27846" y="6095"/>
                </a:lnTo>
                <a:lnTo>
                  <a:pt x="28384" y="6514"/>
                </a:lnTo>
                <a:lnTo>
                  <a:pt x="29460" y="7529"/>
                </a:lnTo>
                <a:lnTo>
                  <a:pt x="30416" y="8605"/>
                </a:lnTo>
                <a:lnTo>
                  <a:pt x="31252" y="9740"/>
                </a:lnTo>
                <a:lnTo>
                  <a:pt x="32029" y="10936"/>
                </a:lnTo>
                <a:lnTo>
                  <a:pt x="32806" y="12370"/>
                </a:lnTo>
                <a:lnTo>
                  <a:pt x="33463" y="13804"/>
                </a:lnTo>
                <a:lnTo>
                  <a:pt x="34001" y="15357"/>
                </a:lnTo>
                <a:lnTo>
                  <a:pt x="34240" y="16134"/>
                </a:lnTo>
                <a:lnTo>
                  <a:pt x="34419" y="16911"/>
                </a:lnTo>
                <a:lnTo>
                  <a:pt x="34599" y="17688"/>
                </a:lnTo>
                <a:lnTo>
                  <a:pt x="34659" y="18465"/>
                </a:lnTo>
                <a:lnTo>
                  <a:pt x="34778" y="19241"/>
                </a:lnTo>
                <a:lnTo>
                  <a:pt x="34778" y="20078"/>
                </a:lnTo>
                <a:lnTo>
                  <a:pt x="34718" y="20855"/>
                </a:lnTo>
                <a:lnTo>
                  <a:pt x="34659" y="21691"/>
                </a:lnTo>
                <a:lnTo>
                  <a:pt x="34539" y="22468"/>
                </a:lnTo>
                <a:lnTo>
                  <a:pt x="34419" y="23245"/>
                </a:lnTo>
                <a:lnTo>
                  <a:pt x="34180" y="23962"/>
                </a:lnTo>
                <a:lnTo>
                  <a:pt x="33941" y="24619"/>
                </a:lnTo>
                <a:lnTo>
                  <a:pt x="33702" y="25277"/>
                </a:lnTo>
                <a:lnTo>
                  <a:pt x="33404" y="25934"/>
                </a:lnTo>
                <a:lnTo>
                  <a:pt x="33045" y="26532"/>
                </a:lnTo>
                <a:lnTo>
                  <a:pt x="32687" y="27189"/>
                </a:lnTo>
                <a:lnTo>
                  <a:pt x="31850" y="28324"/>
                </a:lnTo>
                <a:lnTo>
                  <a:pt x="30894" y="29519"/>
                </a:lnTo>
                <a:lnTo>
                  <a:pt x="29878" y="30595"/>
                </a:lnTo>
                <a:lnTo>
                  <a:pt x="29400" y="31013"/>
                </a:lnTo>
                <a:lnTo>
                  <a:pt x="29161" y="31252"/>
                </a:lnTo>
                <a:lnTo>
                  <a:pt x="28982" y="31491"/>
                </a:lnTo>
                <a:lnTo>
                  <a:pt x="28683" y="31910"/>
                </a:lnTo>
                <a:lnTo>
                  <a:pt x="28563" y="32149"/>
                </a:lnTo>
                <a:lnTo>
                  <a:pt x="28623" y="32208"/>
                </a:lnTo>
                <a:lnTo>
                  <a:pt x="28683" y="32149"/>
                </a:lnTo>
                <a:lnTo>
                  <a:pt x="29639" y="31312"/>
                </a:lnTo>
                <a:lnTo>
                  <a:pt x="30535" y="30416"/>
                </a:lnTo>
                <a:lnTo>
                  <a:pt x="31372" y="29519"/>
                </a:lnTo>
                <a:lnTo>
                  <a:pt x="32149" y="28623"/>
                </a:lnTo>
                <a:lnTo>
                  <a:pt x="32806" y="27607"/>
                </a:lnTo>
                <a:lnTo>
                  <a:pt x="33404" y="26651"/>
                </a:lnTo>
                <a:lnTo>
                  <a:pt x="33941" y="25576"/>
                </a:lnTo>
                <a:lnTo>
                  <a:pt x="34360" y="24560"/>
                </a:lnTo>
                <a:lnTo>
                  <a:pt x="34718" y="23424"/>
                </a:lnTo>
                <a:lnTo>
                  <a:pt x="35017" y="22349"/>
                </a:lnTo>
                <a:lnTo>
                  <a:pt x="35196" y="21213"/>
                </a:lnTo>
                <a:lnTo>
                  <a:pt x="35256" y="20018"/>
                </a:lnTo>
                <a:lnTo>
                  <a:pt x="35256" y="18823"/>
                </a:lnTo>
                <a:lnTo>
                  <a:pt x="35137" y="17628"/>
                </a:lnTo>
                <a:lnTo>
                  <a:pt x="34957" y="16433"/>
                </a:lnTo>
                <a:lnTo>
                  <a:pt x="34599" y="15178"/>
                </a:lnTo>
                <a:lnTo>
                  <a:pt x="34240" y="13983"/>
                </a:lnTo>
                <a:lnTo>
                  <a:pt x="33762" y="12788"/>
                </a:lnTo>
                <a:lnTo>
                  <a:pt x="33224" y="11593"/>
                </a:lnTo>
                <a:lnTo>
                  <a:pt x="32567" y="10457"/>
                </a:lnTo>
                <a:lnTo>
                  <a:pt x="31850" y="9322"/>
                </a:lnTo>
                <a:lnTo>
                  <a:pt x="31133" y="8306"/>
                </a:lnTo>
                <a:lnTo>
                  <a:pt x="30296" y="7290"/>
                </a:lnTo>
                <a:lnTo>
                  <a:pt x="29400" y="6334"/>
                </a:lnTo>
                <a:lnTo>
                  <a:pt x="28444" y="5498"/>
                </a:lnTo>
                <a:lnTo>
                  <a:pt x="27368" y="4781"/>
                </a:lnTo>
                <a:lnTo>
                  <a:pt x="26293" y="4123"/>
                </a:lnTo>
                <a:lnTo>
                  <a:pt x="25157" y="3526"/>
                </a:lnTo>
                <a:lnTo>
                  <a:pt x="23962" y="3108"/>
                </a:lnTo>
                <a:lnTo>
                  <a:pt x="23365" y="2928"/>
                </a:lnTo>
                <a:lnTo>
                  <a:pt x="22767" y="2809"/>
                </a:lnTo>
                <a:lnTo>
                  <a:pt x="22110" y="2749"/>
                </a:lnTo>
                <a:lnTo>
                  <a:pt x="21453" y="2689"/>
                </a:lnTo>
                <a:lnTo>
                  <a:pt x="20795" y="2630"/>
                </a:lnTo>
                <a:close/>
                <a:moveTo>
                  <a:pt x="21094" y="0"/>
                </a:moveTo>
                <a:lnTo>
                  <a:pt x="20915" y="60"/>
                </a:lnTo>
                <a:lnTo>
                  <a:pt x="20855" y="239"/>
                </a:lnTo>
                <a:lnTo>
                  <a:pt x="20855" y="419"/>
                </a:lnTo>
                <a:lnTo>
                  <a:pt x="20915" y="598"/>
                </a:lnTo>
                <a:lnTo>
                  <a:pt x="21034" y="777"/>
                </a:lnTo>
                <a:lnTo>
                  <a:pt x="21273" y="897"/>
                </a:lnTo>
                <a:lnTo>
                  <a:pt x="21453" y="1016"/>
                </a:lnTo>
                <a:lnTo>
                  <a:pt x="22349" y="1255"/>
                </a:lnTo>
                <a:lnTo>
                  <a:pt x="23185" y="1494"/>
                </a:lnTo>
                <a:lnTo>
                  <a:pt x="24022" y="1853"/>
                </a:lnTo>
                <a:lnTo>
                  <a:pt x="24859" y="2152"/>
                </a:lnTo>
                <a:lnTo>
                  <a:pt x="25635" y="2570"/>
                </a:lnTo>
                <a:lnTo>
                  <a:pt x="26412" y="2988"/>
                </a:lnTo>
                <a:lnTo>
                  <a:pt x="27189" y="3406"/>
                </a:lnTo>
                <a:lnTo>
                  <a:pt x="27966" y="3884"/>
                </a:lnTo>
                <a:lnTo>
                  <a:pt x="28683" y="4422"/>
                </a:lnTo>
                <a:lnTo>
                  <a:pt x="29340" y="4900"/>
                </a:lnTo>
                <a:lnTo>
                  <a:pt x="29998" y="5498"/>
                </a:lnTo>
                <a:lnTo>
                  <a:pt x="30655" y="6036"/>
                </a:lnTo>
                <a:lnTo>
                  <a:pt x="31252" y="6633"/>
                </a:lnTo>
                <a:lnTo>
                  <a:pt x="31790" y="7290"/>
                </a:lnTo>
                <a:lnTo>
                  <a:pt x="32328" y="7948"/>
                </a:lnTo>
                <a:lnTo>
                  <a:pt x="32866" y="8605"/>
                </a:lnTo>
                <a:lnTo>
                  <a:pt x="33344" y="9322"/>
                </a:lnTo>
                <a:lnTo>
                  <a:pt x="33822" y="10039"/>
                </a:lnTo>
                <a:lnTo>
                  <a:pt x="34240" y="10756"/>
                </a:lnTo>
                <a:lnTo>
                  <a:pt x="34599" y="11533"/>
                </a:lnTo>
                <a:lnTo>
                  <a:pt x="34957" y="12310"/>
                </a:lnTo>
                <a:lnTo>
                  <a:pt x="35316" y="13087"/>
                </a:lnTo>
                <a:lnTo>
                  <a:pt x="35555" y="13923"/>
                </a:lnTo>
                <a:lnTo>
                  <a:pt x="35794" y="14760"/>
                </a:lnTo>
                <a:lnTo>
                  <a:pt x="35973" y="15596"/>
                </a:lnTo>
                <a:lnTo>
                  <a:pt x="36152" y="16373"/>
                </a:lnTo>
                <a:lnTo>
                  <a:pt x="36272" y="17210"/>
                </a:lnTo>
                <a:lnTo>
                  <a:pt x="36332" y="18106"/>
                </a:lnTo>
                <a:lnTo>
                  <a:pt x="36391" y="18943"/>
                </a:lnTo>
                <a:lnTo>
                  <a:pt x="36391" y="19779"/>
                </a:lnTo>
                <a:lnTo>
                  <a:pt x="36332" y="20676"/>
                </a:lnTo>
                <a:lnTo>
                  <a:pt x="36272" y="21512"/>
                </a:lnTo>
                <a:lnTo>
                  <a:pt x="36152" y="22349"/>
                </a:lnTo>
                <a:lnTo>
                  <a:pt x="36033" y="23185"/>
                </a:lnTo>
                <a:lnTo>
                  <a:pt x="35854" y="24022"/>
                </a:lnTo>
                <a:lnTo>
                  <a:pt x="35615" y="24858"/>
                </a:lnTo>
                <a:lnTo>
                  <a:pt x="35376" y="25695"/>
                </a:lnTo>
                <a:lnTo>
                  <a:pt x="35077" y="26532"/>
                </a:lnTo>
                <a:lnTo>
                  <a:pt x="34778" y="27308"/>
                </a:lnTo>
                <a:lnTo>
                  <a:pt x="34419" y="28085"/>
                </a:lnTo>
                <a:lnTo>
                  <a:pt x="34061" y="28862"/>
                </a:lnTo>
                <a:lnTo>
                  <a:pt x="33583" y="29579"/>
                </a:lnTo>
                <a:lnTo>
                  <a:pt x="33165" y="30296"/>
                </a:lnTo>
                <a:lnTo>
                  <a:pt x="32687" y="31013"/>
                </a:lnTo>
                <a:lnTo>
                  <a:pt x="32149" y="31671"/>
                </a:lnTo>
                <a:lnTo>
                  <a:pt x="31611" y="32268"/>
                </a:lnTo>
                <a:lnTo>
                  <a:pt x="31013" y="32866"/>
                </a:lnTo>
                <a:lnTo>
                  <a:pt x="30416" y="33463"/>
                </a:lnTo>
                <a:lnTo>
                  <a:pt x="29759" y="34001"/>
                </a:lnTo>
                <a:lnTo>
                  <a:pt x="29101" y="34479"/>
                </a:lnTo>
                <a:lnTo>
                  <a:pt x="28384" y="34957"/>
                </a:lnTo>
                <a:lnTo>
                  <a:pt x="27667" y="35375"/>
                </a:lnTo>
                <a:lnTo>
                  <a:pt x="26890" y="35734"/>
                </a:lnTo>
                <a:lnTo>
                  <a:pt x="26054" y="36092"/>
                </a:lnTo>
                <a:lnTo>
                  <a:pt x="25277" y="36331"/>
                </a:lnTo>
                <a:lnTo>
                  <a:pt x="24381" y="36571"/>
                </a:lnTo>
                <a:lnTo>
                  <a:pt x="23484" y="36810"/>
                </a:lnTo>
                <a:lnTo>
                  <a:pt x="22588" y="36929"/>
                </a:lnTo>
                <a:lnTo>
                  <a:pt x="21632" y="37049"/>
                </a:lnTo>
                <a:lnTo>
                  <a:pt x="20676" y="37108"/>
                </a:lnTo>
                <a:lnTo>
                  <a:pt x="19720" y="37168"/>
                </a:lnTo>
                <a:lnTo>
                  <a:pt x="18704" y="37108"/>
                </a:lnTo>
                <a:lnTo>
                  <a:pt x="17748" y="37049"/>
                </a:lnTo>
                <a:lnTo>
                  <a:pt x="16732" y="36989"/>
                </a:lnTo>
                <a:lnTo>
                  <a:pt x="15776" y="36869"/>
                </a:lnTo>
                <a:lnTo>
                  <a:pt x="14760" y="36690"/>
                </a:lnTo>
                <a:lnTo>
                  <a:pt x="13804" y="36451"/>
                </a:lnTo>
                <a:lnTo>
                  <a:pt x="12848" y="36212"/>
                </a:lnTo>
                <a:lnTo>
                  <a:pt x="11892" y="35913"/>
                </a:lnTo>
                <a:lnTo>
                  <a:pt x="10995" y="35555"/>
                </a:lnTo>
                <a:lnTo>
                  <a:pt x="10039" y="35136"/>
                </a:lnTo>
                <a:lnTo>
                  <a:pt x="9143" y="34718"/>
                </a:lnTo>
                <a:lnTo>
                  <a:pt x="8306" y="34300"/>
                </a:lnTo>
                <a:lnTo>
                  <a:pt x="7470" y="33762"/>
                </a:lnTo>
                <a:lnTo>
                  <a:pt x="6693" y="33224"/>
                </a:lnTo>
                <a:lnTo>
                  <a:pt x="5916" y="32686"/>
                </a:lnTo>
                <a:lnTo>
                  <a:pt x="5199" y="32089"/>
                </a:lnTo>
                <a:lnTo>
                  <a:pt x="4542" y="31432"/>
                </a:lnTo>
                <a:lnTo>
                  <a:pt x="3885" y="30714"/>
                </a:lnTo>
                <a:lnTo>
                  <a:pt x="3347" y="29997"/>
                </a:lnTo>
                <a:lnTo>
                  <a:pt x="2809" y="29221"/>
                </a:lnTo>
                <a:lnTo>
                  <a:pt x="2331" y="28384"/>
                </a:lnTo>
                <a:lnTo>
                  <a:pt x="1913" y="27547"/>
                </a:lnTo>
                <a:lnTo>
                  <a:pt x="1554" y="26711"/>
                </a:lnTo>
                <a:lnTo>
                  <a:pt x="1255" y="25755"/>
                </a:lnTo>
                <a:lnTo>
                  <a:pt x="1076" y="24799"/>
                </a:lnTo>
                <a:lnTo>
                  <a:pt x="956" y="23843"/>
                </a:lnTo>
                <a:lnTo>
                  <a:pt x="837" y="22767"/>
                </a:lnTo>
                <a:lnTo>
                  <a:pt x="837" y="21751"/>
                </a:lnTo>
                <a:lnTo>
                  <a:pt x="897" y="20735"/>
                </a:lnTo>
                <a:lnTo>
                  <a:pt x="1016" y="19660"/>
                </a:lnTo>
                <a:lnTo>
                  <a:pt x="1196" y="18644"/>
                </a:lnTo>
                <a:lnTo>
                  <a:pt x="1375" y="17628"/>
                </a:lnTo>
                <a:lnTo>
                  <a:pt x="1674" y="16553"/>
                </a:lnTo>
                <a:lnTo>
                  <a:pt x="1972" y="15596"/>
                </a:lnTo>
                <a:lnTo>
                  <a:pt x="2331" y="14581"/>
                </a:lnTo>
                <a:lnTo>
                  <a:pt x="2749" y="13625"/>
                </a:lnTo>
                <a:lnTo>
                  <a:pt x="3167" y="12668"/>
                </a:lnTo>
                <a:lnTo>
                  <a:pt x="3705" y="11712"/>
                </a:lnTo>
                <a:lnTo>
                  <a:pt x="4243" y="10816"/>
                </a:lnTo>
                <a:lnTo>
                  <a:pt x="4781" y="9920"/>
                </a:lnTo>
                <a:lnTo>
                  <a:pt x="5438" y="9083"/>
                </a:lnTo>
                <a:lnTo>
                  <a:pt x="6095" y="8306"/>
                </a:lnTo>
                <a:lnTo>
                  <a:pt x="6813" y="7529"/>
                </a:lnTo>
                <a:lnTo>
                  <a:pt x="7530" y="6812"/>
                </a:lnTo>
                <a:lnTo>
                  <a:pt x="8306" y="6155"/>
                </a:lnTo>
                <a:lnTo>
                  <a:pt x="9143" y="5558"/>
                </a:lnTo>
                <a:lnTo>
                  <a:pt x="9980" y="4960"/>
                </a:lnTo>
                <a:lnTo>
                  <a:pt x="10816" y="4422"/>
                </a:lnTo>
                <a:lnTo>
                  <a:pt x="11712" y="3944"/>
                </a:lnTo>
                <a:lnTo>
                  <a:pt x="12669" y="3526"/>
                </a:lnTo>
                <a:lnTo>
                  <a:pt x="13625" y="3108"/>
                </a:lnTo>
                <a:lnTo>
                  <a:pt x="14640" y="2809"/>
                </a:lnTo>
                <a:lnTo>
                  <a:pt x="15656" y="2510"/>
                </a:lnTo>
                <a:lnTo>
                  <a:pt x="16672" y="2271"/>
                </a:lnTo>
                <a:lnTo>
                  <a:pt x="17748" y="2092"/>
                </a:lnTo>
                <a:lnTo>
                  <a:pt x="19959" y="1972"/>
                </a:lnTo>
                <a:lnTo>
                  <a:pt x="21273" y="1912"/>
                </a:lnTo>
                <a:lnTo>
                  <a:pt x="21751" y="1853"/>
                </a:lnTo>
                <a:lnTo>
                  <a:pt x="21871" y="1793"/>
                </a:lnTo>
                <a:lnTo>
                  <a:pt x="21871" y="1673"/>
                </a:lnTo>
                <a:lnTo>
                  <a:pt x="21811" y="1614"/>
                </a:lnTo>
                <a:lnTo>
                  <a:pt x="21453" y="1554"/>
                </a:lnTo>
                <a:lnTo>
                  <a:pt x="20915" y="1494"/>
                </a:lnTo>
                <a:lnTo>
                  <a:pt x="20198" y="1494"/>
                </a:lnTo>
                <a:lnTo>
                  <a:pt x="19301" y="1554"/>
                </a:lnTo>
                <a:lnTo>
                  <a:pt x="18286" y="1614"/>
                </a:lnTo>
                <a:lnTo>
                  <a:pt x="17150" y="1793"/>
                </a:lnTo>
                <a:lnTo>
                  <a:pt x="15955" y="2032"/>
                </a:lnTo>
                <a:lnTo>
                  <a:pt x="14700" y="2331"/>
                </a:lnTo>
                <a:lnTo>
                  <a:pt x="13386" y="2689"/>
                </a:lnTo>
                <a:lnTo>
                  <a:pt x="12071" y="3167"/>
                </a:lnTo>
                <a:lnTo>
                  <a:pt x="10816" y="3705"/>
                </a:lnTo>
                <a:lnTo>
                  <a:pt x="9561" y="4303"/>
                </a:lnTo>
                <a:lnTo>
                  <a:pt x="8426" y="5080"/>
                </a:lnTo>
                <a:lnTo>
                  <a:pt x="7888" y="5438"/>
                </a:lnTo>
                <a:lnTo>
                  <a:pt x="7350" y="5856"/>
                </a:lnTo>
                <a:lnTo>
                  <a:pt x="6872" y="6334"/>
                </a:lnTo>
                <a:lnTo>
                  <a:pt x="6454" y="6812"/>
                </a:lnTo>
                <a:lnTo>
                  <a:pt x="5677" y="7768"/>
                </a:lnTo>
                <a:lnTo>
                  <a:pt x="4900" y="8725"/>
                </a:lnTo>
                <a:lnTo>
                  <a:pt x="4243" y="9800"/>
                </a:lnTo>
                <a:lnTo>
                  <a:pt x="3526" y="10816"/>
                </a:lnTo>
                <a:lnTo>
                  <a:pt x="2928" y="11951"/>
                </a:lnTo>
                <a:lnTo>
                  <a:pt x="2331" y="13087"/>
                </a:lnTo>
                <a:lnTo>
                  <a:pt x="1793" y="14222"/>
                </a:lnTo>
                <a:lnTo>
                  <a:pt x="1315" y="15417"/>
                </a:lnTo>
                <a:lnTo>
                  <a:pt x="956" y="16612"/>
                </a:lnTo>
                <a:lnTo>
                  <a:pt x="598" y="17867"/>
                </a:lnTo>
                <a:lnTo>
                  <a:pt x="299" y="19062"/>
                </a:lnTo>
                <a:lnTo>
                  <a:pt x="120" y="20317"/>
                </a:lnTo>
                <a:lnTo>
                  <a:pt x="0" y="21512"/>
                </a:lnTo>
                <a:lnTo>
                  <a:pt x="0" y="22767"/>
                </a:lnTo>
                <a:lnTo>
                  <a:pt x="0" y="23962"/>
                </a:lnTo>
                <a:lnTo>
                  <a:pt x="180" y="25217"/>
                </a:lnTo>
                <a:lnTo>
                  <a:pt x="419" y="26412"/>
                </a:lnTo>
                <a:lnTo>
                  <a:pt x="777" y="27607"/>
                </a:lnTo>
                <a:lnTo>
                  <a:pt x="1255" y="28743"/>
                </a:lnTo>
                <a:lnTo>
                  <a:pt x="1853" y="29758"/>
                </a:lnTo>
                <a:lnTo>
                  <a:pt x="2510" y="30774"/>
                </a:lnTo>
                <a:lnTo>
                  <a:pt x="3227" y="31730"/>
                </a:lnTo>
                <a:lnTo>
                  <a:pt x="4064" y="32627"/>
                </a:lnTo>
                <a:lnTo>
                  <a:pt x="4900" y="33403"/>
                </a:lnTo>
                <a:lnTo>
                  <a:pt x="5856" y="34180"/>
                </a:lnTo>
                <a:lnTo>
                  <a:pt x="6872" y="34897"/>
                </a:lnTo>
                <a:lnTo>
                  <a:pt x="7948" y="35555"/>
                </a:lnTo>
                <a:lnTo>
                  <a:pt x="9083" y="36092"/>
                </a:lnTo>
                <a:lnTo>
                  <a:pt x="10219" y="36630"/>
                </a:lnTo>
                <a:lnTo>
                  <a:pt x="11414" y="37049"/>
                </a:lnTo>
                <a:lnTo>
                  <a:pt x="12609" y="37407"/>
                </a:lnTo>
                <a:lnTo>
                  <a:pt x="13864" y="37766"/>
                </a:lnTo>
                <a:lnTo>
                  <a:pt x="15119" y="38005"/>
                </a:lnTo>
                <a:lnTo>
                  <a:pt x="16433" y="38184"/>
                </a:lnTo>
                <a:lnTo>
                  <a:pt x="17688" y="38303"/>
                </a:lnTo>
                <a:lnTo>
                  <a:pt x="20257" y="38303"/>
                </a:lnTo>
                <a:lnTo>
                  <a:pt x="21512" y="38184"/>
                </a:lnTo>
                <a:lnTo>
                  <a:pt x="22767" y="38064"/>
                </a:lnTo>
                <a:lnTo>
                  <a:pt x="24022" y="37825"/>
                </a:lnTo>
                <a:lnTo>
                  <a:pt x="25217" y="37467"/>
                </a:lnTo>
                <a:lnTo>
                  <a:pt x="26353" y="37108"/>
                </a:lnTo>
                <a:lnTo>
                  <a:pt x="27488" y="36630"/>
                </a:lnTo>
                <a:lnTo>
                  <a:pt x="28563" y="36092"/>
                </a:lnTo>
                <a:lnTo>
                  <a:pt x="29579" y="35495"/>
                </a:lnTo>
                <a:lnTo>
                  <a:pt x="30595" y="34838"/>
                </a:lnTo>
                <a:lnTo>
                  <a:pt x="31491" y="34061"/>
                </a:lnTo>
                <a:lnTo>
                  <a:pt x="32328" y="33224"/>
                </a:lnTo>
                <a:lnTo>
                  <a:pt x="33165" y="32268"/>
                </a:lnTo>
                <a:lnTo>
                  <a:pt x="33882" y="31252"/>
                </a:lnTo>
                <a:lnTo>
                  <a:pt x="34599" y="30177"/>
                </a:lnTo>
                <a:lnTo>
                  <a:pt x="35196" y="29041"/>
                </a:lnTo>
                <a:lnTo>
                  <a:pt x="35734" y="27906"/>
                </a:lnTo>
                <a:lnTo>
                  <a:pt x="36212" y="26711"/>
                </a:lnTo>
                <a:lnTo>
                  <a:pt x="36630" y="25516"/>
                </a:lnTo>
                <a:lnTo>
                  <a:pt x="36929" y="24261"/>
                </a:lnTo>
                <a:lnTo>
                  <a:pt x="37168" y="23006"/>
                </a:lnTo>
                <a:lnTo>
                  <a:pt x="37347" y="21751"/>
                </a:lnTo>
                <a:lnTo>
                  <a:pt x="37467" y="20496"/>
                </a:lnTo>
                <a:lnTo>
                  <a:pt x="37467" y="19241"/>
                </a:lnTo>
                <a:lnTo>
                  <a:pt x="37407" y="17927"/>
                </a:lnTo>
                <a:lnTo>
                  <a:pt x="37288" y="16672"/>
                </a:lnTo>
                <a:lnTo>
                  <a:pt x="37108" y="15417"/>
                </a:lnTo>
                <a:lnTo>
                  <a:pt x="36810" y="14162"/>
                </a:lnTo>
                <a:lnTo>
                  <a:pt x="36571" y="13385"/>
                </a:lnTo>
                <a:lnTo>
                  <a:pt x="36272" y="12609"/>
                </a:lnTo>
                <a:lnTo>
                  <a:pt x="35973" y="11832"/>
                </a:lnTo>
                <a:lnTo>
                  <a:pt x="35615" y="11055"/>
                </a:lnTo>
                <a:lnTo>
                  <a:pt x="35256" y="10338"/>
                </a:lnTo>
                <a:lnTo>
                  <a:pt x="34898" y="9621"/>
                </a:lnTo>
                <a:lnTo>
                  <a:pt x="34001" y="8187"/>
                </a:lnTo>
                <a:lnTo>
                  <a:pt x="32985" y="6872"/>
                </a:lnTo>
                <a:lnTo>
                  <a:pt x="31850" y="5677"/>
                </a:lnTo>
                <a:lnTo>
                  <a:pt x="30655" y="4542"/>
                </a:lnTo>
                <a:lnTo>
                  <a:pt x="29340" y="3526"/>
                </a:lnTo>
                <a:lnTo>
                  <a:pt x="28085" y="2630"/>
                </a:lnTo>
                <a:lnTo>
                  <a:pt x="26771" y="1912"/>
                </a:lnTo>
                <a:lnTo>
                  <a:pt x="25396" y="1255"/>
                </a:lnTo>
                <a:lnTo>
                  <a:pt x="23962" y="717"/>
                </a:lnTo>
                <a:lnTo>
                  <a:pt x="22648" y="299"/>
                </a:lnTo>
                <a:lnTo>
                  <a:pt x="21333" y="0"/>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4" name="Google Shape;324;p13"/>
          <p:cNvSpPr/>
          <p:nvPr/>
        </p:nvSpPr>
        <p:spPr>
          <a:xfrm rot="-548659">
            <a:off x="11500941" y="5384373"/>
            <a:ext cx="1021139" cy="764681"/>
          </a:xfrm>
          <a:custGeom>
            <a:avLst/>
            <a:gdLst/>
            <a:ahLst/>
            <a:cxnLst/>
            <a:rect l="l" t="t" r="r" b="b"/>
            <a:pathLst>
              <a:path w="38304" h="28684" extrusionOk="0">
                <a:moveTo>
                  <a:pt x="33404" y="2690"/>
                </a:moveTo>
                <a:lnTo>
                  <a:pt x="34061" y="5200"/>
                </a:lnTo>
                <a:lnTo>
                  <a:pt x="34778" y="7769"/>
                </a:lnTo>
                <a:lnTo>
                  <a:pt x="35017" y="9084"/>
                </a:lnTo>
                <a:lnTo>
                  <a:pt x="35256" y="10398"/>
                </a:lnTo>
                <a:lnTo>
                  <a:pt x="35316" y="11713"/>
                </a:lnTo>
                <a:lnTo>
                  <a:pt x="35316" y="12370"/>
                </a:lnTo>
                <a:lnTo>
                  <a:pt x="35316" y="12968"/>
                </a:lnTo>
                <a:lnTo>
                  <a:pt x="33344" y="12251"/>
                </a:lnTo>
                <a:lnTo>
                  <a:pt x="31313" y="11593"/>
                </a:lnTo>
                <a:lnTo>
                  <a:pt x="29281" y="10996"/>
                </a:lnTo>
                <a:lnTo>
                  <a:pt x="27249" y="10458"/>
                </a:lnTo>
                <a:lnTo>
                  <a:pt x="25277" y="9861"/>
                </a:lnTo>
                <a:lnTo>
                  <a:pt x="23186" y="9323"/>
                </a:lnTo>
                <a:lnTo>
                  <a:pt x="22170" y="9084"/>
                </a:lnTo>
                <a:lnTo>
                  <a:pt x="21094" y="8904"/>
                </a:lnTo>
                <a:lnTo>
                  <a:pt x="20079" y="8785"/>
                </a:lnTo>
                <a:lnTo>
                  <a:pt x="19063" y="8665"/>
                </a:lnTo>
                <a:lnTo>
                  <a:pt x="26233" y="5678"/>
                </a:lnTo>
                <a:lnTo>
                  <a:pt x="33404" y="2690"/>
                </a:lnTo>
                <a:close/>
                <a:moveTo>
                  <a:pt x="17330" y="9442"/>
                </a:moveTo>
                <a:lnTo>
                  <a:pt x="17330" y="9502"/>
                </a:lnTo>
                <a:lnTo>
                  <a:pt x="17270" y="9622"/>
                </a:lnTo>
                <a:lnTo>
                  <a:pt x="17091" y="9980"/>
                </a:lnTo>
                <a:lnTo>
                  <a:pt x="16493" y="10936"/>
                </a:lnTo>
                <a:lnTo>
                  <a:pt x="15358" y="12490"/>
                </a:lnTo>
                <a:lnTo>
                  <a:pt x="14223" y="14342"/>
                </a:lnTo>
                <a:lnTo>
                  <a:pt x="13147" y="16195"/>
                </a:lnTo>
                <a:lnTo>
                  <a:pt x="10996" y="19959"/>
                </a:lnTo>
                <a:lnTo>
                  <a:pt x="10697" y="20676"/>
                </a:lnTo>
                <a:lnTo>
                  <a:pt x="10338" y="21513"/>
                </a:lnTo>
                <a:lnTo>
                  <a:pt x="9920" y="22349"/>
                </a:lnTo>
                <a:lnTo>
                  <a:pt x="9741" y="22708"/>
                </a:lnTo>
                <a:lnTo>
                  <a:pt x="9502" y="22947"/>
                </a:lnTo>
                <a:lnTo>
                  <a:pt x="9263" y="23126"/>
                </a:lnTo>
                <a:lnTo>
                  <a:pt x="8964" y="23186"/>
                </a:lnTo>
                <a:lnTo>
                  <a:pt x="8665" y="23186"/>
                </a:lnTo>
                <a:lnTo>
                  <a:pt x="8367" y="23126"/>
                </a:lnTo>
                <a:lnTo>
                  <a:pt x="8068" y="23007"/>
                </a:lnTo>
                <a:lnTo>
                  <a:pt x="7709" y="22827"/>
                </a:lnTo>
                <a:lnTo>
                  <a:pt x="6992" y="22349"/>
                </a:lnTo>
                <a:lnTo>
                  <a:pt x="6275" y="21812"/>
                </a:lnTo>
                <a:lnTo>
                  <a:pt x="5618" y="21274"/>
                </a:lnTo>
                <a:lnTo>
                  <a:pt x="4602" y="20318"/>
                </a:lnTo>
                <a:lnTo>
                  <a:pt x="3945" y="19660"/>
                </a:lnTo>
                <a:lnTo>
                  <a:pt x="3347" y="19003"/>
                </a:lnTo>
                <a:lnTo>
                  <a:pt x="2750" y="18286"/>
                </a:lnTo>
                <a:lnTo>
                  <a:pt x="2272" y="17509"/>
                </a:lnTo>
                <a:lnTo>
                  <a:pt x="2032" y="17031"/>
                </a:lnTo>
                <a:lnTo>
                  <a:pt x="1913" y="16673"/>
                </a:lnTo>
                <a:lnTo>
                  <a:pt x="1853" y="16493"/>
                </a:lnTo>
                <a:lnTo>
                  <a:pt x="1913" y="16314"/>
                </a:lnTo>
                <a:lnTo>
                  <a:pt x="1973" y="16195"/>
                </a:lnTo>
                <a:lnTo>
                  <a:pt x="2092" y="16015"/>
                </a:lnTo>
                <a:lnTo>
                  <a:pt x="2331" y="15836"/>
                </a:lnTo>
                <a:lnTo>
                  <a:pt x="2570" y="15657"/>
                </a:lnTo>
                <a:lnTo>
                  <a:pt x="3228" y="15418"/>
                </a:lnTo>
                <a:lnTo>
                  <a:pt x="4542" y="14999"/>
                </a:lnTo>
                <a:lnTo>
                  <a:pt x="17330" y="9442"/>
                </a:lnTo>
                <a:close/>
                <a:moveTo>
                  <a:pt x="18107" y="9263"/>
                </a:moveTo>
                <a:lnTo>
                  <a:pt x="18286" y="9323"/>
                </a:lnTo>
                <a:lnTo>
                  <a:pt x="18824" y="9382"/>
                </a:lnTo>
                <a:lnTo>
                  <a:pt x="20437" y="9622"/>
                </a:lnTo>
                <a:lnTo>
                  <a:pt x="21991" y="9920"/>
                </a:lnTo>
                <a:lnTo>
                  <a:pt x="23724" y="10219"/>
                </a:lnTo>
                <a:lnTo>
                  <a:pt x="25516" y="10637"/>
                </a:lnTo>
                <a:lnTo>
                  <a:pt x="27249" y="11115"/>
                </a:lnTo>
                <a:lnTo>
                  <a:pt x="28922" y="11593"/>
                </a:lnTo>
                <a:lnTo>
                  <a:pt x="32388" y="12669"/>
                </a:lnTo>
                <a:lnTo>
                  <a:pt x="33046" y="12908"/>
                </a:lnTo>
                <a:lnTo>
                  <a:pt x="33822" y="13267"/>
                </a:lnTo>
                <a:lnTo>
                  <a:pt x="34599" y="13446"/>
                </a:lnTo>
                <a:lnTo>
                  <a:pt x="34958" y="13506"/>
                </a:lnTo>
                <a:lnTo>
                  <a:pt x="35256" y="13506"/>
                </a:lnTo>
                <a:lnTo>
                  <a:pt x="35137" y="14043"/>
                </a:lnTo>
                <a:lnTo>
                  <a:pt x="34958" y="14641"/>
                </a:lnTo>
                <a:lnTo>
                  <a:pt x="34539" y="15776"/>
                </a:lnTo>
                <a:lnTo>
                  <a:pt x="34061" y="16852"/>
                </a:lnTo>
                <a:lnTo>
                  <a:pt x="33404" y="17868"/>
                </a:lnTo>
                <a:lnTo>
                  <a:pt x="32687" y="18884"/>
                </a:lnTo>
                <a:lnTo>
                  <a:pt x="31850" y="19780"/>
                </a:lnTo>
                <a:lnTo>
                  <a:pt x="30954" y="20676"/>
                </a:lnTo>
                <a:lnTo>
                  <a:pt x="29938" y="21453"/>
                </a:lnTo>
                <a:lnTo>
                  <a:pt x="28922" y="22230"/>
                </a:lnTo>
                <a:lnTo>
                  <a:pt x="27847" y="22887"/>
                </a:lnTo>
                <a:lnTo>
                  <a:pt x="26711" y="23544"/>
                </a:lnTo>
                <a:lnTo>
                  <a:pt x="25576" y="24082"/>
                </a:lnTo>
                <a:lnTo>
                  <a:pt x="24441" y="24501"/>
                </a:lnTo>
                <a:lnTo>
                  <a:pt x="23305" y="24919"/>
                </a:lnTo>
                <a:lnTo>
                  <a:pt x="22170" y="25218"/>
                </a:lnTo>
                <a:lnTo>
                  <a:pt x="21035" y="25457"/>
                </a:lnTo>
                <a:lnTo>
                  <a:pt x="21035" y="25457"/>
                </a:lnTo>
                <a:lnTo>
                  <a:pt x="21094" y="25277"/>
                </a:lnTo>
                <a:lnTo>
                  <a:pt x="21035" y="25098"/>
                </a:lnTo>
                <a:lnTo>
                  <a:pt x="20915" y="24979"/>
                </a:lnTo>
                <a:lnTo>
                  <a:pt x="20796" y="25038"/>
                </a:lnTo>
                <a:lnTo>
                  <a:pt x="20736" y="25038"/>
                </a:lnTo>
                <a:lnTo>
                  <a:pt x="20796" y="24919"/>
                </a:lnTo>
                <a:lnTo>
                  <a:pt x="20796" y="24680"/>
                </a:lnTo>
                <a:lnTo>
                  <a:pt x="20736" y="23963"/>
                </a:lnTo>
                <a:lnTo>
                  <a:pt x="20497" y="22887"/>
                </a:lnTo>
                <a:lnTo>
                  <a:pt x="20198" y="21752"/>
                </a:lnTo>
                <a:lnTo>
                  <a:pt x="19541" y="19421"/>
                </a:lnTo>
                <a:lnTo>
                  <a:pt x="19123" y="18107"/>
                </a:lnTo>
                <a:lnTo>
                  <a:pt x="18704" y="16195"/>
                </a:lnTo>
                <a:lnTo>
                  <a:pt x="18346" y="14282"/>
                </a:lnTo>
                <a:lnTo>
                  <a:pt x="18107" y="12370"/>
                </a:lnTo>
                <a:lnTo>
                  <a:pt x="17987" y="10458"/>
                </a:lnTo>
                <a:lnTo>
                  <a:pt x="19003" y="11713"/>
                </a:lnTo>
                <a:lnTo>
                  <a:pt x="20138" y="13028"/>
                </a:lnTo>
                <a:lnTo>
                  <a:pt x="21274" y="14223"/>
                </a:lnTo>
                <a:lnTo>
                  <a:pt x="22529" y="15418"/>
                </a:lnTo>
                <a:lnTo>
                  <a:pt x="23783" y="16613"/>
                </a:lnTo>
                <a:lnTo>
                  <a:pt x="25038" y="17688"/>
                </a:lnTo>
                <a:lnTo>
                  <a:pt x="26353" y="18764"/>
                </a:lnTo>
                <a:lnTo>
                  <a:pt x="27668" y="19840"/>
                </a:lnTo>
                <a:lnTo>
                  <a:pt x="28146" y="20198"/>
                </a:lnTo>
                <a:lnTo>
                  <a:pt x="28803" y="20736"/>
                </a:lnTo>
                <a:lnTo>
                  <a:pt x="29161" y="20915"/>
                </a:lnTo>
                <a:lnTo>
                  <a:pt x="29520" y="21095"/>
                </a:lnTo>
                <a:lnTo>
                  <a:pt x="29819" y="21095"/>
                </a:lnTo>
                <a:lnTo>
                  <a:pt x="29938" y="21035"/>
                </a:lnTo>
                <a:lnTo>
                  <a:pt x="29998" y="20975"/>
                </a:lnTo>
                <a:lnTo>
                  <a:pt x="30058" y="20855"/>
                </a:lnTo>
                <a:lnTo>
                  <a:pt x="30058" y="20736"/>
                </a:lnTo>
                <a:lnTo>
                  <a:pt x="29998" y="20437"/>
                </a:lnTo>
                <a:lnTo>
                  <a:pt x="29759" y="20198"/>
                </a:lnTo>
                <a:lnTo>
                  <a:pt x="29460" y="19899"/>
                </a:lnTo>
                <a:lnTo>
                  <a:pt x="28743" y="19421"/>
                </a:lnTo>
                <a:lnTo>
                  <a:pt x="28265" y="19123"/>
                </a:lnTo>
                <a:lnTo>
                  <a:pt x="26950" y="18107"/>
                </a:lnTo>
                <a:lnTo>
                  <a:pt x="25636" y="17091"/>
                </a:lnTo>
                <a:lnTo>
                  <a:pt x="24321" y="16015"/>
                </a:lnTo>
                <a:lnTo>
                  <a:pt x="23066" y="14880"/>
                </a:lnTo>
                <a:lnTo>
                  <a:pt x="21871" y="13745"/>
                </a:lnTo>
                <a:lnTo>
                  <a:pt x="20676" y="12550"/>
                </a:lnTo>
                <a:lnTo>
                  <a:pt x="19481" y="11295"/>
                </a:lnTo>
                <a:lnTo>
                  <a:pt x="18943" y="10697"/>
                </a:lnTo>
                <a:lnTo>
                  <a:pt x="18465" y="10040"/>
                </a:lnTo>
                <a:lnTo>
                  <a:pt x="18047" y="9502"/>
                </a:lnTo>
                <a:lnTo>
                  <a:pt x="17987" y="9382"/>
                </a:lnTo>
                <a:lnTo>
                  <a:pt x="17987" y="9263"/>
                </a:lnTo>
                <a:close/>
                <a:moveTo>
                  <a:pt x="17509" y="9861"/>
                </a:moveTo>
                <a:lnTo>
                  <a:pt x="17390" y="10876"/>
                </a:lnTo>
                <a:lnTo>
                  <a:pt x="17390" y="11832"/>
                </a:lnTo>
                <a:lnTo>
                  <a:pt x="17390" y="12848"/>
                </a:lnTo>
                <a:lnTo>
                  <a:pt x="17509" y="13804"/>
                </a:lnTo>
                <a:lnTo>
                  <a:pt x="17629" y="14820"/>
                </a:lnTo>
                <a:lnTo>
                  <a:pt x="17808" y="15776"/>
                </a:lnTo>
                <a:lnTo>
                  <a:pt x="18286" y="17748"/>
                </a:lnTo>
                <a:lnTo>
                  <a:pt x="19302" y="21692"/>
                </a:lnTo>
                <a:lnTo>
                  <a:pt x="19780" y="23604"/>
                </a:lnTo>
                <a:lnTo>
                  <a:pt x="19959" y="24620"/>
                </a:lnTo>
                <a:lnTo>
                  <a:pt x="20138" y="25576"/>
                </a:lnTo>
                <a:lnTo>
                  <a:pt x="18764" y="25696"/>
                </a:lnTo>
                <a:lnTo>
                  <a:pt x="17449" y="25696"/>
                </a:lnTo>
                <a:lnTo>
                  <a:pt x="16135" y="25576"/>
                </a:lnTo>
                <a:lnTo>
                  <a:pt x="14820" y="25457"/>
                </a:lnTo>
                <a:lnTo>
                  <a:pt x="13506" y="25158"/>
                </a:lnTo>
                <a:lnTo>
                  <a:pt x="12191" y="24799"/>
                </a:lnTo>
                <a:lnTo>
                  <a:pt x="10936" y="24321"/>
                </a:lnTo>
                <a:lnTo>
                  <a:pt x="9741" y="23843"/>
                </a:lnTo>
                <a:lnTo>
                  <a:pt x="9980" y="23544"/>
                </a:lnTo>
                <a:lnTo>
                  <a:pt x="10219" y="23186"/>
                </a:lnTo>
                <a:lnTo>
                  <a:pt x="10637" y="22409"/>
                </a:lnTo>
                <a:lnTo>
                  <a:pt x="10996" y="21573"/>
                </a:lnTo>
                <a:lnTo>
                  <a:pt x="11354" y="20855"/>
                </a:lnTo>
                <a:lnTo>
                  <a:pt x="13386" y="17031"/>
                </a:lnTo>
                <a:lnTo>
                  <a:pt x="15418" y="13446"/>
                </a:lnTo>
                <a:lnTo>
                  <a:pt x="17509" y="9861"/>
                </a:lnTo>
                <a:close/>
                <a:moveTo>
                  <a:pt x="35256" y="1973"/>
                </a:moveTo>
                <a:lnTo>
                  <a:pt x="35735" y="3228"/>
                </a:lnTo>
                <a:lnTo>
                  <a:pt x="36213" y="4542"/>
                </a:lnTo>
                <a:lnTo>
                  <a:pt x="36631" y="5857"/>
                </a:lnTo>
                <a:lnTo>
                  <a:pt x="36989" y="7231"/>
                </a:lnTo>
                <a:lnTo>
                  <a:pt x="37228" y="8546"/>
                </a:lnTo>
                <a:lnTo>
                  <a:pt x="37408" y="9920"/>
                </a:lnTo>
                <a:lnTo>
                  <a:pt x="37467" y="11295"/>
                </a:lnTo>
                <a:lnTo>
                  <a:pt x="37348" y="12729"/>
                </a:lnTo>
                <a:lnTo>
                  <a:pt x="37288" y="13386"/>
                </a:lnTo>
                <a:lnTo>
                  <a:pt x="37169" y="14043"/>
                </a:lnTo>
                <a:lnTo>
                  <a:pt x="36989" y="14760"/>
                </a:lnTo>
                <a:lnTo>
                  <a:pt x="36750" y="15418"/>
                </a:lnTo>
                <a:lnTo>
                  <a:pt x="36511" y="16075"/>
                </a:lnTo>
                <a:lnTo>
                  <a:pt x="36213" y="16732"/>
                </a:lnTo>
                <a:lnTo>
                  <a:pt x="35495" y="17987"/>
                </a:lnTo>
                <a:lnTo>
                  <a:pt x="34659" y="19182"/>
                </a:lnTo>
                <a:lnTo>
                  <a:pt x="33763" y="20377"/>
                </a:lnTo>
                <a:lnTo>
                  <a:pt x="32687" y="21453"/>
                </a:lnTo>
                <a:lnTo>
                  <a:pt x="31611" y="22469"/>
                </a:lnTo>
                <a:lnTo>
                  <a:pt x="30416" y="23425"/>
                </a:lnTo>
                <a:lnTo>
                  <a:pt x="29161" y="24321"/>
                </a:lnTo>
                <a:lnTo>
                  <a:pt x="27847" y="25098"/>
                </a:lnTo>
                <a:lnTo>
                  <a:pt x="26532" y="25815"/>
                </a:lnTo>
                <a:lnTo>
                  <a:pt x="25158" y="26413"/>
                </a:lnTo>
                <a:lnTo>
                  <a:pt x="23843" y="26891"/>
                </a:lnTo>
                <a:lnTo>
                  <a:pt x="22469" y="27309"/>
                </a:lnTo>
                <a:lnTo>
                  <a:pt x="21154" y="27548"/>
                </a:lnTo>
                <a:lnTo>
                  <a:pt x="20437" y="27668"/>
                </a:lnTo>
                <a:lnTo>
                  <a:pt x="19660" y="27727"/>
                </a:lnTo>
                <a:lnTo>
                  <a:pt x="18107" y="27727"/>
                </a:lnTo>
                <a:lnTo>
                  <a:pt x="16553" y="27548"/>
                </a:lnTo>
                <a:lnTo>
                  <a:pt x="14999" y="27309"/>
                </a:lnTo>
                <a:lnTo>
                  <a:pt x="13506" y="26951"/>
                </a:lnTo>
                <a:lnTo>
                  <a:pt x="12012" y="26472"/>
                </a:lnTo>
                <a:lnTo>
                  <a:pt x="10578" y="25994"/>
                </a:lnTo>
                <a:lnTo>
                  <a:pt x="9143" y="25397"/>
                </a:lnTo>
                <a:lnTo>
                  <a:pt x="8367" y="25038"/>
                </a:lnTo>
                <a:lnTo>
                  <a:pt x="7650" y="24680"/>
                </a:lnTo>
                <a:lnTo>
                  <a:pt x="6932" y="24262"/>
                </a:lnTo>
                <a:lnTo>
                  <a:pt x="6335" y="23843"/>
                </a:lnTo>
                <a:lnTo>
                  <a:pt x="5678" y="23365"/>
                </a:lnTo>
                <a:lnTo>
                  <a:pt x="5140" y="22827"/>
                </a:lnTo>
                <a:lnTo>
                  <a:pt x="4602" y="22290"/>
                </a:lnTo>
                <a:lnTo>
                  <a:pt x="4064" y="21752"/>
                </a:lnTo>
                <a:lnTo>
                  <a:pt x="3108" y="20557"/>
                </a:lnTo>
                <a:lnTo>
                  <a:pt x="2272" y="19302"/>
                </a:lnTo>
                <a:lnTo>
                  <a:pt x="1435" y="17927"/>
                </a:lnTo>
                <a:lnTo>
                  <a:pt x="658" y="16434"/>
                </a:lnTo>
                <a:lnTo>
                  <a:pt x="957" y="16374"/>
                </a:lnTo>
                <a:lnTo>
                  <a:pt x="1136" y="16434"/>
                </a:lnTo>
                <a:lnTo>
                  <a:pt x="1256" y="16434"/>
                </a:lnTo>
                <a:lnTo>
                  <a:pt x="1315" y="16553"/>
                </a:lnTo>
                <a:lnTo>
                  <a:pt x="1435" y="16912"/>
                </a:lnTo>
                <a:lnTo>
                  <a:pt x="1554" y="17449"/>
                </a:lnTo>
                <a:lnTo>
                  <a:pt x="1734" y="17808"/>
                </a:lnTo>
                <a:lnTo>
                  <a:pt x="1973" y="18226"/>
                </a:lnTo>
                <a:lnTo>
                  <a:pt x="2511" y="18943"/>
                </a:lnTo>
                <a:lnTo>
                  <a:pt x="3048" y="19660"/>
                </a:lnTo>
                <a:lnTo>
                  <a:pt x="3646" y="20377"/>
                </a:lnTo>
                <a:lnTo>
                  <a:pt x="4303" y="20975"/>
                </a:lnTo>
                <a:lnTo>
                  <a:pt x="4961" y="21632"/>
                </a:lnTo>
                <a:lnTo>
                  <a:pt x="5678" y="22230"/>
                </a:lnTo>
                <a:lnTo>
                  <a:pt x="6395" y="22827"/>
                </a:lnTo>
                <a:lnTo>
                  <a:pt x="7231" y="23365"/>
                </a:lnTo>
                <a:lnTo>
                  <a:pt x="8008" y="23903"/>
                </a:lnTo>
                <a:lnTo>
                  <a:pt x="8845" y="24381"/>
                </a:lnTo>
                <a:lnTo>
                  <a:pt x="9681" y="24799"/>
                </a:lnTo>
                <a:lnTo>
                  <a:pt x="10578" y="25158"/>
                </a:lnTo>
                <a:lnTo>
                  <a:pt x="11414" y="25516"/>
                </a:lnTo>
                <a:lnTo>
                  <a:pt x="12310" y="25815"/>
                </a:lnTo>
                <a:lnTo>
                  <a:pt x="13147" y="26054"/>
                </a:lnTo>
                <a:lnTo>
                  <a:pt x="13984" y="26233"/>
                </a:lnTo>
                <a:lnTo>
                  <a:pt x="14820" y="26413"/>
                </a:lnTo>
                <a:lnTo>
                  <a:pt x="15716" y="26532"/>
                </a:lnTo>
                <a:lnTo>
                  <a:pt x="16553" y="26592"/>
                </a:lnTo>
                <a:lnTo>
                  <a:pt x="17449" y="26652"/>
                </a:lnTo>
                <a:lnTo>
                  <a:pt x="18346" y="26652"/>
                </a:lnTo>
                <a:lnTo>
                  <a:pt x="19182" y="26592"/>
                </a:lnTo>
                <a:lnTo>
                  <a:pt x="20079" y="26532"/>
                </a:lnTo>
                <a:lnTo>
                  <a:pt x="20915" y="26413"/>
                </a:lnTo>
                <a:lnTo>
                  <a:pt x="21812" y="26233"/>
                </a:lnTo>
                <a:lnTo>
                  <a:pt x="22648" y="26054"/>
                </a:lnTo>
                <a:lnTo>
                  <a:pt x="23485" y="25815"/>
                </a:lnTo>
                <a:lnTo>
                  <a:pt x="24321" y="25516"/>
                </a:lnTo>
                <a:lnTo>
                  <a:pt x="25158" y="25218"/>
                </a:lnTo>
                <a:lnTo>
                  <a:pt x="26592" y="24620"/>
                </a:lnTo>
                <a:lnTo>
                  <a:pt x="28026" y="23843"/>
                </a:lnTo>
                <a:lnTo>
                  <a:pt x="29341" y="22947"/>
                </a:lnTo>
                <a:lnTo>
                  <a:pt x="30596" y="21991"/>
                </a:lnTo>
                <a:lnTo>
                  <a:pt x="31791" y="20975"/>
                </a:lnTo>
                <a:lnTo>
                  <a:pt x="32328" y="20377"/>
                </a:lnTo>
                <a:lnTo>
                  <a:pt x="32866" y="19780"/>
                </a:lnTo>
                <a:lnTo>
                  <a:pt x="33344" y="19182"/>
                </a:lnTo>
                <a:lnTo>
                  <a:pt x="33822" y="18525"/>
                </a:lnTo>
                <a:lnTo>
                  <a:pt x="34241" y="17868"/>
                </a:lnTo>
                <a:lnTo>
                  <a:pt x="34659" y="17151"/>
                </a:lnTo>
                <a:lnTo>
                  <a:pt x="35077" y="16314"/>
                </a:lnTo>
                <a:lnTo>
                  <a:pt x="35436" y="15478"/>
                </a:lnTo>
                <a:lnTo>
                  <a:pt x="35675" y="14581"/>
                </a:lnTo>
                <a:lnTo>
                  <a:pt x="35914" y="13745"/>
                </a:lnTo>
                <a:lnTo>
                  <a:pt x="36033" y="12848"/>
                </a:lnTo>
                <a:lnTo>
                  <a:pt x="36033" y="11892"/>
                </a:lnTo>
                <a:lnTo>
                  <a:pt x="36033" y="10996"/>
                </a:lnTo>
                <a:lnTo>
                  <a:pt x="35914" y="10040"/>
                </a:lnTo>
                <a:lnTo>
                  <a:pt x="35735" y="8904"/>
                </a:lnTo>
                <a:lnTo>
                  <a:pt x="35495" y="7769"/>
                </a:lnTo>
                <a:lnTo>
                  <a:pt x="34898" y="5439"/>
                </a:lnTo>
                <a:lnTo>
                  <a:pt x="34539" y="4303"/>
                </a:lnTo>
                <a:lnTo>
                  <a:pt x="34420" y="3706"/>
                </a:lnTo>
                <a:lnTo>
                  <a:pt x="34360" y="3168"/>
                </a:lnTo>
                <a:lnTo>
                  <a:pt x="34360" y="2630"/>
                </a:lnTo>
                <a:lnTo>
                  <a:pt x="34360" y="2451"/>
                </a:lnTo>
                <a:lnTo>
                  <a:pt x="34420" y="2331"/>
                </a:lnTo>
                <a:lnTo>
                  <a:pt x="34480" y="2272"/>
                </a:lnTo>
                <a:lnTo>
                  <a:pt x="34659" y="2212"/>
                </a:lnTo>
                <a:lnTo>
                  <a:pt x="35256" y="1973"/>
                </a:lnTo>
                <a:close/>
                <a:moveTo>
                  <a:pt x="35137" y="1"/>
                </a:moveTo>
                <a:lnTo>
                  <a:pt x="34958" y="120"/>
                </a:lnTo>
                <a:lnTo>
                  <a:pt x="34838" y="240"/>
                </a:lnTo>
                <a:lnTo>
                  <a:pt x="34778" y="479"/>
                </a:lnTo>
                <a:lnTo>
                  <a:pt x="34778" y="658"/>
                </a:lnTo>
                <a:lnTo>
                  <a:pt x="34838" y="897"/>
                </a:lnTo>
                <a:lnTo>
                  <a:pt x="34420" y="1017"/>
                </a:lnTo>
                <a:lnTo>
                  <a:pt x="34002" y="1077"/>
                </a:lnTo>
                <a:lnTo>
                  <a:pt x="33643" y="1136"/>
                </a:lnTo>
                <a:lnTo>
                  <a:pt x="33285" y="1256"/>
                </a:lnTo>
                <a:lnTo>
                  <a:pt x="32986" y="1435"/>
                </a:lnTo>
                <a:lnTo>
                  <a:pt x="32567" y="1674"/>
                </a:lnTo>
                <a:lnTo>
                  <a:pt x="32149" y="1973"/>
                </a:lnTo>
                <a:lnTo>
                  <a:pt x="31671" y="2152"/>
                </a:lnTo>
                <a:lnTo>
                  <a:pt x="26652" y="4244"/>
                </a:lnTo>
                <a:lnTo>
                  <a:pt x="21513" y="6395"/>
                </a:lnTo>
                <a:lnTo>
                  <a:pt x="16314" y="8606"/>
                </a:lnTo>
                <a:lnTo>
                  <a:pt x="11474" y="10757"/>
                </a:lnTo>
                <a:lnTo>
                  <a:pt x="6693" y="12968"/>
                </a:lnTo>
                <a:lnTo>
                  <a:pt x="5020" y="13685"/>
                </a:lnTo>
                <a:lnTo>
                  <a:pt x="3347" y="14402"/>
                </a:lnTo>
                <a:lnTo>
                  <a:pt x="2570" y="14760"/>
                </a:lnTo>
                <a:lnTo>
                  <a:pt x="1793" y="15179"/>
                </a:lnTo>
                <a:lnTo>
                  <a:pt x="1076" y="15657"/>
                </a:lnTo>
                <a:lnTo>
                  <a:pt x="479" y="16135"/>
                </a:lnTo>
                <a:lnTo>
                  <a:pt x="419" y="15956"/>
                </a:lnTo>
                <a:lnTo>
                  <a:pt x="359" y="15776"/>
                </a:lnTo>
                <a:lnTo>
                  <a:pt x="240" y="15717"/>
                </a:lnTo>
                <a:lnTo>
                  <a:pt x="61" y="15657"/>
                </a:lnTo>
                <a:lnTo>
                  <a:pt x="1" y="15836"/>
                </a:lnTo>
                <a:lnTo>
                  <a:pt x="1" y="16015"/>
                </a:lnTo>
                <a:lnTo>
                  <a:pt x="61" y="16374"/>
                </a:lnTo>
                <a:lnTo>
                  <a:pt x="180" y="16732"/>
                </a:lnTo>
                <a:lnTo>
                  <a:pt x="539" y="17629"/>
                </a:lnTo>
                <a:lnTo>
                  <a:pt x="1076" y="18704"/>
                </a:lnTo>
                <a:lnTo>
                  <a:pt x="2152" y="20676"/>
                </a:lnTo>
                <a:lnTo>
                  <a:pt x="2869" y="21812"/>
                </a:lnTo>
                <a:lnTo>
                  <a:pt x="3467" y="22648"/>
                </a:lnTo>
                <a:lnTo>
                  <a:pt x="4124" y="23365"/>
                </a:lnTo>
                <a:lnTo>
                  <a:pt x="4841" y="23963"/>
                </a:lnTo>
                <a:lnTo>
                  <a:pt x="5558" y="24560"/>
                </a:lnTo>
                <a:lnTo>
                  <a:pt x="6395" y="25098"/>
                </a:lnTo>
                <a:lnTo>
                  <a:pt x="7231" y="25576"/>
                </a:lnTo>
                <a:lnTo>
                  <a:pt x="8068" y="26054"/>
                </a:lnTo>
                <a:lnTo>
                  <a:pt x="8964" y="26472"/>
                </a:lnTo>
                <a:lnTo>
                  <a:pt x="10996" y="27249"/>
                </a:lnTo>
                <a:lnTo>
                  <a:pt x="12071" y="27548"/>
                </a:lnTo>
                <a:lnTo>
                  <a:pt x="13087" y="27847"/>
                </a:lnTo>
                <a:lnTo>
                  <a:pt x="14103" y="28146"/>
                </a:lnTo>
                <a:lnTo>
                  <a:pt x="15179" y="28325"/>
                </a:lnTo>
                <a:lnTo>
                  <a:pt x="16195" y="28504"/>
                </a:lnTo>
                <a:lnTo>
                  <a:pt x="17270" y="28624"/>
                </a:lnTo>
                <a:lnTo>
                  <a:pt x="18346" y="28683"/>
                </a:lnTo>
                <a:lnTo>
                  <a:pt x="19362" y="28683"/>
                </a:lnTo>
                <a:lnTo>
                  <a:pt x="20437" y="28624"/>
                </a:lnTo>
                <a:lnTo>
                  <a:pt x="21453" y="28504"/>
                </a:lnTo>
                <a:lnTo>
                  <a:pt x="22529" y="28265"/>
                </a:lnTo>
                <a:lnTo>
                  <a:pt x="23544" y="28026"/>
                </a:lnTo>
                <a:lnTo>
                  <a:pt x="24620" y="27668"/>
                </a:lnTo>
                <a:lnTo>
                  <a:pt x="25636" y="27249"/>
                </a:lnTo>
                <a:lnTo>
                  <a:pt x="27309" y="26413"/>
                </a:lnTo>
                <a:lnTo>
                  <a:pt x="28982" y="25457"/>
                </a:lnTo>
                <a:lnTo>
                  <a:pt x="30655" y="24321"/>
                </a:lnTo>
                <a:lnTo>
                  <a:pt x="31432" y="23724"/>
                </a:lnTo>
                <a:lnTo>
                  <a:pt x="32209" y="23126"/>
                </a:lnTo>
                <a:lnTo>
                  <a:pt x="32926" y="22469"/>
                </a:lnTo>
                <a:lnTo>
                  <a:pt x="33643" y="21812"/>
                </a:lnTo>
                <a:lnTo>
                  <a:pt x="34300" y="21095"/>
                </a:lnTo>
                <a:lnTo>
                  <a:pt x="34958" y="20377"/>
                </a:lnTo>
                <a:lnTo>
                  <a:pt x="35555" y="19601"/>
                </a:lnTo>
                <a:lnTo>
                  <a:pt x="36093" y="18824"/>
                </a:lnTo>
                <a:lnTo>
                  <a:pt x="36571" y="17987"/>
                </a:lnTo>
                <a:lnTo>
                  <a:pt x="37049" y="17151"/>
                </a:lnTo>
                <a:lnTo>
                  <a:pt x="37467" y="16135"/>
                </a:lnTo>
                <a:lnTo>
                  <a:pt x="37826" y="15059"/>
                </a:lnTo>
                <a:lnTo>
                  <a:pt x="38065" y="13984"/>
                </a:lnTo>
                <a:lnTo>
                  <a:pt x="38244" y="12968"/>
                </a:lnTo>
                <a:lnTo>
                  <a:pt x="38304" y="11892"/>
                </a:lnTo>
                <a:lnTo>
                  <a:pt x="38304" y="10757"/>
                </a:lnTo>
                <a:lnTo>
                  <a:pt x="38244" y="9681"/>
                </a:lnTo>
                <a:lnTo>
                  <a:pt x="38125" y="8606"/>
                </a:lnTo>
                <a:lnTo>
                  <a:pt x="37945" y="7530"/>
                </a:lnTo>
                <a:lnTo>
                  <a:pt x="37706" y="6454"/>
                </a:lnTo>
                <a:lnTo>
                  <a:pt x="37408" y="5379"/>
                </a:lnTo>
                <a:lnTo>
                  <a:pt x="37109" y="4363"/>
                </a:lnTo>
                <a:lnTo>
                  <a:pt x="36332" y="2272"/>
                </a:lnTo>
                <a:lnTo>
                  <a:pt x="35555" y="300"/>
                </a:lnTo>
                <a:lnTo>
                  <a:pt x="35436" y="61"/>
                </a:lnTo>
                <a:lnTo>
                  <a:pt x="35256" y="1"/>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5" name="Google Shape;325;p13"/>
          <p:cNvSpPr/>
          <p:nvPr/>
        </p:nvSpPr>
        <p:spPr>
          <a:xfrm rot="-9290062">
            <a:off x="11344255" y="2269409"/>
            <a:ext cx="1035975" cy="1139187"/>
          </a:xfrm>
          <a:custGeom>
            <a:avLst/>
            <a:gdLst/>
            <a:ahLst/>
            <a:cxnLst/>
            <a:rect l="l" t="t" r="r" b="b"/>
            <a:pathLst>
              <a:path w="34779" h="38244" extrusionOk="0">
                <a:moveTo>
                  <a:pt x="20975" y="9322"/>
                </a:moveTo>
                <a:lnTo>
                  <a:pt x="20855" y="9382"/>
                </a:lnTo>
                <a:lnTo>
                  <a:pt x="20258" y="9920"/>
                </a:lnTo>
                <a:lnTo>
                  <a:pt x="19839" y="10338"/>
                </a:lnTo>
                <a:lnTo>
                  <a:pt x="19421" y="10816"/>
                </a:lnTo>
                <a:lnTo>
                  <a:pt x="19122" y="11294"/>
                </a:lnTo>
                <a:lnTo>
                  <a:pt x="19003" y="11533"/>
                </a:lnTo>
                <a:lnTo>
                  <a:pt x="18943" y="11712"/>
                </a:lnTo>
                <a:lnTo>
                  <a:pt x="18943" y="11892"/>
                </a:lnTo>
                <a:lnTo>
                  <a:pt x="19003" y="12011"/>
                </a:lnTo>
                <a:lnTo>
                  <a:pt x="19182" y="12071"/>
                </a:lnTo>
                <a:lnTo>
                  <a:pt x="19421" y="12131"/>
                </a:lnTo>
                <a:lnTo>
                  <a:pt x="19541" y="12071"/>
                </a:lnTo>
                <a:lnTo>
                  <a:pt x="19720" y="11952"/>
                </a:lnTo>
                <a:lnTo>
                  <a:pt x="20019" y="11593"/>
                </a:lnTo>
                <a:lnTo>
                  <a:pt x="20497" y="10816"/>
                </a:lnTo>
                <a:lnTo>
                  <a:pt x="20676" y="10517"/>
                </a:lnTo>
                <a:lnTo>
                  <a:pt x="20915" y="9980"/>
                </a:lnTo>
                <a:lnTo>
                  <a:pt x="20975" y="9681"/>
                </a:lnTo>
                <a:lnTo>
                  <a:pt x="21034" y="9442"/>
                </a:lnTo>
                <a:lnTo>
                  <a:pt x="21034" y="9382"/>
                </a:lnTo>
                <a:lnTo>
                  <a:pt x="20975" y="9322"/>
                </a:lnTo>
                <a:close/>
                <a:moveTo>
                  <a:pt x="23245" y="15238"/>
                </a:moveTo>
                <a:lnTo>
                  <a:pt x="22827" y="15298"/>
                </a:lnTo>
                <a:lnTo>
                  <a:pt x="22708" y="15358"/>
                </a:lnTo>
                <a:lnTo>
                  <a:pt x="22588" y="15477"/>
                </a:lnTo>
                <a:lnTo>
                  <a:pt x="22588" y="15656"/>
                </a:lnTo>
                <a:lnTo>
                  <a:pt x="22708" y="15836"/>
                </a:lnTo>
                <a:lnTo>
                  <a:pt x="22827" y="15955"/>
                </a:lnTo>
                <a:lnTo>
                  <a:pt x="23126" y="16075"/>
                </a:lnTo>
                <a:lnTo>
                  <a:pt x="23843" y="16254"/>
                </a:lnTo>
                <a:lnTo>
                  <a:pt x="24560" y="16373"/>
                </a:lnTo>
                <a:lnTo>
                  <a:pt x="25277" y="16373"/>
                </a:lnTo>
                <a:lnTo>
                  <a:pt x="25755" y="16254"/>
                </a:lnTo>
                <a:lnTo>
                  <a:pt x="25934" y="16134"/>
                </a:lnTo>
                <a:lnTo>
                  <a:pt x="26054" y="16075"/>
                </a:lnTo>
                <a:lnTo>
                  <a:pt x="26054" y="16015"/>
                </a:lnTo>
                <a:lnTo>
                  <a:pt x="26054" y="15895"/>
                </a:lnTo>
                <a:lnTo>
                  <a:pt x="25815" y="15776"/>
                </a:lnTo>
                <a:lnTo>
                  <a:pt x="25038" y="15537"/>
                </a:lnTo>
                <a:lnTo>
                  <a:pt x="24440" y="15417"/>
                </a:lnTo>
                <a:lnTo>
                  <a:pt x="23843" y="15298"/>
                </a:lnTo>
                <a:lnTo>
                  <a:pt x="23245" y="15238"/>
                </a:lnTo>
                <a:close/>
                <a:moveTo>
                  <a:pt x="16792" y="18166"/>
                </a:moveTo>
                <a:lnTo>
                  <a:pt x="16553" y="18226"/>
                </a:lnTo>
                <a:lnTo>
                  <a:pt x="16075" y="18465"/>
                </a:lnTo>
                <a:lnTo>
                  <a:pt x="15776" y="18644"/>
                </a:lnTo>
                <a:lnTo>
                  <a:pt x="15358" y="19122"/>
                </a:lnTo>
                <a:lnTo>
                  <a:pt x="14939" y="19779"/>
                </a:lnTo>
                <a:lnTo>
                  <a:pt x="14760" y="20138"/>
                </a:lnTo>
                <a:lnTo>
                  <a:pt x="14641" y="20496"/>
                </a:lnTo>
                <a:lnTo>
                  <a:pt x="14641" y="20795"/>
                </a:lnTo>
                <a:lnTo>
                  <a:pt x="14641" y="20915"/>
                </a:lnTo>
                <a:lnTo>
                  <a:pt x="14700" y="21034"/>
                </a:lnTo>
                <a:lnTo>
                  <a:pt x="14820" y="21094"/>
                </a:lnTo>
                <a:lnTo>
                  <a:pt x="14939" y="21094"/>
                </a:lnTo>
                <a:lnTo>
                  <a:pt x="15059" y="21034"/>
                </a:lnTo>
                <a:lnTo>
                  <a:pt x="15238" y="20915"/>
                </a:lnTo>
                <a:lnTo>
                  <a:pt x="15537" y="20616"/>
                </a:lnTo>
                <a:lnTo>
                  <a:pt x="15895" y="20138"/>
                </a:lnTo>
                <a:lnTo>
                  <a:pt x="16553" y="19122"/>
                </a:lnTo>
                <a:lnTo>
                  <a:pt x="16971" y="18405"/>
                </a:lnTo>
                <a:lnTo>
                  <a:pt x="17031" y="18226"/>
                </a:lnTo>
                <a:lnTo>
                  <a:pt x="17031" y="18166"/>
                </a:lnTo>
                <a:close/>
                <a:moveTo>
                  <a:pt x="23365" y="22110"/>
                </a:moveTo>
                <a:lnTo>
                  <a:pt x="23245" y="22229"/>
                </a:lnTo>
                <a:lnTo>
                  <a:pt x="23245" y="22409"/>
                </a:lnTo>
                <a:lnTo>
                  <a:pt x="23245" y="22707"/>
                </a:lnTo>
                <a:lnTo>
                  <a:pt x="23245" y="22946"/>
                </a:lnTo>
                <a:lnTo>
                  <a:pt x="23305" y="23185"/>
                </a:lnTo>
                <a:lnTo>
                  <a:pt x="23425" y="23305"/>
                </a:lnTo>
                <a:lnTo>
                  <a:pt x="23544" y="23484"/>
                </a:lnTo>
                <a:lnTo>
                  <a:pt x="23783" y="23604"/>
                </a:lnTo>
                <a:lnTo>
                  <a:pt x="24261" y="23843"/>
                </a:lnTo>
                <a:lnTo>
                  <a:pt x="24560" y="23962"/>
                </a:lnTo>
                <a:lnTo>
                  <a:pt x="25098" y="23962"/>
                </a:lnTo>
                <a:lnTo>
                  <a:pt x="25337" y="23843"/>
                </a:lnTo>
                <a:lnTo>
                  <a:pt x="25516" y="23664"/>
                </a:lnTo>
                <a:lnTo>
                  <a:pt x="25695" y="23544"/>
                </a:lnTo>
                <a:lnTo>
                  <a:pt x="25755" y="23425"/>
                </a:lnTo>
                <a:lnTo>
                  <a:pt x="25695" y="23305"/>
                </a:lnTo>
                <a:lnTo>
                  <a:pt x="25636" y="23185"/>
                </a:lnTo>
                <a:lnTo>
                  <a:pt x="25516" y="23066"/>
                </a:lnTo>
                <a:lnTo>
                  <a:pt x="25217" y="22827"/>
                </a:lnTo>
                <a:lnTo>
                  <a:pt x="24321" y="22528"/>
                </a:lnTo>
                <a:lnTo>
                  <a:pt x="23962" y="22409"/>
                </a:lnTo>
                <a:lnTo>
                  <a:pt x="23723" y="22289"/>
                </a:lnTo>
                <a:lnTo>
                  <a:pt x="23484" y="22110"/>
                </a:lnTo>
                <a:close/>
                <a:moveTo>
                  <a:pt x="9024" y="23783"/>
                </a:moveTo>
                <a:lnTo>
                  <a:pt x="8486" y="24142"/>
                </a:lnTo>
                <a:lnTo>
                  <a:pt x="8068" y="24440"/>
                </a:lnTo>
                <a:lnTo>
                  <a:pt x="7709" y="24799"/>
                </a:lnTo>
                <a:lnTo>
                  <a:pt x="7410" y="25157"/>
                </a:lnTo>
                <a:lnTo>
                  <a:pt x="7291" y="25337"/>
                </a:lnTo>
                <a:lnTo>
                  <a:pt x="7291" y="25516"/>
                </a:lnTo>
                <a:lnTo>
                  <a:pt x="7291" y="25635"/>
                </a:lnTo>
                <a:lnTo>
                  <a:pt x="7350" y="25755"/>
                </a:lnTo>
                <a:lnTo>
                  <a:pt x="7470" y="25874"/>
                </a:lnTo>
                <a:lnTo>
                  <a:pt x="7709" y="25934"/>
                </a:lnTo>
                <a:lnTo>
                  <a:pt x="7888" y="25934"/>
                </a:lnTo>
                <a:lnTo>
                  <a:pt x="8068" y="25874"/>
                </a:lnTo>
                <a:lnTo>
                  <a:pt x="8247" y="25815"/>
                </a:lnTo>
                <a:lnTo>
                  <a:pt x="8426" y="25635"/>
                </a:lnTo>
                <a:lnTo>
                  <a:pt x="8725" y="25277"/>
                </a:lnTo>
                <a:lnTo>
                  <a:pt x="8964" y="24859"/>
                </a:lnTo>
                <a:lnTo>
                  <a:pt x="9083" y="24440"/>
                </a:lnTo>
                <a:lnTo>
                  <a:pt x="9203" y="24082"/>
                </a:lnTo>
                <a:lnTo>
                  <a:pt x="9143" y="23843"/>
                </a:lnTo>
                <a:lnTo>
                  <a:pt x="9143" y="23783"/>
                </a:lnTo>
                <a:close/>
                <a:moveTo>
                  <a:pt x="17330" y="27129"/>
                </a:moveTo>
                <a:lnTo>
                  <a:pt x="17210" y="27189"/>
                </a:lnTo>
                <a:lnTo>
                  <a:pt x="16852" y="27368"/>
                </a:lnTo>
                <a:lnTo>
                  <a:pt x="16553" y="27607"/>
                </a:lnTo>
                <a:lnTo>
                  <a:pt x="16314" y="27966"/>
                </a:lnTo>
                <a:lnTo>
                  <a:pt x="16134" y="28324"/>
                </a:lnTo>
                <a:lnTo>
                  <a:pt x="16075" y="28623"/>
                </a:lnTo>
                <a:lnTo>
                  <a:pt x="16075" y="28743"/>
                </a:lnTo>
                <a:lnTo>
                  <a:pt x="16134" y="28802"/>
                </a:lnTo>
                <a:lnTo>
                  <a:pt x="16314" y="28862"/>
                </a:lnTo>
                <a:lnTo>
                  <a:pt x="16493" y="28862"/>
                </a:lnTo>
                <a:lnTo>
                  <a:pt x="16672" y="28802"/>
                </a:lnTo>
                <a:lnTo>
                  <a:pt x="16911" y="28623"/>
                </a:lnTo>
                <a:lnTo>
                  <a:pt x="17150" y="28384"/>
                </a:lnTo>
                <a:lnTo>
                  <a:pt x="17389" y="28145"/>
                </a:lnTo>
                <a:lnTo>
                  <a:pt x="17569" y="27846"/>
                </a:lnTo>
                <a:lnTo>
                  <a:pt x="17688" y="27607"/>
                </a:lnTo>
                <a:lnTo>
                  <a:pt x="17688" y="27428"/>
                </a:lnTo>
                <a:lnTo>
                  <a:pt x="17688" y="27368"/>
                </a:lnTo>
                <a:lnTo>
                  <a:pt x="17628" y="27249"/>
                </a:lnTo>
                <a:lnTo>
                  <a:pt x="17509" y="27189"/>
                </a:lnTo>
                <a:lnTo>
                  <a:pt x="17330" y="27129"/>
                </a:lnTo>
                <a:close/>
                <a:moveTo>
                  <a:pt x="27548" y="27548"/>
                </a:moveTo>
                <a:lnTo>
                  <a:pt x="27368" y="27607"/>
                </a:lnTo>
                <a:lnTo>
                  <a:pt x="27249" y="27727"/>
                </a:lnTo>
                <a:lnTo>
                  <a:pt x="27189" y="27906"/>
                </a:lnTo>
                <a:lnTo>
                  <a:pt x="27189" y="28026"/>
                </a:lnTo>
                <a:lnTo>
                  <a:pt x="27189" y="28205"/>
                </a:lnTo>
                <a:lnTo>
                  <a:pt x="27309" y="28563"/>
                </a:lnTo>
                <a:lnTo>
                  <a:pt x="27607" y="28922"/>
                </a:lnTo>
                <a:lnTo>
                  <a:pt x="27787" y="29041"/>
                </a:lnTo>
                <a:lnTo>
                  <a:pt x="28026" y="29161"/>
                </a:lnTo>
                <a:lnTo>
                  <a:pt x="28205" y="29221"/>
                </a:lnTo>
                <a:lnTo>
                  <a:pt x="28444" y="29281"/>
                </a:lnTo>
                <a:lnTo>
                  <a:pt x="28683" y="29221"/>
                </a:lnTo>
                <a:lnTo>
                  <a:pt x="28922" y="29161"/>
                </a:lnTo>
                <a:lnTo>
                  <a:pt x="29101" y="29041"/>
                </a:lnTo>
                <a:lnTo>
                  <a:pt x="29221" y="28922"/>
                </a:lnTo>
                <a:lnTo>
                  <a:pt x="29281" y="28802"/>
                </a:lnTo>
                <a:lnTo>
                  <a:pt x="29281" y="28683"/>
                </a:lnTo>
                <a:lnTo>
                  <a:pt x="29161" y="28384"/>
                </a:lnTo>
                <a:lnTo>
                  <a:pt x="28982" y="28145"/>
                </a:lnTo>
                <a:lnTo>
                  <a:pt x="28803" y="28145"/>
                </a:lnTo>
                <a:lnTo>
                  <a:pt x="28325" y="27906"/>
                </a:lnTo>
                <a:lnTo>
                  <a:pt x="27847" y="27667"/>
                </a:lnTo>
                <a:lnTo>
                  <a:pt x="27727" y="27548"/>
                </a:lnTo>
                <a:close/>
                <a:moveTo>
                  <a:pt x="23058" y="974"/>
                </a:moveTo>
                <a:lnTo>
                  <a:pt x="23126" y="1196"/>
                </a:lnTo>
                <a:lnTo>
                  <a:pt x="23544" y="2211"/>
                </a:lnTo>
                <a:lnTo>
                  <a:pt x="24082" y="3347"/>
                </a:lnTo>
                <a:lnTo>
                  <a:pt x="25217" y="5558"/>
                </a:lnTo>
                <a:lnTo>
                  <a:pt x="25875" y="6932"/>
                </a:lnTo>
                <a:lnTo>
                  <a:pt x="27368" y="10697"/>
                </a:lnTo>
                <a:lnTo>
                  <a:pt x="28803" y="14521"/>
                </a:lnTo>
                <a:lnTo>
                  <a:pt x="30177" y="18345"/>
                </a:lnTo>
                <a:lnTo>
                  <a:pt x="30834" y="20257"/>
                </a:lnTo>
                <a:lnTo>
                  <a:pt x="31372" y="22229"/>
                </a:lnTo>
                <a:lnTo>
                  <a:pt x="31850" y="24440"/>
                </a:lnTo>
                <a:lnTo>
                  <a:pt x="32268" y="26651"/>
                </a:lnTo>
                <a:lnTo>
                  <a:pt x="32567" y="28504"/>
                </a:lnTo>
                <a:lnTo>
                  <a:pt x="32627" y="29101"/>
                </a:lnTo>
                <a:lnTo>
                  <a:pt x="32627" y="29340"/>
                </a:lnTo>
                <a:lnTo>
                  <a:pt x="32627" y="29460"/>
                </a:lnTo>
                <a:lnTo>
                  <a:pt x="32507" y="29639"/>
                </a:lnTo>
                <a:lnTo>
                  <a:pt x="32388" y="29759"/>
                </a:lnTo>
                <a:lnTo>
                  <a:pt x="31970" y="30117"/>
                </a:lnTo>
                <a:lnTo>
                  <a:pt x="31312" y="30535"/>
                </a:lnTo>
                <a:lnTo>
                  <a:pt x="30655" y="30954"/>
                </a:lnTo>
                <a:lnTo>
                  <a:pt x="29878" y="31252"/>
                </a:lnTo>
                <a:lnTo>
                  <a:pt x="29101" y="31432"/>
                </a:lnTo>
                <a:lnTo>
                  <a:pt x="28265" y="31611"/>
                </a:lnTo>
                <a:lnTo>
                  <a:pt x="27428" y="31730"/>
                </a:lnTo>
                <a:lnTo>
                  <a:pt x="26532" y="31790"/>
                </a:lnTo>
                <a:lnTo>
                  <a:pt x="25695" y="31850"/>
                </a:lnTo>
                <a:lnTo>
                  <a:pt x="23903" y="31790"/>
                </a:lnTo>
                <a:lnTo>
                  <a:pt x="22170" y="31611"/>
                </a:lnTo>
                <a:lnTo>
                  <a:pt x="19003" y="31252"/>
                </a:lnTo>
                <a:lnTo>
                  <a:pt x="16971" y="30954"/>
                </a:lnTo>
                <a:lnTo>
                  <a:pt x="14999" y="30655"/>
                </a:lnTo>
                <a:lnTo>
                  <a:pt x="13027" y="30237"/>
                </a:lnTo>
                <a:lnTo>
                  <a:pt x="11055" y="29759"/>
                </a:lnTo>
                <a:lnTo>
                  <a:pt x="10099" y="29460"/>
                </a:lnTo>
                <a:lnTo>
                  <a:pt x="9143" y="29161"/>
                </a:lnTo>
                <a:lnTo>
                  <a:pt x="7291" y="28384"/>
                </a:lnTo>
                <a:lnTo>
                  <a:pt x="6335" y="28026"/>
                </a:lnTo>
                <a:lnTo>
                  <a:pt x="5438" y="27727"/>
                </a:lnTo>
                <a:lnTo>
                  <a:pt x="4482" y="27428"/>
                </a:lnTo>
                <a:lnTo>
                  <a:pt x="3526" y="27249"/>
                </a:lnTo>
                <a:lnTo>
                  <a:pt x="8605" y="20616"/>
                </a:lnTo>
                <a:lnTo>
                  <a:pt x="13685" y="13983"/>
                </a:lnTo>
                <a:lnTo>
                  <a:pt x="15597" y="11473"/>
                </a:lnTo>
                <a:lnTo>
                  <a:pt x="18883" y="7171"/>
                </a:lnTo>
                <a:lnTo>
                  <a:pt x="20556" y="4900"/>
                </a:lnTo>
                <a:lnTo>
                  <a:pt x="21931" y="2928"/>
                </a:lnTo>
                <a:lnTo>
                  <a:pt x="22409" y="2152"/>
                </a:lnTo>
                <a:lnTo>
                  <a:pt x="22827" y="1494"/>
                </a:lnTo>
                <a:lnTo>
                  <a:pt x="23006" y="1076"/>
                </a:lnTo>
                <a:lnTo>
                  <a:pt x="23058" y="974"/>
                </a:lnTo>
                <a:close/>
                <a:moveTo>
                  <a:pt x="3168" y="27727"/>
                </a:moveTo>
                <a:lnTo>
                  <a:pt x="3825" y="28324"/>
                </a:lnTo>
                <a:lnTo>
                  <a:pt x="4602" y="28802"/>
                </a:lnTo>
                <a:lnTo>
                  <a:pt x="5438" y="29161"/>
                </a:lnTo>
                <a:lnTo>
                  <a:pt x="6335" y="29520"/>
                </a:lnTo>
                <a:lnTo>
                  <a:pt x="7291" y="29878"/>
                </a:lnTo>
                <a:lnTo>
                  <a:pt x="8187" y="30117"/>
                </a:lnTo>
                <a:lnTo>
                  <a:pt x="9920" y="30595"/>
                </a:lnTo>
                <a:lnTo>
                  <a:pt x="12071" y="31193"/>
                </a:lnTo>
                <a:lnTo>
                  <a:pt x="14222" y="31671"/>
                </a:lnTo>
                <a:lnTo>
                  <a:pt x="16373" y="32029"/>
                </a:lnTo>
                <a:lnTo>
                  <a:pt x="18584" y="32328"/>
                </a:lnTo>
                <a:lnTo>
                  <a:pt x="20377" y="32567"/>
                </a:lnTo>
                <a:lnTo>
                  <a:pt x="22230" y="32746"/>
                </a:lnTo>
                <a:lnTo>
                  <a:pt x="24082" y="32806"/>
                </a:lnTo>
                <a:lnTo>
                  <a:pt x="25934" y="32806"/>
                </a:lnTo>
                <a:lnTo>
                  <a:pt x="26831" y="32746"/>
                </a:lnTo>
                <a:lnTo>
                  <a:pt x="27787" y="32627"/>
                </a:lnTo>
                <a:lnTo>
                  <a:pt x="28683" y="32507"/>
                </a:lnTo>
                <a:lnTo>
                  <a:pt x="29579" y="32268"/>
                </a:lnTo>
                <a:lnTo>
                  <a:pt x="30416" y="32029"/>
                </a:lnTo>
                <a:lnTo>
                  <a:pt x="31253" y="31671"/>
                </a:lnTo>
                <a:lnTo>
                  <a:pt x="32089" y="31312"/>
                </a:lnTo>
                <a:lnTo>
                  <a:pt x="32866" y="30834"/>
                </a:lnTo>
                <a:lnTo>
                  <a:pt x="33045" y="32029"/>
                </a:lnTo>
                <a:lnTo>
                  <a:pt x="33165" y="32388"/>
                </a:lnTo>
                <a:lnTo>
                  <a:pt x="33165" y="32567"/>
                </a:lnTo>
                <a:lnTo>
                  <a:pt x="33105" y="32627"/>
                </a:lnTo>
                <a:lnTo>
                  <a:pt x="32985" y="32746"/>
                </a:lnTo>
                <a:lnTo>
                  <a:pt x="32866" y="32806"/>
                </a:lnTo>
                <a:lnTo>
                  <a:pt x="32448" y="32806"/>
                </a:lnTo>
                <a:lnTo>
                  <a:pt x="32209" y="32985"/>
                </a:lnTo>
                <a:lnTo>
                  <a:pt x="31850" y="33105"/>
                </a:lnTo>
                <a:lnTo>
                  <a:pt x="31133" y="33284"/>
                </a:lnTo>
                <a:lnTo>
                  <a:pt x="29759" y="33583"/>
                </a:lnTo>
                <a:lnTo>
                  <a:pt x="28026" y="33762"/>
                </a:lnTo>
                <a:lnTo>
                  <a:pt x="26233" y="33882"/>
                </a:lnTo>
                <a:lnTo>
                  <a:pt x="24500" y="33882"/>
                </a:lnTo>
                <a:lnTo>
                  <a:pt x="22708" y="33762"/>
                </a:lnTo>
                <a:lnTo>
                  <a:pt x="20915" y="33643"/>
                </a:lnTo>
                <a:lnTo>
                  <a:pt x="19182" y="33463"/>
                </a:lnTo>
                <a:lnTo>
                  <a:pt x="15716" y="33045"/>
                </a:lnTo>
                <a:lnTo>
                  <a:pt x="13924" y="32746"/>
                </a:lnTo>
                <a:lnTo>
                  <a:pt x="12191" y="32388"/>
                </a:lnTo>
                <a:lnTo>
                  <a:pt x="10517" y="31969"/>
                </a:lnTo>
                <a:lnTo>
                  <a:pt x="8844" y="31432"/>
                </a:lnTo>
                <a:lnTo>
                  <a:pt x="7231" y="30834"/>
                </a:lnTo>
                <a:lnTo>
                  <a:pt x="5618" y="30237"/>
                </a:lnTo>
                <a:lnTo>
                  <a:pt x="2331" y="28802"/>
                </a:lnTo>
                <a:lnTo>
                  <a:pt x="3168" y="27727"/>
                </a:lnTo>
                <a:close/>
                <a:moveTo>
                  <a:pt x="22887" y="0"/>
                </a:moveTo>
                <a:lnTo>
                  <a:pt x="22887" y="60"/>
                </a:lnTo>
                <a:lnTo>
                  <a:pt x="22827" y="180"/>
                </a:lnTo>
                <a:lnTo>
                  <a:pt x="22887" y="419"/>
                </a:lnTo>
                <a:lnTo>
                  <a:pt x="23030" y="885"/>
                </a:lnTo>
                <a:lnTo>
                  <a:pt x="23006" y="837"/>
                </a:lnTo>
                <a:lnTo>
                  <a:pt x="22827" y="1016"/>
                </a:lnTo>
                <a:lnTo>
                  <a:pt x="22349" y="1554"/>
                </a:lnTo>
                <a:lnTo>
                  <a:pt x="20676" y="3646"/>
                </a:lnTo>
                <a:lnTo>
                  <a:pt x="15597" y="10039"/>
                </a:lnTo>
                <a:lnTo>
                  <a:pt x="10278" y="16851"/>
                </a:lnTo>
                <a:lnTo>
                  <a:pt x="7291" y="20676"/>
                </a:lnTo>
                <a:lnTo>
                  <a:pt x="3526" y="25635"/>
                </a:lnTo>
                <a:lnTo>
                  <a:pt x="2690" y="26711"/>
                </a:lnTo>
                <a:lnTo>
                  <a:pt x="1435" y="28145"/>
                </a:lnTo>
                <a:lnTo>
                  <a:pt x="837" y="28922"/>
                </a:lnTo>
                <a:lnTo>
                  <a:pt x="359" y="29639"/>
                </a:lnTo>
                <a:lnTo>
                  <a:pt x="180" y="29998"/>
                </a:lnTo>
                <a:lnTo>
                  <a:pt x="60" y="30296"/>
                </a:lnTo>
                <a:lnTo>
                  <a:pt x="1" y="30595"/>
                </a:lnTo>
                <a:lnTo>
                  <a:pt x="1" y="30834"/>
                </a:lnTo>
                <a:lnTo>
                  <a:pt x="60" y="31013"/>
                </a:lnTo>
                <a:lnTo>
                  <a:pt x="180" y="31252"/>
                </a:lnTo>
                <a:lnTo>
                  <a:pt x="538" y="31671"/>
                </a:lnTo>
                <a:lnTo>
                  <a:pt x="1016" y="32089"/>
                </a:lnTo>
                <a:lnTo>
                  <a:pt x="1554" y="32507"/>
                </a:lnTo>
                <a:lnTo>
                  <a:pt x="2749" y="33284"/>
                </a:lnTo>
                <a:lnTo>
                  <a:pt x="3646" y="33822"/>
                </a:lnTo>
                <a:lnTo>
                  <a:pt x="4721" y="34479"/>
                </a:lnTo>
                <a:lnTo>
                  <a:pt x="5797" y="35077"/>
                </a:lnTo>
                <a:lnTo>
                  <a:pt x="6932" y="35615"/>
                </a:lnTo>
                <a:lnTo>
                  <a:pt x="8127" y="36093"/>
                </a:lnTo>
                <a:lnTo>
                  <a:pt x="9322" y="36511"/>
                </a:lnTo>
                <a:lnTo>
                  <a:pt x="10517" y="36869"/>
                </a:lnTo>
                <a:lnTo>
                  <a:pt x="11713" y="37168"/>
                </a:lnTo>
                <a:lnTo>
                  <a:pt x="12908" y="37467"/>
                </a:lnTo>
                <a:lnTo>
                  <a:pt x="14163" y="37706"/>
                </a:lnTo>
                <a:lnTo>
                  <a:pt x="15358" y="37885"/>
                </a:lnTo>
                <a:lnTo>
                  <a:pt x="16613" y="38005"/>
                </a:lnTo>
                <a:lnTo>
                  <a:pt x="17867" y="38124"/>
                </a:lnTo>
                <a:lnTo>
                  <a:pt x="20377" y="38244"/>
                </a:lnTo>
                <a:lnTo>
                  <a:pt x="22887" y="38184"/>
                </a:lnTo>
                <a:lnTo>
                  <a:pt x="25397" y="38124"/>
                </a:lnTo>
                <a:lnTo>
                  <a:pt x="27906" y="37945"/>
                </a:lnTo>
                <a:lnTo>
                  <a:pt x="30296" y="37945"/>
                </a:lnTo>
                <a:lnTo>
                  <a:pt x="30954" y="37885"/>
                </a:lnTo>
                <a:lnTo>
                  <a:pt x="31551" y="37826"/>
                </a:lnTo>
                <a:lnTo>
                  <a:pt x="32089" y="37706"/>
                </a:lnTo>
                <a:lnTo>
                  <a:pt x="32627" y="37586"/>
                </a:lnTo>
                <a:lnTo>
                  <a:pt x="32926" y="37467"/>
                </a:lnTo>
                <a:lnTo>
                  <a:pt x="33224" y="37288"/>
                </a:lnTo>
                <a:lnTo>
                  <a:pt x="33344" y="37228"/>
                </a:lnTo>
                <a:lnTo>
                  <a:pt x="33344" y="37049"/>
                </a:lnTo>
                <a:lnTo>
                  <a:pt x="33344" y="36929"/>
                </a:lnTo>
                <a:lnTo>
                  <a:pt x="33224" y="36690"/>
                </a:lnTo>
                <a:lnTo>
                  <a:pt x="33105" y="36571"/>
                </a:lnTo>
                <a:lnTo>
                  <a:pt x="32866" y="36511"/>
                </a:lnTo>
                <a:lnTo>
                  <a:pt x="32567" y="36451"/>
                </a:lnTo>
                <a:lnTo>
                  <a:pt x="32209" y="36511"/>
                </a:lnTo>
                <a:lnTo>
                  <a:pt x="31073" y="36630"/>
                </a:lnTo>
                <a:lnTo>
                  <a:pt x="28564" y="36869"/>
                </a:lnTo>
                <a:lnTo>
                  <a:pt x="25994" y="37049"/>
                </a:lnTo>
                <a:lnTo>
                  <a:pt x="23484" y="37168"/>
                </a:lnTo>
                <a:lnTo>
                  <a:pt x="20915" y="37168"/>
                </a:lnTo>
                <a:lnTo>
                  <a:pt x="19481" y="37108"/>
                </a:lnTo>
                <a:lnTo>
                  <a:pt x="18106" y="37049"/>
                </a:lnTo>
                <a:lnTo>
                  <a:pt x="16672" y="36929"/>
                </a:lnTo>
                <a:lnTo>
                  <a:pt x="15238" y="36750"/>
                </a:lnTo>
                <a:lnTo>
                  <a:pt x="13864" y="36571"/>
                </a:lnTo>
                <a:lnTo>
                  <a:pt x="12489" y="36272"/>
                </a:lnTo>
                <a:lnTo>
                  <a:pt x="11115" y="35913"/>
                </a:lnTo>
                <a:lnTo>
                  <a:pt x="9741" y="35555"/>
                </a:lnTo>
                <a:lnTo>
                  <a:pt x="8486" y="35077"/>
                </a:lnTo>
                <a:lnTo>
                  <a:pt x="7291" y="34599"/>
                </a:lnTo>
                <a:lnTo>
                  <a:pt x="6096" y="34061"/>
                </a:lnTo>
                <a:lnTo>
                  <a:pt x="4900" y="33404"/>
                </a:lnTo>
                <a:lnTo>
                  <a:pt x="3646" y="32567"/>
                </a:lnTo>
                <a:lnTo>
                  <a:pt x="2451" y="31730"/>
                </a:lnTo>
                <a:lnTo>
                  <a:pt x="1913" y="31312"/>
                </a:lnTo>
                <a:lnTo>
                  <a:pt x="1674" y="31133"/>
                </a:lnTo>
                <a:lnTo>
                  <a:pt x="1494" y="30954"/>
                </a:lnTo>
                <a:lnTo>
                  <a:pt x="1255" y="30476"/>
                </a:lnTo>
                <a:lnTo>
                  <a:pt x="1255" y="30296"/>
                </a:lnTo>
                <a:lnTo>
                  <a:pt x="1315" y="30177"/>
                </a:lnTo>
                <a:lnTo>
                  <a:pt x="1554" y="29818"/>
                </a:lnTo>
                <a:lnTo>
                  <a:pt x="1972" y="29281"/>
                </a:lnTo>
                <a:lnTo>
                  <a:pt x="2749" y="29878"/>
                </a:lnTo>
                <a:lnTo>
                  <a:pt x="3586" y="30416"/>
                </a:lnTo>
                <a:lnTo>
                  <a:pt x="4422" y="30954"/>
                </a:lnTo>
                <a:lnTo>
                  <a:pt x="5259" y="31372"/>
                </a:lnTo>
                <a:lnTo>
                  <a:pt x="6155" y="31790"/>
                </a:lnTo>
                <a:lnTo>
                  <a:pt x="7052" y="32149"/>
                </a:lnTo>
                <a:lnTo>
                  <a:pt x="8008" y="32448"/>
                </a:lnTo>
                <a:lnTo>
                  <a:pt x="8904" y="32746"/>
                </a:lnTo>
                <a:lnTo>
                  <a:pt x="10816" y="33224"/>
                </a:lnTo>
                <a:lnTo>
                  <a:pt x="12788" y="33643"/>
                </a:lnTo>
                <a:lnTo>
                  <a:pt x="14700" y="33941"/>
                </a:lnTo>
                <a:lnTo>
                  <a:pt x="16672" y="34121"/>
                </a:lnTo>
                <a:lnTo>
                  <a:pt x="20676" y="34599"/>
                </a:lnTo>
                <a:lnTo>
                  <a:pt x="22887" y="34838"/>
                </a:lnTo>
                <a:lnTo>
                  <a:pt x="25098" y="34957"/>
                </a:lnTo>
                <a:lnTo>
                  <a:pt x="27249" y="34957"/>
                </a:lnTo>
                <a:lnTo>
                  <a:pt x="28325" y="34838"/>
                </a:lnTo>
                <a:lnTo>
                  <a:pt x="29400" y="34718"/>
                </a:lnTo>
                <a:lnTo>
                  <a:pt x="30416" y="34479"/>
                </a:lnTo>
                <a:lnTo>
                  <a:pt x="31372" y="34240"/>
                </a:lnTo>
                <a:lnTo>
                  <a:pt x="32328" y="33882"/>
                </a:lnTo>
                <a:lnTo>
                  <a:pt x="33224" y="33404"/>
                </a:lnTo>
                <a:lnTo>
                  <a:pt x="33284" y="34300"/>
                </a:lnTo>
                <a:lnTo>
                  <a:pt x="33344" y="35435"/>
                </a:lnTo>
                <a:lnTo>
                  <a:pt x="33404" y="36033"/>
                </a:lnTo>
                <a:lnTo>
                  <a:pt x="33523" y="36571"/>
                </a:lnTo>
                <a:lnTo>
                  <a:pt x="33643" y="37049"/>
                </a:lnTo>
                <a:lnTo>
                  <a:pt x="33762" y="37347"/>
                </a:lnTo>
                <a:lnTo>
                  <a:pt x="34061" y="37586"/>
                </a:lnTo>
                <a:lnTo>
                  <a:pt x="34240" y="37646"/>
                </a:lnTo>
                <a:lnTo>
                  <a:pt x="34420" y="37706"/>
                </a:lnTo>
                <a:lnTo>
                  <a:pt x="34599" y="37706"/>
                </a:lnTo>
                <a:lnTo>
                  <a:pt x="34718" y="37646"/>
                </a:lnTo>
                <a:lnTo>
                  <a:pt x="34778" y="37467"/>
                </a:lnTo>
                <a:lnTo>
                  <a:pt x="34778" y="37228"/>
                </a:lnTo>
                <a:lnTo>
                  <a:pt x="34001" y="31730"/>
                </a:lnTo>
                <a:lnTo>
                  <a:pt x="33822" y="30535"/>
                </a:lnTo>
                <a:lnTo>
                  <a:pt x="33762" y="30296"/>
                </a:lnTo>
                <a:lnTo>
                  <a:pt x="33822" y="30117"/>
                </a:lnTo>
                <a:lnTo>
                  <a:pt x="33882" y="29998"/>
                </a:lnTo>
                <a:lnTo>
                  <a:pt x="34121" y="29878"/>
                </a:lnTo>
                <a:lnTo>
                  <a:pt x="34181" y="29579"/>
                </a:lnTo>
                <a:lnTo>
                  <a:pt x="34181" y="29101"/>
                </a:lnTo>
                <a:lnTo>
                  <a:pt x="34121" y="28922"/>
                </a:lnTo>
                <a:lnTo>
                  <a:pt x="34061" y="28802"/>
                </a:lnTo>
                <a:lnTo>
                  <a:pt x="34001" y="28743"/>
                </a:lnTo>
                <a:lnTo>
                  <a:pt x="33882" y="28743"/>
                </a:lnTo>
                <a:lnTo>
                  <a:pt x="33643" y="28922"/>
                </a:lnTo>
                <a:lnTo>
                  <a:pt x="33284" y="26831"/>
                </a:lnTo>
                <a:lnTo>
                  <a:pt x="32866" y="24799"/>
                </a:lnTo>
                <a:lnTo>
                  <a:pt x="32448" y="22767"/>
                </a:lnTo>
                <a:lnTo>
                  <a:pt x="31910" y="20795"/>
                </a:lnTo>
                <a:lnTo>
                  <a:pt x="31312" y="18823"/>
                </a:lnTo>
                <a:lnTo>
                  <a:pt x="30715" y="16851"/>
                </a:lnTo>
                <a:lnTo>
                  <a:pt x="29998" y="14880"/>
                </a:lnTo>
                <a:lnTo>
                  <a:pt x="29281" y="12908"/>
                </a:lnTo>
                <a:lnTo>
                  <a:pt x="27787" y="9143"/>
                </a:lnTo>
                <a:lnTo>
                  <a:pt x="26353" y="5378"/>
                </a:lnTo>
                <a:lnTo>
                  <a:pt x="25755" y="4243"/>
                </a:lnTo>
                <a:lnTo>
                  <a:pt x="24739" y="2331"/>
                </a:lnTo>
                <a:lnTo>
                  <a:pt x="24142" y="1375"/>
                </a:lnTo>
                <a:lnTo>
                  <a:pt x="23604" y="538"/>
                </a:lnTo>
                <a:lnTo>
                  <a:pt x="23365" y="299"/>
                </a:lnTo>
                <a:lnTo>
                  <a:pt x="23126" y="60"/>
                </a:lnTo>
                <a:lnTo>
                  <a:pt x="23006" y="0"/>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6" name="Google Shape;326;p13"/>
          <p:cNvSpPr/>
          <p:nvPr/>
        </p:nvSpPr>
        <p:spPr>
          <a:xfrm rot="5503490">
            <a:off x="10556273" y="5691805"/>
            <a:ext cx="1306627" cy="1173107"/>
          </a:xfrm>
          <a:custGeom>
            <a:avLst/>
            <a:gdLst/>
            <a:ahLst/>
            <a:cxnLst/>
            <a:rect l="l" t="t" r="r" b="b"/>
            <a:pathLst>
              <a:path w="43861" h="39379" extrusionOk="0">
                <a:moveTo>
                  <a:pt x="39917" y="2092"/>
                </a:moveTo>
                <a:lnTo>
                  <a:pt x="40216" y="2331"/>
                </a:lnTo>
                <a:lnTo>
                  <a:pt x="40514" y="2510"/>
                </a:lnTo>
                <a:lnTo>
                  <a:pt x="40873" y="2689"/>
                </a:lnTo>
                <a:lnTo>
                  <a:pt x="41232" y="2809"/>
                </a:lnTo>
                <a:lnTo>
                  <a:pt x="41949" y="2988"/>
                </a:lnTo>
                <a:lnTo>
                  <a:pt x="42725" y="3048"/>
                </a:lnTo>
                <a:lnTo>
                  <a:pt x="42666" y="3586"/>
                </a:lnTo>
                <a:lnTo>
                  <a:pt x="42486" y="4064"/>
                </a:lnTo>
                <a:lnTo>
                  <a:pt x="42188" y="5080"/>
                </a:lnTo>
                <a:lnTo>
                  <a:pt x="41949" y="4960"/>
                </a:lnTo>
                <a:lnTo>
                  <a:pt x="41769" y="4900"/>
                </a:lnTo>
                <a:lnTo>
                  <a:pt x="41650" y="4960"/>
                </a:lnTo>
                <a:lnTo>
                  <a:pt x="41530" y="5080"/>
                </a:lnTo>
                <a:lnTo>
                  <a:pt x="41411" y="5259"/>
                </a:lnTo>
                <a:lnTo>
                  <a:pt x="41351" y="5498"/>
                </a:lnTo>
                <a:lnTo>
                  <a:pt x="41291" y="6036"/>
                </a:lnTo>
                <a:lnTo>
                  <a:pt x="41232" y="6633"/>
                </a:lnTo>
                <a:lnTo>
                  <a:pt x="41232" y="7231"/>
                </a:lnTo>
                <a:lnTo>
                  <a:pt x="41291" y="7888"/>
                </a:lnTo>
                <a:lnTo>
                  <a:pt x="41351" y="10099"/>
                </a:lnTo>
                <a:lnTo>
                  <a:pt x="41411" y="12370"/>
                </a:lnTo>
                <a:lnTo>
                  <a:pt x="41351" y="14760"/>
                </a:lnTo>
                <a:lnTo>
                  <a:pt x="41291" y="15955"/>
                </a:lnTo>
                <a:lnTo>
                  <a:pt x="41172" y="17150"/>
                </a:lnTo>
                <a:lnTo>
                  <a:pt x="41052" y="18345"/>
                </a:lnTo>
                <a:lnTo>
                  <a:pt x="40873" y="19540"/>
                </a:lnTo>
                <a:lnTo>
                  <a:pt x="40634" y="20735"/>
                </a:lnTo>
                <a:lnTo>
                  <a:pt x="40335" y="21871"/>
                </a:lnTo>
                <a:lnTo>
                  <a:pt x="40036" y="22887"/>
                </a:lnTo>
                <a:lnTo>
                  <a:pt x="39738" y="23843"/>
                </a:lnTo>
                <a:lnTo>
                  <a:pt x="39319" y="24739"/>
                </a:lnTo>
                <a:lnTo>
                  <a:pt x="38901" y="25695"/>
                </a:lnTo>
                <a:lnTo>
                  <a:pt x="38423" y="26591"/>
                </a:lnTo>
                <a:lnTo>
                  <a:pt x="37945" y="27488"/>
                </a:lnTo>
                <a:lnTo>
                  <a:pt x="37407" y="28324"/>
                </a:lnTo>
                <a:lnTo>
                  <a:pt x="36810" y="29161"/>
                </a:lnTo>
                <a:lnTo>
                  <a:pt x="36152" y="29938"/>
                </a:lnTo>
                <a:lnTo>
                  <a:pt x="35495" y="30715"/>
                </a:lnTo>
                <a:lnTo>
                  <a:pt x="34838" y="31432"/>
                </a:lnTo>
                <a:lnTo>
                  <a:pt x="34061" y="32149"/>
                </a:lnTo>
                <a:lnTo>
                  <a:pt x="33344" y="32806"/>
                </a:lnTo>
                <a:lnTo>
                  <a:pt x="32507" y="33403"/>
                </a:lnTo>
                <a:lnTo>
                  <a:pt x="31671" y="34001"/>
                </a:lnTo>
                <a:lnTo>
                  <a:pt x="30834" y="34599"/>
                </a:lnTo>
                <a:lnTo>
                  <a:pt x="29878" y="35136"/>
                </a:lnTo>
                <a:lnTo>
                  <a:pt x="28862" y="35674"/>
                </a:lnTo>
                <a:lnTo>
                  <a:pt x="27846" y="36152"/>
                </a:lnTo>
                <a:lnTo>
                  <a:pt x="26830" y="36571"/>
                </a:lnTo>
                <a:lnTo>
                  <a:pt x="25815" y="36929"/>
                </a:lnTo>
                <a:lnTo>
                  <a:pt x="24739" y="37228"/>
                </a:lnTo>
                <a:lnTo>
                  <a:pt x="23663" y="37527"/>
                </a:lnTo>
                <a:lnTo>
                  <a:pt x="22528" y="37706"/>
                </a:lnTo>
                <a:lnTo>
                  <a:pt x="21453" y="37885"/>
                </a:lnTo>
                <a:lnTo>
                  <a:pt x="20317" y="38005"/>
                </a:lnTo>
                <a:lnTo>
                  <a:pt x="19242" y="38064"/>
                </a:lnTo>
                <a:lnTo>
                  <a:pt x="18106" y="38064"/>
                </a:lnTo>
                <a:lnTo>
                  <a:pt x="17031" y="38005"/>
                </a:lnTo>
                <a:lnTo>
                  <a:pt x="15895" y="37945"/>
                </a:lnTo>
                <a:lnTo>
                  <a:pt x="14760" y="37766"/>
                </a:lnTo>
                <a:lnTo>
                  <a:pt x="13684" y="37586"/>
                </a:lnTo>
                <a:lnTo>
                  <a:pt x="12668" y="37347"/>
                </a:lnTo>
                <a:lnTo>
                  <a:pt x="11712" y="37108"/>
                </a:lnTo>
                <a:lnTo>
                  <a:pt x="9740" y="36511"/>
                </a:lnTo>
                <a:lnTo>
                  <a:pt x="7828" y="35794"/>
                </a:lnTo>
                <a:lnTo>
                  <a:pt x="5976" y="34957"/>
                </a:lnTo>
                <a:lnTo>
                  <a:pt x="4542" y="34240"/>
                </a:lnTo>
                <a:lnTo>
                  <a:pt x="3884" y="33822"/>
                </a:lnTo>
                <a:lnTo>
                  <a:pt x="3167" y="33344"/>
                </a:lnTo>
                <a:lnTo>
                  <a:pt x="2570" y="32866"/>
                </a:lnTo>
                <a:lnTo>
                  <a:pt x="2032" y="32268"/>
                </a:lnTo>
                <a:lnTo>
                  <a:pt x="1793" y="31969"/>
                </a:lnTo>
                <a:lnTo>
                  <a:pt x="1614" y="31611"/>
                </a:lnTo>
                <a:lnTo>
                  <a:pt x="1434" y="31252"/>
                </a:lnTo>
                <a:lnTo>
                  <a:pt x="1315" y="30894"/>
                </a:lnTo>
                <a:lnTo>
                  <a:pt x="1554" y="31013"/>
                </a:lnTo>
                <a:lnTo>
                  <a:pt x="1733" y="31073"/>
                </a:lnTo>
                <a:lnTo>
                  <a:pt x="1913" y="31013"/>
                </a:lnTo>
                <a:lnTo>
                  <a:pt x="2032" y="30894"/>
                </a:lnTo>
                <a:lnTo>
                  <a:pt x="2271" y="30535"/>
                </a:lnTo>
                <a:lnTo>
                  <a:pt x="2450" y="30177"/>
                </a:lnTo>
                <a:lnTo>
                  <a:pt x="2869" y="30655"/>
                </a:lnTo>
                <a:lnTo>
                  <a:pt x="3406" y="31133"/>
                </a:lnTo>
                <a:lnTo>
                  <a:pt x="3944" y="31551"/>
                </a:lnTo>
                <a:lnTo>
                  <a:pt x="4542" y="31910"/>
                </a:lnTo>
                <a:lnTo>
                  <a:pt x="5199" y="32268"/>
                </a:lnTo>
                <a:lnTo>
                  <a:pt x="5856" y="32567"/>
                </a:lnTo>
                <a:lnTo>
                  <a:pt x="7231" y="33105"/>
                </a:lnTo>
                <a:lnTo>
                  <a:pt x="8665" y="33583"/>
                </a:lnTo>
                <a:lnTo>
                  <a:pt x="10099" y="33882"/>
                </a:lnTo>
                <a:lnTo>
                  <a:pt x="11533" y="34180"/>
                </a:lnTo>
                <a:lnTo>
                  <a:pt x="12788" y="34360"/>
                </a:lnTo>
                <a:lnTo>
                  <a:pt x="14342" y="34539"/>
                </a:lnTo>
                <a:lnTo>
                  <a:pt x="15836" y="34599"/>
                </a:lnTo>
                <a:lnTo>
                  <a:pt x="17389" y="34599"/>
                </a:lnTo>
                <a:lnTo>
                  <a:pt x="18943" y="34479"/>
                </a:lnTo>
                <a:lnTo>
                  <a:pt x="20437" y="34240"/>
                </a:lnTo>
                <a:lnTo>
                  <a:pt x="21931" y="33941"/>
                </a:lnTo>
                <a:lnTo>
                  <a:pt x="23424" y="33523"/>
                </a:lnTo>
                <a:lnTo>
                  <a:pt x="24859" y="33045"/>
                </a:lnTo>
                <a:lnTo>
                  <a:pt x="26054" y="32567"/>
                </a:lnTo>
                <a:lnTo>
                  <a:pt x="27249" y="32029"/>
                </a:lnTo>
                <a:lnTo>
                  <a:pt x="28324" y="31432"/>
                </a:lnTo>
                <a:lnTo>
                  <a:pt x="29400" y="30774"/>
                </a:lnTo>
                <a:lnTo>
                  <a:pt x="30476" y="30057"/>
                </a:lnTo>
                <a:lnTo>
                  <a:pt x="31491" y="29280"/>
                </a:lnTo>
                <a:lnTo>
                  <a:pt x="32447" y="28444"/>
                </a:lnTo>
                <a:lnTo>
                  <a:pt x="33344" y="27547"/>
                </a:lnTo>
                <a:lnTo>
                  <a:pt x="34240" y="26651"/>
                </a:lnTo>
                <a:lnTo>
                  <a:pt x="35077" y="25695"/>
                </a:lnTo>
                <a:lnTo>
                  <a:pt x="35854" y="24679"/>
                </a:lnTo>
                <a:lnTo>
                  <a:pt x="36571" y="23663"/>
                </a:lnTo>
                <a:lnTo>
                  <a:pt x="37288" y="22588"/>
                </a:lnTo>
                <a:lnTo>
                  <a:pt x="37885" y="21452"/>
                </a:lnTo>
                <a:lnTo>
                  <a:pt x="38483" y="20317"/>
                </a:lnTo>
                <a:lnTo>
                  <a:pt x="38961" y="19122"/>
                </a:lnTo>
                <a:lnTo>
                  <a:pt x="39558" y="17628"/>
                </a:lnTo>
                <a:lnTo>
                  <a:pt x="39977" y="16074"/>
                </a:lnTo>
                <a:lnTo>
                  <a:pt x="40275" y="14581"/>
                </a:lnTo>
                <a:lnTo>
                  <a:pt x="40514" y="13027"/>
                </a:lnTo>
                <a:lnTo>
                  <a:pt x="40634" y="11473"/>
                </a:lnTo>
                <a:lnTo>
                  <a:pt x="40753" y="9920"/>
                </a:lnTo>
                <a:lnTo>
                  <a:pt x="40933" y="6753"/>
                </a:lnTo>
                <a:lnTo>
                  <a:pt x="41172" y="5438"/>
                </a:lnTo>
                <a:lnTo>
                  <a:pt x="41232" y="5080"/>
                </a:lnTo>
                <a:lnTo>
                  <a:pt x="41232" y="4721"/>
                </a:lnTo>
                <a:lnTo>
                  <a:pt x="41172" y="4422"/>
                </a:lnTo>
                <a:lnTo>
                  <a:pt x="41052" y="4243"/>
                </a:lnTo>
                <a:lnTo>
                  <a:pt x="40933" y="4183"/>
                </a:lnTo>
                <a:lnTo>
                  <a:pt x="40753" y="4183"/>
                </a:lnTo>
                <a:lnTo>
                  <a:pt x="40694" y="4303"/>
                </a:lnTo>
                <a:lnTo>
                  <a:pt x="40574" y="4542"/>
                </a:lnTo>
                <a:lnTo>
                  <a:pt x="40455" y="4840"/>
                </a:lnTo>
                <a:lnTo>
                  <a:pt x="40335" y="5558"/>
                </a:lnTo>
                <a:lnTo>
                  <a:pt x="40335" y="5916"/>
                </a:lnTo>
                <a:lnTo>
                  <a:pt x="40275" y="6753"/>
                </a:lnTo>
                <a:lnTo>
                  <a:pt x="40216" y="7589"/>
                </a:lnTo>
                <a:lnTo>
                  <a:pt x="40216" y="9203"/>
                </a:lnTo>
                <a:lnTo>
                  <a:pt x="40216" y="10876"/>
                </a:lnTo>
                <a:lnTo>
                  <a:pt x="40156" y="11653"/>
                </a:lnTo>
                <a:lnTo>
                  <a:pt x="40096" y="12489"/>
                </a:lnTo>
                <a:lnTo>
                  <a:pt x="39857" y="13923"/>
                </a:lnTo>
                <a:lnTo>
                  <a:pt x="39558" y="15357"/>
                </a:lnTo>
                <a:lnTo>
                  <a:pt x="39200" y="16732"/>
                </a:lnTo>
                <a:lnTo>
                  <a:pt x="38722" y="18106"/>
                </a:lnTo>
                <a:lnTo>
                  <a:pt x="38124" y="19421"/>
                </a:lnTo>
                <a:lnTo>
                  <a:pt x="37467" y="20735"/>
                </a:lnTo>
                <a:lnTo>
                  <a:pt x="36750" y="21990"/>
                </a:lnTo>
                <a:lnTo>
                  <a:pt x="35973" y="23245"/>
                </a:lnTo>
                <a:lnTo>
                  <a:pt x="35077" y="24440"/>
                </a:lnTo>
                <a:lnTo>
                  <a:pt x="34180" y="25516"/>
                </a:lnTo>
                <a:lnTo>
                  <a:pt x="33165" y="26591"/>
                </a:lnTo>
                <a:lnTo>
                  <a:pt x="32149" y="27607"/>
                </a:lnTo>
                <a:lnTo>
                  <a:pt x="31013" y="28563"/>
                </a:lnTo>
                <a:lnTo>
                  <a:pt x="29878" y="29400"/>
                </a:lnTo>
                <a:lnTo>
                  <a:pt x="28623" y="30177"/>
                </a:lnTo>
                <a:lnTo>
                  <a:pt x="27368" y="30894"/>
                </a:lnTo>
                <a:lnTo>
                  <a:pt x="25874" y="31611"/>
                </a:lnTo>
                <a:lnTo>
                  <a:pt x="24321" y="32268"/>
                </a:lnTo>
                <a:lnTo>
                  <a:pt x="22707" y="32746"/>
                </a:lnTo>
                <a:lnTo>
                  <a:pt x="21094" y="33105"/>
                </a:lnTo>
                <a:lnTo>
                  <a:pt x="19421" y="33403"/>
                </a:lnTo>
                <a:lnTo>
                  <a:pt x="17748" y="33583"/>
                </a:lnTo>
                <a:lnTo>
                  <a:pt x="16075" y="33643"/>
                </a:lnTo>
                <a:lnTo>
                  <a:pt x="14401" y="33583"/>
                </a:lnTo>
                <a:lnTo>
                  <a:pt x="12668" y="33403"/>
                </a:lnTo>
                <a:lnTo>
                  <a:pt x="10995" y="33105"/>
                </a:lnTo>
                <a:lnTo>
                  <a:pt x="9382" y="32686"/>
                </a:lnTo>
                <a:lnTo>
                  <a:pt x="8545" y="32447"/>
                </a:lnTo>
                <a:lnTo>
                  <a:pt x="7769" y="32149"/>
                </a:lnTo>
                <a:lnTo>
                  <a:pt x="6992" y="31850"/>
                </a:lnTo>
                <a:lnTo>
                  <a:pt x="6215" y="31491"/>
                </a:lnTo>
                <a:lnTo>
                  <a:pt x="4721" y="30774"/>
                </a:lnTo>
                <a:lnTo>
                  <a:pt x="4362" y="30595"/>
                </a:lnTo>
                <a:lnTo>
                  <a:pt x="4004" y="30475"/>
                </a:lnTo>
                <a:lnTo>
                  <a:pt x="3287" y="30296"/>
                </a:lnTo>
                <a:lnTo>
                  <a:pt x="2988" y="30117"/>
                </a:lnTo>
                <a:lnTo>
                  <a:pt x="2809" y="29938"/>
                </a:lnTo>
                <a:lnTo>
                  <a:pt x="2749" y="29818"/>
                </a:lnTo>
                <a:lnTo>
                  <a:pt x="2689" y="29699"/>
                </a:lnTo>
                <a:lnTo>
                  <a:pt x="2689" y="29519"/>
                </a:lnTo>
                <a:lnTo>
                  <a:pt x="2749" y="29400"/>
                </a:lnTo>
                <a:lnTo>
                  <a:pt x="3347" y="29758"/>
                </a:lnTo>
                <a:lnTo>
                  <a:pt x="4004" y="29997"/>
                </a:lnTo>
                <a:lnTo>
                  <a:pt x="4721" y="30177"/>
                </a:lnTo>
                <a:lnTo>
                  <a:pt x="5498" y="30296"/>
                </a:lnTo>
                <a:lnTo>
                  <a:pt x="7051" y="30475"/>
                </a:lnTo>
                <a:lnTo>
                  <a:pt x="8426" y="30535"/>
                </a:lnTo>
                <a:lnTo>
                  <a:pt x="10219" y="30595"/>
                </a:lnTo>
                <a:lnTo>
                  <a:pt x="11951" y="30595"/>
                </a:lnTo>
                <a:lnTo>
                  <a:pt x="13684" y="30416"/>
                </a:lnTo>
                <a:lnTo>
                  <a:pt x="15417" y="30236"/>
                </a:lnTo>
                <a:lnTo>
                  <a:pt x="17090" y="29997"/>
                </a:lnTo>
                <a:lnTo>
                  <a:pt x="18704" y="29639"/>
                </a:lnTo>
                <a:lnTo>
                  <a:pt x="20317" y="29221"/>
                </a:lnTo>
                <a:lnTo>
                  <a:pt x="21931" y="28683"/>
                </a:lnTo>
                <a:lnTo>
                  <a:pt x="23484" y="28085"/>
                </a:lnTo>
                <a:lnTo>
                  <a:pt x="24978" y="27368"/>
                </a:lnTo>
                <a:lnTo>
                  <a:pt x="26472" y="26532"/>
                </a:lnTo>
                <a:lnTo>
                  <a:pt x="27846" y="25576"/>
                </a:lnTo>
                <a:lnTo>
                  <a:pt x="29041" y="24619"/>
                </a:lnTo>
                <a:lnTo>
                  <a:pt x="30177" y="23544"/>
                </a:lnTo>
                <a:lnTo>
                  <a:pt x="31193" y="22468"/>
                </a:lnTo>
                <a:lnTo>
                  <a:pt x="32089" y="21273"/>
                </a:lnTo>
                <a:lnTo>
                  <a:pt x="32985" y="20018"/>
                </a:lnTo>
                <a:lnTo>
                  <a:pt x="33762" y="18704"/>
                </a:lnTo>
                <a:lnTo>
                  <a:pt x="34539" y="17389"/>
                </a:lnTo>
                <a:lnTo>
                  <a:pt x="35256" y="16015"/>
                </a:lnTo>
                <a:lnTo>
                  <a:pt x="36810" y="12728"/>
                </a:lnTo>
                <a:lnTo>
                  <a:pt x="38304" y="9442"/>
                </a:lnTo>
                <a:lnTo>
                  <a:pt x="39797" y="5916"/>
                </a:lnTo>
                <a:lnTo>
                  <a:pt x="39977" y="5438"/>
                </a:lnTo>
                <a:lnTo>
                  <a:pt x="40275" y="4661"/>
                </a:lnTo>
                <a:lnTo>
                  <a:pt x="40335" y="4243"/>
                </a:lnTo>
                <a:lnTo>
                  <a:pt x="40335" y="4004"/>
                </a:lnTo>
                <a:lnTo>
                  <a:pt x="40275" y="3884"/>
                </a:lnTo>
                <a:lnTo>
                  <a:pt x="40156" y="3825"/>
                </a:lnTo>
                <a:lnTo>
                  <a:pt x="40036" y="3825"/>
                </a:lnTo>
                <a:lnTo>
                  <a:pt x="39797" y="3884"/>
                </a:lnTo>
                <a:lnTo>
                  <a:pt x="39917" y="2988"/>
                </a:lnTo>
                <a:lnTo>
                  <a:pt x="39917" y="2092"/>
                </a:lnTo>
                <a:close/>
                <a:moveTo>
                  <a:pt x="40753" y="0"/>
                </a:moveTo>
                <a:lnTo>
                  <a:pt x="40455" y="60"/>
                </a:lnTo>
                <a:lnTo>
                  <a:pt x="40156" y="120"/>
                </a:lnTo>
                <a:lnTo>
                  <a:pt x="39917" y="180"/>
                </a:lnTo>
                <a:lnTo>
                  <a:pt x="39618" y="299"/>
                </a:lnTo>
                <a:lnTo>
                  <a:pt x="39260" y="598"/>
                </a:lnTo>
                <a:lnTo>
                  <a:pt x="39200" y="658"/>
                </a:lnTo>
                <a:lnTo>
                  <a:pt x="39140" y="658"/>
                </a:lnTo>
                <a:lnTo>
                  <a:pt x="39200" y="777"/>
                </a:lnTo>
                <a:lnTo>
                  <a:pt x="39260" y="897"/>
                </a:lnTo>
                <a:lnTo>
                  <a:pt x="39200" y="1076"/>
                </a:lnTo>
                <a:lnTo>
                  <a:pt x="39021" y="2152"/>
                </a:lnTo>
                <a:lnTo>
                  <a:pt x="38841" y="3287"/>
                </a:lnTo>
                <a:lnTo>
                  <a:pt x="38722" y="4482"/>
                </a:lnTo>
                <a:lnTo>
                  <a:pt x="38602" y="5617"/>
                </a:lnTo>
                <a:lnTo>
                  <a:pt x="38423" y="6394"/>
                </a:lnTo>
                <a:lnTo>
                  <a:pt x="38244" y="7171"/>
                </a:lnTo>
                <a:lnTo>
                  <a:pt x="37766" y="8725"/>
                </a:lnTo>
                <a:lnTo>
                  <a:pt x="37168" y="10338"/>
                </a:lnTo>
                <a:lnTo>
                  <a:pt x="36511" y="11892"/>
                </a:lnTo>
                <a:lnTo>
                  <a:pt x="35734" y="13445"/>
                </a:lnTo>
                <a:lnTo>
                  <a:pt x="34957" y="14939"/>
                </a:lnTo>
                <a:lnTo>
                  <a:pt x="33344" y="17807"/>
                </a:lnTo>
                <a:lnTo>
                  <a:pt x="32866" y="18644"/>
                </a:lnTo>
                <a:lnTo>
                  <a:pt x="32328" y="19421"/>
                </a:lnTo>
                <a:lnTo>
                  <a:pt x="31730" y="20198"/>
                </a:lnTo>
                <a:lnTo>
                  <a:pt x="31193" y="20915"/>
                </a:lnTo>
                <a:lnTo>
                  <a:pt x="30595" y="21632"/>
                </a:lnTo>
                <a:lnTo>
                  <a:pt x="29938" y="22289"/>
                </a:lnTo>
                <a:lnTo>
                  <a:pt x="29280" y="22887"/>
                </a:lnTo>
                <a:lnTo>
                  <a:pt x="28623" y="23484"/>
                </a:lnTo>
                <a:lnTo>
                  <a:pt x="27966" y="24022"/>
                </a:lnTo>
                <a:lnTo>
                  <a:pt x="27249" y="24560"/>
                </a:lnTo>
                <a:lnTo>
                  <a:pt x="25815" y="25516"/>
                </a:lnTo>
                <a:lnTo>
                  <a:pt x="24261" y="26352"/>
                </a:lnTo>
                <a:lnTo>
                  <a:pt x="22707" y="27129"/>
                </a:lnTo>
                <a:lnTo>
                  <a:pt x="21094" y="27727"/>
                </a:lnTo>
                <a:lnTo>
                  <a:pt x="19421" y="28265"/>
                </a:lnTo>
                <a:lnTo>
                  <a:pt x="17688" y="28683"/>
                </a:lnTo>
                <a:lnTo>
                  <a:pt x="15895" y="28982"/>
                </a:lnTo>
                <a:lnTo>
                  <a:pt x="14103" y="29221"/>
                </a:lnTo>
                <a:lnTo>
                  <a:pt x="12250" y="29340"/>
                </a:lnTo>
                <a:lnTo>
                  <a:pt x="10398" y="29400"/>
                </a:lnTo>
                <a:lnTo>
                  <a:pt x="5617" y="29400"/>
                </a:lnTo>
                <a:lnTo>
                  <a:pt x="5199" y="29340"/>
                </a:lnTo>
                <a:lnTo>
                  <a:pt x="4721" y="29280"/>
                </a:lnTo>
                <a:lnTo>
                  <a:pt x="4243" y="29161"/>
                </a:lnTo>
                <a:lnTo>
                  <a:pt x="4004" y="29161"/>
                </a:lnTo>
                <a:lnTo>
                  <a:pt x="3884" y="29041"/>
                </a:lnTo>
                <a:lnTo>
                  <a:pt x="3586" y="28802"/>
                </a:lnTo>
                <a:lnTo>
                  <a:pt x="3347" y="28504"/>
                </a:lnTo>
                <a:lnTo>
                  <a:pt x="3167" y="28265"/>
                </a:lnTo>
                <a:lnTo>
                  <a:pt x="2928" y="28026"/>
                </a:lnTo>
                <a:lnTo>
                  <a:pt x="2630" y="27846"/>
                </a:lnTo>
                <a:lnTo>
                  <a:pt x="2211" y="27727"/>
                </a:lnTo>
                <a:lnTo>
                  <a:pt x="1494" y="27607"/>
                </a:lnTo>
                <a:lnTo>
                  <a:pt x="777" y="27547"/>
                </a:lnTo>
                <a:lnTo>
                  <a:pt x="478" y="27547"/>
                </a:lnTo>
                <a:lnTo>
                  <a:pt x="359" y="27607"/>
                </a:lnTo>
                <a:lnTo>
                  <a:pt x="120" y="27846"/>
                </a:lnTo>
                <a:lnTo>
                  <a:pt x="0" y="28145"/>
                </a:lnTo>
                <a:lnTo>
                  <a:pt x="0" y="28504"/>
                </a:lnTo>
                <a:lnTo>
                  <a:pt x="60" y="28862"/>
                </a:lnTo>
                <a:lnTo>
                  <a:pt x="239" y="29639"/>
                </a:lnTo>
                <a:lnTo>
                  <a:pt x="419" y="30236"/>
                </a:lnTo>
                <a:lnTo>
                  <a:pt x="1016" y="31671"/>
                </a:lnTo>
                <a:lnTo>
                  <a:pt x="1315" y="32328"/>
                </a:lnTo>
                <a:lnTo>
                  <a:pt x="1614" y="32866"/>
                </a:lnTo>
                <a:lnTo>
                  <a:pt x="2032" y="33403"/>
                </a:lnTo>
                <a:lnTo>
                  <a:pt x="2510" y="33941"/>
                </a:lnTo>
                <a:lnTo>
                  <a:pt x="3108" y="34479"/>
                </a:lnTo>
                <a:lnTo>
                  <a:pt x="3765" y="34957"/>
                </a:lnTo>
                <a:lnTo>
                  <a:pt x="4602" y="35495"/>
                </a:lnTo>
                <a:lnTo>
                  <a:pt x="5498" y="36033"/>
                </a:lnTo>
                <a:lnTo>
                  <a:pt x="6334" y="36511"/>
                </a:lnTo>
                <a:lnTo>
                  <a:pt x="7231" y="36929"/>
                </a:lnTo>
                <a:lnTo>
                  <a:pt x="8187" y="37347"/>
                </a:lnTo>
                <a:lnTo>
                  <a:pt x="9083" y="37706"/>
                </a:lnTo>
                <a:lnTo>
                  <a:pt x="10039" y="38064"/>
                </a:lnTo>
                <a:lnTo>
                  <a:pt x="10995" y="38363"/>
                </a:lnTo>
                <a:lnTo>
                  <a:pt x="12728" y="38781"/>
                </a:lnTo>
                <a:lnTo>
                  <a:pt x="14401" y="39080"/>
                </a:lnTo>
                <a:lnTo>
                  <a:pt x="16134" y="39319"/>
                </a:lnTo>
                <a:lnTo>
                  <a:pt x="17867" y="39379"/>
                </a:lnTo>
                <a:lnTo>
                  <a:pt x="19600" y="39379"/>
                </a:lnTo>
                <a:lnTo>
                  <a:pt x="21273" y="39200"/>
                </a:lnTo>
                <a:lnTo>
                  <a:pt x="23006" y="38961"/>
                </a:lnTo>
                <a:lnTo>
                  <a:pt x="24620" y="38542"/>
                </a:lnTo>
                <a:lnTo>
                  <a:pt x="26293" y="38064"/>
                </a:lnTo>
                <a:lnTo>
                  <a:pt x="27846" y="37467"/>
                </a:lnTo>
                <a:lnTo>
                  <a:pt x="29400" y="36750"/>
                </a:lnTo>
                <a:lnTo>
                  <a:pt x="30894" y="35913"/>
                </a:lnTo>
                <a:lnTo>
                  <a:pt x="32388" y="35017"/>
                </a:lnTo>
                <a:lnTo>
                  <a:pt x="33762" y="33941"/>
                </a:lnTo>
                <a:lnTo>
                  <a:pt x="35077" y="32806"/>
                </a:lnTo>
                <a:lnTo>
                  <a:pt x="36272" y="31551"/>
                </a:lnTo>
                <a:lnTo>
                  <a:pt x="36929" y="30774"/>
                </a:lnTo>
                <a:lnTo>
                  <a:pt x="37527" y="30057"/>
                </a:lnTo>
                <a:lnTo>
                  <a:pt x="38064" y="29280"/>
                </a:lnTo>
                <a:lnTo>
                  <a:pt x="38602" y="28444"/>
                </a:lnTo>
                <a:lnTo>
                  <a:pt x="39080" y="27667"/>
                </a:lnTo>
                <a:lnTo>
                  <a:pt x="39558" y="26830"/>
                </a:lnTo>
                <a:lnTo>
                  <a:pt x="39977" y="25934"/>
                </a:lnTo>
                <a:lnTo>
                  <a:pt x="40335" y="25098"/>
                </a:lnTo>
                <a:lnTo>
                  <a:pt x="41052" y="23305"/>
                </a:lnTo>
                <a:lnTo>
                  <a:pt x="41590" y="21512"/>
                </a:lnTo>
                <a:lnTo>
                  <a:pt x="42008" y="19600"/>
                </a:lnTo>
                <a:lnTo>
                  <a:pt x="42307" y="17688"/>
                </a:lnTo>
                <a:lnTo>
                  <a:pt x="42546" y="15477"/>
                </a:lnTo>
                <a:lnTo>
                  <a:pt x="42606" y="13266"/>
                </a:lnTo>
                <a:lnTo>
                  <a:pt x="42666" y="11055"/>
                </a:lnTo>
                <a:lnTo>
                  <a:pt x="42606" y="8784"/>
                </a:lnTo>
                <a:lnTo>
                  <a:pt x="42486" y="7709"/>
                </a:lnTo>
                <a:lnTo>
                  <a:pt x="42427" y="7111"/>
                </a:lnTo>
                <a:lnTo>
                  <a:pt x="42486" y="6573"/>
                </a:lnTo>
                <a:lnTo>
                  <a:pt x="43024" y="5558"/>
                </a:lnTo>
                <a:lnTo>
                  <a:pt x="43323" y="4781"/>
                </a:lnTo>
                <a:lnTo>
                  <a:pt x="43681" y="3645"/>
                </a:lnTo>
                <a:lnTo>
                  <a:pt x="43801" y="3108"/>
                </a:lnTo>
                <a:lnTo>
                  <a:pt x="43861" y="2570"/>
                </a:lnTo>
                <a:lnTo>
                  <a:pt x="43801" y="2211"/>
                </a:lnTo>
                <a:lnTo>
                  <a:pt x="43741" y="2032"/>
                </a:lnTo>
                <a:lnTo>
                  <a:pt x="43622" y="1912"/>
                </a:lnTo>
                <a:lnTo>
                  <a:pt x="43502" y="1673"/>
                </a:lnTo>
                <a:lnTo>
                  <a:pt x="43383" y="1434"/>
                </a:lnTo>
                <a:lnTo>
                  <a:pt x="43024" y="956"/>
                </a:lnTo>
                <a:lnTo>
                  <a:pt x="42546" y="598"/>
                </a:lnTo>
                <a:lnTo>
                  <a:pt x="41949" y="299"/>
                </a:lnTo>
                <a:lnTo>
                  <a:pt x="41351" y="120"/>
                </a:lnTo>
                <a:lnTo>
                  <a:pt x="40753" y="0"/>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7" name="Google Shape;327;p13"/>
          <p:cNvSpPr/>
          <p:nvPr/>
        </p:nvSpPr>
        <p:spPr>
          <a:xfrm>
            <a:off x="10975950" y="3574813"/>
            <a:ext cx="293729" cy="316907"/>
          </a:xfrm>
          <a:custGeom>
            <a:avLst/>
            <a:gdLst/>
            <a:ahLst/>
            <a:cxnLst/>
            <a:rect l="l" t="t" r="r" b="b"/>
            <a:pathLst>
              <a:path w="9860" h="10638" extrusionOk="0">
                <a:moveTo>
                  <a:pt x="9023" y="897"/>
                </a:moveTo>
                <a:lnTo>
                  <a:pt x="8904" y="1554"/>
                </a:lnTo>
                <a:lnTo>
                  <a:pt x="8784" y="2212"/>
                </a:lnTo>
                <a:lnTo>
                  <a:pt x="8665" y="2869"/>
                </a:lnTo>
                <a:lnTo>
                  <a:pt x="8485" y="3467"/>
                </a:lnTo>
                <a:lnTo>
                  <a:pt x="8246" y="4363"/>
                </a:lnTo>
                <a:lnTo>
                  <a:pt x="7888" y="5199"/>
                </a:lnTo>
                <a:lnTo>
                  <a:pt x="7470" y="6036"/>
                </a:lnTo>
                <a:lnTo>
                  <a:pt x="6932" y="6813"/>
                </a:lnTo>
                <a:lnTo>
                  <a:pt x="6394" y="7530"/>
                </a:lnTo>
                <a:lnTo>
                  <a:pt x="5737" y="8187"/>
                </a:lnTo>
                <a:lnTo>
                  <a:pt x="4960" y="8725"/>
                </a:lnTo>
                <a:lnTo>
                  <a:pt x="4183" y="9203"/>
                </a:lnTo>
                <a:lnTo>
                  <a:pt x="3526" y="9502"/>
                </a:lnTo>
                <a:lnTo>
                  <a:pt x="2749" y="9801"/>
                </a:lnTo>
                <a:lnTo>
                  <a:pt x="2331" y="9920"/>
                </a:lnTo>
                <a:lnTo>
                  <a:pt x="1912" y="9980"/>
                </a:lnTo>
                <a:lnTo>
                  <a:pt x="1554" y="10040"/>
                </a:lnTo>
                <a:lnTo>
                  <a:pt x="1255" y="9980"/>
                </a:lnTo>
                <a:lnTo>
                  <a:pt x="1076" y="9920"/>
                </a:lnTo>
                <a:lnTo>
                  <a:pt x="1016" y="9801"/>
                </a:lnTo>
                <a:lnTo>
                  <a:pt x="956" y="9681"/>
                </a:lnTo>
                <a:lnTo>
                  <a:pt x="1016" y="9502"/>
                </a:lnTo>
                <a:lnTo>
                  <a:pt x="1195" y="9143"/>
                </a:lnTo>
                <a:lnTo>
                  <a:pt x="1494" y="8725"/>
                </a:lnTo>
                <a:lnTo>
                  <a:pt x="2271" y="7948"/>
                </a:lnTo>
                <a:lnTo>
                  <a:pt x="2928" y="7351"/>
                </a:lnTo>
                <a:lnTo>
                  <a:pt x="3585" y="6634"/>
                </a:lnTo>
                <a:lnTo>
                  <a:pt x="4303" y="5976"/>
                </a:lnTo>
                <a:lnTo>
                  <a:pt x="5737" y="4721"/>
                </a:lnTo>
                <a:lnTo>
                  <a:pt x="6274" y="4184"/>
                </a:lnTo>
                <a:lnTo>
                  <a:pt x="6514" y="3945"/>
                </a:lnTo>
                <a:lnTo>
                  <a:pt x="6693" y="3706"/>
                </a:lnTo>
                <a:lnTo>
                  <a:pt x="6753" y="3526"/>
                </a:lnTo>
                <a:lnTo>
                  <a:pt x="6753" y="3467"/>
                </a:lnTo>
                <a:lnTo>
                  <a:pt x="6693" y="3407"/>
                </a:lnTo>
                <a:lnTo>
                  <a:pt x="6394" y="3467"/>
                </a:lnTo>
                <a:lnTo>
                  <a:pt x="5916" y="3586"/>
                </a:lnTo>
                <a:lnTo>
                  <a:pt x="5199" y="3945"/>
                </a:lnTo>
                <a:lnTo>
                  <a:pt x="4482" y="4482"/>
                </a:lnTo>
                <a:lnTo>
                  <a:pt x="3705" y="5140"/>
                </a:lnTo>
                <a:lnTo>
                  <a:pt x="2988" y="5857"/>
                </a:lnTo>
                <a:lnTo>
                  <a:pt x="2271" y="6634"/>
                </a:lnTo>
                <a:lnTo>
                  <a:pt x="1673" y="7351"/>
                </a:lnTo>
                <a:lnTo>
                  <a:pt x="1136" y="8127"/>
                </a:lnTo>
                <a:lnTo>
                  <a:pt x="717" y="8785"/>
                </a:lnTo>
                <a:lnTo>
                  <a:pt x="598" y="7829"/>
                </a:lnTo>
                <a:lnTo>
                  <a:pt x="657" y="6992"/>
                </a:lnTo>
                <a:lnTo>
                  <a:pt x="837" y="6215"/>
                </a:lnTo>
                <a:lnTo>
                  <a:pt x="1136" y="5498"/>
                </a:lnTo>
                <a:lnTo>
                  <a:pt x="1494" y="4901"/>
                </a:lnTo>
                <a:lnTo>
                  <a:pt x="1972" y="4363"/>
                </a:lnTo>
                <a:lnTo>
                  <a:pt x="2570" y="3825"/>
                </a:lnTo>
                <a:lnTo>
                  <a:pt x="3167" y="3407"/>
                </a:lnTo>
                <a:lnTo>
                  <a:pt x="3825" y="2988"/>
                </a:lnTo>
                <a:lnTo>
                  <a:pt x="4542" y="2630"/>
                </a:lnTo>
                <a:lnTo>
                  <a:pt x="6035" y="2032"/>
                </a:lnTo>
                <a:lnTo>
                  <a:pt x="9023" y="897"/>
                </a:lnTo>
                <a:close/>
                <a:moveTo>
                  <a:pt x="9023" y="1"/>
                </a:moveTo>
                <a:lnTo>
                  <a:pt x="8545" y="60"/>
                </a:lnTo>
                <a:lnTo>
                  <a:pt x="8007" y="180"/>
                </a:lnTo>
                <a:lnTo>
                  <a:pt x="7410" y="359"/>
                </a:lnTo>
                <a:lnTo>
                  <a:pt x="6095" y="897"/>
                </a:lnTo>
                <a:lnTo>
                  <a:pt x="4840" y="1495"/>
                </a:lnTo>
                <a:lnTo>
                  <a:pt x="3705" y="2092"/>
                </a:lnTo>
                <a:lnTo>
                  <a:pt x="2809" y="2570"/>
                </a:lnTo>
                <a:lnTo>
                  <a:pt x="2331" y="2869"/>
                </a:lnTo>
                <a:lnTo>
                  <a:pt x="1614" y="3586"/>
                </a:lnTo>
                <a:lnTo>
                  <a:pt x="1255" y="4004"/>
                </a:lnTo>
                <a:lnTo>
                  <a:pt x="956" y="4423"/>
                </a:lnTo>
                <a:lnTo>
                  <a:pt x="717" y="4841"/>
                </a:lnTo>
                <a:lnTo>
                  <a:pt x="478" y="5259"/>
                </a:lnTo>
                <a:lnTo>
                  <a:pt x="299" y="5737"/>
                </a:lnTo>
                <a:lnTo>
                  <a:pt x="179" y="6215"/>
                </a:lnTo>
                <a:lnTo>
                  <a:pt x="60" y="6634"/>
                </a:lnTo>
                <a:lnTo>
                  <a:pt x="0" y="7112"/>
                </a:lnTo>
                <a:lnTo>
                  <a:pt x="0" y="7649"/>
                </a:lnTo>
                <a:lnTo>
                  <a:pt x="0" y="8127"/>
                </a:lnTo>
                <a:lnTo>
                  <a:pt x="60" y="8605"/>
                </a:lnTo>
                <a:lnTo>
                  <a:pt x="239" y="9083"/>
                </a:lnTo>
                <a:lnTo>
                  <a:pt x="418" y="9562"/>
                </a:lnTo>
                <a:lnTo>
                  <a:pt x="657" y="10040"/>
                </a:lnTo>
                <a:lnTo>
                  <a:pt x="478" y="10099"/>
                </a:lnTo>
                <a:lnTo>
                  <a:pt x="418" y="10219"/>
                </a:lnTo>
                <a:lnTo>
                  <a:pt x="418" y="10398"/>
                </a:lnTo>
                <a:lnTo>
                  <a:pt x="478" y="10518"/>
                </a:lnTo>
                <a:lnTo>
                  <a:pt x="598" y="10577"/>
                </a:lnTo>
                <a:lnTo>
                  <a:pt x="837" y="10637"/>
                </a:lnTo>
                <a:lnTo>
                  <a:pt x="2032" y="10637"/>
                </a:lnTo>
                <a:lnTo>
                  <a:pt x="3287" y="10398"/>
                </a:lnTo>
                <a:lnTo>
                  <a:pt x="4064" y="10159"/>
                </a:lnTo>
                <a:lnTo>
                  <a:pt x="4960" y="9741"/>
                </a:lnTo>
                <a:lnTo>
                  <a:pt x="5796" y="9203"/>
                </a:lnTo>
                <a:lnTo>
                  <a:pt x="6514" y="8546"/>
                </a:lnTo>
                <a:lnTo>
                  <a:pt x="7231" y="7829"/>
                </a:lnTo>
                <a:lnTo>
                  <a:pt x="7768" y="7112"/>
                </a:lnTo>
                <a:lnTo>
                  <a:pt x="8306" y="6215"/>
                </a:lnTo>
                <a:lnTo>
                  <a:pt x="8784" y="5319"/>
                </a:lnTo>
                <a:lnTo>
                  <a:pt x="9262" y="4303"/>
                </a:lnTo>
                <a:lnTo>
                  <a:pt x="9621" y="3287"/>
                </a:lnTo>
                <a:lnTo>
                  <a:pt x="9800" y="2212"/>
                </a:lnTo>
                <a:lnTo>
                  <a:pt x="9860" y="1734"/>
                </a:lnTo>
                <a:lnTo>
                  <a:pt x="9860" y="1256"/>
                </a:lnTo>
                <a:lnTo>
                  <a:pt x="9860" y="778"/>
                </a:lnTo>
                <a:lnTo>
                  <a:pt x="9740" y="299"/>
                </a:lnTo>
                <a:lnTo>
                  <a:pt x="9740" y="180"/>
                </a:lnTo>
                <a:lnTo>
                  <a:pt x="9621" y="120"/>
                </a:lnTo>
                <a:lnTo>
                  <a:pt x="9382" y="1"/>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8" name="Google Shape;328;p13"/>
          <p:cNvSpPr/>
          <p:nvPr/>
        </p:nvSpPr>
        <p:spPr>
          <a:xfrm rot="-830047">
            <a:off x="10481452" y="3141736"/>
            <a:ext cx="382752" cy="980923"/>
          </a:xfrm>
          <a:custGeom>
            <a:avLst/>
            <a:gdLst/>
            <a:ahLst/>
            <a:cxnLst/>
            <a:rect l="l" t="t" r="r" b="b"/>
            <a:pathLst>
              <a:path w="12848" h="32927" extrusionOk="0">
                <a:moveTo>
                  <a:pt x="3825" y="1017"/>
                </a:moveTo>
                <a:lnTo>
                  <a:pt x="3944" y="1256"/>
                </a:lnTo>
                <a:lnTo>
                  <a:pt x="4004" y="1495"/>
                </a:lnTo>
                <a:lnTo>
                  <a:pt x="4004" y="2152"/>
                </a:lnTo>
                <a:lnTo>
                  <a:pt x="4004" y="2750"/>
                </a:lnTo>
                <a:lnTo>
                  <a:pt x="4004" y="3347"/>
                </a:lnTo>
                <a:lnTo>
                  <a:pt x="4183" y="4961"/>
                </a:lnTo>
                <a:lnTo>
                  <a:pt x="4362" y="6574"/>
                </a:lnTo>
                <a:lnTo>
                  <a:pt x="4840" y="9681"/>
                </a:lnTo>
                <a:lnTo>
                  <a:pt x="5319" y="12729"/>
                </a:lnTo>
                <a:lnTo>
                  <a:pt x="4123" y="11653"/>
                </a:lnTo>
                <a:lnTo>
                  <a:pt x="2869" y="10578"/>
                </a:lnTo>
                <a:lnTo>
                  <a:pt x="2151" y="10100"/>
                </a:lnTo>
                <a:lnTo>
                  <a:pt x="1733" y="9801"/>
                </a:lnTo>
                <a:lnTo>
                  <a:pt x="1554" y="9622"/>
                </a:lnTo>
                <a:lnTo>
                  <a:pt x="1494" y="9502"/>
                </a:lnTo>
                <a:lnTo>
                  <a:pt x="1434" y="9323"/>
                </a:lnTo>
                <a:lnTo>
                  <a:pt x="1494" y="9084"/>
                </a:lnTo>
                <a:lnTo>
                  <a:pt x="1614" y="8606"/>
                </a:lnTo>
                <a:lnTo>
                  <a:pt x="1853" y="7709"/>
                </a:lnTo>
                <a:lnTo>
                  <a:pt x="2271" y="5976"/>
                </a:lnTo>
                <a:lnTo>
                  <a:pt x="2749" y="4303"/>
                </a:lnTo>
                <a:lnTo>
                  <a:pt x="3825" y="1017"/>
                </a:lnTo>
                <a:close/>
                <a:moveTo>
                  <a:pt x="4542" y="1973"/>
                </a:moveTo>
                <a:lnTo>
                  <a:pt x="5079" y="2690"/>
                </a:lnTo>
                <a:lnTo>
                  <a:pt x="5617" y="3467"/>
                </a:lnTo>
                <a:lnTo>
                  <a:pt x="6693" y="5020"/>
                </a:lnTo>
                <a:lnTo>
                  <a:pt x="7589" y="6574"/>
                </a:lnTo>
                <a:lnTo>
                  <a:pt x="8486" y="8247"/>
                </a:lnTo>
                <a:lnTo>
                  <a:pt x="9203" y="9920"/>
                </a:lnTo>
                <a:lnTo>
                  <a:pt x="9621" y="10757"/>
                </a:lnTo>
                <a:lnTo>
                  <a:pt x="9800" y="11175"/>
                </a:lnTo>
                <a:lnTo>
                  <a:pt x="9860" y="11534"/>
                </a:lnTo>
                <a:lnTo>
                  <a:pt x="9800" y="11952"/>
                </a:lnTo>
                <a:lnTo>
                  <a:pt x="9621" y="12251"/>
                </a:lnTo>
                <a:lnTo>
                  <a:pt x="9083" y="12968"/>
                </a:lnTo>
                <a:lnTo>
                  <a:pt x="7888" y="14581"/>
                </a:lnTo>
                <a:lnTo>
                  <a:pt x="6633" y="16254"/>
                </a:lnTo>
                <a:lnTo>
                  <a:pt x="6334" y="14521"/>
                </a:lnTo>
                <a:lnTo>
                  <a:pt x="6095" y="12789"/>
                </a:lnTo>
                <a:lnTo>
                  <a:pt x="5617" y="9203"/>
                </a:lnTo>
                <a:lnTo>
                  <a:pt x="5139" y="5558"/>
                </a:lnTo>
                <a:lnTo>
                  <a:pt x="4840" y="3766"/>
                </a:lnTo>
                <a:lnTo>
                  <a:pt x="4542" y="1973"/>
                </a:lnTo>
                <a:close/>
                <a:moveTo>
                  <a:pt x="1375" y="9980"/>
                </a:moveTo>
                <a:lnTo>
                  <a:pt x="2630" y="11354"/>
                </a:lnTo>
                <a:lnTo>
                  <a:pt x="3944" y="12609"/>
                </a:lnTo>
                <a:lnTo>
                  <a:pt x="4601" y="13267"/>
                </a:lnTo>
                <a:lnTo>
                  <a:pt x="5139" y="13864"/>
                </a:lnTo>
                <a:lnTo>
                  <a:pt x="5319" y="14163"/>
                </a:lnTo>
                <a:lnTo>
                  <a:pt x="5498" y="14521"/>
                </a:lnTo>
                <a:lnTo>
                  <a:pt x="5677" y="14940"/>
                </a:lnTo>
                <a:lnTo>
                  <a:pt x="5737" y="15418"/>
                </a:lnTo>
                <a:lnTo>
                  <a:pt x="6394" y="18884"/>
                </a:lnTo>
                <a:lnTo>
                  <a:pt x="7111" y="22290"/>
                </a:lnTo>
                <a:lnTo>
                  <a:pt x="3406" y="20198"/>
                </a:lnTo>
                <a:lnTo>
                  <a:pt x="2570" y="19780"/>
                </a:lnTo>
                <a:lnTo>
                  <a:pt x="2151" y="19541"/>
                </a:lnTo>
                <a:lnTo>
                  <a:pt x="1793" y="19302"/>
                </a:lnTo>
                <a:lnTo>
                  <a:pt x="1375" y="19003"/>
                </a:lnTo>
                <a:lnTo>
                  <a:pt x="1195" y="18824"/>
                </a:lnTo>
                <a:lnTo>
                  <a:pt x="1136" y="18704"/>
                </a:lnTo>
                <a:lnTo>
                  <a:pt x="1016" y="18346"/>
                </a:lnTo>
                <a:lnTo>
                  <a:pt x="956" y="17689"/>
                </a:lnTo>
                <a:lnTo>
                  <a:pt x="897" y="16732"/>
                </a:lnTo>
                <a:lnTo>
                  <a:pt x="837" y="15776"/>
                </a:lnTo>
                <a:lnTo>
                  <a:pt x="897" y="13864"/>
                </a:lnTo>
                <a:lnTo>
                  <a:pt x="1076" y="11892"/>
                </a:lnTo>
                <a:lnTo>
                  <a:pt x="1375" y="9980"/>
                </a:lnTo>
                <a:close/>
                <a:moveTo>
                  <a:pt x="10218" y="12669"/>
                </a:moveTo>
                <a:lnTo>
                  <a:pt x="10577" y="13864"/>
                </a:lnTo>
                <a:lnTo>
                  <a:pt x="10936" y="15059"/>
                </a:lnTo>
                <a:lnTo>
                  <a:pt x="11294" y="16613"/>
                </a:lnTo>
                <a:lnTo>
                  <a:pt x="11593" y="18286"/>
                </a:lnTo>
                <a:lnTo>
                  <a:pt x="11712" y="19123"/>
                </a:lnTo>
                <a:lnTo>
                  <a:pt x="11832" y="19959"/>
                </a:lnTo>
                <a:lnTo>
                  <a:pt x="11832" y="20796"/>
                </a:lnTo>
                <a:lnTo>
                  <a:pt x="11772" y="21573"/>
                </a:lnTo>
                <a:lnTo>
                  <a:pt x="11712" y="22110"/>
                </a:lnTo>
                <a:lnTo>
                  <a:pt x="11593" y="22349"/>
                </a:lnTo>
                <a:lnTo>
                  <a:pt x="11473" y="22469"/>
                </a:lnTo>
                <a:lnTo>
                  <a:pt x="11175" y="22827"/>
                </a:lnTo>
                <a:lnTo>
                  <a:pt x="10696" y="23246"/>
                </a:lnTo>
                <a:lnTo>
                  <a:pt x="9621" y="24321"/>
                </a:lnTo>
                <a:lnTo>
                  <a:pt x="9143" y="24859"/>
                </a:lnTo>
                <a:lnTo>
                  <a:pt x="8665" y="25457"/>
                </a:lnTo>
                <a:lnTo>
                  <a:pt x="7828" y="21871"/>
                </a:lnTo>
                <a:lnTo>
                  <a:pt x="7051" y="18286"/>
                </a:lnTo>
                <a:lnTo>
                  <a:pt x="6872" y="17449"/>
                </a:lnTo>
                <a:lnTo>
                  <a:pt x="6812" y="17210"/>
                </a:lnTo>
                <a:lnTo>
                  <a:pt x="6812" y="16912"/>
                </a:lnTo>
                <a:lnTo>
                  <a:pt x="6872" y="16673"/>
                </a:lnTo>
                <a:lnTo>
                  <a:pt x="6992" y="16434"/>
                </a:lnTo>
                <a:lnTo>
                  <a:pt x="7231" y="16135"/>
                </a:lnTo>
                <a:lnTo>
                  <a:pt x="7470" y="15836"/>
                </a:lnTo>
                <a:lnTo>
                  <a:pt x="8904" y="14282"/>
                </a:lnTo>
                <a:lnTo>
                  <a:pt x="10218" y="12669"/>
                </a:lnTo>
                <a:close/>
                <a:moveTo>
                  <a:pt x="1375" y="19959"/>
                </a:moveTo>
                <a:lnTo>
                  <a:pt x="1972" y="20437"/>
                </a:lnTo>
                <a:lnTo>
                  <a:pt x="2689" y="20915"/>
                </a:lnTo>
                <a:lnTo>
                  <a:pt x="4064" y="21692"/>
                </a:lnTo>
                <a:lnTo>
                  <a:pt x="5498" y="22469"/>
                </a:lnTo>
                <a:lnTo>
                  <a:pt x="6215" y="22887"/>
                </a:lnTo>
                <a:lnTo>
                  <a:pt x="6812" y="23365"/>
                </a:lnTo>
                <a:lnTo>
                  <a:pt x="7111" y="23604"/>
                </a:lnTo>
                <a:lnTo>
                  <a:pt x="7290" y="23903"/>
                </a:lnTo>
                <a:lnTo>
                  <a:pt x="7529" y="24202"/>
                </a:lnTo>
                <a:lnTo>
                  <a:pt x="7709" y="24620"/>
                </a:lnTo>
                <a:lnTo>
                  <a:pt x="8007" y="25516"/>
                </a:lnTo>
                <a:lnTo>
                  <a:pt x="8247" y="26473"/>
                </a:lnTo>
                <a:lnTo>
                  <a:pt x="8665" y="28504"/>
                </a:lnTo>
                <a:lnTo>
                  <a:pt x="8844" y="29401"/>
                </a:lnTo>
                <a:lnTo>
                  <a:pt x="9023" y="30177"/>
                </a:lnTo>
                <a:lnTo>
                  <a:pt x="9023" y="30177"/>
                </a:lnTo>
                <a:lnTo>
                  <a:pt x="6633" y="27847"/>
                </a:lnTo>
                <a:lnTo>
                  <a:pt x="5498" y="26652"/>
                </a:lnTo>
                <a:lnTo>
                  <a:pt x="4362" y="25397"/>
                </a:lnTo>
                <a:lnTo>
                  <a:pt x="3466" y="24142"/>
                </a:lnTo>
                <a:lnTo>
                  <a:pt x="2988" y="23485"/>
                </a:lnTo>
                <a:lnTo>
                  <a:pt x="2570" y="22827"/>
                </a:lnTo>
                <a:lnTo>
                  <a:pt x="2211" y="22110"/>
                </a:lnTo>
                <a:lnTo>
                  <a:pt x="1912" y="21453"/>
                </a:lnTo>
                <a:lnTo>
                  <a:pt x="1614" y="20676"/>
                </a:lnTo>
                <a:lnTo>
                  <a:pt x="1375" y="19959"/>
                </a:lnTo>
                <a:close/>
                <a:moveTo>
                  <a:pt x="11832" y="23485"/>
                </a:moveTo>
                <a:lnTo>
                  <a:pt x="11712" y="25636"/>
                </a:lnTo>
                <a:lnTo>
                  <a:pt x="11473" y="27727"/>
                </a:lnTo>
                <a:lnTo>
                  <a:pt x="11055" y="29759"/>
                </a:lnTo>
                <a:lnTo>
                  <a:pt x="10577" y="31850"/>
                </a:lnTo>
                <a:lnTo>
                  <a:pt x="10278" y="31432"/>
                </a:lnTo>
                <a:lnTo>
                  <a:pt x="9979" y="30835"/>
                </a:lnTo>
                <a:lnTo>
                  <a:pt x="9740" y="30237"/>
                </a:lnTo>
                <a:lnTo>
                  <a:pt x="9501" y="29520"/>
                </a:lnTo>
                <a:lnTo>
                  <a:pt x="9203" y="28086"/>
                </a:lnTo>
                <a:lnTo>
                  <a:pt x="9083" y="27429"/>
                </a:lnTo>
                <a:lnTo>
                  <a:pt x="9023" y="26891"/>
                </a:lnTo>
                <a:lnTo>
                  <a:pt x="9023" y="26293"/>
                </a:lnTo>
                <a:lnTo>
                  <a:pt x="9023" y="26114"/>
                </a:lnTo>
                <a:lnTo>
                  <a:pt x="9083" y="25994"/>
                </a:lnTo>
                <a:lnTo>
                  <a:pt x="9382" y="25755"/>
                </a:lnTo>
                <a:lnTo>
                  <a:pt x="9920" y="25337"/>
                </a:lnTo>
                <a:lnTo>
                  <a:pt x="10876" y="24441"/>
                </a:lnTo>
                <a:lnTo>
                  <a:pt x="11832" y="23485"/>
                </a:lnTo>
                <a:close/>
                <a:moveTo>
                  <a:pt x="3526" y="1"/>
                </a:moveTo>
                <a:lnTo>
                  <a:pt x="3586" y="61"/>
                </a:lnTo>
                <a:lnTo>
                  <a:pt x="3586" y="120"/>
                </a:lnTo>
                <a:lnTo>
                  <a:pt x="3586" y="479"/>
                </a:lnTo>
                <a:lnTo>
                  <a:pt x="3466" y="897"/>
                </a:lnTo>
                <a:lnTo>
                  <a:pt x="3287" y="1375"/>
                </a:lnTo>
                <a:lnTo>
                  <a:pt x="2809" y="2391"/>
                </a:lnTo>
                <a:lnTo>
                  <a:pt x="2570" y="2989"/>
                </a:lnTo>
                <a:lnTo>
                  <a:pt x="1853" y="4841"/>
                </a:lnTo>
                <a:lnTo>
                  <a:pt x="1315" y="6813"/>
                </a:lnTo>
                <a:lnTo>
                  <a:pt x="956" y="8247"/>
                </a:lnTo>
                <a:lnTo>
                  <a:pt x="658" y="9681"/>
                </a:lnTo>
                <a:lnTo>
                  <a:pt x="419" y="11115"/>
                </a:lnTo>
                <a:lnTo>
                  <a:pt x="239" y="12609"/>
                </a:lnTo>
                <a:lnTo>
                  <a:pt x="60" y="14521"/>
                </a:lnTo>
                <a:lnTo>
                  <a:pt x="0" y="15478"/>
                </a:lnTo>
                <a:lnTo>
                  <a:pt x="60" y="16434"/>
                </a:lnTo>
                <a:lnTo>
                  <a:pt x="120" y="17330"/>
                </a:lnTo>
                <a:lnTo>
                  <a:pt x="180" y="18226"/>
                </a:lnTo>
                <a:lnTo>
                  <a:pt x="359" y="19063"/>
                </a:lnTo>
                <a:lnTo>
                  <a:pt x="538" y="19899"/>
                </a:lnTo>
                <a:lnTo>
                  <a:pt x="777" y="20736"/>
                </a:lnTo>
                <a:lnTo>
                  <a:pt x="1076" y="21573"/>
                </a:lnTo>
                <a:lnTo>
                  <a:pt x="1375" y="22409"/>
                </a:lnTo>
                <a:lnTo>
                  <a:pt x="1793" y="23246"/>
                </a:lnTo>
                <a:lnTo>
                  <a:pt x="2211" y="24023"/>
                </a:lnTo>
                <a:lnTo>
                  <a:pt x="2689" y="24799"/>
                </a:lnTo>
                <a:lnTo>
                  <a:pt x="3227" y="25636"/>
                </a:lnTo>
                <a:lnTo>
                  <a:pt x="3825" y="26413"/>
                </a:lnTo>
                <a:lnTo>
                  <a:pt x="5020" y="27847"/>
                </a:lnTo>
                <a:lnTo>
                  <a:pt x="6215" y="29221"/>
                </a:lnTo>
                <a:lnTo>
                  <a:pt x="7529" y="30596"/>
                </a:lnTo>
                <a:lnTo>
                  <a:pt x="8187" y="31193"/>
                </a:lnTo>
                <a:lnTo>
                  <a:pt x="8904" y="31850"/>
                </a:lnTo>
                <a:lnTo>
                  <a:pt x="9083" y="32030"/>
                </a:lnTo>
                <a:lnTo>
                  <a:pt x="9382" y="32329"/>
                </a:lnTo>
                <a:lnTo>
                  <a:pt x="9621" y="32627"/>
                </a:lnTo>
                <a:lnTo>
                  <a:pt x="9800" y="32807"/>
                </a:lnTo>
                <a:lnTo>
                  <a:pt x="10099" y="32926"/>
                </a:lnTo>
                <a:lnTo>
                  <a:pt x="10159" y="32926"/>
                </a:lnTo>
                <a:lnTo>
                  <a:pt x="10278" y="32807"/>
                </a:lnTo>
                <a:lnTo>
                  <a:pt x="10577" y="32687"/>
                </a:lnTo>
                <a:lnTo>
                  <a:pt x="10876" y="32627"/>
                </a:lnTo>
                <a:lnTo>
                  <a:pt x="11115" y="32508"/>
                </a:lnTo>
                <a:lnTo>
                  <a:pt x="11294" y="32329"/>
                </a:lnTo>
                <a:lnTo>
                  <a:pt x="11414" y="32149"/>
                </a:lnTo>
                <a:lnTo>
                  <a:pt x="11593" y="31671"/>
                </a:lnTo>
                <a:lnTo>
                  <a:pt x="11772" y="30954"/>
                </a:lnTo>
                <a:lnTo>
                  <a:pt x="12190" y="28982"/>
                </a:lnTo>
                <a:lnTo>
                  <a:pt x="12549" y="26951"/>
                </a:lnTo>
                <a:lnTo>
                  <a:pt x="12728" y="24919"/>
                </a:lnTo>
                <a:lnTo>
                  <a:pt x="12848" y="22887"/>
                </a:lnTo>
                <a:lnTo>
                  <a:pt x="12788" y="20856"/>
                </a:lnTo>
                <a:lnTo>
                  <a:pt x="12609" y="18824"/>
                </a:lnTo>
                <a:lnTo>
                  <a:pt x="12310" y="16792"/>
                </a:lnTo>
                <a:lnTo>
                  <a:pt x="11892" y="14820"/>
                </a:lnTo>
                <a:lnTo>
                  <a:pt x="11354" y="12669"/>
                </a:lnTo>
                <a:lnTo>
                  <a:pt x="10995" y="11593"/>
                </a:lnTo>
                <a:lnTo>
                  <a:pt x="10637" y="10578"/>
                </a:lnTo>
                <a:lnTo>
                  <a:pt x="10218" y="9562"/>
                </a:lnTo>
                <a:lnTo>
                  <a:pt x="9800" y="8546"/>
                </a:lnTo>
                <a:lnTo>
                  <a:pt x="9322" y="7530"/>
                </a:lnTo>
                <a:lnTo>
                  <a:pt x="8784" y="6514"/>
                </a:lnTo>
                <a:lnTo>
                  <a:pt x="7828" y="4781"/>
                </a:lnTo>
                <a:lnTo>
                  <a:pt x="7231" y="3766"/>
                </a:lnTo>
                <a:lnTo>
                  <a:pt x="6633" y="2809"/>
                </a:lnTo>
                <a:lnTo>
                  <a:pt x="5916" y="1853"/>
                </a:lnTo>
                <a:lnTo>
                  <a:pt x="5139" y="1077"/>
                </a:lnTo>
                <a:lnTo>
                  <a:pt x="4781" y="718"/>
                </a:lnTo>
                <a:lnTo>
                  <a:pt x="4362" y="419"/>
                </a:lnTo>
                <a:lnTo>
                  <a:pt x="3944" y="180"/>
                </a:lnTo>
                <a:lnTo>
                  <a:pt x="3526" y="1"/>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9" name="Google Shape;329;p13"/>
          <p:cNvSpPr/>
          <p:nvPr/>
        </p:nvSpPr>
        <p:spPr>
          <a:xfrm>
            <a:off x="10178283" y="-87894"/>
            <a:ext cx="610605" cy="466423"/>
          </a:xfrm>
          <a:custGeom>
            <a:avLst/>
            <a:gdLst/>
            <a:ahLst/>
            <a:cxnLst/>
            <a:rect l="l" t="t" r="r" b="b"/>
            <a:pathLst>
              <a:path w="20497" h="15657" extrusionOk="0">
                <a:moveTo>
                  <a:pt x="5199" y="1793"/>
                </a:moveTo>
                <a:lnTo>
                  <a:pt x="3944" y="1853"/>
                </a:lnTo>
                <a:lnTo>
                  <a:pt x="3347" y="1912"/>
                </a:lnTo>
                <a:lnTo>
                  <a:pt x="2809" y="2032"/>
                </a:lnTo>
                <a:lnTo>
                  <a:pt x="2451" y="2152"/>
                </a:lnTo>
                <a:lnTo>
                  <a:pt x="2331" y="2271"/>
                </a:lnTo>
                <a:lnTo>
                  <a:pt x="2271" y="2391"/>
                </a:lnTo>
                <a:lnTo>
                  <a:pt x="2331" y="2510"/>
                </a:lnTo>
                <a:lnTo>
                  <a:pt x="2510" y="2630"/>
                </a:lnTo>
                <a:lnTo>
                  <a:pt x="2690" y="2689"/>
                </a:lnTo>
                <a:lnTo>
                  <a:pt x="2929" y="2749"/>
                </a:lnTo>
                <a:lnTo>
                  <a:pt x="3586" y="2689"/>
                </a:lnTo>
                <a:lnTo>
                  <a:pt x="4303" y="2570"/>
                </a:lnTo>
                <a:lnTo>
                  <a:pt x="5020" y="2391"/>
                </a:lnTo>
                <a:lnTo>
                  <a:pt x="5558" y="2152"/>
                </a:lnTo>
                <a:lnTo>
                  <a:pt x="5916" y="1972"/>
                </a:lnTo>
                <a:lnTo>
                  <a:pt x="5916" y="1912"/>
                </a:lnTo>
                <a:lnTo>
                  <a:pt x="5916" y="1853"/>
                </a:lnTo>
                <a:lnTo>
                  <a:pt x="5618" y="1793"/>
                </a:lnTo>
                <a:close/>
                <a:moveTo>
                  <a:pt x="5618" y="777"/>
                </a:moveTo>
                <a:lnTo>
                  <a:pt x="6275" y="837"/>
                </a:lnTo>
                <a:lnTo>
                  <a:pt x="6872" y="1076"/>
                </a:lnTo>
                <a:lnTo>
                  <a:pt x="7111" y="1195"/>
                </a:lnTo>
                <a:lnTo>
                  <a:pt x="7350" y="1375"/>
                </a:lnTo>
                <a:lnTo>
                  <a:pt x="7590" y="1554"/>
                </a:lnTo>
                <a:lnTo>
                  <a:pt x="7769" y="1793"/>
                </a:lnTo>
                <a:lnTo>
                  <a:pt x="7888" y="2032"/>
                </a:lnTo>
                <a:lnTo>
                  <a:pt x="8008" y="2331"/>
                </a:lnTo>
                <a:lnTo>
                  <a:pt x="8127" y="2630"/>
                </a:lnTo>
                <a:lnTo>
                  <a:pt x="8127" y="2988"/>
                </a:lnTo>
                <a:lnTo>
                  <a:pt x="8127" y="3347"/>
                </a:lnTo>
                <a:lnTo>
                  <a:pt x="8068" y="3705"/>
                </a:lnTo>
                <a:lnTo>
                  <a:pt x="8008" y="4004"/>
                </a:lnTo>
                <a:lnTo>
                  <a:pt x="7888" y="4303"/>
                </a:lnTo>
                <a:lnTo>
                  <a:pt x="7590" y="4900"/>
                </a:lnTo>
                <a:lnTo>
                  <a:pt x="7171" y="5378"/>
                </a:lnTo>
                <a:lnTo>
                  <a:pt x="6633" y="5737"/>
                </a:lnTo>
                <a:lnTo>
                  <a:pt x="6096" y="6095"/>
                </a:lnTo>
                <a:lnTo>
                  <a:pt x="5438" y="6334"/>
                </a:lnTo>
                <a:lnTo>
                  <a:pt x="4841" y="6514"/>
                </a:lnTo>
                <a:lnTo>
                  <a:pt x="4183" y="6573"/>
                </a:lnTo>
                <a:lnTo>
                  <a:pt x="3526" y="6514"/>
                </a:lnTo>
                <a:lnTo>
                  <a:pt x="2869" y="6394"/>
                </a:lnTo>
                <a:lnTo>
                  <a:pt x="2331" y="6215"/>
                </a:lnTo>
                <a:lnTo>
                  <a:pt x="1853" y="5856"/>
                </a:lnTo>
                <a:lnTo>
                  <a:pt x="1614" y="5677"/>
                </a:lnTo>
                <a:lnTo>
                  <a:pt x="1435" y="5438"/>
                </a:lnTo>
                <a:lnTo>
                  <a:pt x="1255" y="5199"/>
                </a:lnTo>
                <a:lnTo>
                  <a:pt x="1076" y="4900"/>
                </a:lnTo>
                <a:lnTo>
                  <a:pt x="1016" y="4601"/>
                </a:lnTo>
                <a:lnTo>
                  <a:pt x="897" y="4243"/>
                </a:lnTo>
                <a:lnTo>
                  <a:pt x="897" y="3944"/>
                </a:lnTo>
                <a:lnTo>
                  <a:pt x="897" y="3645"/>
                </a:lnTo>
                <a:lnTo>
                  <a:pt x="957" y="3347"/>
                </a:lnTo>
                <a:lnTo>
                  <a:pt x="1016" y="3048"/>
                </a:lnTo>
                <a:lnTo>
                  <a:pt x="1196" y="2749"/>
                </a:lnTo>
                <a:lnTo>
                  <a:pt x="1375" y="2510"/>
                </a:lnTo>
                <a:lnTo>
                  <a:pt x="1793" y="2032"/>
                </a:lnTo>
                <a:lnTo>
                  <a:pt x="2271" y="1614"/>
                </a:lnTo>
                <a:lnTo>
                  <a:pt x="2929" y="1315"/>
                </a:lnTo>
                <a:lnTo>
                  <a:pt x="3586" y="1016"/>
                </a:lnTo>
                <a:lnTo>
                  <a:pt x="4243" y="837"/>
                </a:lnTo>
                <a:lnTo>
                  <a:pt x="4960" y="777"/>
                </a:lnTo>
                <a:close/>
                <a:moveTo>
                  <a:pt x="4721" y="0"/>
                </a:moveTo>
                <a:lnTo>
                  <a:pt x="4243" y="60"/>
                </a:lnTo>
                <a:lnTo>
                  <a:pt x="3885" y="120"/>
                </a:lnTo>
                <a:lnTo>
                  <a:pt x="3765" y="180"/>
                </a:lnTo>
                <a:lnTo>
                  <a:pt x="3705" y="299"/>
                </a:lnTo>
                <a:lnTo>
                  <a:pt x="3765" y="359"/>
                </a:lnTo>
                <a:lnTo>
                  <a:pt x="3825" y="478"/>
                </a:lnTo>
                <a:lnTo>
                  <a:pt x="3227" y="598"/>
                </a:lnTo>
                <a:lnTo>
                  <a:pt x="2570" y="777"/>
                </a:lnTo>
                <a:lnTo>
                  <a:pt x="2032" y="1016"/>
                </a:lnTo>
                <a:lnTo>
                  <a:pt x="1554" y="1315"/>
                </a:lnTo>
                <a:lnTo>
                  <a:pt x="1076" y="1733"/>
                </a:lnTo>
                <a:lnTo>
                  <a:pt x="718" y="2152"/>
                </a:lnTo>
                <a:lnTo>
                  <a:pt x="419" y="2630"/>
                </a:lnTo>
                <a:lnTo>
                  <a:pt x="180" y="3108"/>
                </a:lnTo>
                <a:lnTo>
                  <a:pt x="60" y="3645"/>
                </a:lnTo>
                <a:lnTo>
                  <a:pt x="1" y="4123"/>
                </a:lnTo>
                <a:lnTo>
                  <a:pt x="60" y="4661"/>
                </a:lnTo>
                <a:lnTo>
                  <a:pt x="180" y="5139"/>
                </a:lnTo>
                <a:lnTo>
                  <a:pt x="479" y="5617"/>
                </a:lnTo>
                <a:lnTo>
                  <a:pt x="837" y="6095"/>
                </a:lnTo>
                <a:lnTo>
                  <a:pt x="1375" y="6454"/>
                </a:lnTo>
                <a:lnTo>
                  <a:pt x="1973" y="6812"/>
                </a:lnTo>
                <a:lnTo>
                  <a:pt x="2570" y="7051"/>
                </a:lnTo>
                <a:lnTo>
                  <a:pt x="3168" y="7171"/>
                </a:lnTo>
                <a:lnTo>
                  <a:pt x="3765" y="7290"/>
                </a:lnTo>
                <a:lnTo>
                  <a:pt x="4901" y="7290"/>
                </a:lnTo>
                <a:lnTo>
                  <a:pt x="5438" y="7171"/>
                </a:lnTo>
                <a:lnTo>
                  <a:pt x="5976" y="6992"/>
                </a:lnTo>
                <a:lnTo>
                  <a:pt x="6514" y="6753"/>
                </a:lnTo>
                <a:lnTo>
                  <a:pt x="6992" y="6514"/>
                </a:lnTo>
                <a:lnTo>
                  <a:pt x="7410" y="6155"/>
                </a:lnTo>
                <a:lnTo>
                  <a:pt x="7829" y="5797"/>
                </a:lnTo>
                <a:lnTo>
                  <a:pt x="8127" y="5319"/>
                </a:lnTo>
                <a:lnTo>
                  <a:pt x="8426" y="4840"/>
                </a:lnTo>
                <a:lnTo>
                  <a:pt x="8605" y="4303"/>
                </a:lnTo>
                <a:lnTo>
                  <a:pt x="8725" y="3645"/>
                </a:lnTo>
                <a:lnTo>
                  <a:pt x="8785" y="3048"/>
                </a:lnTo>
                <a:lnTo>
                  <a:pt x="8785" y="2450"/>
                </a:lnTo>
                <a:lnTo>
                  <a:pt x="8665" y="1912"/>
                </a:lnTo>
                <a:lnTo>
                  <a:pt x="8426" y="1434"/>
                </a:lnTo>
                <a:lnTo>
                  <a:pt x="8127" y="1016"/>
                </a:lnTo>
                <a:lnTo>
                  <a:pt x="7769" y="717"/>
                </a:lnTo>
                <a:lnTo>
                  <a:pt x="7350" y="419"/>
                </a:lnTo>
                <a:lnTo>
                  <a:pt x="6872" y="180"/>
                </a:lnTo>
                <a:lnTo>
                  <a:pt x="6335" y="60"/>
                </a:lnTo>
                <a:lnTo>
                  <a:pt x="5737" y="0"/>
                </a:lnTo>
                <a:close/>
                <a:moveTo>
                  <a:pt x="16553" y="7290"/>
                </a:moveTo>
                <a:lnTo>
                  <a:pt x="16254" y="7410"/>
                </a:lnTo>
                <a:lnTo>
                  <a:pt x="16075" y="7470"/>
                </a:lnTo>
                <a:lnTo>
                  <a:pt x="15895" y="7649"/>
                </a:lnTo>
                <a:lnTo>
                  <a:pt x="15776" y="7768"/>
                </a:lnTo>
                <a:lnTo>
                  <a:pt x="15716" y="7948"/>
                </a:lnTo>
                <a:lnTo>
                  <a:pt x="15716" y="8127"/>
                </a:lnTo>
                <a:lnTo>
                  <a:pt x="15776" y="8366"/>
                </a:lnTo>
                <a:lnTo>
                  <a:pt x="15836" y="8545"/>
                </a:lnTo>
                <a:lnTo>
                  <a:pt x="16015" y="8904"/>
                </a:lnTo>
                <a:lnTo>
                  <a:pt x="16374" y="9203"/>
                </a:lnTo>
                <a:lnTo>
                  <a:pt x="16613" y="9322"/>
                </a:lnTo>
                <a:lnTo>
                  <a:pt x="16792" y="9442"/>
                </a:lnTo>
                <a:lnTo>
                  <a:pt x="17031" y="9442"/>
                </a:lnTo>
                <a:lnTo>
                  <a:pt x="17270" y="9501"/>
                </a:lnTo>
                <a:lnTo>
                  <a:pt x="17628" y="9442"/>
                </a:lnTo>
                <a:lnTo>
                  <a:pt x="17867" y="9322"/>
                </a:lnTo>
                <a:lnTo>
                  <a:pt x="18047" y="9203"/>
                </a:lnTo>
                <a:lnTo>
                  <a:pt x="18166" y="9083"/>
                </a:lnTo>
                <a:lnTo>
                  <a:pt x="18226" y="8904"/>
                </a:lnTo>
                <a:lnTo>
                  <a:pt x="18226" y="8665"/>
                </a:lnTo>
                <a:lnTo>
                  <a:pt x="18166" y="8486"/>
                </a:lnTo>
                <a:lnTo>
                  <a:pt x="18106" y="8247"/>
                </a:lnTo>
                <a:lnTo>
                  <a:pt x="17808" y="7888"/>
                </a:lnTo>
                <a:lnTo>
                  <a:pt x="17449" y="7529"/>
                </a:lnTo>
                <a:lnTo>
                  <a:pt x="17210" y="7410"/>
                </a:lnTo>
                <a:lnTo>
                  <a:pt x="17031" y="7350"/>
                </a:lnTo>
                <a:lnTo>
                  <a:pt x="16792" y="7290"/>
                </a:lnTo>
                <a:close/>
                <a:moveTo>
                  <a:pt x="16374" y="6215"/>
                </a:moveTo>
                <a:lnTo>
                  <a:pt x="16732" y="6275"/>
                </a:lnTo>
                <a:lnTo>
                  <a:pt x="17031" y="6334"/>
                </a:lnTo>
                <a:lnTo>
                  <a:pt x="17748" y="6633"/>
                </a:lnTo>
                <a:lnTo>
                  <a:pt x="18345" y="6992"/>
                </a:lnTo>
                <a:lnTo>
                  <a:pt x="18943" y="7470"/>
                </a:lnTo>
                <a:lnTo>
                  <a:pt x="19421" y="8008"/>
                </a:lnTo>
                <a:lnTo>
                  <a:pt x="19600" y="8306"/>
                </a:lnTo>
                <a:lnTo>
                  <a:pt x="19720" y="8605"/>
                </a:lnTo>
                <a:lnTo>
                  <a:pt x="19839" y="8904"/>
                </a:lnTo>
                <a:lnTo>
                  <a:pt x="19899" y="9262"/>
                </a:lnTo>
                <a:lnTo>
                  <a:pt x="19959" y="9621"/>
                </a:lnTo>
                <a:lnTo>
                  <a:pt x="19899" y="9979"/>
                </a:lnTo>
                <a:lnTo>
                  <a:pt x="19839" y="10398"/>
                </a:lnTo>
                <a:lnTo>
                  <a:pt x="19720" y="10756"/>
                </a:lnTo>
                <a:lnTo>
                  <a:pt x="19541" y="11115"/>
                </a:lnTo>
                <a:lnTo>
                  <a:pt x="19361" y="11473"/>
                </a:lnTo>
                <a:lnTo>
                  <a:pt x="19122" y="11772"/>
                </a:lnTo>
                <a:lnTo>
                  <a:pt x="18883" y="12071"/>
                </a:lnTo>
                <a:lnTo>
                  <a:pt x="18584" y="12310"/>
                </a:lnTo>
                <a:lnTo>
                  <a:pt x="18286" y="12549"/>
                </a:lnTo>
                <a:lnTo>
                  <a:pt x="17628" y="12848"/>
                </a:lnTo>
                <a:lnTo>
                  <a:pt x="16911" y="13087"/>
                </a:lnTo>
                <a:lnTo>
                  <a:pt x="16194" y="13206"/>
                </a:lnTo>
                <a:lnTo>
                  <a:pt x="15417" y="13206"/>
                </a:lnTo>
                <a:lnTo>
                  <a:pt x="14700" y="13146"/>
                </a:lnTo>
                <a:lnTo>
                  <a:pt x="13983" y="12907"/>
                </a:lnTo>
                <a:lnTo>
                  <a:pt x="13386" y="12609"/>
                </a:lnTo>
                <a:lnTo>
                  <a:pt x="12848" y="12190"/>
                </a:lnTo>
                <a:lnTo>
                  <a:pt x="12609" y="11951"/>
                </a:lnTo>
                <a:lnTo>
                  <a:pt x="12430" y="11712"/>
                </a:lnTo>
                <a:lnTo>
                  <a:pt x="12250" y="11414"/>
                </a:lnTo>
                <a:lnTo>
                  <a:pt x="12131" y="11115"/>
                </a:lnTo>
                <a:lnTo>
                  <a:pt x="12011" y="10816"/>
                </a:lnTo>
                <a:lnTo>
                  <a:pt x="12011" y="10457"/>
                </a:lnTo>
                <a:lnTo>
                  <a:pt x="12011" y="10099"/>
                </a:lnTo>
                <a:lnTo>
                  <a:pt x="12011" y="9681"/>
                </a:lnTo>
                <a:lnTo>
                  <a:pt x="12131" y="9262"/>
                </a:lnTo>
                <a:lnTo>
                  <a:pt x="12250" y="8844"/>
                </a:lnTo>
                <a:lnTo>
                  <a:pt x="12430" y="8486"/>
                </a:lnTo>
                <a:lnTo>
                  <a:pt x="12609" y="8187"/>
                </a:lnTo>
                <a:lnTo>
                  <a:pt x="13087" y="7529"/>
                </a:lnTo>
                <a:lnTo>
                  <a:pt x="13625" y="7051"/>
                </a:lnTo>
                <a:lnTo>
                  <a:pt x="14282" y="6633"/>
                </a:lnTo>
                <a:lnTo>
                  <a:pt x="14939" y="6334"/>
                </a:lnTo>
                <a:lnTo>
                  <a:pt x="15656" y="6215"/>
                </a:lnTo>
                <a:close/>
                <a:moveTo>
                  <a:pt x="16433" y="5797"/>
                </a:moveTo>
                <a:lnTo>
                  <a:pt x="15477" y="5856"/>
                </a:lnTo>
                <a:lnTo>
                  <a:pt x="14641" y="6036"/>
                </a:lnTo>
                <a:lnTo>
                  <a:pt x="14222" y="6155"/>
                </a:lnTo>
                <a:lnTo>
                  <a:pt x="13804" y="6334"/>
                </a:lnTo>
                <a:lnTo>
                  <a:pt x="13446" y="6514"/>
                </a:lnTo>
                <a:lnTo>
                  <a:pt x="13087" y="6753"/>
                </a:lnTo>
                <a:lnTo>
                  <a:pt x="12728" y="7051"/>
                </a:lnTo>
                <a:lnTo>
                  <a:pt x="12430" y="7350"/>
                </a:lnTo>
                <a:lnTo>
                  <a:pt x="12131" y="7709"/>
                </a:lnTo>
                <a:lnTo>
                  <a:pt x="11892" y="8127"/>
                </a:lnTo>
                <a:lnTo>
                  <a:pt x="11713" y="8605"/>
                </a:lnTo>
                <a:lnTo>
                  <a:pt x="11533" y="9143"/>
                </a:lnTo>
                <a:lnTo>
                  <a:pt x="11414" y="9561"/>
                </a:lnTo>
                <a:lnTo>
                  <a:pt x="11354" y="9979"/>
                </a:lnTo>
                <a:lnTo>
                  <a:pt x="11354" y="10398"/>
                </a:lnTo>
                <a:lnTo>
                  <a:pt x="11414" y="10816"/>
                </a:lnTo>
                <a:lnTo>
                  <a:pt x="11533" y="11175"/>
                </a:lnTo>
                <a:lnTo>
                  <a:pt x="11653" y="11533"/>
                </a:lnTo>
                <a:lnTo>
                  <a:pt x="11832" y="11892"/>
                </a:lnTo>
                <a:lnTo>
                  <a:pt x="12011" y="12250"/>
                </a:lnTo>
                <a:lnTo>
                  <a:pt x="12250" y="12549"/>
                </a:lnTo>
                <a:lnTo>
                  <a:pt x="12549" y="12848"/>
                </a:lnTo>
                <a:lnTo>
                  <a:pt x="12848" y="13087"/>
                </a:lnTo>
                <a:lnTo>
                  <a:pt x="13147" y="13326"/>
                </a:lnTo>
                <a:lnTo>
                  <a:pt x="13505" y="13565"/>
                </a:lnTo>
                <a:lnTo>
                  <a:pt x="13924" y="13684"/>
                </a:lnTo>
                <a:lnTo>
                  <a:pt x="14282" y="13864"/>
                </a:lnTo>
                <a:lnTo>
                  <a:pt x="14700" y="13923"/>
                </a:lnTo>
                <a:lnTo>
                  <a:pt x="15537" y="13983"/>
                </a:lnTo>
                <a:lnTo>
                  <a:pt x="16374" y="13923"/>
                </a:lnTo>
                <a:lnTo>
                  <a:pt x="17210" y="13744"/>
                </a:lnTo>
                <a:lnTo>
                  <a:pt x="17987" y="13445"/>
                </a:lnTo>
                <a:lnTo>
                  <a:pt x="18704" y="13027"/>
                </a:lnTo>
                <a:lnTo>
                  <a:pt x="19302" y="12489"/>
                </a:lnTo>
                <a:lnTo>
                  <a:pt x="19600" y="12190"/>
                </a:lnTo>
                <a:lnTo>
                  <a:pt x="19839" y="11832"/>
                </a:lnTo>
                <a:lnTo>
                  <a:pt x="20078" y="11473"/>
                </a:lnTo>
                <a:lnTo>
                  <a:pt x="20258" y="11115"/>
                </a:lnTo>
                <a:lnTo>
                  <a:pt x="20377" y="10697"/>
                </a:lnTo>
                <a:lnTo>
                  <a:pt x="20497" y="10278"/>
                </a:lnTo>
                <a:lnTo>
                  <a:pt x="20497" y="9860"/>
                </a:lnTo>
                <a:lnTo>
                  <a:pt x="20497" y="9442"/>
                </a:lnTo>
                <a:lnTo>
                  <a:pt x="20497" y="8964"/>
                </a:lnTo>
                <a:lnTo>
                  <a:pt x="20377" y="8545"/>
                </a:lnTo>
                <a:lnTo>
                  <a:pt x="20258" y="8127"/>
                </a:lnTo>
                <a:lnTo>
                  <a:pt x="20078" y="7709"/>
                </a:lnTo>
                <a:lnTo>
                  <a:pt x="19839" y="7350"/>
                </a:lnTo>
                <a:lnTo>
                  <a:pt x="19600" y="6992"/>
                </a:lnTo>
                <a:lnTo>
                  <a:pt x="19302" y="6693"/>
                </a:lnTo>
                <a:lnTo>
                  <a:pt x="19003" y="6394"/>
                </a:lnTo>
                <a:lnTo>
                  <a:pt x="18644" y="6155"/>
                </a:lnTo>
                <a:lnTo>
                  <a:pt x="18226" y="5976"/>
                </a:lnTo>
                <a:lnTo>
                  <a:pt x="17808" y="5856"/>
                </a:lnTo>
                <a:lnTo>
                  <a:pt x="17389" y="5797"/>
                </a:lnTo>
                <a:close/>
                <a:moveTo>
                  <a:pt x="6693" y="10697"/>
                </a:moveTo>
                <a:lnTo>
                  <a:pt x="7111" y="10816"/>
                </a:lnTo>
                <a:lnTo>
                  <a:pt x="7410" y="11055"/>
                </a:lnTo>
                <a:lnTo>
                  <a:pt x="7709" y="11294"/>
                </a:lnTo>
                <a:lnTo>
                  <a:pt x="7888" y="11593"/>
                </a:lnTo>
                <a:lnTo>
                  <a:pt x="8068" y="11951"/>
                </a:lnTo>
                <a:lnTo>
                  <a:pt x="8187" y="12370"/>
                </a:lnTo>
                <a:lnTo>
                  <a:pt x="8187" y="12788"/>
                </a:lnTo>
                <a:lnTo>
                  <a:pt x="8187" y="13146"/>
                </a:lnTo>
                <a:lnTo>
                  <a:pt x="8127" y="13565"/>
                </a:lnTo>
                <a:lnTo>
                  <a:pt x="7948" y="13923"/>
                </a:lnTo>
                <a:lnTo>
                  <a:pt x="7769" y="14222"/>
                </a:lnTo>
                <a:lnTo>
                  <a:pt x="7470" y="14521"/>
                </a:lnTo>
                <a:lnTo>
                  <a:pt x="7111" y="14700"/>
                </a:lnTo>
                <a:lnTo>
                  <a:pt x="6633" y="14820"/>
                </a:lnTo>
                <a:lnTo>
                  <a:pt x="6155" y="14820"/>
                </a:lnTo>
                <a:lnTo>
                  <a:pt x="5677" y="14760"/>
                </a:lnTo>
                <a:lnTo>
                  <a:pt x="5259" y="14581"/>
                </a:lnTo>
                <a:lnTo>
                  <a:pt x="4901" y="14401"/>
                </a:lnTo>
                <a:lnTo>
                  <a:pt x="4602" y="14162"/>
                </a:lnTo>
                <a:lnTo>
                  <a:pt x="4422" y="13804"/>
                </a:lnTo>
                <a:lnTo>
                  <a:pt x="4243" y="13505"/>
                </a:lnTo>
                <a:lnTo>
                  <a:pt x="4183" y="13146"/>
                </a:lnTo>
                <a:lnTo>
                  <a:pt x="4183" y="12728"/>
                </a:lnTo>
                <a:lnTo>
                  <a:pt x="4243" y="12370"/>
                </a:lnTo>
                <a:lnTo>
                  <a:pt x="4363" y="12011"/>
                </a:lnTo>
                <a:lnTo>
                  <a:pt x="4542" y="11653"/>
                </a:lnTo>
                <a:lnTo>
                  <a:pt x="4781" y="11354"/>
                </a:lnTo>
                <a:lnTo>
                  <a:pt x="5080" y="11115"/>
                </a:lnTo>
                <a:lnTo>
                  <a:pt x="5438" y="10876"/>
                </a:lnTo>
                <a:lnTo>
                  <a:pt x="5797" y="10756"/>
                </a:lnTo>
                <a:lnTo>
                  <a:pt x="6275" y="10697"/>
                </a:lnTo>
                <a:close/>
                <a:moveTo>
                  <a:pt x="5916" y="9979"/>
                </a:moveTo>
                <a:lnTo>
                  <a:pt x="5618" y="10099"/>
                </a:lnTo>
                <a:lnTo>
                  <a:pt x="5020" y="10398"/>
                </a:lnTo>
                <a:lnTo>
                  <a:pt x="4602" y="10637"/>
                </a:lnTo>
                <a:lnTo>
                  <a:pt x="4183" y="11115"/>
                </a:lnTo>
                <a:lnTo>
                  <a:pt x="3825" y="11593"/>
                </a:lnTo>
                <a:lnTo>
                  <a:pt x="3586" y="12190"/>
                </a:lnTo>
                <a:lnTo>
                  <a:pt x="3466" y="12788"/>
                </a:lnTo>
                <a:lnTo>
                  <a:pt x="3466" y="13326"/>
                </a:lnTo>
                <a:lnTo>
                  <a:pt x="3586" y="13864"/>
                </a:lnTo>
                <a:lnTo>
                  <a:pt x="3825" y="14342"/>
                </a:lnTo>
                <a:lnTo>
                  <a:pt x="4124" y="14760"/>
                </a:lnTo>
                <a:lnTo>
                  <a:pt x="4542" y="15118"/>
                </a:lnTo>
                <a:lnTo>
                  <a:pt x="5020" y="15417"/>
                </a:lnTo>
                <a:lnTo>
                  <a:pt x="5498" y="15596"/>
                </a:lnTo>
                <a:lnTo>
                  <a:pt x="6096" y="15656"/>
                </a:lnTo>
                <a:lnTo>
                  <a:pt x="6693" y="15656"/>
                </a:lnTo>
                <a:lnTo>
                  <a:pt x="7231" y="15477"/>
                </a:lnTo>
                <a:lnTo>
                  <a:pt x="7709" y="15238"/>
                </a:lnTo>
                <a:lnTo>
                  <a:pt x="8127" y="14939"/>
                </a:lnTo>
                <a:lnTo>
                  <a:pt x="8486" y="14521"/>
                </a:lnTo>
                <a:lnTo>
                  <a:pt x="8725" y="14103"/>
                </a:lnTo>
                <a:lnTo>
                  <a:pt x="8844" y="13625"/>
                </a:lnTo>
                <a:lnTo>
                  <a:pt x="8964" y="13146"/>
                </a:lnTo>
                <a:lnTo>
                  <a:pt x="8964" y="12609"/>
                </a:lnTo>
                <a:lnTo>
                  <a:pt x="8904" y="12131"/>
                </a:lnTo>
                <a:lnTo>
                  <a:pt x="8725" y="11653"/>
                </a:lnTo>
                <a:lnTo>
                  <a:pt x="8486" y="11234"/>
                </a:lnTo>
                <a:lnTo>
                  <a:pt x="8127" y="10816"/>
                </a:lnTo>
                <a:lnTo>
                  <a:pt x="7709" y="10517"/>
                </a:lnTo>
                <a:lnTo>
                  <a:pt x="7171" y="10278"/>
                </a:lnTo>
                <a:lnTo>
                  <a:pt x="6574" y="10159"/>
                </a:lnTo>
                <a:lnTo>
                  <a:pt x="6514" y="10099"/>
                </a:lnTo>
                <a:lnTo>
                  <a:pt x="6454" y="9979"/>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0" name="Google Shape;330;p13"/>
          <p:cNvSpPr/>
          <p:nvPr/>
        </p:nvSpPr>
        <p:spPr>
          <a:xfrm rot="8224608">
            <a:off x="11088565" y="4204361"/>
            <a:ext cx="669324" cy="1028904"/>
          </a:xfrm>
          <a:custGeom>
            <a:avLst/>
            <a:gdLst/>
            <a:ahLst/>
            <a:cxnLst/>
            <a:rect l="l" t="t" r="r" b="b"/>
            <a:pathLst>
              <a:path w="22469" h="34540" extrusionOk="0">
                <a:moveTo>
                  <a:pt x="8785" y="1435"/>
                </a:moveTo>
                <a:lnTo>
                  <a:pt x="9083" y="1733"/>
                </a:lnTo>
                <a:lnTo>
                  <a:pt x="9382" y="2032"/>
                </a:lnTo>
                <a:lnTo>
                  <a:pt x="9860" y="2749"/>
                </a:lnTo>
                <a:lnTo>
                  <a:pt x="10278" y="3407"/>
                </a:lnTo>
                <a:lnTo>
                  <a:pt x="10816" y="4064"/>
                </a:lnTo>
                <a:lnTo>
                  <a:pt x="11354" y="4661"/>
                </a:lnTo>
                <a:lnTo>
                  <a:pt x="12011" y="5199"/>
                </a:lnTo>
                <a:lnTo>
                  <a:pt x="12669" y="5618"/>
                </a:lnTo>
                <a:lnTo>
                  <a:pt x="13386" y="6036"/>
                </a:lnTo>
                <a:lnTo>
                  <a:pt x="12489" y="5857"/>
                </a:lnTo>
                <a:lnTo>
                  <a:pt x="11653" y="5677"/>
                </a:lnTo>
                <a:lnTo>
                  <a:pt x="11294" y="5558"/>
                </a:lnTo>
                <a:lnTo>
                  <a:pt x="10936" y="5379"/>
                </a:lnTo>
                <a:lnTo>
                  <a:pt x="10637" y="5080"/>
                </a:lnTo>
                <a:lnTo>
                  <a:pt x="10278" y="4721"/>
                </a:lnTo>
                <a:lnTo>
                  <a:pt x="9800" y="3944"/>
                </a:lnTo>
                <a:lnTo>
                  <a:pt x="9322" y="3168"/>
                </a:lnTo>
                <a:lnTo>
                  <a:pt x="9024" y="2331"/>
                </a:lnTo>
                <a:lnTo>
                  <a:pt x="8785" y="1435"/>
                </a:lnTo>
                <a:close/>
                <a:moveTo>
                  <a:pt x="15656" y="1016"/>
                </a:moveTo>
                <a:lnTo>
                  <a:pt x="15597" y="2271"/>
                </a:lnTo>
                <a:lnTo>
                  <a:pt x="15477" y="3168"/>
                </a:lnTo>
                <a:lnTo>
                  <a:pt x="15358" y="4064"/>
                </a:lnTo>
                <a:lnTo>
                  <a:pt x="15119" y="4960"/>
                </a:lnTo>
                <a:lnTo>
                  <a:pt x="14999" y="5319"/>
                </a:lnTo>
                <a:lnTo>
                  <a:pt x="14820" y="5618"/>
                </a:lnTo>
                <a:lnTo>
                  <a:pt x="14641" y="5916"/>
                </a:lnTo>
                <a:lnTo>
                  <a:pt x="14402" y="6096"/>
                </a:lnTo>
                <a:lnTo>
                  <a:pt x="14163" y="6155"/>
                </a:lnTo>
                <a:lnTo>
                  <a:pt x="13924" y="6155"/>
                </a:lnTo>
                <a:lnTo>
                  <a:pt x="14043" y="6036"/>
                </a:lnTo>
                <a:lnTo>
                  <a:pt x="14163" y="5916"/>
                </a:lnTo>
                <a:lnTo>
                  <a:pt x="14222" y="5797"/>
                </a:lnTo>
                <a:lnTo>
                  <a:pt x="14222" y="5618"/>
                </a:lnTo>
                <a:lnTo>
                  <a:pt x="14103" y="4960"/>
                </a:lnTo>
                <a:lnTo>
                  <a:pt x="14103" y="4363"/>
                </a:lnTo>
                <a:lnTo>
                  <a:pt x="14163" y="3705"/>
                </a:lnTo>
                <a:lnTo>
                  <a:pt x="14282" y="3108"/>
                </a:lnTo>
                <a:lnTo>
                  <a:pt x="14521" y="2510"/>
                </a:lnTo>
                <a:lnTo>
                  <a:pt x="14820" y="1972"/>
                </a:lnTo>
                <a:lnTo>
                  <a:pt x="15238" y="1494"/>
                </a:lnTo>
                <a:lnTo>
                  <a:pt x="15656" y="1016"/>
                </a:lnTo>
                <a:close/>
                <a:moveTo>
                  <a:pt x="19062" y="5199"/>
                </a:moveTo>
                <a:lnTo>
                  <a:pt x="19122" y="5259"/>
                </a:lnTo>
                <a:lnTo>
                  <a:pt x="19062" y="5379"/>
                </a:lnTo>
                <a:lnTo>
                  <a:pt x="18644" y="5618"/>
                </a:lnTo>
                <a:lnTo>
                  <a:pt x="17927" y="5976"/>
                </a:lnTo>
                <a:lnTo>
                  <a:pt x="17389" y="6096"/>
                </a:lnTo>
                <a:lnTo>
                  <a:pt x="16911" y="6215"/>
                </a:lnTo>
                <a:lnTo>
                  <a:pt x="15836" y="6335"/>
                </a:lnTo>
                <a:lnTo>
                  <a:pt x="15836" y="6335"/>
                </a:lnTo>
                <a:lnTo>
                  <a:pt x="17210" y="5797"/>
                </a:lnTo>
                <a:lnTo>
                  <a:pt x="18584" y="5319"/>
                </a:lnTo>
                <a:lnTo>
                  <a:pt x="19062" y="5199"/>
                </a:lnTo>
                <a:close/>
                <a:moveTo>
                  <a:pt x="5080" y="9083"/>
                </a:moveTo>
                <a:lnTo>
                  <a:pt x="4900" y="9143"/>
                </a:lnTo>
                <a:lnTo>
                  <a:pt x="4542" y="9322"/>
                </a:lnTo>
                <a:lnTo>
                  <a:pt x="4183" y="9621"/>
                </a:lnTo>
                <a:lnTo>
                  <a:pt x="3944" y="9980"/>
                </a:lnTo>
                <a:lnTo>
                  <a:pt x="3705" y="10517"/>
                </a:lnTo>
                <a:lnTo>
                  <a:pt x="3646" y="10816"/>
                </a:lnTo>
                <a:lnTo>
                  <a:pt x="3586" y="11055"/>
                </a:lnTo>
                <a:lnTo>
                  <a:pt x="3586" y="11294"/>
                </a:lnTo>
                <a:lnTo>
                  <a:pt x="3646" y="11533"/>
                </a:lnTo>
                <a:lnTo>
                  <a:pt x="3825" y="11653"/>
                </a:lnTo>
                <a:lnTo>
                  <a:pt x="3944" y="11772"/>
                </a:lnTo>
                <a:lnTo>
                  <a:pt x="4183" y="11832"/>
                </a:lnTo>
                <a:lnTo>
                  <a:pt x="4363" y="11832"/>
                </a:lnTo>
                <a:lnTo>
                  <a:pt x="4482" y="11772"/>
                </a:lnTo>
                <a:lnTo>
                  <a:pt x="4661" y="11593"/>
                </a:lnTo>
                <a:lnTo>
                  <a:pt x="4721" y="11474"/>
                </a:lnTo>
                <a:lnTo>
                  <a:pt x="4721" y="11235"/>
                </a:lnTo>
                <a:lnTo>
                  <a:pt x="4781" y="10936"/>
                </a:lnTo>
                <a:lnTo>
                  <a:pt x="4841" y="10697"/>
                </a:lnTo>
                <a:lnTo>
                  <a:pt x="5020" y="10278"/>
                </a:lnTo>
                <a:lnTo>
                  <a:pt x="5259" y="9860"/>
                </a:lnTo>
                <a:lnTo>
                  <a:pt x="5319" y="9681"/>
                </a:lnTo>
                <a:lnTo>
                  <a:pt x="5319" y="9502"/>
                </a:lnTo>
                <a:lnTo>
                  <a:pt x="5319" y="9263"/>
                </a:lnTo>
                <a:lnTo>
                  <a:pt x="5199" y="9143"/>
                </a:lnTo>
                <a:lnTo>
                  <a:pt x="5080" y="9083"/>
                </a:lnTo>
                <a:close/>
                <a:moveTo>
                  <a:pt x="7769" y="10458"/>
                </a:moveTo>
                <a:lnTo>
                  <a:pt x="7649" y="10517"/>
                </a:lnTo>
                <a:lnTo>
                  <a:pt x="7530" y="10757"/>
                </a:lnTo>
                <a:lnTo>
                  <a:pt x="7350" y="11474"/>
                </a:lnTo>
                <a:lnTo>
                  <a:pt x="7291" y="11892"/>
                </a:lnTo>
                <a:lnTo>
                  <a:pt x="7291" y="12191"/>
                </a:lnTo>
                <a:lnTo>
                  <a:pt x="7350" y="12489"/>
                </a:lnTo>
                <a:lnTo>
                  <a:pt x="7410" y="12669"/>
                </a:lnTo>
                <a:lnTo>
                  <a:pt x="7649" y="12788"/>
                </a:lnTo>
                <a:lnTo>
                  <a:pt x="7828" y="12788"/>
                </a:lnTo>
                <a:lnTo>
                  <a:pt x="8008" y="12728"/>
                </a:lnTo>
                <a:lnTo>
                  <a:pt x="8067" y="12609"/>
                </a:lnTo>
                <a:lnTo>
                  <a:pt x="8187" y="12430"/>
                </a:lnTo>
                <a:lnTo>
                  <a:pt x="8187" y="12191"/>
                </a:lnTo>
                <a:lnTo>
                  <a:pt x="8187" y="11713"/>
                </a:lnTo>
                <a:lnTo>
                  <a:pt x="8067" y="11055"/>
                </a:lnTo>
                <a:lnTo>
                  <a:pt x="7948" y="10577"/>
                </a:lnTo>
                <a:lnTo>
                  <a:pt x="7828" y="10458"/>
                </a:lnTo>
                <a:close/>
                <a:moveTo>
                  <a:pt x="11832" y="10816"/>
                </a:moveTo>
                <a:lnTo>
                  <a:pt x="11713" y="10876"/>
                </a:lnTo>
                <a:lnTo>
                  <a:pt x="11593" y="10936"/>
                </a:lnTo>
                <a:lnTo>
                  <a:pt x="11354" y="11294"/>
                </a:lnTo>
                <a:lnTo>
                  <a:pt x="11115" y="11713"/>
                </a:lnTo>
                <a:lnTo>
                  <a:pt x="10995" y="12250"/>
                </a:lnTo>
                <a:lnTo>
                  <a:pt x="10936" y="12489"/>
                </a:lnTo>
                <a:lnTo>
                  <a:pt x="10936" y="12728"/>
                </a:lnTo>
                <a:lnTo>
                  <a:pt x="10995" y="12908"/>
                </a:lnTo>
                <a:lnTo>
                  <a:pt x="11115" y="13087"/>
                </a:lnTo>
                <a:lnTo>
                  <a:pt x="11235" y="13266"/>
                </a:lnTo>
                <a:lnTo>
                  <a:pt x="11414" y="13386"/>
                </a:lnTo>
                <a:lnTo>
                  <a:pt x="11772" y="13386"/>
                </a:lnTo>
                <a:lnTo>
                  <a:pt x="11892" y="13326"/>
                </a:lnTo>
                <a:lnTo>
                  <a:pt x="12011" y="13206"/>
                </a:lnTo>
                <a:lnTo>
                  <a:pt x="12131" y="12848"/>
                </a:lnTo>
                <a:lnTo>
                  <a:pt x="12191" y="12430"/>
                </a:lnTo>
                <a:lnTo>
                  <a:pt x="12191" y="11952"/>
                </a:lnTo>
                <a:lnTo>
                  <a:pt x="12191" y="11533"/>
                </a:lnTo>
                <a:lnTo>
                  <a:pt x="12071" y="11115"/>
                </a:lnTo>
                <a:lnTo>
                  <a:pt x="12011" y="10876"/>
                </a:lnTo>
                <a:lnTo>
                  <a:pt x="11892" y="10816"/>
                </a:lnTo>
                <a:close/>
                <a:moveTo>
                  <a:pt x="15597" y="10757"/>
                </a:moveTo>
                <a:lnTo>
                  <a:pt x="15537" y="10816"/>
                </a:lnTo>
                <a:lnTo>
                  <a:pt x="15477" y="10936"/>
                </a:lnTo>
                <a:lnTo>
                  <a:pt x="15358" y="11235"/>
                </a:lnTo>
                <a:lnTo>
                  <a:pt x="15358" y="11653"/>
                </a:lnTo>
                <a:lnTo>
                  <a:pt x="15417" y="12071"/>
                </a:lnTo>
                <a:lnTo>
                  <a:pt x="15537" y="12549"/>
                </a:lnTo>
                <a:lnTo>
                  <a:pt x="15716" y="12908"/>
                </a:lnTo>
                <a:lnTo>
                  <a:pt x="15895" y="13206"/>
                </a:lnTo>
                <a:lnTo>
                  <a:pt x="16015" y="13326"/>
                </a:lnTo>
                <a:lnTo>
                  <a:pt x="16075" y="13386"/>
                </a:lnTo>
                <a:lnTo>
                  <a:pt x="16314" y="13445"/>
                </a:lnTo>
                <a:lnTo>
                  <a:pt x="16493" y="13386"/>
                </a:lnTo>
                <a:lnTo>
                  <a:pt x="16553" y="13326"/>
                </a:lnTo>
                <a:lnTo>
                  <a:pt x="16612" y="13147"/>
                </a:lnTo>
                <a:lnTo>
                  <a:pt x="16612" y="12967"/>
                </a:lnTo>
                <a:lnTo>
                  <a:pt x="16553" y="12728"/>
                </a:lnTo>
                <a:lnTo>
                  <a:pt x="16433" y="12191"/>
                </a:lnTo>
                <a:lnTo>
                  <a:pt x="16194" y="11653"/>
                </a:lnTo>
                <a:lnTo>
                  <a:pt x="15955" y="11175"/>
                </a:lnTo>
                <a:lnTo>
                  <a:pt x="15716" y="10876"/>
                </a:lnTo>
                <a:lnTo>
                  <a:pt x="15597" y="10757"/>
                </a:lnTo>
                <a:close/>
                <a:moveTo>
                  <a:pt x="19481" y="11354"/>
                </a:moveTo>
                <a:lnTo>
                  <a:pt x="19301" y="11414"/>
                </a:lnTo>
                <a:lnTo>
                  <a:pt x="19182" y="11533"/>
                </a:lnTo>
                <a:lnTo>
                  <a:pt x="19122" y="11713"/>
                </a:lnTo>
                <a:lnTo>
                  <a:pt x="19062" y="11952"/>
                </a:lnTo>
                <a:lnTo>
                  <a:pt x="19003" y="12489"/>
                </a:lnTo>
                <a:lnTo>
                  <a:pt x="19062" y="13087"/>
                </a:lnTo>
                <a:lnTo>
                  <a:pt x="19182" y="13625"/>
                </a:lnTo>
                <a:lnTo>
                  <a:pt x="19361" y="14043"/>
                </a:lnTo>
                <a:lnTo>
                  <a:pt x="19481" y="14103"/>
                </a:lnTo>
                <a:lnTo>
                  <a:pt x="19600" y="14103"/>
                </a:lnTo>
                <a:lnTo>
                  <a:pt x="19720" y="14043"/>
                </a:lnTo>
                <a:lnTo>
                  <a:pt x="19839" y="13864"/>
                </a:lnTo>
                <a:lnTo>
                  <a:pt x="19899" y="13326"/>
                </a:lnTo>
                <a:lnTo>
                  <a:pt x="19899" y="12489"/>
                </a:lnTo>
                <a:lnTo>
                  <a:pt x="19839" y="12071"/>
                </a:lnTo>
                <a:lnTo>
                  <a:pt x="19780" y="11713"/>
                </a:lnTo>
                <a:lnTo>
                  <a:pt x="19660" y="11474"/>
                </a:lnTo>
                <a:lnTo>
                  <a:pt x="19600" y="11414"/>
                </a:lnTo>
                <a:lnTo>
                  <a:pt x="19481" y="11354"/>
                </a:lnTo>
                <a:close/>
                <a:moveTo>
                  <a:pt x="5319" y="13565"/>
                </a:moveTo>
                <a:lnTo>
                  <a:pt x="5199" y="13685"/>
                </a:lnTo>
                <a:lnTo>
                  <a:pt x="5020" y="13864"/>
                </a:lnTo>
                <a:lnTo>
                  <a:pt x="4721" y="14222"/>
                </a:lnTo>
                <a:lnTo>
                  <a:pt x="4542" y="14461"/>
                </a:lnTo>
                <a:lnTo>
                  <a:pt x="4422" y="14820"/>
                </a:lnTo>
                <a:lnTo>
                  <a:pt x="4363" y="15298"/>
                </a:lnTo>
                <a:lnTo>
                  <a:pt x="4303" y="15776"/>
                </a:lnTo>
                <a:lnTo>
                  <a:pt x="4363" y="16015"/>
                </a:lnTo>
                <a:lnTo>
                  <a:pt x="4482" y="16134"/>
                </a:lnTo>
                <a:lnTo>
                  <a:pt x="4661" y="16314"/>
                </a:lnTo>
                <a:lnTo>
                  <a:pt x="4781" y="16433"/>
                </a:lnTo>
                <a:lnTo>
                  <a:pt x="4960" y="16433"/>
                </a:lnTo>
                <a:lnTo>
                  <a:pt x="5080" y="16374"/>
                </a:lnTo>
                <a:lnTo>
                  <a:pt x="5139" y="16194"/>
                </a:lnTo>
                <a:lnTo>
                  <a:pt x="5259" y="16015"/>
                </a:lnTo>
                <a:lnTo>
                  <a:pt x="5378" y="15537"/>
                </a:lnTo>
                <a:lnTo>
                  <a:pt x="5438" y="14999"/>
                </a:lnTo>
                <a:lnTo>
                  <a:pt x="5498" y="14402"/>
                </a:lnTo>
                <a:lnTo>
                  <a:pt x="5498" y="13685"/>
                </a:lnTo>
                <a:lnTo>
                  <a:pt x="5438" y="13565"/>
                </a:lnTo>
                <a:close/>
                <a:moveTo>
                  <a:pt x="9382" y="13983"/>
                </a:moveTo>
                <a:lnTo>
                  <a:pt x="9263" y="14043"/>
                </a:lnTo>
                <a:lnTo>
                  <a:pt x="9143" y="14282"/>
                </a:lnTo>
                <a:lnTo>
                  <a:pt x="9024" y="14641"/>
                </a:lnTo>
                <a:lnTo>
                  <a:pt x="8904" y="14999"/>
                </a:lnTo>
                <a:lnTo>
                  <a:pt x="8785" y="15836"/>
                </a:lnTo>
                <a:lnTo>
                  <a:pt x="8785" y="16314"/>
                </a:lnTo>
                <a:lnTo>
                  <a:pt x="8844" y="16433"/>
                </a:lnTo>
                <a:lnTo>
                  <a:pt x="8964" y="16613"/>
                </a:lnTo>
                <a:lnTo>
                  <a:pt x="9143" y="16792"/>
                </a:lnTo>
                <a:lnTo>
                  <a:pt x="9322" y="16911"/>
                </a:lnTo>
                <a:lnTo>
                  <a:pt x="9561" y="16911"/>
                </a:lnTo>
                <a:lnTo>
                  <a:pt x="9621" y="16732"/>
                </a:lnTo>
                <a:lnTo>
                  <a:pt x="9621" y="16493"/>
                </a:lnTo>
                <a:lnTo>
                  <a:pt x="9561" y="15178"/>
                </a:lnTo>
                <a:lnTo>
                  <a:pt x="9561" y="14342"/>
                </a:lnTo>
                <a:lnTo>
                  <a:pt x="9502" y="14103"/>
                </a:lnTo>
                <a:lnTo>
                  <a:pt x="9442" y="13983"/>
                </a:lnTo>
                <a:close/>
                <a:moveTo>
                  <a:pt x="14043" y="14700"/>
                </a:moveTo>
                <a:lnTo>
                  <a:pt x="13924" y="14820"/>
                </a:lnTo>
                <a:lnTo>
                  <a:pt x="13804" y="14999"/>
                </a:lnTo>
                <a:lnTo>
                  <a:pt x="13565" y="15656"/>
                </a:lnTo>
                <a:lnTo>
                  <a:pt x="13326" y="16314"/>
                </a:lnTo>
                <a:lnTo>
                  <a:pt x="13326" y="16553"/>
                </a:lnTo>
                <a:lnTo>
                  <a:pt x="13326" y="16732"/>
                </a:lnTo>
                <a:lnTo>
                  <a:pt x="13445" y="16971"/>
                </a:lnTo>
                <a:lnTo>
                  <a:pt x="13684" y="17210"/>
                </a:lnTo>
                <a:lnTo>
                  <a:pt x="13924" y="17210"/>
                </a:lnTo>
                <a:lnTo>
                  <a:pt x="14043" y="17091"/>
                </a:lnTo>
                <a:lnTo>
                  <a:pt x="14103" y="16852"/>
                </a:lnTo>
                <a:lnTo>
                  <a:pt x="14163" y="16433"/>
                </a:lnTo>
                <a:lnTo>
                  <a:pt x="14222" y="15716"/>
                </a:lnTo>
                <a:lnTo>
                  <a:pt x="14222" y="15059"/>
                </a:lnTo>
                <a:lnTo>
                  <a:pt x="14163" y="14820"/>
                </a:lnTo>
                <a:lnTo>
                  <a:pt x="14103" y="14760"/>
                </a:lnTo>
                <a:lnTo>
                  <a:pt x="14043" y="14700"/>
                </a:lnTo>
                <a:close/>
                <a:moveTo>
                  <a:pt x="17509" y="15119"/>
                </a:moveTo>
                <a:lnTo>
                  <a:pt x="17389" y="15716"/>
                </a:lnTo>
                <a:lnTo>
                  <a:pt x="17270" y="16254"/>
                </a:lnTo>
                <a:lnTo>
                  <a:pt x="17210" y="16852"/>
                </a:lnTo>
                <a:lnTo>
                  <a:pt x="17210" y="17330"/>
                </a:lnTo>
                <a:lnTo>
                  <a:pt x="17270" y="17748"/>
                </a:lnTo>
                <a:lnTo>
                  <a:pt x="17330" y="17867"/>
                </a:lnTo>
                <a:lnTo>
                  <a:pt x="17628" y="17867"/>
                </a:lnTo>
                <a:lnTo>
                  <a:pt x="17808" y="17748"/>
                </a:lnTo>
                <a:lnTo>
                  <a:pt x="17927" y="17628"/>
                </a:lnTo>
                <a:lnTo>
                  <a:pt x="18047" y="17449"/>
                </a:lnTo>
                <a:lnTo>
                  <a:pt x="18106" y="17330"/>
                </a:lnTo>
                <a:lnTo>
                  <a:pt x="18106" y="17150"/>
                </a:lnTo>
                <a:lnTo>
                  <a:pt x="18047" y="16732"/>
                </a:lnTo>
                <a:lnTo>
                  <a:pt x="17927" y="16374"/>
                </a:lnTo>
                <a:lnTo>
                  <a:pt x="17628" y="15656"/>
                </a:lnTo>
                <a:lnTo>
                  <a:pt x="17509" y="15358"/>
                </a:lnTo>
                <a:lnTo>
                  <a:pt x="17509" y="15119"/>
                </a:lnTo>
                <a:close/>
                <a:moveTo>
                  <a:pt x="21034" y="16194"/>
                </a:moveTo>
                <a:lnTo>
                  <a:pt x="20855" y="16254"/>
                </a:lnTo>
                <a:lnTo>
                  <a:pt x="20497" y="16433"/>
                </a:lnTo>
                <a:lnTo>
                  <a:pt x="20258" y="16732"/>
                </a:lnTo>
                <a:lnTo>
                  <a:pt x="20019" y="17210"/>
                </a:lnTo>
                <a:lnTo>
                  <a:pt x="19839" y="17688"/>
                </a:lnTo>
                <a:lnTo>
                  <a:pt x="19780" y="17867"/>
                </a:lnTo>
                <a:lnTo>
                  <a:pt x="19780" y="17987"/>
                </a:lnTo>
                <a:lnTo>
                  <a:pt x="19899" y="18226"/>
                </a:lnTo>
                <a:lnTo>
                  <a:pt x="20138" y="18405"/>
                </a:lnTo>
                <a:lnTo>
                  <a:pt x="20258" y="18465"/>
                </a:lnTo>
                <a:lnTo>
                  <a:pt x="20377" y="18465"/>
                </a:lnTo>
                <a:lnTo>
                  <a:pt x="20497" y="18345"/>
                </a:lnTo>
                <a:lnTo>
                  <a:pt x="20616" y="18166"/>
                </a:lnTo>
                <a:lnTo>
                  <a:pt x="20855" y="17449"/>
                </a:lnTo>
                <a:lnTo>
                  <a:pt x="21154" y="16672"/>
                </a:lnTo>
                <a:lnTo>
                  <a:pt x="21154" y="16374"/>
                </a:lnTo>
                <a:lnTo>
                  <a:pt x="21154" y="16314"/>
                </a:lnTo>
                <a:lnTo>
                  <a:pt x="21094" y="16254"/>
                </a:lnTo>
                <a:lnTo>
                  <a:pt x="21034" y="16194"/>
                </a:lnTo>
                <a:close/>
                <a:moveTo>
                  <a:pt x="2211" y="18644"/>
                </a:moveTo>
                <a:lnTo>
                  <a:pt x="2152" y="18704"/>
                </a:lnTo>
                <a:lnTo>
                  <a:pt x="2032" y="18764"/>
                </a:lnTo>
                <a:lnTo>
                  <a:pt x="1972" y="18943"/>
                </a:lnTo>
                <a:lnTo>
                  <a:pt x="1913" y="19122"/>
                </a:lnTo>
                <a:lnTo>
                  <a:pt x="1972" y="19361"/>
                </a:lnTo>
                <a:lnTo>
                  <a:pt x="2032" y="19600"/>
                </a:lnTo>
                <a:lnTo>
                  <a:pt x="2271" y="20078"/>
                </a:lnTo>
                <a:lnTo>
                  <a:pt x="2570" y="20377"/>
                </a:lnTo>
                <a:lnTo>
                  <a:pt x="2869" y="20556"/>
                </a:lnTo>
                <a:lnTo>
                  <a:pt x="3526" y="20556"/>
                </a:lnTo>
                <a:lnTo>
                  <a:pt x="3646" y="20497"/>
                </a:lnTo>
                <a:lnTo>
                  <a:pt x="3646" y="20317"/>
                </a:lnTo>
                <a:lnTo>
                  <a:pt x="3526" y="20138"/>
                </a:lnTo>
                <a:lnTo>
                  <a:pt x="3227" y="19720"/>
                </a:lnTo>
                <a:lnTo>
                  <a:pt x="2809" y="19122"/>
                </a:lnTo>
                <a:lnTo>
                  <a:pt x="2630" y="18883"/>
                </a:lnTo>
                <a:lnTo>
                  <a:pt x="2450" y="18704"/>
                </a:lnTo>
                <a:lnTo>
                  <a:pt x="2211" y="18644"/>
                </a:lnTo>
                <a:close/>
                <a:moveTo>
                  <a:pt x="11354" y="18525"/>
                </a:moveTo>
                <a:lnTo>
                  <a:pt x="11235" y="18644"/>
                </a:lnTo>
                <a:lnTo>
                  <a:pt x="11055" y="19182"/>
                </a:lnTo>
                <a:lnTo>
                  <a:pt x="10876" y="20138"/>
                </a:lnTo>
                <a:lnTo>
                  <a:pt x="10816" y="20616"/>
                </a:lnTo>
                <a:lnTo>
                  <a:pt x="10876" y="20915"/>
                </a:lnTo>
                <a:lnTo>
                  <a:pt x="10936" y="21034"/>
                </a:lnTo>
                <a:lnTo>
                  <a:pt x="11115" y="21034"/>
                </a:lnTo>
                <a:lnTo>
                  <a:pt x="11294" y="20915"/>
                </a:lnTo>
                <a:lnTo>
                  <a:pt x="11414" y="20795"/>
                </a:lnTo>
                <a:lnTo>
                  <a:pt x="11474" y="20616"/>
                </a:lnTo>
                <a:lnTo>
                  <a:pt x="11593" y="20138"/>
                </a:lnTo>
                <a:lnTo>
                  <a:pt x="11653" y="19660"/>
                </a:lnTo>
                <a:lnTo>
                  <a:pt x="11593" y="19302"/>
                </a:lnTo>
                <a:lnTo>
                  <a:pt x="11533" y="18764"/>
                </a:lnTo>
                <a:lnTo>
                  <a:pt x="11474" y="18644"/>
                </a:lnTo>
                <a:lnTo>
                  <a:pt x="11414" y="18525"/>
                </a:lnTo>
                <a:close/>
                <a:moveTo>
                  <a:pt x="6932" y="18166"/>
                </a:moveTo>
                <a:lnTo>
                  <a:pt x="6872" y="18226"/>
                </a:lnTo>
                <a:lnTo>
                  <a:pt x="6693" y="18345"/>
                </a:lnTo>
                <a:lnTo>
                  <a:pt x="6574" y="18584"/>
                </a:lnTo>
                <a:lnTo>
                  <a:pt x="6454" y="18883"/>
                </a:lnTo>
                <a:lnTo>
                  <a:pt x="6335" y="19541"/>
                </a:lnTo>
                <a:lnTo>
                  <a:pt x="6215" y="19959"/>
                </a:lnTo>
                <a:lnTo>
                  <a:pt x="6096" y="20616"/>
                </a:lnTo>
                <a:lnTo>
                  <a:pt x="6096" y="21034"/>
                </a:lnTo>
                <a:lnTo>
                  <a:pt x="6155" y="21333"/>
                </a:lnTo>
                <a:lnTo>
                  <a:pt x="6275" y="21393"/>
                </a:lnTo>
                <a:lnTo>
                  <a:pt x="6335" y="21453"/>
                </a:lnTo>
                <a:lnTo>
                  <a:pt x="6394" y="21453"/>
                </a:lnTo>
                <a:lnTo>
                  <a:pt x="6514" y="21393"/>
                </a:lnTo>
                <a:lnTo>
                  <a:pt x="6693" y="21094"/>
                </a:lnTo>
                <a:lnTo>
                  <a:pt x="6872" y="20676"/>
                </a:lnTo>
                <a:lnTo>
                  <a:pt x="7052" y="20078"/>
                </a:lnTo>
                <a:lnTo>
                  <a:pt x="7111" y="19660"/>
                </a:lnTo>
                <a:lnTo>
                  <a:pt x="7231" y="19062"/>
                </a:lnTo>
                <a:lnTo>
                  <a:pt x="7231" y="18704"/>
                </a:lnTo>
                <a:lnTo>
                  <a:pt x="7231" y="18465"/>
                </a:lnTo>
                <a:lnTo>
                  <a:pt x="7171" y="18286"/>
                </a:lnTo>
                <a:lnTo>
                  <a:pt x="7111" y="18226"/>
                </a:lnTo>
                <a:lnTo>
                  <a:pt x="6992" y="18166"/>
                </a:lnTo>
                <a:close/>
                <a:moveTo>
                  <a:pt x="16075" y="19062"/>
                </a:moveTo>
                <a:lnTo>
                  <a:pt x="15776" y="19421"/>
                </a:lnTo>
                <a:lnTo>
                  <a:pt x="15477" y="19780"/>
                </a:lnTo>
                <a:lnTo>
                  <a:pt x="15417" y="19839"/>
                </a:lnTo>
                <a:lnTo>
                  <a:pt x="15477" y="19720"/>
                </a:lnTo>
                <a:lnTo>
                  <a:pt x="15298" y="20019"/>
                </a:lnTo>
                <a:lnTo>
                  <a:pt x="15178" y="20497"/>
                </a:lnTo>
                <a:lnTo>
                  <a:pt x="15059" y="20975"/>
                </a:lnTo>
                <a:lnTo>
                  <a:pt x="15059" y="21214"/>
                </a:lnTo>
                <a:lnTo>
                  <a:pt x="15178" y="21333"/>
                </a:lnTo>
                <a:lnTo>
                  <a:pt x="15238" y="21453"/>
                </a:lnTo>
                <a:lnTo>
                  <a:pt x="15358" y="21453"/>
                </a:lnTo>
                <a:lnTo>
                  <a:pt x="15417" y="21393"/>
                </a:lnTo>
                <a:lnTo>
                  <a:pt x="15537" y="21333"/>
                </a:lnTo>
                <a:lnTo>
                  <a:pt x="15656" y="21034"/>
                </a:lnTo>
                <a:lnTo>
                  <a:pt x="15776" y="20616"/>
                </a:lnTo>
                <a:lnTo>
                  <a:pt x="15955" y="19720"/>
                </a:lnTo>
                <a:lnTo>
                  <a:pt x="16075" y="19242"/>
                </a:lnTo>
                <a:lnTo>
                  <a:pt x="16134" y="19062"/>
                </a:lnTo>
                <a:close/>
                <a:moveTo>
                  <a:pt x="19003" y="20258"/>
                </a:moveTo>
                <a:lnTo>
                  <a:pt x="19003" y="20377"/>
                </a:lnTo>
                <a:lnTo>
                  <a:pt x="18883" y="20616"/>
                </a:lnTo>
                <a:lnTo>
                  <a:pt x="18525" y="21393"/>
                </a:lnTo>
                <a:lnTo>
                  <a:pt x="18345" y="21811"/>
                </a:lnTo>
                <a:lnTo>
                  <a:pt x="18226" y="22170"/>
                </a:lnTo>
                <a:lnTo>
                  <a:pt x="18286" y="22469"/>
                </a:lnTo>
                <a:lnTo>
                  <a:pt x="18345" y="22588"/>
                </a:lnTo>
                <a:lnTo>
                  <a:pt x="18405" y="22648"/>
                </a:lnTo>
                <a:lnTo>
                  <a:pt x="18525" y="22708"/>
                </a:lnTo>
                <a:lnTo>
                  <a:pt x="18704" y="22648"/>
                </a:lnTo>
                <a:lnTo>
                  <a:pt x="18823" y="22588"/>
                </a:lnTo>
                <a:lnTo>
                  <a:pt x="18943" y="22469"/>
                </a:lnTo>
                <a:lnTo>
                  <a:pt x="19122" y="22110"/>
                </a:lnTo>
                <a:lnTo>
                  <a:pt x="19242" y="21751"/>
                </a:lnTo>
                <a:lnTo>
                  <a:pt x="19361" y="21273"/>
                </a:lnTo>
                <a:lnTo>
                  <a:pt x="19361" y="20855"/>
                </a:lnTo>
                <a:lnTo>
                  <a:pt x="19242" y="20497"/>
                </a:lnTo>
                <a:lnTo>
                  <a:pt x="19182" y="20377"/>
                </a:lnTo>
                <a:lnTo>
                  <a:pt x="19003" y="20258"/>
                </a:lnTo>
                <a:close/>
                <a:moveTo>
                  <a:pt x="8426" y="22827"/>
                </a:moveTo>
                <a:lnTo>
                  <a:pt x="8366" y="22887"/>
                </a:lnTo>
                <a:lnTo>
                  <a:pt x="8127" y="23006"/>
                </a:lnTo>
                <a:lnTo>
                  <a:pt x="7948" y="23305"/>
                </a:lnTo>
                <a:lnTo>
                  <a:pt x="7769" y="23664"/>
                </a:lnTo>
                <a:lnTo>
                  <a:pt x="7709" y="24082"/>
                </a:lnTo>
                <a:lnTo>
                  <a:pt x="7709" y="24261"/>
                </a:lnTo>
                <a:lnTo>
                  <a:pt x="7709" y="24440"/>
                </a:lnTo>
                <a:lnTo>
                  <a:pt x="7769" y="24620"/>
                </a:lnTo>
                <a:lnTo>
                  <a:pt x="7888" y="24799"/>
                </a:lnTo>
                <a:lnTo>
                  <a:pt x="8067" y="24918"/>
                </a:lnTo>
                <a:lnTo>
                  <a:pt x="8187" y="24978"/>
                </a:lnTo>
                <a:lnTo>
                  <a:pt x="8426" y="24978"/>
                </a:lnTo>
                <a:lnTo>
                  <a:pt x="8486" y="24918"/>
                </a:lnTo>
                <a:lnTo>
                  <a:pt x="8546" y="24799"/>
                </a:lnTo>
                <a:lnTo>
                  <a:pt x="8605" y="24440"/>
                </a:lnTo>
                <a:lnTo>
                  <a:pt x="8665" y="24082"/>
                </a:lnTo>
                <a:lnTo>
                  <a:pt x="8665" y="23664"/>
                </a:lnTo>
                <a:lnTo>
                  <a:pt x="8605" y="23066"/>
                </a:lnTo>
                <a:lnTo>
                  <a:pt x="8546" y="22947"/>
                </a:lnTo>
                <a:lnTo>
                  <a:pt x="8546" y="22887"/>
                </a:lnTo>
                <a:lnTo>
                  <a:pt x="8426" y="22827"/>
                </a:lnTo>
                <a:close/>
                <a:moveTo>
                  <a:pt x="13027" y="22708"/>
                </a:moveTo>
                <a:lnTo>
                  <a:pt x="12848" y="22887"/>
                </a:lnTo>
                <a:lnTo>
                  <a:pt x="12728" y="23066"/>
                </a:lnTo>
                <a:lnTo>
                  <a:pt x="12489" y="23604"/>
                </a:lnTo>
                <a:lnTo>
                  <a:pt x="12370" y="24142"/>
                </a:lnTo>
                <a:lnTo>
                  <a:pt x="12370" y="24381"/>
                </a:lnTo>
                <a:lnTo>
                  <a:pt x="12370" y="24620"/>
                </a:lnTo>
                <a:lnTo>
                  <a:pt x="12489" y="24918"/>
                </a:lnTo>
                <a:lnTo>
                  <a:pt x="12728" y="25337"/>
                </a:lnTo>
                <a:lnTo>
                  <a:pt x="12848" y="25456"/>
                </a:lnTo>
                <a:lnTo>
                  <a:pt x="12967" y="25516"/>
                </a:lnTo>
                <a:lnTo>
                  <a:pt x="13087" y="25456"/>
                </a:lnTo>
                <a:lnTo>
                  <a:pt x="13147" y="25217"/>
                </a:lnTo>
                <a:lnTo>
                  <a:pt x="13206" y="24739"/>
                </a:lnTo>
                <a:lnTo>
                  <a:pt x="13206" y="23843"/>
                </a:lnTo>
                <a:lnTo>
                  <a:pt x="13147" y="23006"/>
                </a:lnTo>
                <a:lnTo>
                  <a:pt x="13087" y="22767"/>
                </a:lnTo>
                <a:lnTo>
                  <a:pt x="13087" y="22708"/>
                </a:lnTo>
                <a:close/>
                <a:moveTo>
                  <a:pt x="3825" y="24261"/>
                </a:moveTo>
                <a:lnTo>
                  <a:pt x="3705" y="24381"/>
                </a:lnTo>
                <a:lnTo>
                  <a:pt x="3646" y="24560"/>
                </a:lnTo>
                <a:lnTo>
                  <a:pt x="3586" y="24799"/>
                </a:lnTo>
                <a:lnTo>
                  <a:pt x="3586" y="25098"/>
                </a:lnTo>
                <a:lnTo>
                  <a:pt x="3705" y="25456"/>
                </a:lnTo>
                <a:lnTo>
                  <a:pt x="3885" y="25695"/>
                </a:lnTo>
                <a:lnTo>
                  <a:pt x="4124" y="25934"/>
                </a:lnTo>
                <a:lnTo>
                  <a:pt x="4602" y="26114"/>
                </a:lnTo>
                <a:lnTo>
                  <a:pt x="4841" y="26114"/>
                </a:lnTo>
                <a:lnTo>
                  <a:pt x="4841" y="25994"/>
                </a:lnTo>
                <a:lnTo>
                  <a:pt x="4841" y="25934"/>
                </a:lnTo>
                <a:lnTo>
                  <a:pt x="4781" y="25636"/>
                </a:lnTo>
                <a:lnTo>
                  <a:pt x="4602" y="25277"/>
                </a:lnTo>
                <a:lnTo>
                  <a:pt x="4363" y="24918"/>
                </a:lnTo>
                <a:lnTo>
                  <a:pt x="3944" y="24381"/>
                </a:lnTo>
                <a:lnTo>
                  <a:pt x="3885" y="24321"/>
                </a:lnTo>
                <a:lnTo>
                  <a:pt x="3825" y="24261"/>
                </a:lnTo>
                <a:close/>
                <a:moveTo>
                  <a:pt x="17330" y="23723"/>
                </a:moveTo>
                <a:lnTo>
                  <a:pt x="17091" y="23843"/>
                </a:lnTo>
                <a:lnTo>
                  <a:pt x="16792" y="24082"/>
                </a:lnTo>
                <a:lnTo>
                  <a:pt x="16493" y="24440"/>
                </a:lnTo>
                <a:lnTo>
                  <a:pt x="16254" y="24859"/>
                </a:lnTo>
                <a:lnTo>
                  <a:pt x="16015" y="25277"/>
                </a:lnTo>
                <a:lnTo>
                  <a:pt x="15955" y="25636"/>
                </a:lnTo>
                <a:lnTo>
                  <a:pt x="15895" y="25815"/>
                </a:lnTo>
                <a:lnTo>
                  <a:pt x="15955" y="25994"/>
                </a:lnTo>
                <a:lnTo>
                  <a:pt x="16015" y="26114"/>
                </a:lnTo>
                <a:lnTo>
                  <a:pt x="16134" y="26173"/>
                </a:lnTo>
                <a:lnTo>
                  <a:pt x="16314" y="26293"/>
                </a:lnTo>
                <a:lnTo>
                  <a:pt x="16433" y="26293"/>
                </a:lnTo>
                <a:lnTo>
                  <a:pt x="16553" y="26173"/>
                </a:lnTo>
                <a:lnTo>
                  <a:pt x="16672" y="26054"/>
                </a:lnTo>
                <a:lnTo>
                  <a:pt x="16852" y="25695"/>
                </a:lnTo>
                <a:lnTo>
                  <a:pt x="16971" y="25217"/>
                </a:lnTo>
                <a:lnTo>
                  <a:pt x="17150" y="24201"/>
                </a:lnTo>
                <a:lnTo>
                  <a:pt x="17270" y="23843"/>
                </a:lnTo>
                <a:lnTo>
                  <a:pt x="17330" y="23723"/>
                </a:lnTo>
                <a:close/>
                <a:moveTo>
                  <a:pt x="10517" y="26771"/>
                </a:moveTo>
                <a:lnTo>
                  <a:pt x="10458" y="26831"/>
                </a:lnTo>
                <a:lnTo>
                  <a:pt x="10338" y="27010"/>
                </a:lnTo>
                <a:lnTo>
                  <a:pt x="10219" y="27607"/>
                </a:lnTo>
                <a:lnTo>
                  <a:pt x="10099" y="28384"/>
                </a:lnTo>
                <a:lnTo>
                  <a:pt x="10099" y="28683"/>
                </a:lnTo>
                <a:lnTo>
                  <a:pt x="10159" y="28922"/>
                </a:lnTo>
                <a:lnTo>
                  <a:pt x="10278" y="28982"/>
                </a:lnTo>
                <a:lnTo>
                  <a:pt x="10338" y="29042"/>
                </a:lnTo>
                <a:lnTo>
                  <a:pt x="10517" y="28982"/>
                </a:lnTo>
                <a:lnTo>
                  <a:pt x="10697" y="28922"/>
                </a:lnTo>
                <a:lnTo>
                  <a:pt x="10816" y="28803"/>
                </a:lnTo>
                <a:lnTo>
                  <a:pt x="10936" y="28683"/>
                </a:lnTo>
                <a:lnTo>
                  <a:pt x="11055" y="28325"/>
                </a:lnTo>
                <a:lnTo>
                  <a:pt x="11055" y="27906"/>
                </a:lnTo>
                <a:lnTo>
                  <a:pt x="11055" y="27607"/>
                </a:lnTo>
                <a:lnTo>
                  <a:pt x="10936" y="27309"/>
                </a:lnTo>
                <a:lnTo>
                  <a:pt x="10756" y="26950"/>
                </a:lnTo>
                <a:lnTo>
                  <a:pt x="10637" y="26771"/>
                </a:lnTo>
                <a:close/>
                <a:moveTo>
                  <a:pt x="14282" y="27368"/>
                </a:moveTo>
                <a:lnTo>
                  <a:pt x="14043" y="27428"/>
                </a:lnTo>
                <a:lnTo>
                  <a:pt x="13744" y="27667"/>
                </a:lnTo>
                <a:lnTo>
                  <a:pt x="13386" y="27966"/>
                </a:lnTo>
                <a:lnTo>
                  <a:pt x="13027" y="28325"/>
                </a:lnTo>
                <a:lnTo>
                  <a:pt x="12728" y="28683"/>
                </a:lnTo>
                <a:lnTo>
                  <a:pt x="12489" y="29101"/>
                </a:lnTo>
                <a:lnTo>
                  <a:pt x="12430" y="29281"/>
                </a:lnTo>
                <a:lnTo>
                  <a:pt x="12430" y="29460"/>
                </a:lnTo>
                <a:lnTo>
                  <a:pt x="12489" y="29579"/>
                </a:lnTo>
                <a:lnTo>
                  <a:pt x="12549" y="29699"/>
                </a:lnTo>
                <a:lnTo>
                  <a:pt x="12669" y="29759"/>
                </a:lnTo>
                <a:lnTo>
                  <a:pt x="12788" y="29759"/>
                </a:lnTo>
                <a:lnTo>
                  <a:pt x="12967" y="29699"/>
                </a:lnTo>
                <a:lnTo>
                  <a:pt x="13087" y="29579"/>
                </a:lnTo>
                <a:lnTo>
                  <a:pt x="13445" y="29221"/>
                </a:lnTo>
                <a:lnTo>
                  <a:pt x="13744" y="28743"/>
                </a:lnTo>
                <a:lnTo>
                  <a:pt x="13983" y="28265"/>
                </a:lnTo>
                <a:lnTo>
                  <a:pt x="14222" y="27787"/>
                </a:lnTo>
                <a:lnTo>
                  <a:pt x="14282" y="27488"/>
                </a:lnTo>
                <a:lnTo>
                  <a:pt x="14282" y="27368"/>
                </a:lnTo>
                <a:close/>
                <a:moveTo>
                  <a:pt x="6872" y="27249"/>
                </a:moveTo>
                <a:lnTo>
                  <a:pt x="6813" y="27309"/>
                </a:lnTo>
                <a:lnTo>
                  <a:pt x="6753" y="27548"/>
                </a:lnTo>
                <a:lnTo>
                  <a:pt x="6693" y="27906"/>
                </a:lnTo>
                <a:lnTo>
                  <a:pt x="6574" y="28384"/>
                </a:lnTo>
                <a:lnTo>
                  <a:pt x="6574" y="28862"/>
                </a:lnTo>
                <a:lnTo>
                  <a:pt x="6633" y="29281"/>
                </a:lnTo>
                <a:lnTo>
                  <a:pt x="6753" y="29639"/>
                </a:lnTo>
                <a:lnTo>
                  <a:pt x="6872" y="29818"/>
                </a:lnTo>
                <a:lnTo>
                  <a:pt x="6992" y="29878"/>
                </a:lnTo>
                <a:lnTo>
                  <a:pt x="7231" y="29938"/>
                </a:lnTo>
                <a:lnTo>
                  <a:pt x="7350" y="29938"/>
                </a:lnTo>
                <a:lnTo>
                  <a:pt x="7470" y="29878"/>
                </a:lnTo>
                <a:lnTo>
                  <a:pt x="7530" y="29759"/>
                </a:lnTo>
                <a:lnTo>
                  <a:pt x="7530" y="29400"/>
                </a:lnTo>
                <a:lnTo>
                  <a:pt x="7470" y="28862"/>
                </a:lnTo>
                <a:lnTo>
                  <a:pt x="7350" y="28325"/>
                </a:lnTo>
                <a:lnTo>
                  <a:pt x="7171" y="27847"/>
                </a:lnTo>
                <a:lnTo>
                  <a:pt x="6872" y="27249"/>
                </a:lnTo>
                <a:close/>
                <a:moveTo>
                  <a:pt x="9621" y="30715"/>
                </a:moveTo>
                <a:lnTo>
                  <a:pt x="9502" y="30775"/>
                </a:lnTo>
                <a:lnTo>
                  <a:pt x="9382" y="30894"/>
                </a:lnTo>
                <a:lnTo>
                  <a:pt x="9203" y="31133"/>
                </a:lnTo>
                <a:lnTo>
                  <a:pt x="9143" y="31551"/>
                </a:lnTo>
                <a:lnTo>
                  <a:pt x="9143" y="31731"/>
                </a:lnTo>
                <a:lnTo>
                  <a:pt x="9203" y="31850"/>
                </a:lnTo>
                <a:lnTo>
                  <a:pt x="9322" y="31970"/>
                </a:lnTo>
                <a:lnTo>
                  <a:pt x="9502" y="32029"/>
                </a:lnTo>
                <a:lnTo>
                  <a:pt x="9800" y="32029"/>
                </a:lnTo>
                <a:lnTo>
                  <a:pt x="9920" y="31910"/>
                </a:lnTo>
                <a:lnTo>
                  <a:pt x="9980" y="31790"/>
                </a:lnTo>
                <a:lnTo>
                  <a:pt x="10099" y="31551"/>
                </a:lnTo>
                <a:lnTo>
                  <a:pt x="10039" y="31253"/>
                </a:lnTo>
                <a:lnTo>
                  <a:pt x="9980" y="31014"/>
                </a:lnTo>
                <a:lnTo>
                  <a:pt x="9860" y="30775"/>
                </a:lnTo>
                <a:lnTo>
                  <a:pt x="9741" y="30775"/>
                </a:lnTo>
                <a:lnTo>
                  <a:pt x="9621" y="30715"/>
                </a:lnTo>
                <a:close/>
                <a:moveTo>
                  <a:pt x="9442" y="6275"/>
                </a:moveTo>
                <a:lnTo>
                  <a:pt x="9920" y="6335"/>
                </a:lnTo>
                <a:lnTo>
                  <a:pt x="10338" y="6454"/>
                </a:lnTo>
                <a:lnTo>
                  <a:pt x="10756" y="6633"/>
                </a:lnTo>
                <a:lnTo>
                  <a:pt x="11115" y="6813"/>
                </a:lnTo>
                <a:lnTo>
                  <a:pt x="11832" y="7231"/>
                </a:lnTo>
                <a:lnTo>
                  <a:pt x="12549" y="7649"/>
                </a:lnTo>
                <a:lnTo>
                  <a:pt x="12967" y="7829"/>
                </a:lnTo>
                <a:lnTo>
                  <a:pt x="13386" y="7888"/>
                </a:lnTo>
                <a:lnTo>
                  <a:pt x="13864" y="8008"/>
                </a:lnTo>
                <a:lnTo>
                  <a:pt x="14342" y="8008"/>
                </a:lnTo>
                <a:lnTo>
                  <a:pt x="15358" y="7948"/>
                </a:lnTo>
                <a:lnTo>
                  <a:pt x="16314" y="7888"/>
                </a:lnTo>
                <a:lnTo>
                  <a:pt x="17270" y="7829"/>
                </a:lnTo>
                <a:lnTo>
                  <a:pt x="17748" y="7769"/>
                </a:lnTo>
                <a:lnTo>
                  <a:pt x="18226" y="7829"/>
                </a:lnTo>
                <a:lnTo>
                  <a:pt x="18644" y="7888"/>
                </a:lnTo>
                <a:lnTo>
                  <a:pt x="19122" y="8008"/>
                </a:lnTo>
                <a:lnTo>
                  <a:pt x="19541" y="8187"/>
                </a:lnTo>
                <a:lnTo>
                  <a:pt x="19959" y="8426"/>
                </a:lnTo>
                <a:lnTo>
                  <a:pt x="20317" y="8785"/>
                </a:lnTo>
                <a:lnTo>
                  <a:pt x="20676" y="9203"/>
                </a:lnTo>
                <a:lnTo>
                  <a:pt x="20915" y="9561"/>
                </a:lnTo>
                <a:lnTo>
                  <a:pt x="21094" y="9920"/>
                </a:lnTo>
                <a:lnTo>
                  <a:pt x="21214" y="10338"/>
                </a:lnTo>
                <a:lnTo>
                  <a:pt x="21393" y="10757"/>
                </a:lnTo>
                <a:lnTo>
                  <a:pt x="21512" y="11593"/>
                </a:lnTo>
                <a:lnTo>
                  <a:pt x="21572" y="12489"/>
                </a:lnTo>
                <a:lnTo>
                  <a:pt x="21572" y="13445"/>
                </a:lnTo>
                <a:lnTo>
                  <a:pt x="21512" y="14342"/>
                </a:lnTo>
                <a:lnTo>
                  <a:pt x="21333" y="16015"/>
                </a:lnTo>
                <a:lnTo>
                  <a:pt x="21154" y="17031"/>
                </a:lnTo>
                <a:lnTo>
                  <a:pt x="20975" y="18106"/>
                </a:lnTo>
                <a:lnTo>
                  <a:pt x="20736" y="19122"/>
                </a:lnTo>
                <a:lnTo>
                  <a:pt x="20437" y="20138"/>
                </a:lnTo>
                <a:lnTo>
                  <a:pt x="20138" y="21154"/>
                </a:lnTo>
                <a:lnTo>
                  <a:pt x="19720" y="22110"/>
                </a:lnTo>
                <a:lnTo>
                  <a:pt x="19301" y="23066"/>
                </a:lnTo>
                <a:lnTo>
                  <a:pt x="18883" y="24022"/>
                </a:lnTo>
                <a:lnTo>
                  <a:pt x="18345" y="24978"/>
                </a:lnTo>
                <a:lnTo>
                  <a:pt x="17808" y="25875"/>
                </a:lnTo>
                <a:lnTo>
                  <a:pt x="17210" y="26711"/>
                </a:lnTo>
                <a:lnTo>
                  <a:pt x="16612" y="27607"/>
                </a:lnTo>
                <a:lnTo>
                  <a:pt x="15955" y="28384"/>
                </a:lnTo>
                <a:lnTo>
                  <a:pt x="15238" y="29161"/>
                </a:lnTo>
                <a:lnTo>
                  <a:pt x="14461" y="29938"/>
                </a:lnTo>
                <a:lnTo>
                  <a:pt x="13744" y="30655"/>
                </a:lnTo>
                <a:lnTo>
                  <a:pt x="13087" y="31253"/>
                </a:lnTo>
                <a:lnTo>
                  <a:pt x="12310" y="31850"/>
                </a:lnTo>
                <a:lnTo>
                  <a:pt x="11533" y="32388"/>
                </a:lnTo>
                <a:lnTo>
                  <a:pt x="10697" y="32866"/>
                </a:lnTo>
                <a:lnTo>
                  <a:pt x="10219" y="33045"/>
                </a:lnTo>
                <a:lnTo>
                  <a:pt x="9800" y="33165"/>
                </a:lnTo>
                <a:lnTo>
                  <a:pt x="9382" y="33284"/>
                </a:lnTo>
                <a:lnTo>
                  <a:pt x="8486" y="33284"/>
                </a:lnTo>
                <a:lnTo>
                  <a:pt x="8067" y="33105"/>
                </a:lnTo>
                <a:lnTo>
                  <a:pt x="7649" y="32926"/>
                </a:lnTo>
                <a:lnTo>
                  <a:pt x="7291" y="32627"/>
                </a:lnTo>
                <a:lnTo>
                  <a:pt x="6932" y="32328"/>
                </a:lnTo>
                <a:lnTo>
                  <a:pt x="6574" y="31910"/>
                </a:lnTo>
                <a:lnTo>
                  <a:pt x="5976" y="31073"/>
                </a:lnTo>
                <a:lnTo>
                  <a:pt x="5438" y="30117"/>
                </a:lnTo>
                <a:lnTo>
                  <a:pt x="5020" y="29101"/>
                </a:lnTo>
                <a:lnTo>
                  <a:pt x="4602" y="28086"/>
                </a:lnTo>
                <a:lnTo>
                  <a:pt x="4183" y="27010"/>
                </a:lnTo>
                <a:lnTo>
                  <a:pt x="3526" y="25158"/>
                </a:lnTo>
                <a:lnTo>
                  <a:pt x="2809" y="22947"/>
                </a:lnTo>
                <a:lnTo>
                  <a:pt x="2152" y="20795"/>
                </a:lnTo>
                <a:lnTo>
                  <a:pt x="1853" y="19660"/>
                </a:lnTo>
                <a:lnTo>
                  <a:pt x="1614" y="18525"/>
                </a:lnTo>
                <a:lnTo>
                  <a:pt x="1435" y="17389"/>
                </a:lnTo>
                <a:lnTo>
                  <a:pt x="1315" y="16254"/>
                </a:lnTo>
                <a:lnTo>
                  <a:pt x="1315" y="15537"/>
                </a:lnTo>
                <a:lnTo>
                  <a:pt x="1315" y="14880"/>
                </a:lnTo>
                <a:lnTo>
                  <a:pt x="1315" y="14163"/>
                </a:lnTo>
                <a:lnTo>
                  <a:pt x="1315" y="13565"/>
                </a:lnTo>
                <a:lnTo>
                  <a:pt x="1255" y="12967"/>
                </a:lnTo>
                <a:lnTo>
                  <a:pt x="1255" y="12370"/>
                </a:lnTo>
                <a:lnTo>
                  <a:pt x="1315" y="11653"/>
                </a:lnTo>
                <a:lnTo>
                  <a:pt x="1494" y="10936"/>
                </a:lnTo>
                <a:lnTo>
                  <a:pt x="1793" y="10159"/>
                </a:lnTo>
                <a:lnTo>
                  <a:pt x="2271" y="9442"/>
                </a:lnTo>
                <a:lnTo>
                  <a:pt x="2749" y="8785"/>
                </a:lnTo>
                <a:lnTo>
                  <a:pt x="3347" y="8247"/>
                </a:lnTo>
                <a:lnTo>
                  <a:pt x="4064" y="7769"/>
                </a:lnTo>
                <a:lnTo>
                  <a:pt x="4781" y="7350"/>
                </a:lnTo>
                <a:lnTo>
                  <a:pt x="5558" y="6992"/>
                </a:lnTo>
                <a:lnTo>
                  <a:pt x="6335" y="6753"/>
                </a:lnTo>
                <a:lnTo>
                  <a:pt x="7291" y="6514"/>
                </a:lnTo>
                <a:lnTo>
                  <a:pt x="8366" y="6335"/>
                </a:lnTo>
                <a:lnTo>
                  <a:pt x="8904" y="6275"/>
                </a:lnTo>
                <a:close/>
                <a:moveTo>
                  <a:pt x="15836" y="1"/>
                </a:moveTo>
                <a:lnTo>
                  <a:pt x="15597" y="60"/>
                </a:lnTo>
                <a:lnTo>
                  <a:pt x="15298" y="180"/>
                </a:lnTo>
                <a:lnTo>
                  <a:pt x="15059" y="359"/>
                </a:lnTo>
                <a:lnTo>
                  <a:pt x="14760" y="598"/>
                </a:lnTo>
                <a:lnTo>
                  <a:pt x="14521" y="837"/>
                </a:lnTo>
                <a:lnTo>
                  <a:pt x="14103" y="1435"/>
                </a:lnTo>
                <a:lnTo>
                  <a:pt x="13744" y="2152"/>
                </a:lnTo>
                <a:lnTo>
                  <a:pt x="13505" y="2929"/>
                </a:lnTo>
                <a:lnTo>
                  <a:pt x="13386" y="3646"/>
                </a:lnTo>
                <a:lnTo>
                  <a:pt x="13266" y="4363"/>
                </a:lnTo>
                <a:lnTo>
                  <a:pt x="13326" y="5020"/>
                </a:lnTo>
                <a:lnTo>
                  <a:pt x="12489" y="4482"/>
                </a:lnTo>
                <a:lnTo>
                  <a:pt x="11772" y="3885"/>
                </a:lnTo>
                <a:lnTo>
                  <a:pt x="11055" y="3168"/>
                </a:lnTo>
                <a:lnTo>
                  <a:pt x="10458" y="2391"/>
                </a:lnTo>
                <a:lnTo>
                  <a:pt x="10099" y="1853"/>
                </a:lnTo>
                <a:lnTo>
                  <a:pt x="9681" y="1196"/>
                </a:lnTo>
                <a:lnTo>
                  <a:pt x="9382" y="837"/>
                </a:lnTo>
                <a:lnTo>
                  <a:pt x="9083" y="598"/>
                </a:lnTo>
                <a:lnTo>
                  <a:pt x="8785" y="419"/>
                </a:lnTo>
                <a:lnTo>
                  <a:pt x="8486" y="419"/>
                </a:lnTo>
                <a:lnTo>
                  <a:pt x="8187" y="479"/>
                </a:lnTo>
                <a:lnTo>
                  <a:pt x="8008" y="658"/>
                </a:lnTo>
                <a:lnTo>
                  <a:pt x="7888" y="897"/>
                </a:lnTo>
                <a:lnTo>
                  <a:pt x="7948" y="1196"/>
                </a:lnTo>
                <a:lnTo>
                  <a:pt x="8008" y="1554"/>
                </a:lnTo>
                <a:lnTo>
                  <a:pt x="8187" y="1972"/>
                </a:lnTo>
                <a:lnTo>
                  <a:pt x="8665" y="2869"/>
                </a:lnTo>
                <a:lnTo>
                  <a:pt x="9263" y="3765"/>
                </a:lnTo>
                <a:lnTo>
                  <a:pt x="9860" y="4602"/>
                </a:lnTo>
                <a:lnTo>
                  <a:pt x="10398" y="5259"/>
                </a:lnTo>
                <a:lnTo>
                  <a:pt x="10756" y="5618"/>
                </a:lnTo>
                <a:lnTo>
                  <a:pt x="9800" y="5498"/>
                </a:lnTo>
                <a:lnTo>
                  <a:pt x="8785" y="5498"/>
                </a:lnTo>
                <a:lnTo>
                  <a:pt x="7828" y="5558"/>
                </a:lnTo>
                <a:lnTo>
                  <a:pt x="6932" y="5677"/>
                </a:lnTo>
                <a:lnTo>
                  <a:pt x="5976" y="5916"/>
                </a:lnTo>
                <a:lnTo>
                  <a:pt x="5139" y="6155"/>
                </a:lnTo>
                <a:lnTo>
                  <a:pt x="4303" y="6514"/>
                </a:lnTo>
                <a:lnTo>
                  <a:pt x="3526" y="6932"/>
                </a:lnTo>
                <a:lnTo>
                  <a:pt x="2809" y="7410"/>
                </a:lnTo>
                <a:lnTo>
                  <a:pt x="2152" y="7948"/>
                </a:lnTo>
                <a:lnTo>
                  <a:pt x="1554" y="8605"/>
                </a:lnTo>
                <a:lnTo>
                  <a:pt x="1076" y="9322"/>
                </a:lnTo>
                <a:lnTo>
                  <a:pt x="658" y="10159"/>
                </a:lnTo>
                <a:lnTo>
                  <a:pt x="359" y="11055"/>
                </a:lnTo>
                <a:lnTo>
                  <a:pt x="120" y="12011"/>
                </a:lnTo>
                <a:lnTo>
                  <a:pt x="60" y="13087"/>
                </a:lnTo>
                <a:lnTo>
                  <a:pt x="1" y="14163"/>
                </a:lnTo>
                <a:lnTo>
                  <a:pt x="60" y="15298"/>
                </a:lnTo>
                <a:lnTo>
                  <a:pt x="180" y="16433"/>
                </a:lnTo>
                <a:lnTo>
                  <a:pt x="299" y="17569"/>
                </a:lnTo>
                <a:lnTo>
                  <a:pt x="479" y="18704"/>
                </a:lnTo>
                <a:lnTo>
                  <a:pt x="718" y="19839"/>
                </a:lnTo>
                <a:lnTo>
                  <a:pt x="1016" y="21034"/>
                </a:lnTo>
                <a:lnTo>
                  <a:pt x="1315" y="22170"/>
                </a:lnTo>
                <a:lnTo>
                  <a:pt x="2032" y="24381"/>
                </a:lnTo>
                <a:lnTo>
                  <a:pt x="2869" y="26592"/>
                </a:lnTo>
                <a:lnTo>
                  <a:pt x="3765" y="28683"/>
                </a:lnTo>
                <a:lnTo>
                  <a:pt x="4661" y="30715"/>
                </a:lnTo>
                <a:lnTo>
                  <a:pt x="5020" y="31432"/>
                </a:lnTo>
                <a:lnTo>
                  <a:pt x="5438" y="32149"/>
                </a:lnTo>
                <a:lnTo>
                  <a:pt x="5916" y="32866"/>
                </a:lnTo>
                <a:lnTo>
                  <a:pt x="6454" y="33463"/>
                </a:lnTo>
                <a:lnTo>
                  <a:pt x="6753" y="33703"/>
                </a:lnTo>
                <a:lnTo>
                  <a:pt x="7052" y="33942"/>
                </a:lnTo>
                <a:lnTo>
                  <a:pt x="7410" y="34121"/>
                </a:lnTo>
                <a:lnTo>
                  <a:pt x="7769" y="34300"/>
                </a:lnTo>
                <a:lnTo>
                  <a:pt x="8127" y="34420"/>
                </a:lnTo>
                <a:lnTo>
                  <a:pt x="8546" y="34479"/>
                </a:lnTo>
                <a:lnTo>
                  <a:pt x="8964" y="34539"/>
                </a:lnTo>
                <a:lnTo>
                  <a:pt x="9442" y="34479"/>
                </a:lnTo>
                <a:lnTo>
                  <a:pt x="9920" y="34420"/>
                </a:lnTo>
                <a:lnTo>
                  <a:pt x="10398" y="34300"/>
                </a:lnTo>
                <a:lnTo>
                  <a:pt x="10876" y="34121"/>
                </a:lnTo>
                <a:lnTo>
                  <a:pt x="11294" y="33882"/>
                </a:lnTo>
                <a:lnTo>
                  <a:pt x="12250" y="33344"/>
                </a:lnTo>
                <a:lnTo>
                  <a:pt x="13087" y="32746"/>
                </a:lnTo>
                <a:lnTo>
                  <a:pt x="13924" y="32029"/>
                </a:lnTo>
                <a:lnTo>
                  <a:pt x="14700" y="31253"/>
                </a:lnTo>
                <a:lnTo>
                  <a:pt x="16075" y="29818"/>
                </a:lnTo>
                <a:lnTo>
                  <a:pt x="16792" y="28982"/>
                </a:lnTo>
                <a:lnTo>
                  <a:pt x="17509" y="28026"/>
                </a:lnTo>
                <a:lnTo>
                  <a:pt x="18226" y="27129"/>
                </a:lnTo>
                <a:lnTo>
                  <a:pt x="18823" y="26173"/>
                </a:lnTo>
                <a:lnTo>
                  <a:pt x="19421" y="25158"/>
                </a:lnTo>
                <a:lnTo>
                  <a:pt x="19959" y="24142"/>
                </a:lnTo>
                <a:lnTo>
                  <a:pt x="20437" y="23066"/>
                </a:lnTo>
                <a:lnTo>
                  <a:pt x="20855" y="22050"/>
                </a:lnTo>
                <a:lnTo>
                  <a:pt x="21273" y="20915"/>
                </a:lnTo>
                <a:lnTo>
                  <a:pt x="21632" y="19839"/>
                </a:lnTo>
                <a:lnTo>
                  <a:pt x="21871" y="18704"/>
                </a:lnTo>
                <a:lnTo>
                  <a:pt x="22110" y="17569"/>
                </a:lnTo>
                <a:lnTo>
                  <a:pt x="22289" y="16433"/>
                </a:lnTo>
                <a:lnTo>
                  <a:pt x="22409" y="15298"/>
                </a:lnTo>
                <a:lnTo>
                  <a:pt x="22469" y="14163"/>
                </a:lnTo>
                <a:lnTo>
                  <a:pt x="22469" y="13027"/>
                </a:lnTo>
                <a:lnTo>
                  <a:pt x="22409" y="11952"/>
                </a:lnTo>
                <a:lnTo>
                  <a:pt x="22289" y="10876"/>
                </a:lnTo>
                <a:lnTo>
                  <a:pt x="22050" y="9920"/>
                </a:lnTo>
                <a:lnTo>
                  <a:pt x="21871" y="9442"/>
                </a:lnTo>
                <a:lnTo>
                  <a:pt x="21692" y="9024"/>
                </a:lnTo>
                <a:lnTo>
                  <a:pt x="21453" y="8605"/>
                </a:lnTo>
                <a:lnTo>
                  <a:pt x="21214" y="8247"/>
                </a:lnTo>
                <a:lnTo>
                  <a:pt x="20855" y="7888"/>
                </a:lnTo>
                <a:lnTo>
                  <a:pt x="20497" y="7589"/>
                </a:lnTo>
                <a:lnTo>
                  <a:pt x="20138" y="7350"/>
                </a:lnTo>
                <a:lnTo>
                  <a:pt x="19660" y="7111"/>
                </a:lnTo>
                <a:lnTo>
                  <a:pt x="19122" y="6932"/>
                </a:lnTo>
                <a:lnTo>
                  <a:pt x="18525" y="6753"/>
                </a:lnTo>
                <a:lnTo>
                  <a:pt x="18943" y="6574"/>
                </a:lnTo>
                <a:lnTo>
                  <a:pt x="19421" y="6335"/>
                </a:lnTo>
                <a:lnTo>
                  <a:pt x="19839" y="6036"/>
                </a:lnTo>
                <a:lnTo>
                  <a:pt x="20198" y="5737"/>
                </a:lnTo>
                <a:lnTo>
                  <a:pt x="20377" y="5498"/>
                </a:lnTo>
                <a:lnTo>
                  <a:pt x="20437" y="5319"/>
                </a:lnTo>
                <a:lnTo>
                  <a:pt x="20497" y="5140"/>
                </a:lnTo>
                <a:lnTo>
                  <a:pt x="20497" y="4960"/>
                </a:lnTo>
                <a:lnTo>
                  <a:pt x="20437" y="4781"/>
                </a:lnTo>
                <a:lnTo>
                  <a:pt x="20317" y="4602"/>
                </a:lnTo>
                <a:lnTo>
                  <a:pt x="20078" y="4422"/>
                </a:lnTo>
                <a:lnTo>
                  <a:pt x="19780" y="4303"/>
                </a:lnTo>
                <a:lnTo>
                  <a:pt x="19541" y="4243"/>
                </a:lnTo>
                <a:lnTo>
                  <a:pt x="19301" y="4183"/>
                </a:lnTo>
                <a:lnTo>
                  <a:pt x="18823" y="4243"/>
                </a:lnTo>
                <a:lnTo>
                  <a:pt x="18286" y="4363"/>
                </a:lnTo>
                <a:lnTo>
                  <a:pt x="17688" y="4542"/>
                </a:lnTo>
                <a:lnTo>
                  <a:pt x="16553" y="5020"/>
                </a:lnTo>
                <a:lnTo>
                  <a:pt x="15716" y="5438"/>
                </a:lnTo>
                <a:lnTo>
                  <a:pt x="15955" y="4661"/>
                </a:lnTo>
                <a:lnTo>
                  <a:pt x="16194" y="3825"/>
                </a:lnTo>
                <a:lnTo>
                  <a:pt x="16314" y="3048"/>
                </a:lnTo>
                <a:lnTo>
                  <a:pt x="16373" y="2212"/>
                </a:lnTo>
                <a:lnTo>
                  <a:pt x="16493" y="1435"/>
                </a:lnTo>
                <a:lnTo>
                  <a:pt x="16553" y="1016"/>
                </a:lnTo>
                <a:lnTo>
                  <a:pt x="16553" y="658"/>
                </a:lnTo>
                <a:lnTo>
                  <a:pt x="16433" y="299"/>
                </a:lnTo>
                <a:lnTo>
                  <a:pt x="16373" y="180"/>
                </a:lnTo>
                <a:lnTo>
                  <a:pt x="16314" y="120"/>
                </a:lnTo>
                <a:lnTo>
                  <a:pt x="16194" y="60"/>
                </a:lnTo>
                <a:lnTo>
                  <a:pt x="16015" y="1"/>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05F3456-2B02-4FC3-9B3D-9B550E85FD30}" type="datetimeFigureOut">
              <a:rPr lang="en-US" smtClean="0"/>
              <a:t>21/12/2021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BA2D87-73F4-43AA-8DEB-95B52318C272}"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05F3456-2B02-4FC3-9B3D-9B550E85FD30}" type="datetimeFigureOut">
              <a:rPr lang="en-US" smtClean="0"/>
              <a:t>21/12/2021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BA2D87-73F4-43AA-8DEB-95B52318C272}" type="slidenum">
              <a:rPr lang="en-US" smtClean="0"/>
              <a:t>‹#›</a:t>
            </a:fld>
            <a:endParaRPr lang="en-US"/>
          </a:p>
        </p:txBody>
      </p:sp>
    </p:spTree>
    <p:extLst>
      <p:ext uri="{BB962C8B-B14F-4D97-AF65-F5344CB8AC3E}">
        <p14:creationId xmlns:p14="http://schemas.microsoft.com/office/powerpoint/2010/main" val="239050052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05F3456-2B02-4FC3-9B3D-9B550E85FD30}" type="datetimeFigureOut">
              <a:rPr lang="en-US" smtClean="0"/>
              <a:t>21/12/2021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BA2D87-73F4-43AA-8DEB-95B52318C272}" type="slidenum">
              <a:rPr lang="en-US" smtClean="0"/>
              <a:t>‹#›</a:t>
            </a:fld>
            <a:endParaRPr lang="en-US"/>
          </a:p>
        </p:txBody>
      </p:sp>
    </p:spTree>
    <p:extLst>
      <p:ext uri="{BB962C8B-B14F-4D97-AF65-F5344CB8AC3E}">
        <p14:creationId xmlns:p14="http://schemas.microsoft.com/office/powerpoint/2010/main" val="51497694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05F3456-2B02-4FC3-9B3D-9B550E85FD30}" type="datetimeFigureOut">
              <a:rPr lang="en-US" smtClean="0"/>
              <a:t>21/12/2021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BA2D87-73F4-43AA-8DEB-95B52318C272}" type="slidenum">
              <a:rPr lang="en-US" smtClean="0"/>
              <a:t>‹#›</a:t>
            </a:fld>
            <a:endParaRPr lang="en-US"/>
          </a:p>
        </p:txBody>
      </p:sp>
    </p:spTree>
    <p:extLst>
      <p:ext uri="{BB962C8B-B14F-4D97-AF65-F5344CB8AC3E}">
        <p14:creationId xmlns:p14="http://schemas.microsoft.com/office/powerpoint/2010/main" val="384797874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05F3456-2B02-4FC3-9B3D-9B550E85FD30}" type="datetimeFigureOut">
              <a:rPr lang="en-US" smtClean="0"/>
              <a:t>21/12/2021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BA2D87-73F4-43AA-8DEB-95B52318C272}" type="slidenum">
              <a:rPr lang="en-US" smtClean="0"/>
              <a:t>‹#›</a:t>
            </a:fld>
            <a:endParaRPr lang="en-US"/>
          </a:p>
        </p:txBody>
      </p:sp>
    </p:spTree>
    <p:extLst>
      <p:ext uri="{BB962C8B-B14F-4D97-AF65-F5344CB8AC3E}">
        <p14:creationId xmlns:p14="http://schemas.microsoft.com/office/powerpoint/2010/main" val="129399348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05F3456-2B02-4FC3-9B3D-9B550E85FD30}" type="datetimeFigureOut">
              <a:rPr lang="en-US" smtClean="0"/>
              <a:t>21/12/2021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BA2D87-73F4-43AA-8DEB-95B52318C272}" type="slidenum">
              <a:rPr lang="en-US" smtClean="0"/>
              <a:t>‹#›</a:t>
            </a:fld>
            <a:endParaRPr lang="en-US"/>
          </a:p>
        </p:txBody>
      </p:sp>
    </p:spTree>
    <p:extLst>
      <p:ext uri="{BB962C8B-B14F-4D97-AF65-F5344CB8AC3E}">
        <p14:creationId xmlns:p14="http://schemas.microsoft.com/office/powerpoint/2010/main" val="97388212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05F3456-2B02-4FC3-9B3D-9B550E85FD30}" type="datetimeFigureOut">
              <a:rPr lang="en-US" smtClean="0"/>
              <a:t>21/12/2021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BA2D87-73F4-43AA-8DEB-95B52318C272}" type="slidenum">
              <a:rPr lang="en-US" smtClean="0"/>
              <a:t>‹#›</a:t>
            </a:fld>
            <a:endParaRPr lang="en-US"/>
          </a:p>
        </p:txBody>
      </p:sp>
    </p:spTree>
    <p:extLst>
      <p:ext uri="{BB962C8B-B14F-4D97-AF65-F5344CB8AC3E}">
        <p14:creationId xmlns:p14="http://schemas.microsoft.com/office/powerpoint/2010/main" val="9456907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9">
            <a:lum/>
          </a:blip>
          <a:srcRect/>
          <a:stretch>
            <a:fillRect t="-17000" b="-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5F3456-2B02-4FC3-9B3D-9B550E85FD30}" type="datetimeFigureOut">
              <a:rPr lang="en-US" smtClean="0"/>
              <a:t>21/12/2021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BA2D87-73F4-43AA-8DEB-95B52318C27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64" r:id="rId2"/>
    <p:sldLayoutId id="2147483650" r:id="rId3"/>
    <p:sldLayoutId id="2147483675" r:id="rId4"/>
    <p:sldLayoutId id="2147483674" r:id="rId5"/>
    <p:sldLayoutId id="2147483673" r:id="rId6"/>
    <p:sldLayoutId id="2147483672" r:id="rId7"/>
    <p:sldLayoutId id="2147483671" r:id="rId8"/>
    <p:sldLayoutId id="2147483670" r:id="rId9"/>
    <p:sldLayoutId id="2147483669" r:id="rId10"/>
    <p:sldLayoutId id="2147483668" r:id="rId11"/>
    <p:sldLayoutId id="2147483667" r:id="rId12"/>
    <p:sldLayoutId id="2147483666" r:id="rId13"/>
    <p:sldLayoutId id="2147483665" r:id="rId14"/>
    <p:sldLayoutId id="2147483663" r:id="rId15"/>
    <p:sldLayoutId id="2147483651" r:id="rId16"/>
    <p:sldLayoutId id="2147483652" r:id="rId17"/>
    <p:sldLayoutId id="2147483653" r:id="rId18"/>
    <p:sldLayoutId id="2147483654" r:id="rId19"/>
    <p:sldLayoutId id="2147483655" r:id="rId20"/>
    <p:sldLayoutId id="2147483656" r:id="rId21"/>
    <p:sldLayoutId id="2147483657" r:id="rId22"/>
    <p:sldLayoutId id="2147483658" r:id="rId23"/>
    <p:sldLayoutId id="2147483659" r:id="rId24"/>
    <p:sldLayoutId id="2147483660" r:id="rId25"/>
    <p:sldLayoutId id="2147483661" r:id="rId26"/>
    <p:sldLayoutId id="2147483662"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notesSlide" Target="../notesSlides/notesSlide1.xml"/><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rotWithShape="1">
          <a:blip r:embed="rId5">
            <a:extLst>
              <a:ext uri="{28A0092B-C50C-407E-A947-70E740481C1C}">
                <a14:useLocalDpi xmlns:a14="http://schemas.microsoft.com/office/drawing/2010/main" val="0"/>
              </a:ext>
            </a:extLst>
          </a:blip>
          <a:srcRect l="84791" t="53519" r="1" b="6482"/>
          <a:stretch>
            <a:fillRect/>
          </a:stretch>
        </p:blipFill>
        <p:spPr>
          <a:xfrm>
            <a:off x="10337803" y="3899020"/>
            <a:ext cx="1854200" cy="2743201"/>
          </a:xfrm>
          <a:prstGeom prst="rect">
            <a:avLst/>
          </a:prstGeom>
        </p:spPr>
      </p:pic>
      <p:pic>
        <p:nvPicPr>
          <p:cNvPr id="8" name="图片 7"/>
          <p:cNvPicPr>
            <a:picLocks noChangeAspect="1"/>
          </p:cNvPicPr>
          <p:nvPr/>
        </p:nvPicPr>
        <p:blipFill rotWithShape="1">
          <a:blip r:embed="rId6">
            <a:extLst>
              <a:ext uri="{28A0092B-C50C-407E-A947-70E740481C1C}">
                <a14:useLocalDpi xmlns:a14="http://schemas.microsoft.com/office/drawing/2010/main" val="0"/>
              </a:ext>
            </a:extLst>
          </a:blip>
          <a:srcRect t="71667" r="82708" b="15370"/>
          <a:stretch>
            <a:fillRect/>
          </a:stretch>
        </p:blipFill>
        <p:spPr>
          <a:xfrm>
            <a:off x="-47848" y="5017155"/>
            <a:ext cx="2108200" cy="889000"/>
          </a:xfrm>
          <a:prstGeom prst="rect">
            <a:avLst/>
          </a:prstGeom>
        </p:spPr>
      </p:pic>
      <p:pic>
        <p:nvPicPr>
          <p:cNvPr id="19" name="图片 18"/>
          <p:cNvPicPr>
            <a:picLocks noChangeAspect="1"/>
          </p:cNvPicPr>
          <p:nvPr/>
        </p:nvPicPr>
        <p:blipFill rotWithShape="1">
          <a:blip r:embed="rId7">
            <a:extLst>
              <a:ext uri="{28A0092B-C50C-407E-A947-70E740481C1C}">
                <a14:useLocalDpi xmlns:a14="http://schemas.microsoft.com/office/drawing/2010/main" val="0"/>
              </a:ext>
            </a:extLst>
          </a:blip>
          <a:srcRect t="80593"/>
          <a:stretch>
            <a:fillRect/>
          </a:stretch>
        </p:blipFill>
        <p:spPr>
          <a:xfrm>
            <a:off x="0" y="5803899"/>
            <a:ext cx="12192000" cy="1054100"/>
          </a:xfrm>
          <a:prstGeom prst="rect">
            <a:avLst/>
          </a:prstGeom>
        </p:spPr>
      </p:pic>
      <p:pic>
        <p:nvPicPr>
          <p:cNvPr id="14" name="6水果沙拉2.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689600" y="-1275523"/>
            <a:ext cx="812800" cy="812800"/>
          </a:xfrm>
          <a:prstGeom prst="rect">
            <a:avLst/>
          </a:prstGeom>
        </p:spPr>
      </p:pic>
      <p:sp>
        <p:nvSpPr>
          <p:cNvPr id="21" name="圆角矩形 1"/>
          <p:cNvSpPr/>
          <p:nvPr/>
        </p:nvSpPr>
        <p:spPr>
          <a:xfrm>
            <a:off x="3040641" y="3872105"/>
            <a:ext cx="5421715" cy="1091423"/>
          </a:xfrm>
          <a:prstGeom prst="roundRect">
            <a:avLst>
              <a:gd name="adj" fmla="val 50000"/>
            </a:avLst>
          </a:prstGeom>
          <a:solidFill>
            <a:srgbClr val="FDB501"/>
          </a:solidFill>
          <a:ln>
            <a:noFill/>
          </a:ln>
        </p:spPr>
        <p:style>
          <a:lnRef idx="2">
            <a:schemeClr val="accent1">
              <a:shade val="50000"/>
            </a:schemeClr>
          </a:lnRef>
          <a:fillRef idx="1">
            <a:schemeClr val="accent1"/>
          </a:fillRef>
          <a:effectRef idx="0">
            <a:schemeClr val="accent1"/>
          </a:effectRef>
          <a:fontRef idx="minor">
            <a:schemeClr val="lt1"/>
          </a:fontRef>
        </p:style>
        <p:txBody>
          <a:bodyPr lIns="121701" tIns="60850" rIns="121701" bIns="60850" anchor="ctr"/>
          <a:lstStyle/>
          <a:p>
            <a:pPr algn="ctr" defTabSz="1216660">
              <a:defRPr/>
            </a:pPr>
            <a:r>
              <a:rPr lang="en-US" altLang="zh-CN" sz="4800" b="1">
                <a:solidFill>
                  <a:srgbClr val="FF0000"/>
                </a:solidFill>
              </a:rPr>
              <a:t>TIẾNG VIỆT LỚP 1</a:t>
            </a:r>
            <a:endParaRPr lang="zh-CN" altLang="en-US" sz="4800" b="1">
              <a:solidFill>
                <a:srgbClr val="FF0000"/>
              </a:solidFill>
            </a:endParaRPr>
          </a:p>
        </p:txBody>
      </p:sp>
      <p:sp>
        <p:nvSpPr>
          <p:cNvPr id="22" name="文本框 4"/>
          <p:cNvSpPr txBox="1">
            <a:spLocks noChangeArrowheads="1"/>
          </p:cNvSpPr>
          <p:nvPr/>
        </p:nvSpPr>
        <p:spPr bwMode="auto">
          <a:xfrm>
            <a:off x="3773114" y="6105544"/>
            <a:ext cx="4950593" cy="615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701" tIns="60850" rIns="121701" bIns="6085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6660"/>
            <a:r>
              <a:rPr lang="en-US" altLang="zh-CN" sz="3200" b="1" dirty="0" err="1">
                <a:solidFill>
                  <a:srgbClr val="C00000"/>
                </a:solidFill>
                <a:latin typeface="UNI Chu truyen thong" panose="03030302030807070C03" pitchFamily="66" charset="0"/>
                <a:cs typeface="Tahoma" panose="020B0604030504040204" pitchFamily="34" charset="0"/>
                <a:sym typeface="+mn-lt"/>
              </a:rPr>
              <a:t>Giáo</a:t>
            </a:r>
            <a:r>
              <a:rPr lang="en-US" altLang="zh-CN" sz="3200" b="1" dirty="0">
                <a:solidFill>
                  <a:srgbClr val="C00000"/>
                </a:solidFill>
                <a:latin typeface="UNI Chu truyen thong" panose="03030302030807070C03" pitchFamily="66" charset="0"/>
                <a:cs typeface="Tahoma" panose="020B0604030504040204" pitchFamily="34" charset="0"/>
                <a:sym typeface="+mn-lt"/>
              </a:rPr>
              <a:t> </a:t>
            </a:r>
            <a:r>
              <a:rPr lang="en-US" altLang="zh-CN" sz="3200" b="1" dirty="0" err="1">
                <a:solidFill>
                  <a:srgbClr val="C00000"/>
                </a:solidFill>
                <a:latin typeface="UNI Chu truyen thong" panose="03030302030807070C03" pitchFamily="66" charset="0"/>
                <a:cs typeface="Tahoma" panose="020B0604030504040204" pitchFamily="34" charset="0"/>
                <a:sym typeface="+mn-lt"/>
              </a:rPr>
              <a:t>viên</a:t>
            </a:r>
            <a:r>
              <a:rPr lang="en-US" altLang="zh-CN" sz="3200" b="1" dirty="0">
                <a:solidFill>
                  <a:srgbClr val="C00000"/>
                </a:solidFill>
                <a:latin typeface="UNI Chu truyen thong" panose="03030302030807070C03" pitchFamily="66" charset="0"/>
                <a:cs typeface="Tahoma" panose="020B0604030504040204" pitchFamily="34" charset="0"/>
                <a:sym typeface="+mn-lt"/>
              </a:rPr>
              <a:t>: </a:t>
            </a:r>
            <a:r>
              <a:rPr lang="en-US" altLang="zh-CN" sz="3200" b="1" dirty="0" err="1" smtClean="0">
                <a:solidFill>
                  <a:srgbClr val="C00000"/>
                </a:solidFill>
                <a:latin typeface="UNI Chu truyen thong" panose="03030302030807070C03" pitchFamily="66" charset="0"/>
                <a:cs typeface="Tahoma" panose="020B0604030504040204" pitchFamily="34" charset="0"/>
                <a:sym typeface="+mn-lt"/>
              </a:rPr>
              <a:t>Nguyễn</a:t>
            </a:r>
            <a:r>
              <a:rPr lang="en-US" altLang="zh-CN" sz="3200" b="1" dirty="0" smtClean="0">
                <a:solidFill>
                  <a:srgbClr val="C00000"/>
                </a:solidFill>
                <a:latin typeface="UNI Chu truyen thong" panose="03030302030807070C03" pitchFamily="66" charset="0"/>
                <a:cs typeface="Tahoma" panose="020B0604030504040204" pitchFamily="34" charset="0"/>
                <a:sym typeface="+mn-lt"/>
              </a:rPr>
              <a:t> </a:t>
            </a:r>
            <a:r>
              <a:rPr lang="en-US" altLang="zh-CN" sz="3200" b="1" dirty="0" err="1" smtClean="0">
                <a:solidFill>
                  <a:srgbClr val="C00000"/>
                </a:solidFill>
                <a:latin typeface="UNI Chu truyen thong" panose="03030302030807070C03" pitchFamily="66" charset="0"/>
                <a:cs typeface="Tahoma" panose="020B0604030504040204" pitchFamily="34" charset="0"/>
                <a:sym typeface="+mn-lt"/>
              </a:rPr>
              <a:t>Thi</a:t>
            </a:r>
            <a:r>
              <a:rPr lang="en-US" altLang="zh-CN" sz="3200" b="1" dirty="0" smtClean="0">
                <a:solidFill>
                  <a:srgbClr val="C00000"/>
                </a:solidFill>
                <a:latin typeface="UNI Chu truyen thong" panose="03030302030807070C03" pitchFamily="66" charset="0"/>
                <a:cs typeface="Tahoma" panose="020B0604030504040204" pitchFamily="34" charset="0"/>
                <a:sym typeface="+mn-lt"/>
              </a:rPr>
              <a:t>̣ </a:t>
            </a:r>
            <a:r>
              <a:rPr lang="en-US" altLang="zh-CN" sz="3200" b="1" dirty="0" err="1" smtClean="0">
                <a:solidFill>
                  <a:srgbClr val="C00000"/>
                </a:solidFill>
                <a:latin typeface="UNI Chu truyen thong" panose="03030302030807070C03" pitchFamily="66" charset="0"/>
                <a:cs typeface="Tahoma" panose="020B0604030504040204" pitchFamily="34" charset="0"/>
                <a:sym typeface="+mn-lt"/>
              </a:rPr>
              <a:t>Lanh</a:t>
            </a:r>
            <a:endParaRPr lang="zh-CN" altLang="en-US" sz="3200" b="1" dirty="0">
              <a:solidFill>
                <a:srgbClr val="C00000"/>
              </a:solidFill>
              <a:latin typeface="UNI Chu truyen thong" panose="03030302030807070C03" pitchFamily="66" charset="0"/>
              <a:cs typeface="Tahoma" panose="020B0604030504040204" pitchFamily="34" charset="0"/>
              <a:sym typeface="+mn-lt"/>
            </a:endParaRPr>
          </a:p>
        </p:txBody>
      </p:sp>
      <p:sp>
        <p:nvSpPr>
          <p:cNvPr id="25" name="Rectangle 24"/>
          <p:cNvSpPr/>
          <p:nvPr/>
        </p:nvSpPr>
        <p:spPr>
          <a:xfrm>
            <a:off x="3515953" y="3226409"/>
            <a:ext cx="5578883" cy="4238939"/>
          </a:xfrm>
          <a:prstGeom prst="rect">
            <a:avLst/>
          </a:prstGeom>
          <a:noFill/>
        </p:spPr>
        <p:txBody>
          <a:bodyPr spcFirstLastPara="1" wrap="none" lIns="121701" tIns="60850" rIns="121701" bIns="60850">
            <a:prstTxWarp prst="textArchUp">
              <a:avLst>
                <a:gd name="adj" fmla="val 9957375"/>
              </a:avLst>
            </a:prstTxWarp>
            <a:spAutoFit/>
          </a:bodyPr>
          <a:lstStyle/>
          <a:p>
            <a:pPr algn="ctr" defTabSz="1216660">
              <a:defRPr/>
            </a:pPr>
            <a:endParaRPr lang="en-US" sz="6400" b="1" cap="all">
              <a:ln w="9000" cmpd="sng">
                <a:solidFill>
                  <a:srgbClr val="8064A2">
                    <a:shade val="50000"/>
                    <a:satMod val="120000"/>
                  </a:srgbClr>
                </a:solidFill>
                <a:prstDash val="solid"/>
              </a:ln>
              <a:solidFill>
                <a:srgbClr val="0000FF"/>
              </a:solidFill>
              <a:effectLst>
                <a:reflection blurRad="12700" stA="28000" endPos="45000" dist="1000" dir="5400000" sy="-100000" algn="bl" rotWithShape="0"/>
              </a:effectLst>
            </a:endParaRPr>
          </a:p>
        </p:txBody>
      </p:sp>
      <p:sp>
        <p:nvSpPr>
          <p:cNvPr id="15" name="文本框 3"/>
          <p:cNvSpPr txBox="1">
            <a:spLocks noChangeArrowheads="1"/>
          </p:cNvSpPr>
          <p:nvPr/>
        </p:nvSpPr>
        <p:spPr bwMode="auto">
          <a:xfrm>
            <a:off x="3255444" y="217184"/>
            <a:ext cx="6174834" cy="584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314" tIns="45718" rIns="91314" bIns="45718">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2495"/>
            <a:r>
              <a:rPr lang="en-US" altLang="zh-CN" sz="3200" b="1" dirty="0">
                <a:solidFill>
                  <a:srgbClr val="C00000"/>
                </a:solidFill>
                <a:latin typeface="Tahoma" panose="020B0604030504040204" pitchFamily="34" charset="0"/>
                <a:cs typeface="Tahoma" panose="020B0604030504040204" pitchFamily="34" charset="0"/>
                <a:sym typeface="+mn-lt"/>
              </a:rPr>
              <a:t>TRƯỜNG </a:t>
            </a:r>
            <a:r>
              <a:rPr lang="en-US" altLang="zh-CN" sz="3200" b="1" dirty="0" smtClean="0">
                <a:solidFill>
                  <a:srgbClr val="C00000"/>
                </a:solidFill>
                <a:latin typeface="Tahoma" panose="020B0604030504040204" pitchFamily="34" charset="0"/>
                <a:cs typeface="Tahoma" panose="020B0604030504040204" pitchFamily="34" charset="0"/>
                <a:sym typeface="+mn-lt"/>
              </a:rPr>
              <a:t>TIỂU HỌC TÂN HÒA</a:t>
            </a:r>
            <a:endParaRPr lang="zh-CN" altLang="en-US" sz="3200" b="1" dirty="0">
              <a:solidFill>
                <a:srgbClr val="C00000"/>
              </a:solidFill>
              <a:latin typeface="Tahoma" panose="020B0604030504040204" pitchFamily="34" charset="0"/>
              <a:ea typeface="Microsoft YaHei" panose="020B0503020204020204" pitchFamily="34" charset="-122"/>
              <a:cs typeface="Tahoma" panose="020B0604030504040204" pitchFamily="34" charset="0"/>
              <a:sym typeface="+mn-lt"/>
            </a:endParaRPr>
          </a:p>
        </p:txBody>
      </p:sp>
      <p:sp>
        <p:nvSpPr>
          <p:cNvPr id="13" name="WordArt 6"/>
          <p:cNvSpPr>
            <a:spLocks noChangeArrowheads="1" noChangeShapeType="1" noTextEdit="1"/>
          </p:cNvSpPr>
          <p:nvPr/>
        </p:nvSpPr>
        <p:spPr bwMode="auto">
          <a:xfrm>
            <a:off x="1419228" y="1676403"/>
            <a:ext cx="9156973" cy="5482828"/>
          </a:xfrm>
          <a:prstGeom prst="rect">
            <a:avLst/>
          </a:prstGeom>
        </p:spPr>
        <p:txBody>
          <a:bodyPr spcFirstLastPara="1" wrap="none" lIns="91314" tIns="45718" rIns="91314" bIns="45718" fromWordArt="1">
            <a:prstTxWarp prst="textArchUp">
              <a:avLst>
                <a:gd name="adj" fmla="val 11020719"/>
              </a:avLst>
            </a:prstTxWarp>
          </a:bodyPr>
          <a:lstStyle/>
          <a:p>
            <a:pPr algn="ctr" defTabSz="912495"/>
            <a:r>
              <a:rPr lang="en-US" sz="3600" b="1" kern="10">
                <a:ln w="9525">
                  <a:solidFill>
                    <a:srgbClr val="993366"/>
                  </a:solidFill>
                  <a:round/>
                </a:ln>
                <a:solidFill>
                  <a:srgbClr val="0000FF"/>
                </a:solidFill>
                <a:effectLst>
                  <a:outerShdw dist="45791" dir="2021404" algn="ctr" rotWithShape="0">
                    <a:srgbClr val="B2B2B2">
                      <a:alpha val="79999"/>
                    </a:srgbClr>
                  </a:outerShdw>
                </a:effectLst>
                <a:latin typeface="Times New Roman" panose="02020603050405020304"/>
                <a:cs typeface="Times New Roman" panose="02020603050405020304"/>
              </a:rPr>
              <a:t>CHÀO MỪNG CÁC EM ĐẾN VỚI TIẾT</a:t>
            </a:r>
            <a:endParaRPr lang="en-US" sz="3600" b="1" kern="10" dirty="0">
              <a:ln w="9525">
                <a:solidFill>
                  <a:srgbClr val="993366"/>
                </a:solidFill>
                <a:round/>
              </a:ln>
              <a:solidFill>
                <a:srgbClr val="0000FF"/>
              </a:solidFill>
              <a:effectLst>
                <a:outerShdw dist="45791" dir="2021404" algn="ctr" rotWithShape="0">
                  <a:srgbClr val="B2B2B2">
                    <a:alpha val="79999"/>
                  </a:srgbClr>
                </a:outerShdw>
              </a:effectLst>
              <a:latin typeface="Times New Roman" panose="02020603050405020304"/>
              <a:cs typeface="Times New Roman" panose="02020603050405020304"/>
            </a:endParaRPr>
          </a:p>
        </p:txBody>
      </p:sp>
      <p:pic>
        <p:nvPicPr>
          <p:cNvPr id="16" name="图片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86293" y="0"/>
            <a:ext cx="2305707" cy="431421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1000"/>
                                        <p:tgtEl>
                                          <p:spTgt spid="13"/>
                                        </p:tgtEl>
                                      </p:cBhvr>
                                    </p:animEffect>
                                    <p:anim calcmode="lin" valueType="num">
                                      <p:cBhvr>
                                        <p:cTn id="12" dur="1000" fill="hold"/>
                                        <p:tgtEl>
                                          <p:spTgt spid="13"/>
                                        </p:tgtEl>
                                        <p:attrNameLst>
                                          <p:attrName>ppt_x</p:attrName>
                                        </p:attrNameLst>
                                      </p:cBhvr>
                                      <p:tavLst>
                                        <p:tav tm="0">
                                          <p:val>
                                            <p:strVal val="#ppt_x"/>
                                          </p:val>
                                        </p:tav>
                                        <p:tav tm="100000">
                                          <p:val>
                                            <p:strVal val="#ppt_x"/>
                                          </p:val>
                                        </p:tav>
                                      </p:tavLst>
                                    </p:anim>
                                    <p:anim calcmode="lin" valueType="num">
                                      <p:cBhvr>
                                        <p:cTn id="13" dur="1000" fill="hold"/>
                                        <p:tgtEl>
                                          <p:spTgt spid="13"/>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16" presetClass="entr" presetSubtype="21" fill="hold" grpId="0" nodeType="after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arn(inVertical)">
                                      <p:cBhvr>
                                        <p:cTn id="17" dur="500"/>
                                        <p:tgtEl>
                                          <p:spTgt spid="21"/>
                                        </p:tgtEl>
                                      </p:cBhvr>
                                    </p:animEffect>
                                  </p:childTnLst>
                                </p:cTn>
                              </p:par>
                            </p:childTnLst>
                          </p:cTn>
                        </p:par>
                        <p:par>
                          <p:cTn id="18" fill="hold">
                            <p:stCondLst>
                              <p:cond delay="2000"/>
                            </p:stCondLst>
                            <p:childTnLst>
                              <p:par>
                                <p:cTn id="19" presetID="16" presetClass="entr" presetSubtype="21" fill="hold" grpId="0" nodeType="after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barn(inVertical)">
                                      <p:cBhvr>
                                        <p:cTn id="21" dur="500"/>
                                        <p:tgtEl>
                                          <p:spTgt spid="22"/>
                                        </p:tgtEl>
                                      </p:cBhvr>
                                    </p:animEffect>
                                  </p:childTnLst>
                                </p:cTn>
                              </p:par>
                            </p:childTnLst>
                          </p:cTn>
                        </p:par>
                        <p:par>
                          <p:cTn id="22" fill="hold">
                            <p:stCondLst>
                              <p:cond delay="2500"/>
                            </p:stCondLst>
                            <p:childTnLst>
                              <p:par>
                                <p:cTn id="23" presetID="42" presetClass="entr" presetSubtype="0" fill="hold"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1000"/>
                                        <p:tgtEl>
                                          <p:spTgt spid="16"/>
                                        </p:tgtEl>
                                      </p:cBhvr>
                                    </p:animEffect>
                                    <p:anim calcmode="lin" valueType="num">
                                      <p:cBhvr>
                                        <p:cTn id="26" dur="1000" fill="hold"/>
                                        <p:tgtEl>
                                          <p:spTgt spid="16"/>
                                        </p:tgtEl>
                                        <p:attrNameLst>
                                          <p:attrName>ppt_x</p:attrName>
                                        </p:attrNameLst>
                                      </p:cBhvr>
                                      <p:tavLst>
                                        <p:tav tm="0">
                                          <p:val>
                                            <p:strVal val="#ppt_x"/>
                                          </p:val>
                                        </p:tav>
                                        <p:tav tm="100000">
                                          <p:val>
                                            <p:strVal val="#ppt_x"/>
                                          </p:val>
                                        </p:tav>
                                      </p:tavLst>
                                    </p:anim>
                                    <p:anim calcmode="lin" valueType="num">
                                      <p:cBhvr>
                                        <p:cTn id="2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21">
                <p:cTn id="28" fill="hold" display="0">
                  <p:stCondLst>
                    <p:cond delay="indefinite"/>
                  </p:stCondLst>
                  <p:endCondLst>
                    <p:cond evt="onStopAudio" delay="0">
                      <p:tgtEl>
                        <p:sldTgt/>
                      </p:tgtEl>
                    </p:cond>
                  </p:endCondLst>
                </p:cTn>
                <p:tgtEl>
                  <p:spTgt spid="14"/>
                </p:tgtEl>
              </p:cMediaNode>
            </p:audio>
          </p:childTnLst>
        </p:cTn>
      </p:par>
    </p:tnLst>
    <p:bldLst>
      <p:bldP spid="21" grpId="0" animBg="1"/>
      <p:bldP spid="22" grpId="0"/>
      <p:bldP spid="15" grpId="0"/>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991395" y="5263853"/>
            <a:ext cx="5447210" cy="1200329"/>
          </a:xfrm>
          <a:prstGeom prst="rect">
            <a:avLst/>
          </a:prstGeom>
          <a:noFill/>
        </p:spPr>
        <p:txBody>
          <a:bodyPr wrap="square" rtlCol="0">
            <a:spAutoFit/>
          </a:bodyPr>
          <a:lstStyle/>
          <a:p>
            <a:r>
              <a:rPr lang="en-US" sz="7200" b="1" dirty="0" err="1" smtClean="0">
                <a:latin typeface="Times New Roman" panose="02020603050405020304" pitchFamily="18" charset="0"/>
                <a:cs typeface="Times New Roman" panose="02020603050405020304" pitchFamily="18" charset="0"/>
              </a:rPr>
              <a:t>nườm</a:t>
            </a:r>
            <a:r>
              <a:rPr lang="en-US" sz="7200" b="1" dirty="0" smtClean="0">
                <a:latin typeface="Times New Roman" panose="02020603050405020304" pitchFamily="18" charset="0"/>
                <a:cs typeface="Times New Roman" panose="02020603050405020304" pitchFamily="18" charset="0"/>
              </a:rPr>
              <a:t> </a:t>
            </a:r>
            <a:r>
              <a:rPr lang="en-US" sz="7200" b="1" dirty="0" err="1" smtClean="0">
                <a:latin typeface="Times New Roman" panose="02020603050405020304" pitchFamily="18" charset="0"/>
                <a:cs typeface="Times New Roman" panose="02020603050405020304" pitchFamily="18" charset="0"/>
              </a:rPr>
              <a:t>nượp</a:t>
            </a:r>
            <a:endParaRPr lang="en-US" sz="7200" b="1" dirty="0">
              <a:latin typeface="Times New Roman" panose="02020603050405020304" pitchFamily="18" charset="0"/>
              <a:cs typeface="Times New Roman" panose="02020603050405020304" pitchFamily="18" charset="0"/>
            </a:endParaRPr>
          </a:p>
        </p:txBody>
      </p:sp>
      <p:sp>
        <p:nvSpPr>
          <p:cNvPr id="7" name="TextBox 6"/>
          <p:cNvSpPr txBox="1"/>
          <p:nvPr/>
        </p:nvSpPr>
        <p:spPr>
          <a:xfrm>
            <a:off x="3515855" y="5263852"/>
            <a:ext cx="2584500" cy="1200329"/>
          </a:xfrm>
          <a:prstGeom prst="rect">
            <a:avLst/>
          </a:prstGeom>
          <a:noFill/>
        </p:spPr>
        <p:txBody>
          <a:bodyPr wrap="square" rtlCol="0">
            <a:spAutoFit/>
          </a:bodyPr>
          <a:lstStyle/>
          <a:p>
            <a:r>
              <a:rPr lang="en-US" sz="7200" b="1" dirty="0" err="1" smtClean="0">
                <a:solidFill>
                  <a:srgbClr val="FF0000"/>
                </a:solidFill>
                <a:latin typeface="Times New Roman" panose="02020603050405020304" pitchFamily="18" charset="0"/>
                <a:cs typeface="Times New Roman" panose="02020603050405020304" pitchFamily="18" charset="0"/>
              </a:rPr>
              <a:t>ươm</a:t>
            </a:r>
            <a:r>
              <a:rPr lang="en-US" sz="7200" b="1" dirty="0" smtClean="0">
                <a:solidFill>
                  <a:srgbClr val="FF0000"/>
                </a:solidFill>
                <a:latin typeface="Times New Roman" panose="02020603050405020304" pitchFamily="18" charset="0"/>
                <a:cs typeface="Times New Roman" panose="02020603050405020304" pitchFamily="18" charset="0"/>
              </a:rPr>
              <a:t> </a:t>
            </a:r>
            <a:endParaRPr lang="en-US" sz="7200" b="1" dirty="0">
              <a:solidFill>
                <a:srgbClr val="FF0000"/>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6061165" y="5263852"/>
            <a:ext cx="2584500" cy="1200329"/>
          </a:xfrm>
          <a:prstGeom prst="rect">
            <a:avLst/>
          </a:prstGeom>
          <a:noFill/>
        </p:spPr>
        <p:txBody>
          <a:bodyPr wrap="square" rtlCol="0">
            <a:spAutoFit/>
          </a:bodyPr>
          <a:lstStyle/>
          <a:p>
            <a:r>
              <a:rPr lang="en-US" sz="7200" b="1" dirty="0" err="1" smtClean="0">
                <a:solidFill>
                  <a:srgbClr val="FF0000"/>
                </a:solidFill>
                <a:latin typeface="Times New Roman" panose="02020603050405020304" pitchFamily="18" charset="0"/>
                <a:cs typeface="Times New Roman" panose="02020603050405020304" pitchFamily="18" charset="0"/>
              </a:rPr>
              <a:t>ươp</a:t>
            </a:r>
            <a:r>
              <a:rPr lang="en-US" sz="7200" b="1" dirty="0" smtClean="0">
                <a:solidFill>
                  <a:srgbClr val="FF0000"/>
                </a:solidFill>
                <a:latin typeface="Times New Roman" panose="02020603050405020304" pitchFamily="18" charset="0"/>
                <a:cs typeface="Times New Roman" panose="02020603050405020304" pitchFamily="18" charset="0"/>
              </a:rPr>
              <a:t> </a:t>
            </a:r>
            <a:endParaRPr lang="en-US" sz="7200" b="1" dirty="0">
              <a:solidFill>
                <a:srgbClr val="FF0000"/>
              </a:solidFill>
              <a:latin typeface="Times New Roman" panose="02020603050405020304" pitchFamily="18" charset="0"/>
              <a:cs typeface="Times New Roman" panose="02020603050405020304" pitchFamily="18" charset="0"/>
            </a:endParaRPr>
          </a:p>
        </p:txBody>
      </p:sp>
      <p:pic>
        <p:nvPicPr>
          <p:cNvPr id="3074" name="Picture 2" descr="Hình ảnh người dân nườm nượp về Thủ đô sau kỳ nghỉ lễ 30-4 và 1-5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6992" y="0"/>
            <a:ext cx="7838894" cy="52164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74911" y="5296237"/>
            <a:ext cx="6285195" cy="1200329"/>
          </a:xfrm>
          <a:prstGeom prst="rect">
            <a:avLst/>
          </a:prstGeom>
          <a:noFill/>
        </p:spPr>
        <p:txBody>
          <a:bodyPr wrap="square" rtlCol="0">
            <a:spAutoFit/>
          </a:bodyPr>
          <a:lstStyle/>
          <a:p>
            <a:r>
              <a:rPr lang="en-US" sz="7200" b="1" dirty="0" err="1" smtClean="0">
                <a:latin typeface="AvantGarde" panose="00000400000000000000" pitchFamily="2" charset="0"/>
                <a:ea typeface="AvantGarde" panose="00000400000000000000" pitchFamily="2" charset="0"/>
                <a:cs typeface="AvantGarde" panose="00000400000000000000" pitchFamily="2" charset="0"/>
              </a:rPr>
              <a:t>giàn</a:t>
            </a:r>
            <a:r>
              <a:rPr lang="en-US" sz="7200" b="1" dirty="0" smtClean="0">
                <a:latin typeface="AvantGarde" panose="00000400000000000000" pitchFamily="2" charset="0"/>
                <a:ea typeface="AvantGarde" panose="00000400000000000000" pitchFamily="2" charset="0"/>
                <a:cs typeface="AvantGarde" panose="00000400000000000000" pitchFamily="2" charset="0"/>
              </a:rPr>
              <a:t> </a:t>
            </a:r>
            <a:r>
              <a:rPr lang="en-US" sz="7200" b="1" dirty="0" err="1" smtClean="0">
                <a:latin typeface="AvantGarde" panose="00000400000000000000" pitchFamily="2" charset="0"/>
                <a:ea typeface="AvantGarde" panose="00000400000000000000" pitchFamily="2" charset="0"/>
                <a:cs typeface="AvantGarde" panose="00000400000000000000" pitchFamily="2" charset="0"/>
              </a:rPr>
              <a:t>mướp</a:t>
            </a:r>
            <a:endParaRPr lang="en-US" sz="7200" b="1" dirty="0">
              <a:latin typeface="AvantGarde" panose="00000400000000000000" pitchFamily="2" charset="0"/>
              <a:ea typeface="AvantGarde" panose="00000400000000000000" pitchFamily="2" charset="0"/>
              <a:cs typeface="AvantGarde" panose="00000400000000000000" pitchFamily="2" charset="0"/>
            </a:endParaRPr>
          </a:p>
        </p:txBody>
      </p:sp>
      <p:sp>
        <p:nvSpPr>
          <p:cNvPr id="8" name="TextBox 7"/>
          <p:cNvSpPr txBox="1"/>
          <p:nvPr/>
        </p:nvSpPr>
        <p:spPr>
          <a:xfrm>
            <a:off x="7052813" y="5296237"/>
            <a:ext cx="2600637" cy="1200329"/>
          </a:xfrm>
          <a:prstGeom prst="rect">
            <a:avLst/>
          </a:prstGeom>
          <a:noFill/>
        </p:spPr>
        <p:txBody>
          <a:bodyPr wrap="square" rtlCol="0">
            <a:spAutoFit/>
          </a:bodyPr>
          <a:lstStyle/>
          <a:p>
            <a:r>
              <a:rPr lang="en-US" sz="7200" b="1" dirty="0" err="1" smtClean="0">
                <a:solidFill>
                  <a:srgbClr val="FF0000"/>
                </a:solidFill>
                <a:latin typeface="AvantGarde" panose="00000400000000000000" pitchFamily="2" charset="0"/>
                <a:ea typeface="AvantGarde" panose="00000400000000000000" pitchFamily="2" charset="0"/>
                <a:cs typeface="AvantGarde" panose="00000400000000000000" pitchFamily="2" charset="0"/>
              </a:rPr>
              <a:t>ươp</a:t>
            </a:r>
            <a:r>
              <a:rPr lang="en-US" sz="7200" b="1" dirty="0" smtClean="0">
                <a:solidFill>
                  <a:srgbClr val="FF0000"/>
                </a:solidFill>
                <a:latin typeface="AvantGarde" panose="00000400000000000000" pitchFamily="2" charset="0"/>
                <a:ea typeface="AvantGarde" panose="00000400000000000000" pitchFamily="2" charset="0"/>
                <a:cs typeface="AvantGarde" panose="00000400000000000000" pitchFamily="2" charset="0"/>
              </a:rPr>
              <a:t> </a:t>
            </a:r>
            <a:endParaRPr lang="en-US" sz="7200" b="1" dirty="0">
              <a:solidFill>
                <a:srgbClr val="FF0000"/>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1026" name="Picture 2" descr="Top 20 bài văn tả một giàn cây leo hay nhất - Toplist.v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9891" y="133955"/>
            <a:ext cx="6863559" cy="504471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95684" y="892348"/>
            <a:ext cx="4088931" cy="1015663"/>
          </a:xfrm>
          <a:prstGeom prst="rect">
            <a:avLst/>
          </a:prstGeom>
          <a:noFill/>
        </p:spPr>
        <p:txBody>
          <a:bodyPr wrap="square" rtlCol="0">
            <a:spAutoFit/>
          </a:bodyPr>
          <a:lstStyle/>
          <a:p>
            <a:r>
              <a:rPr lang="en-US" sz="6000" b="1" dirty="0" smtClean="0">
                <a:latin typeface="AvantGarde" panose="00000400000000000000" pitchFamily="2" charset="0"/>
                <a:ea typeface="AvantGarde" panose="00000400000000000000" pitchFamily="2" charset="0"/>
                <a:cs typeface="AvantGarde" panose="00000400000000000000" pitchFamily="2" charset="0"/>
              </a:rPr>
              <a:t>con </a:t>
            </a:r>
            <a:r>
              <a:rPr lang="en-US" sz="6000" b="1" dirty="0" err="1" smtClean="0">
                <a:latin typeface="AvantGarde" panose="00000400000000000000" pitchFamily="2" charset="0"/>
                <a:ea typeface="AvantGarde" panose="00000400000000000000" pitchFamily="2" charset="0"/>
                <a:cs typeface="AvantGarde" panose="00000400000000000000" pitchFamily="2" charset="0"/>
              </a:rPr>
              <a:t>bướm</a:t>
            </a:r>
            <a:endParaRPr lang="en-US" sz="6000" b="1" dirty="0">
              <a:latin typeface="AvantGarde" panose="00000400000000000000" pitchFamily="2" charset="0"/>
              <a:ea typeface="AvantGarde" panose="00000400000000000000" pitchFamily="2" charset="0"/>
              <a:cs typeface="AvantGarde" panose="00000400000000000000" pitchFamily="2" charset="0"/>
            </a:endParaRPr>
          </a:p>
        </p:txBody>
      </p:sp>
      <p:sp>
        <p:nvSpPr>
          <p:cNvPr id="5" name="TextBox 4"/>
          <p:cNvSpPr txBox="1"/>
          <p:nvPr/>
        </p:nvSpPr>
        <p:spPr>
          <a:xfrm>
            <a:off x="3295684" y="2767594"/>
            <a:ext cx="4705316" cy="1015663"/>
          </a:xfrm>
          <a:prstGeom prst="rect">
            <a:avLst/>
          </a:prstGeom>
          <a:noFill/>
        </p:spPr>
        <p:txBody>
          <a:bodyPr wrap="square" rtlCol="0">
            <a:spAutoFit/>
          </a:bodyPr>
          <a:lstStyle/>
          <a:p>
            <a:r>
              <a:rPr lang="en-US" sz="6000" b="1" dirty="0" err="1" smtClean="0">
                <a:latin typeface="AvantGarde" panose="00000400000000000000" pitchFamily="2" charset="0"/>
                <a:ea typeface="AvantGarde" panose="00000400000000000000" pitchFamily="2" charset="0"/>
                <a:cs typeface="AvantGarde" panose="00000400000000000000" pitchFamily="2" charset="0"/>
              </a:rPr>
              <a:t>nườm</a:t>
            </a:r>
            <a:r>
              <a:rPr lang="en-US" sz="6000" b="1" dirty="0" smtClean="0">
                <a:latin typeface="AvantGarde" panose="00000400000000000000" pitchFamily="2" charset="0"/>
                <a:ea typeface="AvantGarde" panose="00000400000000000000" pitchFamily="2" charset="0"/>
                <a:cs typeface="AvantGarde" panose="00000400000000000000" pitchFamily="2" charset="0"/>
              </a:rPr>
              <a:t> </a:t>
            </a:r>
            <a:r>
              <a:rPr lang="en-US" sz="6000" b="1" dirty="0" err="1" smtClean="0">
                <a:latin typeface="AvantGarde" panose="00000400000000000000" pitchFamily="2" charset="0"/>
                <a:ea typeface="AvantGarde" panose="00000400000000000000" pitchFamily="2" charset="0"/>
                <a:cs typeface="AvantGarde" panose="00000400000000000000" pitchFamily="2" charset="0"/>
              </a:rPr>
              <a:t>nượp</a:t>
            </a:r>
            <a:endParaRPr lang="en-US" sz="6000" b="1" dirty="0">
              <a:latin typeface="AvantGarde" panose="00000400000000000000" pitchFamily="2" charset="0"/>
              <a:ea typeface="AvantGarde" panose="00000400000000000000" pitchFamily="2" charset="0"/>
              <a:cs typeface="AvantGarde" panose="00000400000000000000" pitchFamily="2" charset="0"/>
            </a:endParaRPr>
          </a:p>
        </p:txBody>
      </p:sp>
      <p:sp>
        <p:nvSpPr>
          <p:cNvPr id="6" name="TextBox 5"/>
          <p:cNvSpPr txBox="1"/>
          <p:nvPr/>
        </p:nvSpPr>
        <p:spPr>
          <a:xfrm>
            <a:off x="3423995" y="4642840"/>
            <a:ext cx="4577005" cy="1015663"/>
          </a:xfrm>
          <a:prstGeom prst="rect">
            <a:avLst/>
          </a:prstGeom>
          <a:noFill/>
        </p:spPr>
        <p:txBody>
          <a:bodyPr wrap="square" rtlCol="0">
            <a:spAutoFit/>
          </a:bodyPr>
          <a:lstStyle/>
          <a:p>
            <a:r>
              <a:rPr lang="en-US" sz="6000" b="1" dirty="0" err="1" smtClean="0">
                <a:latin typeface="AvantGarde" panose="00000400000000000000" pitchFamily="2" charset="0"/>
                <a:ea typeface="AvantGarde" panose="00000400000000000000" pitchFamily="2" charset="0"/>
                <a:cs typeface="AvantGarde" panose="00000400000000000000" pitchFamily="2" charset="0"/>
              </a:rPr>
              <a:t>giàn</a:t>
            </a:r>
            <a:r>
              <a:rPr lang="en-US" sz="6000" b="1" dirty="0" smtClean="0">
                <a:latin typeface="AvantGarde" panose="00000400000000000000" pitchFamily="2" charset="0"/>
                <a:ea typeface="AvantGarde" panose="00000400000000000000" pitchFamily="2" charset="0"/>
                <a:cs typeface="AvantGarde" panose="00000400000000000000" pitchFamily="2" charset="0"/>
              </a:rPr>
              <a:t> </a:t>
            </a:r>
            <a:r>
              <a:rPr lang="en-US" sz="6000" b="1" dirty="0" err="1" smtClean="0">
                <a:latin typeface="AvantGarde" panose="00000400000000000000" pitchFamily="2" charset="0"/>
                <a:ea typeface="AvantGarde" panose="00000400000000000000" pitchFamily="2" charset="0"/>
                <a:cs typeface="AvantGarde" panose="00000400000000000000" pitchFamily="2" charset="0"/>
              </a:rPr>
              <a:t>mướp</a:t>
            </a:r>
            <a:endParaRPr lang="en-US" sz="6000" b="1" dirty="0">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3122166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162520" y="5522115"/>
            <a:ext cx="4088931" cy="861774"/>
          </a:xfrm>
          <a:prstGeom prst="rect">
            <a:avLst/>
          </a:prstGeom>
          <a:noFill/>
        </p:spPr>
        <p:txBody>
          <a:bodyPr wrap="square" rtlCol="0">
            <a:spAutoFit/>
          </a:bodyPr>
          <a:lstStyle/>
          <a:p>
            <a:r>
              <a:rPr lang="en-US" sz="5000" b="1" dirty="0" smtClean="0">
                <a:solidFill>
                  <a:srgbClr val="FF0000"/>
                </a:solidFill>
                <a:latin typeface="AvantGarde" panose="00000400000000000000" pitchFamily="2" charset="0"/>
                <a:ea typeface="AvantGarde" panose="00000400000000000000" pitchFamily="2" charset="0"/>
                <a:cs typeface="AvantGarde" panose="00000400000000000000" pitchFamily="2" charset="0"/>
              </a:rPr>
              <a:t>con </a:t>
            </a:r>
            <a:r>
              <a:rPr lang="en-US" sz="5000" b="1" dirty="0" err="1" smtClean="0">
                <a:solidFill>
                  <a:srgbClr val="FF0000"/>
                </a:solidFill>
                <a:latin typeface="AvantGarde" panose="00000400000000000000" pitchFamily="2" charset="0"/>
                <a:ea typeface="AvantGarde" panose="00000400000000000000" pitchFamily="2" charset="0"/>
                <a:cs typeface="AvantGarde" panose="00000400000000000000" pitchFamily="2" charset="0"/>
              </a:rPr>
              <a:t>bướm</a:t>
            </a:r>
            <a:endParaRPr lang="en-US" sz="5000" b="1" dirty="0">
              <a:solidFill>
                <a:srgbClr val="FF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27" name="Rectangle 26"/>
          <p:cNvSpPr/>
          <p:nvPr/>
        </p:nvSpPr>
        <p:spPr>
          <a:xfrm>
            <a:off x="4011148" y="1780232"/>
            <a:ext cx="4032806" cy="88786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b="1" dirty="0">
              <a:solidFill>
                <a:schemeClr val="tx1"/>
              </a:solidFill>
              <a:latin typeface=".VnAvant" panose="020B7200000000000000" pitchFamily="34" charset="0"/>
            </a:endParaRPr>
          </a:p>
        </p:txBody>
      </p:sp>
      <p:sp>
        <p:nvSpPr>
          <p:cNvPr id="29" name="TextBox 28"/>
          <p:cNvSpPr txBox="1"/>
          <p:nvPr/>
        </p:nvSpPr>
        <p:spPr>
          <a:xfrm>
            <a:off x="4227097" y="-86637"/>
            <a:ext cx="1864609" cy="923330"/>
          </a:xfrm>
          <a:prstGeom prst="rect">
            <a:avLst/>
          </a:prstGeom>
          <a:noFill/>
        </p:spPr>
        <p:txBody>
          <a:bodyPr wrap="square" rtlCol="0">
            <a:spAutoFit/>
          </a:bodyPr>
          <a:lstStyle/>
          <a:p>
            <a:r>
              <a:rPr lang="en-US" sz="5400" b="1" dirty="0" err="1" smtClean="0">
                <a:solidFill>
                  <a:srgbClr val="FF0000"/>
                </a:solidFill>
                <a:latin typeface="Times New Roman" panose="02020603050405020304" pitchFamily="18" charset="0"/>
                <a:cs typeface="Times New Roman" panose="02020603050405020304" pitchFamily="18" charset="0"/>
              </a:rPr>
              <a:t>ươm</a:t>
            </a:r>
            <a:r>
              <a:rPr lang="en-US" sz="5400" b="1" dirty="0" smtClean="0">
                <a:solidFill>
                  <a:srgbClr val="FF0000"/>
                </a:solidFill>
                <a:latin typeface="Times New Roman" panose="02020603050405020304" pitchFamily="18" charset="0"/>
                <a:cs typeface="Times New Roman" panose="02020603050405020304" pitchFamily="18" charset="0"/>
              </a:rPr>
              <a:t> </a:t>
            </a:r>
            <a:endParaRPr lang="en-US" sz="5400" b="1" dirty="0">
              <a:solidFill>
                <a:srgbClr val="FF0000"/>
              </a:solidFill>
              <a:latin typeface="Times New Roman" panose="02020603050405020304" pitchFamily="18" charset="0"/>
              <a:cs typeface="Times New Roman" panose="02020603050405020304" pitchFamily="18" charset="0"/>
            </a:endParaRPr>
          </a:p>
        </p:txBody>
      </p:sp>
      <p:graphicFrame>
        <p:nvGraphicFramePr>
          <p:cNvPr id="33" name="Table 2"/>
          <p:cNvGraphicFramePr>
            <a:graphicFrameLocks noGrp="1"/>
          </p:cNvGraphicFramePr>
          <p:nvPr>
            <p:extLst>
              <p:ext uri="{D42A27DB-BD31-4B8C-83A1-F6EECF244321}">
                <p14:modId xmlns:p14="http://schemas.microsoft.com/office/powerpoint/2010/main" val="1976012860"/>
              </p:ext>
            </p:extLst>
          </p:nvPr>
        </p:nvGraphicFramePr>
        <p:xfrm>
          <a:off x="4025453" y="1169894"/>
          <a:ext cx="4018502" cy="822960"/>
        </p:xfrm>
        <a:graphic>
          <a:graphicData uri="http://schemas.openxmlformats.org/drawingml/2006/table">
            <a:tbl>
              <a:tblPr firstRow="1" bandRow="1">
                <a:tableStyleId>{5C22544A-7EE6-4342-B048-85BDC9FD1C3A}</a:tableStyleId>
              </a:tblPr>
              <a:tblGrid>
                <a:gridCol w="2009251"/>
                <a:gridCol w="2009251"/>
              </a:tblGrid>
              <a:tr h="489759">
                <a:tc>
                  <a:txBody>
                    <a:bodyPr/>
                    <a:lstStyle/>
                    <a:p>
                      <a:pPr algn="ctr"/>
                      <a:endParaRPr lang="en-US" sz="4800" dirty="0">
                        <a:solidFill>
                          <a:schemeClr val="tx1"/>
                        </a:solidFill>
                        <a:latin typeface=".VnAvant" panose="020B7200000000000000" pitchFamily="34" charset="0"/>
                      </a:endParaRPr>
                    </a:p>
                  </a:txBody>
                  <a:tcPr>
                    <a:solidFill>
                      <a:schemeClr val="accent5">
                        <a:lumMod val="40000"/>
                        <a:lumOff val="60000"/>
                      </a:schemeClr>
                    </a:solidFill>
                  </a:tcPr>
                </a:tc>
                <a:tc>
                  <a:txBody>
                    <a:bodyPr/>
                    <a:lstStyle/>
                    <a:p>
                      <a:pPr algn="ctr"/>
                      <a:endParaRPr lang="en-US" sz="4800" dirty="0">
                        <a:solidFill>
                          <a:srgbClr val="FF0000"/>
                        </a:solidFill>
                        <a:latin typeface=".VnAvant" panose="020B7200000000000000" pitchFamily="34" charset="0"/>
                      </a:endParaRPr>
                    </a:p>
                  </a:txBody>
                  <a:tcPr>
                    <a:solidFill>
                      <a:schemeClr val="accent5">
                        <a:lumMod val="40000"/>
                        <a:lumOff val="60000"/>
                      </a:schemeClr>
                    </a:solidFill>
                  </a:tcPr>
                </a:tc>
              </a:tr>
            </a:tbl>
          </a:graphicData>
        </a:graphic>
      </p:graphicFrame>
      <p:grpSp>
        <p:nvGrpSpPr>
          <p:cNvPr id="49" name="Group 48"/>
          <p:cNvGrpSpPr/>
          <p:nvPr/>
        </p:nvGrpSpPr>
        <p:grpSpPr>
          <a:xfrm>
            <a:off x="4766777" y="1034511"/>
            <a:ext cx="3345486" cy="1738106"/>
            <a:chOff x="4683543" y="749110"/>
            <a:chExt cx="3198942" cy="1690827"/>
          </a:xfrm>
        </p:grpSpPr>
        <p:sp>
          <p:nvSpPr>
            <p:cNvPr id="34" name="TextBox 33"/>
            <p:cNvSpPr txBox="1"/>
            <p:nvPr/>
          </p:nvSpPr>
          <p:spPr>
            <a:xfrm>
              <a:off x="6338599" y="749110"/>
              <a:ext cx="1543886" cy="923330"/>
            </a:xfrm>
            <a:prstGeom prst="rect">
              <a:avLst/>
            </a:prstGeom>
            <a:noFill/>
          </p:spPr>
          <p:txBody>
            <a:bodyPr wrap="square" rtlCol="0">
              <a:spAutoFit/>
            </a:bodyPr>
            <a:lstStyle/>
            <a:p>
              <a:r>
                <a:rPr lang="en-US" sz="5400" b="1" dirty="0" err="1" smtClean="0">
                  <a:solidFill>
                    <a:srgbClr val="FF0000"/>
                  </a:solidFill>
                  <a:latin typeface="Times New Roman" panose="02020603050405020304" pitchFamily="18" charset="0"/>
                  <a:cs typeface="Times New Roman" panose="02020603050405020304" pitchFamily="18" charset="0"/>
                </a:rPr>
                <a:t>ươm</a:t>
              </a:r>
              <a:r>
                <a:rPr lang="en-US" sz="5400" b="1" dirty="0" smtClean="0">
                  <a:solidFill>
                    <a:srgbClr val="FF0000"/>
                  </a:solidFill>
                  <a:latin typeface="Times New Roman" panose="02020603050405020304" pitchFamily="18" charset="0"/>
                  <a:cs typeface="Times New Roman" panose="02020603050405020304" pitchFamily="18" charset="0"/>
                </a:rPr>
                <a:t> </a:t>
              </a:r>
              <a:endParaRPr lang="en-US" sz="5400" b="1" dirty="0">
                <a:solidFill>
                  <a:srgbClr val="FF0000"/>
                </a:solidFill>
                <a:latin typeface="Times New Roman" panose="02020603050405020304" pitchFamily="18" charset="0"/>
                <a:cs typeface="Times New Roman" panose="02020603050405020304" pitchFamily="18" charset="0"/>
              </a:endParaRPr>
            </a:p>
          </p:txBody>
        </p:sp>
        <p:sp>
          <p:nvSpPr>
            <p:cNvPr id="35" name="TextBox 34"/>
            <p:cNvSpPr txBox="1"/>
            <p:nvPr/>
          </p:nvSpPr>
          <p:spPr>
            <a:xfrm>
              <a:off x="4683543" y="773413"/>
              <a:ext cx="1543886" cy="923330"/>
            </a:xfrm>
            <a:prstGeom prst="rect">
              <a:avLst/>
            </a:prstGeom>
            <a:noFill/>
          </p:spPr>
          <p:txBody>
            <a:bodyPr wrap="square" rtlCol="0">
              <a:spAutoFit/>
            </a:bodyPr>
            <a:lstStyle/>
            <a:p>
              <a:r>
                <a:rPr lang="en-US" sz="5400" b="1" dirty="0" smtClean="0">
                  <a:latin typeface="Times New Roman" panose="02020603050405020304" pitchFamily="18" charset="0"/>
                  <a:cs typeface="Times New Roman" panose="02020603050405020304" pitchFamily="18" charset="0"/>
                </a:rPr>
                <a:t>b</a:t>
              </a:r>
              <a:r>
                <a:rPr lang="en-US" sz="5400" b="1" dirty="0" smtClean="0">
                  <a:solidFill>
                    <a:srgbClr val="FF0000"/>
                  </a:solidFill>
                  <a:latin typeface="Times New Roman" panose="02020603050405020304" pitchFamily="18" charset="0"/>
                  <a:cs typeface="Times New Roman" panose="02020603050405020304" pitchFamily="18" charset="0"/>
                </a:rPr>
                <a:t> </a:t>
              </a:r>
              <a:endParaRPr lang="en-US" sz="5400" b="1" dirty="0">
                <a:solidFill>
                  <a:srgbClr val="FF0000"/>
                </a:solidFill>
                <a:latin typeface="Times New Roman" panose="02020603050405020304" pitchFamily="18" charset="0"/>
                <a:cs typeface="Times New Roman" panose="02020603050405020304" pitchFamily="18" charset="0"/>
              </a:endParaRPr>
            </a:p>
          </p:txBody>
        </p:sp>
        <p:grpSp>
          <p:nvGrpSpPr>
            <p:cNvPr id="48" name="Group 47"/>
            <p:cNvGrpSpPr/>
            <p:nvPr/>
          </p:nvGrpSpPr>
          <p:grpSpPr>
            <a:xfrm>
              <a:off x="5140828" y="1516607"/>
              <a:ext cx="2030381" cy="923330"/>
              <a:chOff x="5070171" y="2295939"/>
              <a:chExt cx="2030381" cy="923330"/>
            </a:xfrm>
          </p:grpSpPr>
          <p:sp>
            <p:nvSpPr>
              <p:cNvPr id="28" name="TextBox 27"/>
              <p:cNvSpPr txBox="1"/>
              <p:nvPr/>
            </p:nvSpPr>
            <p:spPr>
              <a:xfrm>
                <a:off x="5070171" y="2295939"/>
                <a:ext cx="2030381" cy="898214"/>
              </a:xfrm>
              <a:prstGeom prst="rect">
                <a:avLst/>
              </a:prstGeom>
              <a:noFill/>
            </p:spPr>
            <p:txBody>
              <a:bodyPr wrap="square" rtlCol="0">
                <a:spAutoFit/>
              </a:bodyPr>
              <a:lstStyle/>
              <a:p>
                <a:r>
                  <a:rPr lang="en-US" sz="5400" b="1" dirty="0" err="1" smtClean="0">
                    <a:latin typeface="Times New Roman" panose="02020603050405020304" pitchFamily="18" charset="0"/>
                    <a:cs typeface="Times New Roman" panose="02020603050405020304" pitchFamily="18" charset="0"/>
                  </a:rPr>
                  <a:t>bướm</a:t>
                </a:r>
                <a:endParaRPr lang="en-US" sz="5400" b="1" dirty="0">
                  <a:solidFill>
                    <a:srgbClr val="FF0000"/>
                  </a:solidFill>
                  <a:latin typeface="Times New Roman" panose="02020603050405020304" pitchFamily="18" charset="0"/>
                  <a:cs typeface="Times New Roman" panose="02020603050405020304" pitchFamily="18" charset="0"/>
                </a:endParaRPr>
              </a:p>
            </p:txBody>
          </p:sp>
          <p:sp>
            <p:nvSpPr>
              <p:cNvPr id="36" name="TextBox 35"/>
              <p:cNvSpPr txBox="1"/>
              <p:nvPr/>
            </p:nvSpPr>
            <p:spPr>
              <a:xfrm>
                <a:off x="5450823" y="2295939"/>
                <a:ext cx="1543886" cy="923330"/>
              </a:xfrm>
              <a:prstGeom prst="rect">
                <a:avLst/>
              </a:prstGeom>
              <a:noFill/>
              <a:ln>
                <a:noFill/>
              </a:ln>
            </p:spPr>
            <p:txBody>
              <a:bodyPr wrap="square" rtlCol="0">
                <a:spAutoFit/>
              </a:bodyPr>
              <a:lstStyle/>
              <a:p>
                <a:r>
                  <a:rPr lang="en-US" sz="5400" b="1" dirty="0" err="1" smtClean="0">
                    <a:solidFill>
                      <a:srgbClr val="FF0000"/>
                    </a:solidFill>
                    <a:latin typeface="Times New Roman" panose="02020603050405020304" pitchFamily="18" charset="0"/>
                    <a:cs typeface="Times New Roman" panose="02020603050405020304" pitchFamily="18" charset="0"/>
                  </a:rPr>
                  <a:t>ươm</a:t>
                </a:r>
                <a:r>
                  <a:rPr lang="en-US" sz="5400" b="1" dirty="0" smtClean="0">
                    <a:solidFill>
                      <a:srgbClr val="FF0000"/>
                    </a:solidFill>
                    <a:latin typeface="Times New Roman" panose="02020603050405020304" pitchFamily="18" charset="0"/>
                    <a:cs typeface="Times New Roman" panose="02020603050405020304" pitchFamily="18" charset="0"/>
                  </a:rPr>
                  <a:t> </a:t>
                </a:r>
                <a:endParaRPr lang="en-US" sz="5400" b="1" dirty="0">
                  <a:solidFill>
                    <a:srgbClr val="FF0000"/>
                  </a:solidFill>
                  <a:latin typeface="Times New Roman" panose="02020603050405020304" pitchFamily="18" charset="0"/>
                  <a:cs typeface="Times New Roman" panose="02020603050405020304" pitchFamily="18" charset="0"/>
                </a:endParaRPr>
              </a:p>
            </p:txBody>
          </p:sp>
        </p:grpSp>
      </p:grpSp>
      <p:grpSp>
        <p:nvGrpSpPr>
          <p:cNvPr id="37" name="Group 36"/>
          <p:cNvGrpSpPr/>
          <p:nvPr/>
        </p:nvGrpSpPr>
        <p:grpSpPr>
          <a:xfrm>
            <a:off x="162520" y="2599400"/>
            <a:ext cx="11980629" cy="1033493"/>
            <a:chOff x="45888" y="4455335"/>
            <a:chExt cx="11980629" cy="1033493"/>
          </a:xfrm>
        </p:grpSpPr>
        <p:sp>
          <p:nvSpPr>
            <p:cNvPr id="38" name="TextBox 37"/>
            <p:cNvSpPr txBox="1"/>
            <p:nvPr/>
          </p:nvSpPr>
          <p:spPr>
            <a:xfrm>
              <a:off x="45888" y="4565498"/>
              <a:ext cx="2946442" cy="923330"/>
            </a:xfrm>
            <a:prstGeom prst="rect">
              <a:avLst/>
            </a:prstGeom>
            <a:noFill/>
          </p:spPr>
          <p:txBody>
            <a:bodyPr wrap="square" rtlCol="0">
              <a:spAutoFit/>
            </a:bodyPr>
            <a:lstStyle/>
            <a:p>
              <a:r>
                <a:rPr lang="en-US" sz="5400" b="1" dirty="0" err="1" smtClean="0">
                  <a:latin typeface="AvantGarde" panose="00000400000000000000" pitchFamily="2" charset="0"/>
                  <a:ea typeface="AvantGarde" panose="00000400000000000000" pitchFamily="2" charset="0"/>
                  <a:cs typeface="AvantGarde" panose="00000400000000000000" pitchFamily="2" charset="0"/>
                </a:rPr>
                <a:t>chườm</a:t>
              </a:r>
              <a:r>
                <a:rPr lang="en-US" sz="5400" b="1" dirty="0" smtClean="0">
                  <a:latin typeface="AvantGarde" panose="00000400000000000000" pitchFamily="2" charset="0"/>
                  <a:ea typeface="AvantGarde" panose="00000400000000000000" pitchFamily="2" charset="0"/>
                  <a:cs typeface="AvantGarde" panose="00000400000000000000" pitchFamily="2" charset="0"/>
                </a:rPr>
                <a:t> </a:t>
              </a:r>
              <a:endParaRPr lang="en-US" sz="5400" b="1" dirty="0">
                <a:latin typeface="AvantGarde" panose="00000400000000000000" pitchFamily="2" charset="0"/>
                <a:ea typeface="AvantGarde" panose="00000400000000000000" pitchFamily="2" charset="0"/>
                <a:cs typeface="AvantGarde" panose="00000400000000000000" pitchFamily="2" charset="0"/>
              </a:endParaRPr>
            </a:p>
          </p:txBody>
        </p:sp>
        <p:sp>
          <p:nvSpPr>
            <p:cNvPr id="39" name="TextBox 38"/>
            <p:cNvSpPr txBox="1"/>
            <p:nvPr/>
          </p:nvSpPr>
          <p:spPr>
            <a:xfrm>
              <a:off x="3318554" y="4511469"/>
              <a:ext cx="2360612" cy="923330"/>
            </a:xfrm>
            <a:prstGeom prst="rect">
              <a:avLst/>
            </a:prstGeom>
            <a:noFill/>
          </p:spPr>
          <p:txBody>
            <a:bodyPr wrap="square" rtlCol="0">
              <a:spAutoFit/>
            </a:bodyPr>
            <a:lstStyle/>
            <a:p>
              <a:r>
                <a:rPr lang="en-US" sz="5400" b="1" dirty="0" err="1" smtClean="0">
                  <a:latin typeface="AvantGarde" panose="00000400000000000000" pitchFamily="2" charset="0"/>
                  <a:ea typeface="AvantGarde" panose="00000400000000000000" pitchFamily="2" charset="0"/>
                  <a:cs typeface="AvantGarde" panose="00000400000000000000" pitchFamily="2" charset="0"/>
                </a:rPr>
                <a:t>đượm</a:t>
              </a:r>
              <a:r>
                <a:rPr lang="en-US" sz="5400" b="1" dirty="0" smtClean="0">
                  <a:latin typeface="AvantGarde" panose="00000400000000000000" pitchFamily="2" charset="0"/>
                  <a:ea typeface="AvantGarde" panose="00000400000000000000" pitchFamily="2" charset="0"/>
                  <a:cs typeface="AvantGarde" panose="00000400000000000000" pitchFamily="2" charset="0"/>
                </a:rPr>
                <a:t> </a:t>
              </a:r>
              <a:endParaRPr lang="en-US" sz="5400" b="1" dirty="0">
                <a:latin typeface="AvantGarde" panose="00000400000000000000" pitchFamily="2" charset="0"/>
                <a:ea typeface="AvantGarde" panose="00000400000000000000" pitchFamily="2" charset="0"/>
                <a:cs typeface="AvantGarde" panose="00000400000000000000" pitchFamily="2" charset="0"/>
              </a:endParaRPr>
            </a:p>
          </p:txBody>
        </p:sp>
        <p:sp>
          <p:nvSpPr>
            <p:cNvPr id="40" name="TextBox 39"/>
            <p:cNvSpPr txBox="1"/>
            <p:nvPr/>
          </p:nvSpPr>
          <p:spPr>
            <a:xfrm>
              <a:off x="6774488" y="4455335"/>
              <a:ext cx="2360612" cy="923330"/>
            </a:xfrm>
            <a:prstGeom prst="rect">
              <a:avLst/>
            </a:prstGeom>
            <a:noFill/>
          </p:spPr>
          <p:txBody>
            <a:bodyPr wrap="square" rtlCol="0">
              <a:spAutoFit/>
            </a:bodyPr>
            <a:lstStyle/>
            <a:p>
              <a:r>
                <a:rPr lang="en-US" sz="5400" b="1" dirty="0" err="1" smtClean="0">
                  <a:latin typeface="AvantGarde" panose="00000400000000000000" pitchFamily="2" charset="0"/>
                  <a:ea typeface="AvantGarde" panose="00000400000000000000" pitchFamily="2" charset="0"/>
                  <a:cs typeface="AvantGarde" panose="00000400000000000000" pitchFamily="2" charset="0"/>
                </a:rPr>
                <a:t>gươm</a:t>
              </a:r>
              <a:r>
                <a:rPr lang="en-US" sz="5400" b="1" dirty="0" smtClean="0">
                  <a:latin typeface="AvantGarde" panose="00000400000000000000" pitchFamily="2" charset="0"/>
                  <a:ea typeface="AvantGarde" panose="00000400000000000000" pitchFamily="2" charset="0"/>
                  <a:cs typeface="AvantGarde" panose="00000400000000000000" pitchFamily="2" charset="0"/>
                </a:rPr>
                <a:t> </a:t>
              </a:r>
              <a:endParaRPr lang="en-US" sz="5400" b="1" dirty="0">
                <a:latin typeface="AvantGarde" panose="00000400000000000000" pitchFamily="2" charset="0"/>
                <a:ea typeface="AvantGarde" panose="00000400000000000000" pitchFamily="2" charset="0"/>
                <a:cs typeface="AvantGarde" panose="00000400000000000000" pitchFamily="2" charset="0"/>
              </a:endParaRPr>
            </a:p>
          </p:txBody>
        </p:sp>
        <p:sp>
          <p:nvSpPr>
            <p:cNvPr id="41" name="TextBox 40"/>
            <p:cNvSpPr txBox="1"/>
            <p:nvPr/>
          </p:nvSpPr>
          <p:spPr>
            <a:xfrm>
              <a:off x="9665905" y="4511469"/>
              <a:ext cx="2360612" cy="923330"/>
            </a:xfrm>
            <a:prstGeom prst="rect">
              <a:avLst/>
            </a:prstGeom>
            <a:noFill/>
          </p:spPr>
          <p:txBody>
            <a:bodyPr wrap="square" rtlCol="0">
              <a:spAutoFit/>
            </a:bodyPr>
            <a:lstStyle/>
            <a:p>
              <a:r>
                <a:rPr lang="vi-VN" sz="5400" b="1" dirty="0" smtClean="0">
                  <a:latin typeface="AvantGarde" panose="00000400000000000000" pitchFamily="2" charset="0"/>
                  <a:ea typeface="AvantGarde" panose="00000400000000000000" pitchFamily="2" charset="0"/>
                  <a:cs typeface="AvantGarde" panose="00000400000000000000" pitchFamily="2" charset="0"/>
                </a:rPr>
                <a:t>ư</a:t>
              </a:r>
              <a:r>
                <a:rPr lang="en-US" sz="5400" b="1" dirty="0" err="1" smtClean="0">
                  <a:latin typeface="AvantGarde" panose="00000400000000000000" pitchFamily="2" charset="0"/>
                  <a:ea typeface="AvantGarde" panose="00000400000000000000" pitchFamily="2" charset="0"/>
                  <a:cs typeface="AvantGarde" panose="00000400000000000000" pitchFamily="2" charset="0"/>
                </a:rPr>
                <a:t>ớm</a:t>
              </a:r>
              <a:r>
                <a:rPr lang="en-US" sz="5400" b="1" dirty="0" smtClean="0">
                  <a:latin typeface="AvantGarde" panose="00000400000000000000" pitchFamily="2" charset="0"/>
                  <a:ea typeface="AvantGarde" panose="00000400000000000000" pitchFamily="2" charset="0"/>
                  <a:cs typeface="AvantGarde" panose="00000400000000000000" pitchFamily="2" charset="0"/>
                </a:rPr>
                <a:t> </a:t>
              </a:r>
              <a:endParaRPr lang="en-US" sz="5400" b="1" dirty="0">
                <a:latin typeface="AvantGarde" panose="00000400000000000000" pitchFamily="2" charset="0"/>
                <a:ea typeface="AvantGarde" panose="00000400000000000000" pitchFamily="2" charset="0"/>
                <a:cs typeface="AvantGarde" panose="00000400000000000000" pitchFamily="2" charset="0"/>
              </a:endParaRPr>
            </a:p>
          </p:txBody>
        </p:sp>
      </p:grpSp>
      <p:grpSp>
        <p:nvGrpSpPr>
          <p:cNvPr id="42" name="Group 41"/>
          <p:cNvGrpSpPr/>
          <p:nvPr/>
        </p:nvGrpSpPr>
        <p:grpSpPr>
          <a:xfrm>
            <a:off x="350729" y="3863352"/>
            <a:ext cx="11843311" cy="1009026"/>
            <a:chOff x="234076" y="6078138"/>
            <a:chExt cx="11843311" cy="1009026"/>
          </a:xfrm>
        </p:grpSpPr>
        <p:sp>
          <p:nvSpPr>
            <p:cNvPr id="43" name="TextBox 42"/>
            <p:cNvSpPr txBox="1"/>
            <p:nvPr/>
          </p:nvSpPr>
          <p:spPr>
            <a:xfrm>
              <a:off x="6645854" y="6078138"/>
              <a:ext cx="2360613" cy="923330"/>
            </a:xfrm>
            <a:prstGeom prst="rect">
              <a:avLst/>
            </a:prstGeom>
            <a:noFill/>
          </p:spPr>
          <p:txBody>
            <a:bodyPr wrap="square" rtlCol="0">
              <a:spAutoFit/>
            </a:bodyPr>
            <a:lstStyle/>
            <a:p>
              <a:r>
                <a:rPr lang="en-US" sz="5400" b="1" dirty="0" err="1" smtClean="0">
                  <a:latin typeface="AvantGarde" panose="00000400000000000000" pitchFamily="2" charset="0"/>
                  <a:ea typeface="AvantGarde" panose="00000400000000000000" pitchFamily="2" charset="0"/>
                  <a:cs typeface="AvantGarde" panose="00000400000000000000" pitchFamily="2" charset="0"/>
                </a:rPr>
                <a:t>nượp</a:t>
              </a:r>
              <a:endParaRPr lang="en-US" sz="5400" b="1" dirty="0">
                <a:latin typeface="AvantGarde" panose="00000400000000000000" pitchFamily="2" charset="0"/>
                <a:ea typeface="AvantGarde" panose="00000400000000000000" pitchFamily="2" charset="0"/>
                <a:cs typeface="AvantGarde" panose="00000400000000000000" pitchFamily="2" charset="0"/>
              </a:endParaRPr>
            </a:p>
          </p:txBody>
        </p:sp>
        <p:sp>
          <p:nvSpPr>
            <p:cNvPr id="44" name="TextBox 43"/>
            <p:cNvSpPr txBox="1"/>
            <p:nvPr/>
          </p:nvSpPr>
          <p:spPr>
            <a:xfrm>
              <a:off x="9716774" y="6126498"/>
              <a:ext cx="2360613" cy="923330"/>
            </a:xfrm>
            <a:prstGeom prst="rect">
              <a:avLst/>
            </a:prstGeom>
            <a:noFill/>
          </p:spPr>
          <p:txBody>
            <a:bodyPr wrap="square" rtlCol="0">
              <a:spAutoFit/>
            </a:bodyPr>
            <a:lstStyle/>
            <a:p>
              <a:r>
                <a:rPr lang="vi-VN" sz="5400" b="1" dirty="0" smtClean="0">
                  <a:latin typeface="AvantGarde" panose="00000400000000000000" pitchFamily="2" charset="0"/>
                  <a:ea typeface="AvantGarde" panose="00000400000000000000" pitchFamily="2" charset="0"/>
                  <a:cs typeface="AvantGarde" panose="00000400000000000000" pitchFamily="2" charset="0"/>
                </a:rPr>
                <a:t>ư</a:t>
              </a:r>
              <a:r>
                <a:rPr lang="en-US" sz="5400" b="1" dirty="0" err="1" smtClean="0">
                  <a:latin typeface="AvantGarde" panose="00000400000000000000" pitchFamily="2" charset="0"/>
                  <a:ea typeface="AvantGarde" panose="00000400000000000000" pitchFamily="2" charset="0"/>
                  <a:cs typeface="AvantGarde" panose="00000400000000000000" pitchFamily="2" charset="0"/>
                </a:rPr>
                <a:t>ớp</a:t>
              </a:r>
              <a:endParaRPr lang="en-US" sz="5400" b="1" dirty="0">
                <a:latin typeface="AvantGarde" panose="00000400000000000000" pitchFamily="2" charset="0"/>
                <a:ea typeface="AvantGarde" panose="00000400000000000000" pitchFamily="2" charset="0"/>
                <a:cs typeface="AvantGarde" panose="00000400000000000000" pitchFamily="2" charset="0"/>
              </a:endParaRPr>
            </a:p>
          </p:txBody>
        </p:sp>
        <p:sp>
          <p:nvSpPr>
            <p:cNvPr id="45" name="TextBox 44"/>
            <p:cNvSpPr txBox="1"/>
            <p:nvPr/>
          </p:nvSpPr>
          <p:spPr>
            <a:xfrm>
              <a:off x="234076" y="6163834"/>
              <a:ext cx="2360613" cy="923330"/>
            </a:xfrm>
            <a:prstGeom prst="rect">
              <a:avLst/>
            </a:prstGeom>
            <a:noFill/>
          </p:spPr>
          <p:txBody>
            <a:bodyPr wrap="square" rtlCol="0">
              <a:spAutoFit/>
            </a:bodyPr>
            <a:lstStyle/>
            <a:p>
              <a:r>
                <a:rPr lang="en-US" sz="5400" b="1" dirty="0" err="1" smtClean="0">
                  <a:latin typeface="AvantGarde" panose="00000400000000000000" pitchFamily="2" charset="0"/>
                  <a:ea typeface="AvantGarde" panose="00000400000000000000" pitchFamily="2" charset="0"/>
                  <a:cs typeface="AvantGarde" panose="00000400000000000000" pitchFamily="2" charset="0"/>
                </a:rPr>
                <a:t>lượm</a:t>
              </a:r>
              <a:endParaRPr lang="en-US" sz="5400" b="1" dirty="0">
                <a:latin typeface="AvantGarde" panose="00000400000000000000" pitchFamily="2" charset="0"/>
                <a:ea typeface="AvantGarde" panose="00000400000000000000" pitchFamily="2" charset="0"/>
                <a:cs typeface="AvantGarde" panose="00000400000000000000" pitchFamily="2" charset="0"/>
              </a:endParaRPr>
            </a:p>
          </p:txBody>
        </p:sp>
        <p:sp>
          <p:nvSpPr>
            <p:cNvPr id="46" name="TextBox 45"/>
            <p:cNvSpPr txBox="1"/>
            <p:nvPr/>
          </p:nvSpPr>
          <p:spPr>
            <a:xfrm>
              <a:off x="3183993" y="6140344"/>
              <a:ext cx="2360613" cy="923330"/>
            </a:xfrm>
            <a:prstGeom prst="rect">
              <a:avLst/>
            </a:prstGeom>
            <a:noFill/>
          </p:spPr>
          <p:txBody>
            <a:bodyPr wrap="square" rtlCol="0">
              <a:spAutoFit/>
            </a:bodyPr>
            <a:lstStyle/>
            <a:p>
              <a:r>
                <a:rPr lang="en-US" sz="5400" b="1" dirty="0" err="1" smtClean="0">
                  <a:latin typeface="AvantGarde" panose="00000400000000000000" pitchFamily="2" charset="0"/>
                  <a:ea typeface="AvantGarde" panose="00000400000000000000" pitchFamily="2" charset="0"/>
                  <a:cs typeface="AvantGarde" panose="00000400000000000000" pitchFamily="2" charset="0"/>
                </a:rPr>
                <a:t>mướp</a:t>
              </a:r>
              <a:endParaRPr lang="en-US" sz="5400" b="1" dirty="0">
                <a:latin typeface="AvantGarde" panose="00000400000000000000" pitchFamily="2" charset="0"/>
                <a:ea typeface="AvantGarde" panose="00000400000000000000" pitchFamily="2" charset="0"/>
                <a:cs typeface="AvantGarde" panose="00000400000000000000" pitchFamily="2" charset="0"/>
              </a:endParaRPr>
            </a:p>
          </p:txBody>
        </p:sp>
      </p:grpSp>
      <p:sp>
        <p:nvSpPr>
          <p:cNvPr id="47" name="TextBox 46"/>
          <p:cNvSpPr txBox="1"/>
          <p:nvPr/>
        </p:nvSpPr>
        <p:spPr>
          <a:xfrm>
            <a:off x="6500068" y="-86637"/>
            <a:ext cx="1543886" cy="923330"/>
          </a:xfrm>
          <a:prstGeom prst="rect">
            <a:avLst/>
          </a:prstGeom>
          <a:noFill/>
        </p:spPr>
        <p:txBody>
          <a:bodyPr wrap="square" rtlCol="0">
            <a:spAutoFit/>
          </a:bodyPr>
          <a:lstStyle/>
          <a:p>
            <a:r>
              <a:rPr lang="en-US" sz="5400" b="1" dirty="0" err="1" smtClean="0">
                <a:solidFill>
                  <a:srgbClr val="FF0000"/>
                </a:solidFill>
                <a:latin typeface="Times New Roman" panose="02020603050405020304" pitchFamily="18" charset="0"/>
                <a:cs typeface="Times New Roman" panose="02020603050405020304" pitchFamily="18" charset="0"/>
              </a:rPr>
              <a:t>ươp</a:t>
            </a:r>
            <a:r>
              <a:rPr lang="en-US" sz="5400" b="1" dirty="0" smtClean="0">
                <a:solidFill>
                  <a:srgbClr val="FF0000"/>
                </a:solidFill>
                <a:latin typeface="Times New Roman" panose="02020603050405020304" pitchFamily="18" charset="0"/>
                <a:cs typeface="Times New Roman" panose="02020603050405020304" pitchFamily="18" charset="0"/>
              </a:rPr>
              <a:t> </a:t>
            </a:r>
            <a:endParaRPr lang="en-US" sz="5400" b="1" dirty="0">
              <a:solidFill>
                <a:srgbClr val="FF0000"/>
              </a:solidFill>
              <a:latin typeface="Times New Roman" panose="02020603050405020304" pitchFamily="18" charset="0"/>
              <a:cs typeface="Times New Roman" panose="02020603050405020304" pitchFamily="18" charset="0"/>
            </a:endParaRPr>
          </a:p>
        </p:txBody>
      </p:sp>
      <p:sp>
        <p:nvSpPr>
          <p:cNvPr id="50" name="TextBox 49"/>
          <p:cNvSpPr txBox="1"/>
          <p:nvPr/>
        </p:nvSpPr>
        <p:spPr>
          <a:xfrm>
            <a:off x="4147992" y="5416665"/>
            <a:ext cx="3780466" cy="861774"/>
          </a:xfrm>
          <a:prstGeom prst="rect">
            <a:avLst/>
          </a:prstGeom>
          <a:noFill/>
        </p:spPr>
        <p:txBody>
          <a:bodyPr wrap="square" rtlCol="0">
            <a:spAutoFit/>
          </a:bodyPr>
          <a:lstStyle/>
          <a:p>
            <a:r>
              <a:rPr lang="en-US" sz="5000" b="1" dirty="0" err="1" smtClean="0">
                <a:solidFill>
                  <a:srgbClr val="00B050"/>
                </a:solidFill>
                <a:latin typeface="AvantGarde" panose="00000400000000000000" pitchFamily="2" charset="0"/>
                <a:ea typeface="AvantGarde" panose="00000400000000000000" pitchFamily="2" charset="0"/>
                <a:cs typeface="AvantGarde" panose="00000400000000000000" pitchFamily="2" charset="0"/>
              </a:rPr>
              <a:t>nườm</a:t>
            </a:r>
            <a:r>
              <a:rPr lang="en-US" sz="5000" b="1" dirty="0" smtClean="0">
                <a:solidFill>
                  <a:srgbClr val="00B050"/>
                </a:solidFill>
                <a:latin typeface="AvantGarde" panose="00000400000000000000" pitchFamily="2" charset="0"/>
                <a:ea typeface="AvantGarde" panose="00000400000000000000" pitchFamily="2" charset="0"/>
                <a:cs typeface="AvantGarde" panose="00000400000000000000" pitchFamily="2" charset="0"/>
              </a:rPr>
              <a:t> </a:t>
            </a:r>
            <a:r>
              <a:rPr lang="en-US" sz="5000" b="1" dirty="0" err="1" smtClean="0">
                <a:solidFill>
                  <a:srgbClr val="00B050"/>
                </a:solidFill>
                <a:latin typeface="AvantGarde" panose="00000400000000000000" pitchFamily="2" charset="0"/>
                <a:ea typeface="AvantGarde" panose="00000400000000000000" pitchFamily="2" charset="0"/>
                <a:cs typeface="AvantGarde" panose="00000400000000000000" pitchFamily="2" charset="0"/>
              </a:rPr>
              <a:t>nượp</a:t>
            </a:r>
            <a:endParaRPr lang="en-US" sz="5000" b="1" dirty="0">
              <a:solidFill>
                <a:srgbClr val="00B05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51" name="TextBox 50"/>
          <p:cNvSpPr txBox="1"/>
          <p:nvPr/>
        </p:nvSpPr>
        <p:spPr>
          <a:xfrm>
            <a:off x="8482986" y="5301044"/>
            <a:ext cx="3660163" cy="861774"/>
          </a:xfrm>
          <a:prstGeom prst="rect">
            <a:avLst/>
          </a:prstGeom>
          <a:noFill/>
        </p:spPr>
        <p:txBody>
          <a:bodyPr wrap="square" rtlCol="0">
            <a:spAutoFit/>
          </a:bodyPr>
          <a:lstStyle/>
          <a:p>
            <a:r>
              <a:rPr lang="en-US" sz="5000" b="1" dirty="0" err="1" smtClean="0">
                <a:solidFill>
                  <a:srgbClr val="0070C0"/>
                </a:solidFill>
                <a:latin typeface="AvantGarde" panose="00000400000000000000" pitchFamily="2" charset="0"/>
                <a:ea typeface="AvantGarde" panose="00000400000000000000" pitchFamily="2" charset="0"/>
                <a:cs typeface="AvantGarde" panose="00000400000000000000" pitchFamily="2" charset="0"/>
              </a:rPr>
              <a:t>giàn</a:t>
            </a:r>
            <a:r>
              <a:rPr lang="en-US" sz="5000" b="1" dirty="0" smtClean="0">
                <a:solidFill>
                  <a:srgbClr val="0070C0"/>
                </a:solidFill>
                <a:latin typeface="AvantGarde" panose="00000400000000000000" pitchFamily="2" charset="0"/>
                <a:ea typeface="AvantGarde" panose="00000400000000000000" pitchFamily="2" charset="0"/>
                <a:cs typeface="AvantGarde" panose="00000400000000000000" pitchFamily="2" charset="0"/>
              </a:rPr>
              <a:t> </a:t>
            </a:r>
            <a:r>
              <a:rPr lang="en-US" sz="5000" b="1" dirty="0" err="1" smtClean="0">
                <a:solidFill>
                  <a:srgbClr val="0070C0"/>
                </a:solidFill>
                <a:latin typeface="AvantGarde" panose="00000400000000000000" pitchFamily="2" charset="0"/>
                <a:ea typeface="AvantGarde" panose="00000400000000000000" pitchFamily="2" charset="0"/>
                <a:cs typeface="AvantGarde" panose="00000400000000000000" pitchFamily="2" charset="0"/>
              </a:rPr>
              <a:t>mướp</a:t>
            </a:r>
            <a:endParaRPr lang="en-US" sz="5000" b="1" dirty="0">
              <a:solidFill>
                <a:srgbClr val="0070C0"/>
              </a:solidFill>
              <a:latin typeface="AvantGarde" panose="00000400000000000000" pitchFamily="2" charset="0"/>
              <a:ea typeface="AvantGarde" panose="00000400000000000000" pitchFamily="2" charset="0"/>
              <a:cs typeface="AvantGarde" panose="00000400000000000000" pitchFamily="2"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3" name="Thought Bubble: Cloud 2"/>
          <p:cNvSpPr/>
          <p:nvPr/>
        </p:nvSpPr>
        <p:spPr>
          <a:xfrm>
            <a:off x="884419" y="1523082"/>
            <a:ext cx="7809876" cy="3048917"/>
          </a:xfrm>
          <a:prstGeom prst="cloudCallout">
            <a:avLst>
              <a:gd name="adj1" fmla="val -36218"/>
              <a:gd name="adj2" fmla="val 34323"/>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0" name="Google Shape;560;p37"/>
          <p:cNvSpPr txBox="1">
            <a:spLocks noGrp="1"/>
          </p:cNvSpPr>
          <p:nvPr>
            <p:ph type="sldNum" idx="12"/>
          </p:nvPr>
        </p:nvSpPr>
        <p:spPr>
          <a:xfrm>
            <a:off x="11409045" y="6333135"/>
            <a:ext cx="731600" cy="524800"/>
          </a:xfrm>
          <a:prstGeom prst="rect">
            <a:avLst/>
          </a:prstGeom>
        </p:spPr>
        <p:txBody>
          <a:bodyPr spcFirstLastPara="1" wrap="square" lIns="121900" tIns="121900" rIns="121900" bIns="121900" anchor="ctr" anchorCtr="0">
            <a:noAutofit/>
          </a:bodyPr>
          <a:lstStyle/>
          <a:p>
            <a:pPr defTabSz="1219200">
              <a:buClr>
                <a:srgbClr val="000000"/>
              </a:buClr>
            </a:pPr>
            <a:fld id="{00000000-1234-1234-1234-123412341234}" type="slidenum">
              <a:rPr lang="en-GB" kern="0">
                <a:solidFill>
                  <a:srgbClr val="65677F"/>
                </a:solidFill>
              </a:rPr>
              <a:t>14</a:t>
            </a:fld>
            <a:endParaRPr kern="0">
              <a:solidFill>
                <a:srgbClr val="65677F"/>
              </a:solidFill>
            </a:endParaRPr>
          </a:p>
        </p:txBody>
      </p:sp>
      <p:sp>
        <p:nvSpPr>
          <p:cNvPr id="10" name="Google Shape;461;p28"/>
          <p:cNvSpPr txBox="1"/>
          <p:nvPr/>
        </p:nvSpPr>
        <p:spPr>
          <a:xfrm>
            <a:off x="1218505" y="2190146"/>
            <a:ext cx="7141703" cy="2142012"/>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accent1"/>
              </a:buClr>
              <a:buSzPts val="2600"/>
              <a:buFont typeface="Chivo Light"/>
              <a:buChar char="༝"/>
              <a:defRPr sz="2600" b="0" i="0" u="none" strike="noStrike" cap="none">
                <a:solidFill>
                  <a:schemeClr val="dk1"/>
                </a:solidFill>
                <a:latin typeface="Chivo Light"/>
                <a:ea typeface="Chivo Light"/>
                <a:cs typeface="Chivo Light"/>
                <a:sym typeface="Chivo Light"/>
              </a:defRPr>
            </a:lvl1pPr>
            <a:lvl2pPr marL="914400" marR="0" lvl="1" indent="-393700" algn="l" rtl="0">
              <a:lnSpc>
                <a:spcPct val="100000"/>
              </a:lnSpc>
              <a:spcBef>
                <a:spcPts val="0"/>
              </a:spcBef>
              <a:spcAft>
                <a:spcPts val="0"/>
              </a:spcAft>
              <a:buClr>
                <a:schemeClr val="dk2"/>
              </a:buClr>
              <a:buSzPts val="2600"/>
              <a:buFont typeface="Chivo Light"/>
              <a:buChar char="○"/>
              <a:defRPr sz="2600" b="0" i="0" u="none" strike="noStrike" cap="none">
                <a:solidFill>
                  <a:schemeClr val="dk1"/>
                </a:solidFill>
                <a:latin typeface="Chivo Light"/>
                <a:ea typeface="Chivo Light"/>
                <a:cs typeface="Chivo Light"/>
                <a:sym typeface="Chivo Light"/>
              </a:defRPr>
            </a:lvl2pPr>
            <a:lvl3pPr marL="1371600" marR="0" lvl="2" indent="-393700" algn="l" rtl="0">
              <a:lnSpc>
                <a:spcPct val="100000"/>
              </a:lnSpc>
              <a:spcBef>
                <a:spcPts val="0"/>
              </a:spcBef>
              <a:spcAft>
                <a:spcPts val="0"/>
              </a:spcAft>
              <a:buClr>
                <a:schemeClr val="dk2"/>
              </a:buClr>
              <a:buSzPts val="2600"/>
              <a:buFont typeface="Chivo Light"/>
              <a:buChar char="■"/>
              <a:defRPr sz="2600" b="0" i="0" u="none" strike="noStrike" cap="none">
                <a:solidFill>
                  <a:schemeClr val="dk1"/>
                </a:solidFill>
                <a:latin typeface="Chivo Light"/>
                <a:ea typeface="Chivo Light"/>
                <a:cs typeface="Chivo Light"/>
                <a:sym typeface="Chivo Light"/>
              </a:defRPr>
            </a:lvl3pPr>
            <a:lvl4pPr marL="1828800" marR="0" lvl="3" indent="-393700" algn="l" rtl="0">
              <a:lnSpc>
                <a:spcPct val="100000"/>
              </a:lnSpc>
              <a:spcBef>
                <a:spcPts val="0"/>
              </a:spcBef>
              <a:spcAft>
                <a:spcPts val="0"/>
              </a:spcAft>
              <a:buClr>
                <a:schemeClr val="dk1"/>
              </a:buClr>
              <a:buSzPts val="2600"/>
              <a:buFont typeface="Chivo Light"/>
              <a:buChar char="●"/>
              <a:defRPr sz="2600" b="0" i="0" u="none" strike="noStrike" cap="none">
                <a:solidFill>
                  <a:schemeClr val="dk1"/>
                </a:solidFill>
                <a:latin typeface="Chivo Light"/>
                <a:ea typeface="Chivo Light"/>
                <a:cs typeface="Chivo Light"/>
                <a:sym typeface="Chivo Light"/>
              </a:defRPr>
            </a:lvl4pPr>
            <a:lvl5pPr marL="2286000" marR="0" lvl="4" indent="-393700" algn="l" rtl="0">
              <a:lnSpc>
                <a:spcPct val="100000"/>
              </a:lnSpc>
              <a:spcBef>
                <a:spcPts val="0"/>
              </a:spcBef>
              <a:spcAft>
                <a:spcPts val="0"/>
              </a:spcAft>
              <a:buClr>
                <a:schemeClr val="dk1"/>
              </a:buClr>
              <a:buSzPts val="2600"/>
              <a:buFont typeface="Chivo Light"/>
              <a:buChar char="○"/>
              <a:defRPr sz="2600" b="0" i="0" u="none" strike="noStrike" cap="none">
                <a:solidFill>
                  <a:schemeClr val="dk1"/>
                </a:solidFill>
                <a:latin typeface="Chivo Light"/>
                <a:ea typeface="Chivo Light"/>
                <a:cs typeface="Chivo Light"/>
                <a:sym typeface="Chivo Light"/>
              </a:defRPr>
            </a:lvl5pPr>
            <a:lvl6pPr marL="2743200" marR="0" lvl="5" indent="-393700" algn="l" rtl="0">
              <a:lnSpc>
                <a:spcPct val="100000"/>
              </a:lnSpc>
              <a:spcBef>
                <a:spcPts val="0"/>
              </a:spcBef>
              <a:spcAft>
                <a:spcPts val="0"/>
              </a:spcAft>
              <a:buClr>
                <a:schemeClr val="dk1"/>
              </a:buClr>
              <a:buSzPts val="2600"/>
              <a:buFont typeface="Chivo Light"/>
              <a:buChar char="■"/>
              <a:defRPr sz="2600" b="0" i="0" u="none" strike="noStrike" cap="none">
                <a:solidFill>
                  <a:schemeClr val="dk1"/>
                </a:solidFill>
                <a:latin typeface="Chivo Light"/>
                <a:ea typeface="Chivo Light"/>
                <a:cs typeface="Chivo Light"/>
                <a:sym typeface="Chivo Light"/>
              </a:defRPr>
            </a:lvl6pPr>
            <a:lvl7pPr marL="3200400" marR="0" lvl="6" indent="-393700" algn="l" rtl="0">
              <a:lnSpc>
                <a:spcPct val="100000"/>
              </a:lnSpc>
              <a:spcBef>
                <a:spcPts val="0"/>
              </a:spcBef>
              <a:spcAft>
                <a:spcPts val="0"/>
              </a:spcAft>
              <a:buClr>
                <a:schemeClr val="dk1"/>
              </a:buClr>
              <a:buSzPts val="2600"/>
              <a:buFont typeface="Chivo Light"/>
              <a:buChar char="●"/>
              <a:defRPr sz="2600" b="0" i="0" u="none" strike="noStrike" cap="none">
                <a:solidFill>
                  <a:schemeClr val="dk1"/>
                </a:solidFill>
                <a:latin typeface="Chivo Light"/>
                <a:ea typeface="Chivo Light"/>
                <a:cs typeface="Chivo Light"/>
                <a:sym typeface="Chivo Light"/>
              </a:defRPr>
            </a:lvl7pPr>
            <a:lvl8pPr marL="3657600" marR="0" lvl="7" indent="-393700" algn="l" rtl="0">
              <a:lnSpc>
                <a:spcPct val="100000"/>
              </a:lnSpc>
              <a:spcBef>
                <a:spcPts val="0"/>
              </a:spcBef>
              <a:spcAft>
                <a:spcPts val="0"/>
              </a:spcAft>
              <a:buClr>
                <a:schemeClr val="dk1"/>
              </a:buClr>
              <a:buSzPts val="2600"/>
              <a:buFont typeface="Chivo Light"/>
              <a:buChar char="○"/>
              <a:defRPr sz="2600" b="0" i="0" u="none" strike="noStrike" cap="none">
                <a:solidFill>
                  <a:schemeClr val="dk1"/>
                </a:solidFill>
                <a:latin typeface="Chivo Light"/>
                <a:ea typeface="Chivo Light"/>
                <a:cs typeface="Chivo Light"/>
                <a:sym typeface="Chivo Light"/>
              </a:defRPr>
            </a:lvl8pPr>
            <a:lvl9pPr marL="4114800" marR="0" lvl="8" indent="-393700" algn="l" rtl="0">
              <a:lnSpc>
                <a:spcPct val="100000"/>
              </a:lnSpc>
              <a:spcBef>
                <a:spcPts val="0"/>
              </a:spcBef>
              <a:spcAft>
                <a:spcPts val="0"/>
              </a:spcAft>
              <a:buClr>
                <a:schemeClr val="dk1"/>
              </a:buClr>
              <a:buSzPts val="2600"/>
              <a:buFont typeface="Chivo Light"/>
              <a:buChar char="■"/>
              <a:defRPr sz="2600" b="0" i="0" u="none" strike="noStrike" cap="none">
                <a:solidFill>
                  <a:schemeClr val="dk1"/>
                </a:solidFill>
                <a:latin typeface="Chivo Light"/>
                <a:ea typeface="Chivo Light"/>
                <a:cs typeface="Chivo Light"/>
                <a:sym typeface="Chivo Light"/>
              </a:defRPr>
            </a:lvl9pPr>
          </a:lstStyle>
          <a:p>
            <a:pPr marL="0" indent="0" algn="ctr">
              <a:spcBef>
                <a:spcPts val="800"/>
              </a:spcBef>
              <a:buFont typeface="Chivo Light"/>
              <a:buNone/>
            </a:pPr>
            <a:r>
              <a:rPr lang="en-US" sz="6600" b="1" kern="0" dirty="0" err="1" smtClean="0">
                <a:solidFill>
                  <a:srgbClr val="FF0000"/>
                </a:solidFill>
                <a:latin typeface="AvantGarde" panose="00000400000000000000" pitchFamily="2" charset="0"/>
                <a:ea typeface="AvantGarde" panose="00000400000000000000" pitchFamily="2" charset="0"/>
                <a:cs typeface="AvantGarde" panose="00000400000000000000" pitchFamily="2" charset="0"/>
              </a:rPr>
              <a:t>Viết</a:t>
            </a:r>
            <a:r>
              <a:rPr lang="en-US" sz="6600" b="1" kern="0" dirty="0" smtClean="0">
                <a:solidFill>
                  <a:srgbClr val="FF0000"/>
                </a:solidFill>
                <a:latin typeface="AvantGarde" panose="00000400000000000000" pitchFamily="2" charset="0"/>
                <a:ea typeface="AvantGarde" panose="00000400000000000000" pitchFamily="2" charset="0"/>
                <a:cs typeface="AvantGarde" panose="00000400000000000000" pitchFamily="2" charset="0"/>
              </a:rPr>
              <a:t> </a:t>
            </a:r>
            <a:r>
              <a:rPr lang="en-US" sz="6600" b="1" kern="0" dirty="0" err="1" smtClean="0">
                <a:solidFill>
                  <a:srgbClr val="FF0000"/>
                </a:solidFill>
                <a:latin typeface="AvantGarde" panose="00000400000000000000" pitchFamily="2" charset="0"/>
                <a:ea typeface="AvantGarde" panose="00000400000000000000" pitchFamily="2" charset="0"/>
                <a:cs typeface="AvantGarde" panose="00000400000000000000" pitchFamily="2" charset="0"/>
              </a:rPr>
              <a:t>bảng</a:t>
            </a:r>
            <a:r>
              <a:rPr lang="vi-VN" sz="6600" b="1" kern="0" dirty="0" smtClean="0">
                <a:solidFill>
                  <a:srgbClr val="FF0000"/>
                </a:solidFill>
                <a:latin typeface="AvantGarde" panose="00000400000000000000" pitchFamily="2" charset="0"/>
                <a:ea typeface="AvantGarde" panose="00000400000000000000" pitchFamily="2" charset="0"/>
                <a:cs typeface="AvantGarde" panose="00000400000000000000" pitchFamily="2" charset="0"/>
              </a:rPr>
              <a:t> con</a:t>
            </a:r>
            <a:endParaRPr lang="en-US" sz="4800" b="1" kern="0" dirty="0">
              <a:solidFill>
                <a:srgbClr val="FF0000"/>
              </a:solidFill>
              <a:latin typeface="AvantGarde" panose="00000400000000000000" pitchFamily="2" charset="0"/>
              <a:ea typeface="AvantGarde" panose="00000400000000000000" pitchFamily="2" charset="0"/>
              <a:cs typeface="AvantGarde" panose="00000400000000000000" pitchFamily="2"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6" name="Google Shape;461;p28"/>
          <p:cNvSpPr txBox="1"/>
          <p:nvPr/>
        </p:nvSpPr>
        <p:spPr>
          <a:xfrm>
            <a:off x="304798" y="1925400"/>
            <a:ext cx="7548283" cy="10464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accent1"/>
              </a:buClr>
              <a:buSzPts val="2600"/>
              <a:buFont typeface="Chivo Light"/>
              <a:buChar char="༝"/>
              <a:defRPr sz="2600" b="0" i="0" u="none" strike="noStrike" cap="none">
                <a:solidFill>
                  <a:schemeClr val="dk1"/>
                </a:solidFill>
                <a:latin typeface="Chivo Light"/>
                <a:ea typeface="Chivo Light"/>
                <a:cs typeface="Chivo Light"/>
                <a:sym typeface="Chivo Light"/>
              </a:defRPr>
            </a:lvl1pPr>
            <a:lvl2pPr marL="914400" marR="0" lvl="1" indent="-393700" algn="l" rtl="0">
              <a:lnSpc>
                <a:spcPct val="100000"/>
              </a:lnSpc>
              <a:spcBef>
                <a:spcPts val="0"/>
              </a:spcBef>
              <a:spcAft>
                <a:spcPts val="0"/>
              </a:spcAft>
              <a:buClr>
                <a:schemeClr val="dk2"/>
              </a:buClr>
              <a:buSzPts val="2600"/>
              <a:buFont typeface="Chivo Light"/>
              <a:buChar char="○"/>
              <a:defRPr sz="2600" b="0" i="0" u="none" strike="noStrike" cap="none">
                <a:solidFill>
                  <a:schemeClr val="dk1"/>
                </a:solidFill>
                <a:latin typeface="Chivo Light"/>
                <a:ea typeface="Chivo Light"/>
                <a:cs typeface="Chivo Light"/>
                <a:sym typeface="Chivo Light"/>
              </a:defRPr>
            </a:lvl2pPr>
            <a:lvl3pPr marL="1371600" marR="0" lvl="2" indent="-393700" algn="l" rtl="0">
              <a:lnSpc>
                <a:spcPct val="100000"/>
              </a:lnSpc>
              <a:spcBef>
                <a:spcPts val="0"/>
              </a:spcBef>
              <a:spcAft>
                <a:spcPts val="0"/>
              </a:spcAft>
              <a:buClr>
                <a:schemeClr val="dk2"/>
              </a:buClr>
              <a:buSzPts val="2600"/>
              <a:buFont typeface="Chivo Light"/>
              <a:buChar char="■"/>
              <a:defRPr sz="2600" b="0" i="0" u="none" strike="noStrike" cap="none">
                <a:solidFill>
                  <a:schemeClr val="dk1"/>
                </a:solidFill>
                <a:latin typeface="Chivo Light"/>
                <a:ea typeface="Chivo Light"/>
                <a:cs typeface="Chivo Light"/>
                <a:sym typeface="Chivo Light"/>
              </a:defRPr>
            </a:lvl3pPr>
            <a:lvl4pPr marL="1828800" marR="0" lvl="3" indent="-393700" algn="l" rtl="0">
              <a:lnSpc>
                <a:spcPct val="100000"/>
              </a:lnSpc>
              <a:spcBef>
                <a:spcPts val="0"/>
              </a:spcBef>
              <a:spcAft>
                <a:spcPts val="0"/>
              </a:spcAft>
              <a:buClr>
                <a:schemeClr val="dk1"/>
              </a:buClr>
              <a:buSzPts val="2600"/>
              <a:buFont typeface="Chivo Light"/>
              <a:buChar char="●"/>
              <a:defRPr sz="2600" b="0" i="0" u="none" strike="noStrike" cap="none">
                <a:solidFill>
                  <a:schemeClr val="dk1"/>
                </a:solidFill>
                <a:latin typeface="Chivo Light"/>
                <a:ea typeface="Chivo Light"/>
                <a:cs typeface="Chivo Light"/>
                <a:sym typeface="Chivo Light"/>
              </a:defRPr>
            </a:lvl4pPr>
            <a:lvl5pPr marL="2286000" marR="0" lvl="4" indent="-393700" algn="l" rtl="0">
              <a:lnSpc>
                <a:spcPct val="100000"/>
              </a:lnSpc>
              <a:spcBef>
                <a:spcPts val="0"/>
              </a:spcBef>
              <a:spcAft>
                <a:spcPts val="0"/>
              </a:spcAft>
              <a:buClr>
                <a:schemeClr val="dk1"/>
              </a:buClr>
              <a:buSzPts val="2600"/>
              <a:buFont typeface="Chivo Light"/>
              <a:buChar char="○"/>
              <a:defRPr sz="2600" b="0" i="0" u="none" strike="noStrike" cap="none">
                <a:solidFill>
                  <a:schemeClr val="dk1"/>
                </a:solidFill>
                <a:latin typeface="Chivo Light"/>
                <a:ea typeface="Chivo Light"/>
                <a:cs typeface="Chivo Light"/>
                <a:sym typeface="Chivo Light"/>
              </a:defRPr>
            </a:lvl5pPr>
            <a:lvl6pPr marL="2743200" marR="0" lvl="5" indent="-393700" algn="l" rtl="0">
              <a:lnSpc>
                <a:spcPct val="100000"/>
              </a:lnSpc>
              <a:spcBef>
                <a:spcPts val="0"/>
              </a:spcBef>
              <a:spcAft>
                <a:spcPts val="0"/>
              </a:spcAft>
              <a:buClr>
                <a:schemeClr val="dk1"/>
              </a:buClr>
              <a:buSzPts val="2600"/>
              <a:buFont typeface="Chivo Light"/>
              <a:buChar char="■"/>
              <a:defRPr sz="2600" b="0" i="0" u="none" strike="noStrike" cap="none">
                <a:solidFill>
                  <a:schemeClr val="dk1"/>
                </a:solidFill>
                <a:latin typeface="Chivo Light"/>
                <a:ea typeface="Chivo Light"/>
                <a:cs typeface="Chivo Light"/>
                <a:sym typeface="Chivo Light"/>
              </a:defRPr>
            </a:lvl6pPr>
            <a:lvl7pPr marL="3200400" marR="0" lvl="6" indent="-393700" algn="l" rtl="0">
              <a:lnSpc>
                <a:spcPct val="100000"/>
              </a:lnSpc>
              <a:spcBef>
                <a:spcPts val="0"/>
              </a:spcBef>
              <a:spcAft>
                <a:spcPts val="0"/>
              </a:spcAft>
              <a:buClr>
                <a:schemeClr val="dk1"/>
              </a:buClr>
              <a:buSzPts val="2600"/>
              <a:buFont typeface="Chivo Light"/>
              <a:buChar char="●"/>
              <a:defRPr sz="2600" b="0" i="0" u="none" strike="noStrike" cap="none">
                <a:solidFill>
                  <a:schemeClr val="dk1"/>
                </a:solidFill>
                <a:latin typeface="Chivo Light"/>
                <a:ea typeface="Chivo Light"/>
                <a:cs typeface="Chivo Light"/>
                <a:sym typeface="Chivo Light"/>
              </a:defRPr>
            </a:lvl7pPr>
            <a:lvl8pPr marL="3657600" marR="0" lvl="7" indent="-393700" algn="l" rtl="0">
              <a:lnSpc>
                <a:spcPct val="100000"/>
              </a:lnSpc>
              <a:spcBef>
                <a:spcPts val="0"/>
              </a:spcBef>
              <a:spcAft>
                <a:spcPts val="0"/>
              </a:spcAft>
              <a:buClr>
                <a:schemeClr val="dk1"/>
              </a:buClr>
              <a:buSzPts val="2600"/>
              <a:buFont typeface="Chivo Light"/>
              <a:buChar char="○"/>
              <a:defRPr sz="2600" b="0" i="0" u="none" strike="noStrike" cap="none">
                <a:solidFill>
                  <a:schemeClr val="dk1"/>
                </a:solidFill>
                <a:latin typeface="Chivo Light"/>
                <a:ea typeface="Chivo Light"/>
                <a:cs typeface="Chivo Light"/>
                <a:sym typeface="Chivo Light"/>
              </a:defRPr>
            </a:lvl8pPr>
            <a:lvl9pPr marL="4114800" marR="0" lvl="8" indent="-393700" algn="l" rtl="0">
              <a:lnSpc>
                <a:spcPct val="100000"/>
              </a:lnSpc>
              <a:spcBef>
                <a:spcPts val="0"/>
              </a:spcBef>
              <a:spcAft>
                <a:spcPts val="0"/>
              </a:spcAft>
              <a:buClr>
                <a:schemeClr val="dk1"/>
              </a:buClr>
              <a:buSzPts val="2600"/>
              <a:buFont typeface="Chivo Light"/>
              <a:buChar char="■"/>
              <a:defRPr sz="2600" b="0" i="0" u="none" strike="noStrike" cap="none">
                <a:solidFill>
                  <a:schemeClr val="dk1"/>
                </a:solidFill>
                <a:latin typeface="Chivo Light"/>
                <a:ea typeface="Chivo Light"/>
                <a:cs typeface="Chivo Light"/>
                <a:sym typeface="Chivo Light"/>
              </a:defRPr>
            </a:lvl9pPr>
          </a:lstStyle>
          <a:p>
            <a:pPr marL="0" indent="0" algn="ctr">
              <a:spcBef>
                <a:spcPts val="800"/>
              </a:spcBef>
              <a:buFont typeface="Chivo Light"/>
              <a:buNone/>
            </a:pPr>
            <a:r>
              <a:rPr lang="en-US" sz="9600" b="1" kern="0" dirty="0" err="1" smtClean="0">
                <a:solidFill>
                  <a:srgbClr val="FF0000"/>
                </a:solidFill>
                <a:latin typeface="AvantGarde" panose="00000400000000000000" pitchFamily="2" charset="0"/>
                <a:ea typeface="AvantGarde" panose="00000400000000000000" pitchFamily="2" charset="0"/>
                <a:cs typeface="AvantGarde" panose="00000400000000000000" pitchFamily="2" charset="0"/>
              </a:rPr>
              <a:t>Tiết</a:t>
            </a:r>
            <a:r>
              <a:rPr lang="en-US" sz="9600" b="1" kern="0" dirty="0" smtClean="0">
                <a:solidFill>
                  <a:srgbClr val="FF0000"/>
                </a:solidFill>
                <a:latin typeface="AvantGarde" panose="00000400000000000000" pitchFamily="2" charset="0"/>
                <a:ea typeface="AvantGarde" panose="00000400000000000000" pitchFamily="2" charset="0"/>
                <a:cs typeface="AvantGarde" panose="00000400000000000000" pitchFamily="2" charset="0"/>
              </a:rPr>
              <a:t> </a:t>
            </a:r>
            <a:r>
              <a:rPr lang="en-US" sz="9600" b="1" kern="0" dirty="0">
                <a:solidFill>
                  <a:srgbClr val="FF0000"/>
                </a:solidFill>
                <a:latin typeface="AvantGarde" panose="00000400000000000000" pitchFamily="2" charset="0"/>
                <a:ea typeface="AvantGarde" panose="00000400000000000000" pitchFamily="2" charset="0"/>
                <a:cs typeface="AvantGarde" panose="00000400000000000000" pitchFamily="2" charset="0"/>
              </a:rPr>
              <a:t>2</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p:cNvSpPr/>
          <p:nvPr/>
        </p:nvSpPr>
        <p:spPr>
          <a:xfrm>
            <a:off x="904002" y="720962"/>
            <a:ext cx="2486312" cy="584415"/>
          </a:xfrm>
          <a:prstGeom prst="roundRect">
            <a:avLst/>
          </a:prstGeom>
          <a:solidFill>
            <a:srgbClr val="80C53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VnAvant" panose="020B7200000000000000" pitchFamily="34" charset="0"/>
              </a:rPr>
              <a:t>T« vµ </a:t>
            </a:r>
            <a:r>
              <a:rPr lang="en-US" sz="2800" b="1" dirty="0" err="1">
                <a:latin typeface=".VnAvant" panose="020B7200000000000000" pitchFamily="34" charset="0"/>
              </a:rPr>
              <a:t>viÕt</a:t>
            </a:r>
            <a:endParaRPr lang="en-US" sz="2800" b="1" dirty="0">
              <a:latin typeface=".VnAvant" panose="020B7200000000000000" pitchFamily="34" charset="0"/>
            </a:endParaRPr>
          </a:p>
        </p:txBody>
      </p:sp>
      <p:sp>
        <p:nvSpPr>
          <p:cNvPr id="10" name="Oval 9"/>
          <p:cNvSpPr/>
          <p:nvPr/>
        </p:nvSpPr>
        <p:spPr>
          <a:xfrm>
            <a:off x="553273" y="758540"/>
            <a:ext cx="551146" cy="496733"/>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VnAvant" panose="020B7200000000000000" pitchFamily="34" charset="0"/>
              </a:rPr>
              <a:t>3</a:t>
            </a:r>
          </a:p>
        </p:txBody>
      </p:sp>
      <p:pic>
        <p:nvPicPr>
          <p:cNvPr id="2" name="Picture 1"/>
          <p:cNvPicPr>
            <a:picLocks noChangeAspect="1"/>
          </p:cNvPicPr>
          <p:nvPr/>
        </p:nvPicPr>
        <p:blipFill>
          <a:blip r:embed="rId2"/>
          <a:stretch>
            <a:fillRect/>
          </a:stretch>
        </p:blipFill>
        <p:spPr>
          <a:xfrm>
            <a:off x="475999" y="1886364"/>
            <a:ext cx="11592166" cy="285306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1089212" y="51685"/>
            <a:ext cx="9991164" cy="3686598"/>
          </a:xfrm>
          <a:prstGeom prst="rect">
            <a:avLst/>
          </a:prstGeom>
        </p:spPr>
      </p:pic>
      <p:sp>
        <p:nvSpPr>
          <p:cNvPr id="6" name="TextBox 5"/>
          <p:cNvSpPr txBox="1"/>
          <p:nvPr/>
        </p:nvSpPr>
        <p:spPr>
          <a:xfrm>
            <a:off x="880294" y="3939988"/>
            <a:ext cx="10200082" cy="2554545"/>
          </a:xfrm>
          <a:prstGeom prst="rect">
            <a:avLst/>
          </a:prstGeom>
          <a:noFill/>
        </p:spPr>
        <p:txBody>
          <a:bodyPr wrap="square" rtlCol="0">
            <a:spAutoFit/>
          </a:bodyPr>
          <a:lstStyle/>
          <a:p>
            <a:r>
              <a:rPr lang="en-US" sz="3200" b="1" dirty="0" smtClean="0">
                <a:latin typeface="AvantGarde" panose="00000400000000000000" pitchFamily="2" charset="0"/>
                <a:ea typeface="AvantGarde" panose="00000400000000000000" pitchFamily="2" charset="0"/>
                <a:cs typeface="AvantGarde" panose="00000400000000000000" pitchFamily="2" charset="0"/>
              </a:rPr>
              <a:t>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Nắng</a:t>
            </a:r>
            <a:r>
              <a:rPr lang="en-US" sz="3200" b="1" dirty="0" smtClean="0">
                <a:latin typeface="AvantGarde" panose="00000400000000000000" pitchFamily="2" charset="0"/>
                <a:ea typeface="AvantGarde" panose="00000400000000000000" pitchFamily="2" charset="0"/>
                <a:cs typeface="AvantGarde" panose="00000400000000000000" pitchFamily="2" charset="0"/>
              </a:rPr>
              <a:t>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vàng</a:t>
            </a:r>
            <a:r>
              <a:rPr lang="en-US" sz="3200" b="1" dirty="0" smtClean="0">
                <a:latin typeface="AvantGarde" panose="00000400000000000000" pitchFamily="2" charset="0"/>
                <a:ea typeface="AvantGarde" panose="00000400000000000000" pitchFamily="2" charset="0"/>
                <a:cs typeface="AvantGarde" panose="00000400000000000000" pitchFamily="2" charset="0"/>
              </a:rPr>
              <a:t>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ươm</a:t>
            </a:r>
            <a:r>
              <a:rPr lang="en-US" sz="3200" b="1" dirty="0" smtClean="0">
                <a:latin typeface="AvantGarde" panose="00000400000000000000" pitchFamily="2" charset="0"/>
                <a:ea typeface="AvantGarde" panose="00000400000000000000" pitchFamily="2" charset="0"/>
                <a:cs typeface="AvantGarde" panose="00000400000000000000" pitchFamily="2" charset="0"/>
              </a:rPr>
              <a:t>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như</a:t>
            </a:r>
            <a:r>
              <a:rPr lang="en-US" sz="3200" b="1" dirty="0" smtClean="0">
                <a:latin typeface="AvantGarde" panose="00000400000000000000" pitchFamily="2" charset="0"/>
                <a:ea typeface="AvantGarde" panose="00000400000000000000" pitchFamily="2" charset="0"/>
                <a:cs typeface="AvantGarde" panose="00000400000000000000" pitchFamily="2" charset="0"/>
              </a:rPr>
              <a:t>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mật</a:t>
            </a:r>
            <a:r>
              <a:rPr lang="en-US" sz="3200" b="1" dirty="0" smtClean="0">
                <a:latin typeface="AvantGarde" panose="00000400000000000000" pitchFamily="2" charset="0"/>
                <a:ea typeface="AvantGarde" panose="00000400000000000000" pitchFamily="2" charset="0"/>
                <a:cs typeface="AvantGarde" panose="00000400000000000000" pitchFamily="2" charset="0"/>
              </a:rPr>
              <a:t>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trải</a:t>
            </a:r>
            <a:r>
              <a:rPr lang="en-US" sz="3200" b="1" dirty="0" smtClean="0">
                <a:latin typeface="AvantGarde" panose="00000400000000000000" pitchFamily="2" charset="0"/>
                <a:ea typeface="AvantGarde" panose="00000400000000000000" pitchFamily="2" charset="0"/>
                <a:cs typeface="AvantGarde" panose="00000400000000000000" pitchFamily="2" charset="0"/>
              </a:rPr>
              <a:t>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khắp</a:t>
            </a:r>
            <a:r>
              <a:rPr lang="en-US" sz="3200" b="1" dirty="0" smtClean="0">
                <a:latin typeface="AvantGarde" panose="00000400000000000000" pitchFamily="2" charset="0"/>
                <a:ea typeface="AvantGarde" panose="00000400000000000000" pitchFamily="2" charset="0"/>
                <a:cs typeface="AvantGarde" panose="00000400000000000000" pitchFamily="2" charset="0"/>
              </a:rPr>
              <a:t>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sân.Chu</a:t>
            </a:r>
            <a:r>
              <a:rPr lang="en-US" sz="3200" b="1" dirty="0" smtClean="0">
                <a:latin typeface="AvantGarde" panose="00000400000000000000" pitchFamily="2" charset="0"/>
                <a:ea typeface="AvantGarde" panose="00000400000000000000" pitchFamily="2" charset="0"/>
                <a:cs typeface="AvantGarde" panose="00000400000000000000" pitchFamily="2" charset="0"/>
              </a:rPr>
              <a:t>́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mèo</a:t>
            </a:r>
            <a:r>
              <a:rPr lang="en-US" sz="3200" b="1" dirty="0" smtClean="0">
                <a:latin typeface="AvantGarde" panose="00000400000000000000" pitchFamily="2" charset="0"/>
                <a:ea typeface="AvantGarde" panose="00000400000000000000" pitchFamily="2" charset="0"/>
                <a:cs typeface="AvantGarde" panose="00000400000000000000" pitchFamily="2" charset="0"/>
              </a:rPr>
              <a:t>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mướp</a:t>
            </a:r>
            <a:r>
              <a:rPr lang="en-US" sz="3200" b="1" dirty="0" smtClean="0">
                <a:latin typeface="AvantGarde" panose="00000400000000000000" pitchFamily="2" charset="0"/>
                <a:ea typeface="AvantGarde" panose="00000400000000000000" pitchFamily="2" charset="0"/>
                <a:cs typeface="AvantGarde" panose="00000400000000000000" pitchFamily="2" charset="0"/>
              </a:rPr>
              <a:t>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nằm</a:t>
            </a:r>
            <a:r>
              <a:rPr lang="en-US" sz="3200" b="1" dirty="0" smtClean="0">
                <a:latin typeface="AvantGarde" panose="00000400000000000000" pitchFamily="2" charset="0"/>
                <a:ea typeface="AvantGarde" panose="00000400000000000000" pitchFamily="2" charset="0"/>
                <a:cs typeface="AvantGarde" panose="00000400000000000000" pitchFamily="2" charset="0"/>
              </a:rPr>
              <a:t>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thảnh</a:t>
            </a:r>
            <a:r>
              <a:rPr lang="en-US" sz="3200" b="1" dirty="0" smtClean="0">
                <a:latin typeface="AvantGarde" panose="00000400000000000000" pitchFamily="2" charset="0"/>
                <a:ea typeface="AvantGarde" panose="00000400000000000000" pitchFamily="2" charset="0"/>
                <a:cs typeface="AvantGarde" panose="00000400000000000000" pitchFamily="2" charset="0"/>
              </a:rPr>
              <a:t>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thơi</a:t>
            </a:r>
            <a:r>
              <a:rPr lang="en-US" sz="3200" b="1" dirty="0" smtClean="0">
                <a:latin typeface="AvantGarde" panose="00000400000000000000" pitchFamily="2" charset="0"/>
                <a:ea typeface="AvantGarde" panose="00000400000000000000" pitchFamily="2" charset="0"/>
                <a:cs typeface="AvantGarde" panose="00000400000000000000" pitchFamily="2" charset="0"/>
              </a:rPr>
              <a:t>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sưởi</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nắng</a:t>
            </a:r>
            <a:r>
              <a:rPr lang="en-US" sz="3200" b="1" dirty="0" smtClean="0">
                <a:latin typeface="AvantGarde" panose="00000400000000000000" pitchFamily="2" charset="0"/>
                <a:ea typeface="AvantGarde" panose="00000400000000000000" pitchFamily="2" charset="0"/>
                <a:cs typeface="AvantGarde" panose="00000400000000000000" pitchFamily="2" charset="0"/>
              </a:rPr>
              <a:t>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bên</a:t>
            </a:r>
            <a:r>
              <a:rPr lang="en-US" sz="3200" b="1" dirty="0" smtClean="0">
                <a:latin typeface="AvantGarde" panose="00000400000000000000" pitchFamily="2" charset="0"/>
                <a:ea typeface="AvantGarde" panose="00000400000000000000" pitchFamily="2" charset="0"/>
                <a:cs typeface="AvantGarde" panose="00000400000000000000" pitchFamily="2" charset="0"/>
              </a:rPr>
              <a:t>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thềm.Mắt</a:t>
            </a:r>
            <a:r>
              <a:rPr lang="en-US" sz="3200" b="1" dirty="0" smtClean="0">
                <a:latin typeface="AvantGarde" panose="00000400000000000000" pitchFamily="2" charset="0"/>
                <a:ea typeface="AvantGarde" panose="00000400000000000000" pitchFamily="2" charset="0"/>
                <a:cs typeface="AvantGarde" panose="00000400000000000000" pitchFamily="2" charset="0"/>
              </a:rPr>
              <a:t>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chu</a:t>
            </a:r>
            <a:r>
              <a:rPr lang="en-US" sz="3200" b="1" dirty="0" smtClean="0">
                <a:latin typeface="AvantGarde" panose="00000400000000000000" pitchFamily="2" charset="0"/>
                <a:ea typeface="AvantGarde" panose="00000400000000000000" pitchFamily="2" charset="0"/>
                <a:cs typeface="AvantGarde" panose="00000400000000000000" pitchFamily="2" charset="0"/>
              </a:rPr>
              <a:t>́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lim</a:t>
            </a:r>
            <a:r>
              <a:rPr lang="en-US" sz="3200" b="1" dirty="0" smtClean="0">
                <a:latin typeface="AvantGarde" panose="00000400000000000000" pitchFamily="2" charset="0"/>
                <a:ea typeface="AvantGarde" panose="00000400000000000000" pitchFamily="2" charset="0"/>
                <a:cs typeface="AvantGarde" panose="00000400000000000000" pitchFamily="2" charset="0"/>
              </a:rPr>
              <a:t> dim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ra</a:t>
            </a:r>
            <a:r>
              <a:rPr lang="en-US" sz="3200" b="1" dirty="0" smtClean="0">
                <a:latin typeface="AvantGarde" panose="00000400000000000000" pitchFamily="2" charset="0"/>
                <a:ea typeface="AvantGarde" panose="00000400000000000000" pitchFamily="2" charset="0"/>
                <a:cs typeface="AvantGarde" panose="00000400000000000000" pitchFamily="2" charset="0"/>
              </a:rPr>
              <a:t>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điều</a:t>
            </a:r>
            <a:r>
              <a:rPr lang="en-US" sz="3200" b="1" dirty="0" smtClean="0">
                <a:latin typeface="AvantGarde" panose="00000400000000000000" pitchFamily="2" charset="0"/>
                <a:ea typeface="AvantGarde" panose="00000400000000000000" pitchFamily="2" charset="0"/>
                <a:cs typeface="AvantGarde" panose="00000400000000000000" pitchFamily="2" charset="0"/>
              </a:rPr>
              <a:t>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thích</a:t>
            </a:r>
            <a:r>
              <a:rPr lang="en-US" sz="3200" b="1" dirty="0" smtClean="0">
                <a:latin typeface="AvantGarde" panose="00000400000000000000" pitchFamily="2" charset="0"/>
                <a:ea typeface="AvantGarde" panose="00000400000000000000" pitchFamily="2" charset="0"/>
                <a:cs typeface="AvantGarde" panose="00000400000000000000" pitchFamily="2" charset="0"/>
              </a:rPr>
              <a:t>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thu</a:t>
            </a:r>
            <a:r>
              <a:rPr lang="en-US" sz="3200" b="1" dirty="0" smtClean="0">
                <a:latin typeface="AvantGarde" panose="00000400000000000000" pitchFamily="2" charset="0"/>
                <a:ea typeface="AvantGarde" panose="00000400000000000000" pitchFamily="2" charset="0"/>
                <a:cs typeface="AvantGarde" panose="00000400000000000000" pitchFamily="2" charset="0"/>
              </a:rPr>
              <a:t>́.</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Mấy</a:t>
            </a:r>
            <a:r>
              <a:rPr lang="en-US" sz="3200" b="1" dirty="0" smtClean="0">
                <a:latin typeface="AvantGarde" panose="00000400000000000000" pitchFamily="2" charset="0"/>
                <a:ea typeface="AvantGarde" panose="00000400000000000000" pitchFamily="2" charset="0"/>
                <a:cs typeface="AvantGarde" panose="00000400000000000000" pitchFamily="2" charset="0"/>
              </a:rPr>
              <a:t>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sợi</a:t>
            </a:r>
            <a:r>
              <a:rPr lang="en-US" sz="3200" b="1" dirty="0" smtClean="0">
                <a:latin typeface="AvantGarde" panose="00000400000000000000" pitchFamily="2" charset="0"/>
                <a:ea typeface="AvantGarde" panose="00000400000000000000" pitchFamily="2" charset="0"/>
                <a:cs typeface="AvantGarde" panose="00000400000000000000" pitchFamily="2" charset="0"/>
              </a:rPr>
              <a:t>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ria</a:t>
            </a:r>
            <a:r>
              <a:rPr lang="en-US" sz="3200" b="1" dirty="0" smtClean="0">
                <a:latin typeface="AvantGarde" panose="00000400000000000000" pitchFamily="2" charset="0"/>
                <a:ea typeface="AvantGarde" panose="00000400000000000000" pitchFamily="2" charset="0"/>
                <a:cs typeface="AvantGarde" panose="00000400000000000000" pitchFamily="2" charset="0"/>
              </a:rPr>
              <a:t>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mép</a:t>
            </a:r>
            <a:r>
              <a:rPr lang="en-US" sz="3200" b="1" dirty="0" smtClean="0">
                <a:latin typeface="AvantGarde" panose="00000400000000000000" pitchFamily="2" charset="0"/>
                <a:ea typeface="AvantGarde" panose="00000400000000000000" pitchFamily="2" charset="0"/>
                <a:cs typeface="AvantGarde" panose="00000400000000000000" pitchFamily="2" charset="0"/>
              </a:rPr>
              <a:t> rung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rinh.Đừng</a:t>
            </a:r>
            <a:r>
              <a:rPr lang="en-US" sz="3200" b="1" dirty="0" smtClean="0">
                <a:latin typeface="AvantGarde" panose="00000400000000000000" pitchFamily="2" charset="0"/>
                <a:ea typeface="AvantGarde" panose="00000400000000000000" pitchFamily="2" charset="0"/>
                <a:cs typeface="AvantGarde" panose="00000400000000000000" pitchFamily="2" charset="0"/>
              </a:rPr>
              <a:t>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thấy</a:t>
            </a:r>
            <a:r>
              <a:rPr lang="en-US" sz="3200" b="1" dirty="0" smtClean="0">
                <a:latin typeface="AvantGarde" panose="00000400000000000000" pitchFamily="2" charset="0"/>
                <a:ea typeface="AvantGarde" panose="00000400000000000000" pitchFamily="2" charset="0"/>
                <a:cs typeface="AvantGarde" panose="00000400000000000000" pitchFamily="2" charset="0"/>
              </a:rPr>
              <a:t>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mèo</a:t>
            </a:r>
            <a:r>
              <a:rPr lang="en-US" sz="3200" b="1" dirty="0" smtClean="0">
                <a:latin typeface="AvantGarde" panose="00000400000000000000" pitchFamily="2" charset="0"/>
                <a:ea typeface="AvantGarde" panose="00000400000000000000" pitchFamily="2" charset="0"/>
                <a:cs typeface="AvantGarde" panose="00000400000000000000" pitchFamily="2" charset="0"/>
              </a:rPr>
              <a:t> ta hay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nằm</a:t>
            </a:r>
            <a:r>
              <a:rPr lang="en-US" sz="3200" b="1" dirty="0" smtClean="0">
                <a:latin typeface="AvantGarde" panose="00000400000000000000" pitchFamily="2" charset="0"/>
                <a:ea typeface="AvantGarde" panose="00000400000000000000" pitchFamily="2" charset="0"/>
                <a:cs typeface="AvantGarde" panose="00000400000000000000" pitchFamily="2" charset="0"/>
              </a:rPr>
              <a:t>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dài</a:t>
            </a:r>
            <a:r>
              <a:rPr lang="en-US" sz="3200" b="1" dirty="0" smtClean="0">
                <a:latin typeface="AvantGarde" panose="00000400000000000000" pitchFamily="2" charset="0"/>
                <a:ea typeface="AvantGarde" panose="00000400000000000000" pitchFamily="2" charset="0"/>
                <a:cs typeface="AvantGarde" panose="00000400000000000000" pitchFamily="2" charset="0"/>
              </a:rPr>
              <a:t> mà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nghi</a:t>
            </a:r>
            <a:r>
              <a:rPr lang="en-US" sz="3200" b="1" dirty="0" smtClean="0">
                <a:latin typeface="AvantGarde" panose="00000400000000000000" pitchFamily="2" charset="0"/>
                <a:ea typeface="AvantGarde" panose="00000400000000000000" pitchFamily="2" charset="0"/>
                <a:cs typeface="AvantGarde" panose="00000400000000000000" pitchFamily="2" charset="0"/>
              </a:rPr>
              <a:t>̃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chu</a:t>
            </a:r>
            <a:r>
              <a:rPr lang="en-US" sz="3200" b="1" dirty="0" smtClean="0">
                <a:latin typeface="AvantGarde" panose="00000400000000000000" pitchFamily="2" charset="0"/>
                <a:ea typeface="AvantGarde" panose="00000400000000000000" pitchFamily="2" charset="0"/>
                <a:cs typeface="AvantGarde" panose="00000400000000000000" pitchFamily="2" charset="0"/>
              </a:rPr>
              <a:t>́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lười.Sưởi</a:t>
            </a:r>
            <a:r>
              <a:rPr lang="en-US" sz="3200" b="1" dirty="0" smtClean="0">
                <a:latin typeface="AvantGarde" panose="00000400000000000000" pitchFamily="2" charset="0"/>
                <a:ea typeface="AvantGarde" panose="00000400000000000000" pitchFamily="2" charset="0"/>
                <a:cs typeface="AvantGarde" panose="00000400000000000000" pitchFamily="2" charset="0"/>
              </a:rPr>
              <a:t>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nắng</a:t>
            </a:r>
            <a:r>
              <a:rPr lang="en-US" sz="3200" b="1" dirty="0" smtClean="0">
                <a:latin typeface="AvantGarde" panose="00000400000000000000" pitchFamily="2" charset="0"/>
                <a:ea typeface="AvantGarde" panose="00000400000000000000" pitchFamily="2" charset="0"/>
                <a:cs typeface="AvantGarde" panose="00000400000000000000" pitchFamily="2" charset="0"/>
              </a:rPr>
              <a:t>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giúp</a:t>
            </a:r>
            <a:r>
              <a:rPr lang="en-US" sz="3200" b="1" dirty="0" smtClean="0">
                <a:latin typeface="AvantGarde" panose="00000400000000000000" pitchFamily="2" charset="0"/>
                <a:ea typeface="AvantGarde" panose="00000400000000000000" pitchFamily="2" charset="0"/>
                <a:cs typeface="AvantGarde" panose="00000400000000000000" pitchFamily="2" charset="0"/>
              </a:rPr>
              <a:t>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mèo</a:t>
            </a:r>
            <a:r>
              <a:rPr lang="en-US" sz="3200" b="1" dirty="0" smtClean="0">
                <a:latin typeface="AvantGarde" panose="00000400000000000000" pitchFamily="2" charset="0"/>
                <a:ea typeface="AvantGarde" panose="00000400000000000000" pitchFamily="2" charset="0"/>
                <a:cs typeface="AvantGarde" panose="00000400000000000000" pitchFamily="2" charset="0"/>
              </a:rPr>
              <a:t>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dẻo</a:t>
            </a:r>
            <a:r>
              <a:rPr lang="en-US" sz="3200" b="1" dirty="0" smtClean="0">
                <a:latin typeface="AvantGarde" panose="00000400000000000000" pitchFamily="2" charset="0"/>
                <a:ea typeface="AvantGarde" panose="00000400000000000000" pitchFamily="2" charset="0"/>
                <a:cs typeface="AvantGarde" panose="00000400000000000000" pitchFamily="2" charset="0"/>
              </a:rPr>
              <a:t>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dai</a:t>
            </a:r>
            <a:r>
              <a:rPr lang="en-US" sz="3200" b="1" dirty="0" smtClean="0">
                <a:latin typeface="AvantGarde" panose="00000400000000000000" pitchFamily="2" charset="0"/>
                <a:ea typeface="AvantGarde" panose="00000400000000000000" pitchFamily="2" charset="0"/>
                <a:cs typeface="AvantGarde" panose="00000400000000000000" pitchFamily="2" charset="0"/>
              </a:rPr>
              <a:t>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hơn</a:t>
            </a:r>
            <a:r>
              <a:rPr lang="en-US" sz="3200" b="1" dirty="0" smtClean="0">
                <a:latin typeface="AvantGarde" panose="00000400000000000000" pitchFamily="2" charset="0"/>
                <a:ea typeface="AvantGarde" panose="00000400000000000000" pitchFamily="2" charset="0"/>
                <a:cs typeface="AvantGarde" panose="00000400000000000000" pitchFamily="2" charset="0"/>
              </a:rPr>
              <a:t> </a:t>
            </a:r>
            <a:r>
              <a:rPr lang="en-US" sz="3200" b="1" dirty="0" err="1" smtClean="0">
                <a:latin typeface="AvantGarde" panose="00000400000000000000" pitchFamily="2" charset="0"/>
                <a:ea typeface="AvantGarde" panose="00000400000000000000" pitchFamily="2" charset="0"/>
                <a:cs typeface="AvantGarde" panose="00000400000000000000" pitchFamily="2" charset="0"/>
              </a:rPr>
              <a:t>đấy</a:t>
            </a:r>
            <a:endParaRPr lang="en-US" sz="3200" b="1" dirty="0">
              <a:latin typeface="AvantGarde" panose="00000400000000000000" pitchFamily="2" charset="0"/>
              <a:ea typeface="AvantGarde" panose="00000400000000000000" pitchFamily="2" charset="0"/>
              <a:cs typeface="AvantGarde" panose="00000400000000000000"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282388"/>
            <a:ext cx="11914095" cy="5262979"/>
          </a:xfrm>
          <a:prstGeom prst="rect">
            <a:avLst/>
          </a:prstGeom>
          <a:noFill/>
        </p:spPr>
        <p:txBody>
          <a:bodyPr wrap="square" rtlCol="0">
            <a:spAutoFit/>
          </a:bodyPr>
          <a:lstStyle/>
          <a:p>
            <a:r>
              <a:rPr lang="en-US" sz="4800" b="1" dirty="0" smtClean="0">
                <a:latin typeface="AvantGarde" panose="00000400000000000000" pitchFamily="2" charset="0"/>
                <a:ea typeface="AvantGarde" panose="00000400000000000000" pitchFamily="2" charset="0"/>
                <a:cs typeface="AvantGarde" panose="00000400000000000000" pitchFamily="2" charset="0"/>
              </a:rPr>
              <a:t>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Nắng</a:t>
            </a:r>
            <a:r>
              <a:rPr lang="en-US" sz="4800" b="1" dirty="0" smtClean="0">
                <a:latin typeface="AvantGarde" panose="00000400000000000000" pitchFamily="2" charset="0"/>
                <a:ea typeface="AvantGarde" panose="00000400000000000000" pitchFamily="2" charset="0"/>
                <a:cs typeface="AvantGarde" panose="00000400000000000000" pitchFamily="2" charset="0"/>
              </a:rPr>
              <a:t>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vàng</a:t>
            </a:r>
            <a:r>
              <a:rPr lang="en-US" sz="4800" b="1" dirty="0" smtClean="0">
                <a:latin typeface="AvantGarde" panose="00000400000000000000" pitchFamily="2" charset="0"/>
                <a:ea typeface="AvantGarde" panose="00000400000000000000" pitchFamily="2" charset="0"/>
                <a:cs typeface="AvantGarde" panose="00000400000000000000" pitchFamily="2" charset="0"/>
              </a:rPr>
              <a:t> </a:t>
            </a:r>
            <a:r>
              <a:rPr lang="en-US" sz="4800" b="1" dirty="0" err="1" smtClean="0">
                <a:solidFill>
                  <a:srgbClr val="FF0000"/>
                </a:solidFill>
                <a:latin typeface="AvantGarde" panose="00000400000000000000" pitchFamily="2" charset="0"/>
                <a:ea typeface="AvantGarde" panose="00000400000000000000" pitchFamily="2" charset="0"/>
                <a:cs typeface="AvantGarde" panose="00000400000000000000" pitchFamily="2" charset="0"/>
              </a:rPr>
              <a:t>ươm</a:t>
            </a:r>
            <a:r>
              <a:rPr lang="en-US" sz="4800" b="1" dirty="0" smtClean="0">
                <a:latin typeface="AvantGarde" panose="00000400000000000000" pitchFamily="2" charset="0"/>
                <a:ea typeface="AvantGarde" panose="00000400000000000000" pitchFamily="2" charset="0"/>
                <a:cs typeface="AvantGarde" panose="00000400000000000000" pitchFamily="2" charset="0"/>
              </a:rPr>
              <a:t>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như</a:t>
            </a:r>
            <a:r>
              <a:rPr lang="en-US" sz="4800" b="1" dirty="0" smtClean="0">
                <a:latin typeface="AvantGarde" panose="00000400000000000000" pitchFamily="2" charset="0"/>
                <a:ea typeface="AvantGarde" panose="00000400000000000000" pitchFamily="2" charset="0"/>
                <a:cs typeface="AvantGarde" panose="00000400000000000000" pitchFamily="2" charset="0"/>
              </a:rPr>
              <a:t>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mật</a:t>
            </a:r>
            <a:r>
              <a:rPr lang="en-US" sz="4800" b="1" dirty="0" smtClean="0">
                <a:latin typeface="AvantGarde" panose="00000400000000000000" pitchFamily="2" charset="0"/>
                <a:ea typeface="AvantGarde" panose="00000400000000000000" pitchFamily="2" charset="0"/>
                <a:cs typeface="AvantGarde" panose="00000400000000000000" pitchFamily="2" charset="0"/>
              </a:rPr>
              <a:t>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trải</a:t>
            </a:r>
            <a:r>
              <a:rPr lang="en-US" sz="4800" b="1" dirty="0" smtClean="0">
                <a:latin typeface="AvantGarde" panose="00000400000000000000" pitchFamily="2" charset="0"/>
                <a:ea typeface="AvantGarde" panose="00000400000000000000" pitchFamily="2" charset="0"/>
                <a:cs typeface="AvantGarde" panose="00000400000000000000" pitchFamily="2" charset="0"/>
              </a:rPr>
              <a:t>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khắp</a:t>
            </a:r>
            <a:r>
              <a:rPr lang="en-US" sz="4800" b="1" dirty="0" smtClean="0">
                <a:latin typeface="AvantGarde" panose="00000400000000000000" pitchFamily="2" charset="0"/>
                <a:ea typeface="AvantGarde" panose="00000400000000000000" pitchFamily="2" charset="0"/>
                <a:cs typeface="AvantGarde" panose="00000400000000000000" pitchFamily="2" charset="0"/>
              </a:rPr>
              <a:t>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sân.Chu</a:t>
            </a:r>
            <a:r>
              <a:rPr lang="en-US" sz="4800" b="1" dirty="0" smtClean="0">
                <a:latin typeface="AvantGarde" panose="00000400000000000000" pitchFamily="2" charset="0"/>
                <a:ea typeface="AvantGarde" panose="00000400000000000000" pitchFamily="2" charset="0"/>
                <a:cs typeface="AvantGarde" panose="00000400000000000000" pitchFamily="2" charset="0"/>
              </a:rPr>
              <a:t>́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mèo</a:t>
            </a:r>
            <a:r>
              <a:rPr lang="en-US" sz="4800" b="1" dirty="0" smtClean="0">
                <a:latin typeface="AvantGarde" panose="00000400000000000000" pitchFamily="2" charset="0"/>
                <a:ea typeface="AvantGarde" panose="00000400000000000000" pitchFamily="2" charset="0"/>
                <a:cs typeface="AvantGarde" panose="00000400000000000000" pitchFamily="2" charset="0"/>
              </a:rPr>
              <a:t>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m</a:t>
            </a:r>
            <a:r>
              <a:rPr lang="en-US" sz="4800" b="1" dirty="0" err="1" smtClean="0">
                <a:solidFill>
                  <a:srgbClr val="FF0000"/>
                </a:solidFill>
                <a:latin typeface="AvantGarde" panose="00000400000000000000" pitchFamily="2" charset="0"/>
                <a:ea typeface="AvantGarde" panose="00000400000000000000" pitchFamily="2" charset="0"/>
                <a:cs typeface="AvantGarde" panose="00000400000000000000" pitchFamily="2" charset="0"/>
              </a:rPr>
              <a:t>ướp</a:t>
            </a:r>
            <a:r>
              <a:rPr lang="en-US" sz="4800" b="1" dirty="0" smtClean="0">
                <a:latin typeface="AvantGarde" panose="00000400000000000000" pitchFamily="2" charset="0"/>
                <a:ea typeface="AvantGarde" panose="00000400000000000000" pitchFamily="2" charset="0"/>
                <a:cs typeface="AvantGarde" panose="00000400000000000000" pitchFamily="2" charset="0"/>
              </a:rPr>
              <a:t>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nằm</a:t>
            </a:r>
            <a:r>
              <a:rPr lang="en-US" sz="4800" b="1" dirty="0" smtClean="0">
                <a:latin typeface="AvantGarde" panose="00000400000000000000" pitchFamily="2" charset="0"/>
                <a:ea typeface="AvantGarde" panose="00000400000000000000" pitchFamily="2" charset="0"/>
                <a:cs typeface="AvantGarde" panose="00000400000000000000" pitchFamily="2" charset="0"/>
              </a:rPr>
              <a:t>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thảnh</a:t>
            </a:r>
            <a:r>
              <a:rPr lang="en-US" sz="4800" b="1" dirty="0" smtClean="0">
                <a:latin typeface="AvantGarde" panose="00000400000000000000" pitchFamily="2" charset="0"/>
                <a:ea typeface="AvantGarde" panose="00000400000000000000" pitchFamily="2" charset="0"/>
                <a:cs typeface="AvantGarde" panose="00000400000000000000" pitchFamily="2" charset="0"/>
              </a:rPr>
              <a:t>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thơi</a:t>
            </a:r>
            <a:r>
              <a:rPr lang="en-US" sz="4800" b="1" dirty="0" smtClean="0">
                <a:latin typeface="AvantGarde" panose="00000400000000000000" pitchFamily="2" charset="0"/>
                <a:ea typeface="AvantGarde" panose="00000400000000000000" pitchFamily="2" charset="0"/>
                <a:cs typeface="AvantGarde" panose="00000400000000000000" pitchFamily="2" charset="0"/>
              </a:rPr>
              <a:t>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s</a:t>
            </a:r>
            <a:r>
              <a:rPr lang="en-US" sz="4800" b="1" dirty="0" err="1" smtClean="0">
                <a:solidFill>
                  <a:srgbClr val="FF0000"/>
                </a:solidFill>
                <a:latin typeface="AvantGarde" panose="00000400000000000000" pitchFamily="2" charset="0"/>
                <a:ea typeface="AvantGarde" panose="00000400000000000000" pitchFamily="2" charset="0"/>
                <a:cs typeface="AvantGarde" panose="00000400000000000000" pitchFamily="2" charset="0"/>
              </a:rPr>
              <a:t>ưởi</a:t>
            </a:r>
            <a:r>
              <a:rPr lang="en-US" sz="4800" b="1" dirty="0">
                <a:latin typeface="AvantGarde" panose="00000400000000000000" pitchFamily="2" charset="0"/>
                <a:ea typeface="AvantGarde" panose="00000400000000000000" pitchFamily="2" charset="0"/>
                <a:cs typeface="AvantGarde" panose="00000400000000000000" pitchFamily="2" charset="0"/>
              </a:rPr>
              <a:t>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nắng</a:t>
            </a:r>
            <a:r>
              <a:rPr lang="en-US" sz="4800" b="1" dirty="0" smtClean="0">
                <a:latin typeface="AvantGarde" panose="00000400000000000000" pitchFamily="2" charset="0"/>
                <a:ea typeface="AvantGarde" panose="00000400000000000000" pitchFamily="2" charset="0"/>
                <a:cs typeface="AvantGarde" panose="00000400000000000000" pitchFamily="2" charset="0"/>
              </a:rPr>
              <a:t>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bên</a:t>
            </a:r>
            <a:r>
              <a:rPr lang="en-US" sz="4800" b="1" dirty="0" smtClean="0">
                <a:latin typeface="AvantGarde" panose="00000400000000000000" pitchFamily="2" charset="0"/>
                <a:ea typeface="AvantGarde" panose="00000400000000000000" pitchFamily="2" charset="0"/>
                <a:cs typeface="AvantGarde" panose="00000400000000000000" pitchFamily="2" charset="0"/>
              </a:rPr>
              <a:t>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thềm.Mắt</a:t>
            </a:r>
            <a:r>
              <a:rPr lang="en-US" sz="4800" b="1" dirty="0" smtClean="0">
                <a:latin typeface="AvantGarde" panose="00000400000000000000" pitchFamily="2" charset="0"/>
                <a:ea typeface="AvantGarde" panose="00000400000000000000" pitchFamily="2" charset="0"/>
                <a:cs typeface="AvantGarde" panose="00000400000000000000" pitchFamily="2" charset="0"/>
              </a:rPr>
              <a:t>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chu</a:t>
            </a:r>
            <a:r>
              <a:rPr lang="en-US" sz="4800" b="1" dirty="0" smtClean="0">
                <a:latin typeface="AvantGarde" panose="00000400000000000000" pitchFamily="2" charset="0"/>
                <a:ea typeface="AvantGarde" panose="00000400000000000000" pitchFamily="2" charset="0"/>
                <a:cs typeface="AvantGarde" panose="00000400000000000000" pitchFamily="2" charset="0"/>
              </a:rPr>
              <a:t>́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lim</a:t>
            </a:r>
            <a:r>
              <a:rPr lang="en-US" sz="4800" b="1" dirty="0" smtClean="0">
                <a:latin typeface="AvantGarde" panose="00000400000000000000" pitchFamily="2" charset="0"/>
                <a:ea typeface="AvantGarde" panose="00000400000000000000" pitchFamily="2" charset="0"/>
                <a:cs typeface="AvantGarde" panose="00000400000000000000" pitchFamily="2" charset="0"/>
              </a:rPr>
              <a:t> dim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ra</a:t>
            </a:r>
            <a:r>
              <a:rPr lang="en-US" sz="4800" b="1" dirty="0" smtClean="0">
                <a:latin typeface="AvantGarde" panose="00000400000000000000" pitchFamily="2" charset="0"/>
                <a:ea typeface="AvantGarde" panose="00000400000000000000" pitchFamily="2" charset="0"/>
                <a:cs typeface="AvantGarde" panose="00000400000000000000" pitchFamily="2" charset="0"/>
              </a:rPr>
              <a:t>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điều</a:t>
            </a:r>
            <a:r>
              <a:rPr lang="en-US" sz="4800" b="1" dirty="0" smtClean="0">
                <a:latin typeface="AvantGarde" panose="00000400000000000000" pitchFamily="2" charset="0"/>
                <a:ea typeface="AvantGarde" panose="00000400000000000000" pitchFamily="2" charset="0"/>
                <a:cs typeface="AvantGarde" panose="00000400000000000000" pitchFamily="2" charset="0"/>
              </a:rPr>
              <a:t>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thích</a:t>
            </a:r>
            <a:r>
              <a:rPr lang="en-US" sz="4800" b="1" dirty="0" smtClean="0">
                <a:latin typeface="AvantGarde" panose="00000400000000000000" pitchFamily="2" charset="0"/>
                <a:ea typeface="AvantGarde" panose="00000400000000000000" pitchFamily="2" charset="0"/>
                <a:cs typeface="AvantGarde" panose="00000400000000000000" pitchFamily="2" charset="0"/>
              </a:rPr>
              <a:t>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thu</a:t>
            </a:r>
            <a:r>
              <a:rPr lang="en-US" sz="4800" b="1" dirty="0" smtClean="0">
                <a:latin typeface="AvantGarde" panose="00000400000000000000" pitchFamily="2" charset="0"/>
                <a:ea typeface="AvantGarde" panose="00000400000000000000" pitchFamily="2" charset="0"/>
                <a:cs typeface="AvantGarde" panose="00000400000000000000" pitchFamily="2" charset="0"/>
              </a:rPr>
              <a:t>́.</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Mấy</a:t>
            </a:r>
            <a:r>
              <a:rPr lang="en-US" sz="4800" b="1" dirty="0" smtClean="0">
                <a:latin typeface="AvantGarde" panose="00000400000000000000" pitchFamily="2" charset="0"/>
                <a:ea typeface="AvantGarde" panose="00000400000000000000" pitchFamily="2" charset="0"/>
                <a:cs typeface="AvantGarde" panose="00000400000000000000" pitchFamily="2" charset="0"/>
              </a:rPr>
              <a:t>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sợi</a:t>
            </a:r>
            <a:r>
              <a:rPr lang="en-US" sz="4800" b="1" dirty="0" smtClean="0">
                <a:latin typeface="AvantGarde" panose="00000400000000000000" pitchFamily="2" charset="0"/>
                <a:ea typeface="AvantGarde" panose="00000400000000000000" pitchFamily="2" charset="0"/>
                <a:cs typeface="AvantGarde" panose="00000400000000000000" pitchFamily="2" charset="0"/>
              </a:rPr>
              <a:t>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ria</a:t>
            </a:r>
            <a:r>
              <a:rPr lang="en-US" sz="4800" b="1" dirty="0" smtClean="0">
                <a:latin typeface="AvantGarde" panose="00000400000000000000" pitchFamily="2" charset="0"/>
                <a:ea typeface="AvantGarde" panose="00000400000000000000" pitchFamily="2" charset="0"/>
                <a:cs typeface="AvantGarde" panose="00000400000000000000" pitchFamily="2" charset="0"/>
              </a:rPr>
              <a:t>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mép</a:t>
            </a:r>
            <a:r>
              <a:rPr lang="en-US" sz="4800" b="1" dirty="0" smtClean="0">
                <a:latin typeface="AvantGarde" panose="00000400000000000000" pitchFamily="2" charset="0"/>
                <a:ea typeface="AvantGarde" panose="00000400000000000000" pitchFamily="2" charset="0"/>
                <a:cs typeface="AvantGarde" panose="00000400000000000000" pitchFamily="2" charset="0"/>
              </a:rPr>
              <a:t> rung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rinh.Đừng</a:t>
            </a:r>
            <a:r>
              <a:rPr lang="en-US" sz="4800" b="1" dirty="0" smtClean="0">
                <a:latin typeface="AvantGarde" panose="00000400000000000000" pitchFamily="2" charset="0"/>
                <a:ea typeface="AvantGarde" panose="00000400000000000000" pitchFamily="2" charset="0"/>
                <a:cs typeface="AvantGarde" panose="00000400000000000000" pitchFamily="2" charset="0"/>
              </a:rPr>
              <a:t>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thấy</a:t>
            </a:r>
            <a:r>
              <a:rPr lang="en-US" sz="4800" b="1" dirty="0" smtClean="0">
                <a:latin typeface="AvantGarde" panose="00000400000000000000" pitchFamily="2" charset="0"/>
                <a:ea typeface="AvantGarde" panose="00000400000000000000" pitchFamily="2" charset="0"/>
                <a:cs typeface="AvantGarde" panose="00000400000000000000" pitchFamily="2" charset="0"/>
              </a:rPr>
              <a:t>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mèo</a:t>
            </a:r>
            <a:r>
              <a:rPr lang="en-US" sz="4800" b="1" dirty="0" smtClean="0">
                <a:latin typeface="AvantGarde" panose="00000400000000000000" pitchFamily="2" charset="0"/>
                <a:ea typeface="AvantGarde" panose="00000400000000000000" pitchFamily="2" charset="0"/>
                <a:cs typeface="AvantGarde" panose="00000400000000000000" pitchFamily="2" charset="0"/>
              </a:rPr>
              <a:t> ta hay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nằm</a:t>
            </a:r>
            <a:r>
              <a:rPr lang="en-US" sz="4800" b="1" dirty="0" smtClean="0">
                <a:latin typeface="AvantGarde" panose="00000400000000000000" pitchFamily="2" charset="0"/>
                <a:ea typeface="AvantGarde" panose="00000400000000000000" pitchFamily="2" charset="0"/>
                <a:cs typeface="AvantGarde" panose="00000400000000000000" pitchFamily="2" charset="0"/>
              </a:rPr>
              <a:t>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dài</a:t>
            </a:r>
            <a:r>
              <a:rPr lang="en-US" sz="4800" b="1" dirty="0" smtClean="0">
                <a:latin typeface="AvantGarde" panose="00000400000000000000" pitchFamily="2" charset="0"/>
                <a:ea typeface="AvantGarde" panose="00000400000000000000" pitchFamily="2" charset="0"/>
                <a:cs typeface="AvantGarde" panose="00000400000000000000" pitchFamily="2" charset="0"/>
              </a:rPr>
              <a:t> mà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nghi</a:t>
            </a:r>
            <a:r>
              <a:rPr lang="en-US" sz="4800" b="1" dirty="0" smtClean="0">
                <a:latin typeface="AvantGarde" panose="00000400000000000000" pitchFamily="2" charset="0"/>
                <a:ea typeface="AvantGarde" panose="00000400000000000000" pitchFamily="2" charset="0"/>
                <a:cs typeface="AvantGarde" panose="00000400000000000000" pitchFamily="2" charset="0"/>
              </a:rPr>
              <a:t>̃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chu</a:t>
            </a:r>
            <a:r>
              <a:rPr lang="en-US" sz="4800" b="1" dirty="0" smtClean="0">
                <a:latin typeface="AvantGarde" panose="00000400000000000000" pitchFamily="2" charset="0"/>
                <a:ea typeface="AvantGarde" panose="00000400000000000000" pitchFamily="2" charset="0"/>
                <a:cs typeface="AvantGarde" panose="00000400000000000000" pitchFamily="2" charset="0"/>
              </a:rPr>
              <a:t>́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lười.S</a:t>
            </a:r>
            <a:r>
              <a:rPr lang="en-US" sz="4800" b="1" dirty="0" err="1" smtClean="0">
                <a:solidFill>
                  <a:srgbClr val="FF0000"/>
                </a:solidFill>
                <a:latin typeface="AvantGarde" panose="00000400000000000000" pitchFamily="2" charset="0"/>
                <a:ea typeface="AvantGarde" panose="00000400000000000000" pitchFamily="2" charset="0"/>
                <a:cs typeface="AvantGarde" panose="00000400000000000000" pitchFamily="2" charset="0"/>
              </a:rPr>
              <a:t>ưởi</a:t>
            </a:r>
            <a:r>
              <a:rPr lang="en-US" sz="4800" b="1" dirty="0" smtClean="0">
                <a:latin typeface="AvantGarde" panose="00000400000000000000" pitchFamily="2" charset="0"/>
                <a:ea typeface="AvantGarde" panose="00000400000000000000" pitchFamily="2" charset="0"/>
                <a:cs typeface="AvantGarde" panose="00000400000000000000" pitchFamily="2" charset="0"/>
              </a:rPr>
              <a:t>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nắng</a:t>
            </a:r>
            <a:r>
              <a:rPr lang="en-US" sz="4800" b="1" dirty="0" smtClean="0">
                <a:latin typeface="AvantGarde" panose="00000400000000000000" pitchFamily="2" charset="0"/>
                <a:ea typeface="AvantGarde" panose="00000400000000000000" pitchFamily="2" charset="0"/>
                <a:cs typeface="AvantGarde" panose="00000400000000000000" pitchFamily="2" charset="0"/>
              </a:rPr>
              <a:t>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giúp</a:t>
            </a:r>
            <a:r>
              <a:rPr lang="en-US" sz="4800" b="1" dirty="0" smtClean="0">
                <a:latin typeface="AvantGarde" panose="00000400000000000000" pitchFamily="2" charset="0"/>
                <a:ea typeface="AvantGarde" panose="00000400000000000000" pitchFamily="2" charset="0"/>
                <a:cs typeface="AvantGarde" panose="00000400000000000000" pitchFamily="2" charset="0"/>
              </a:rPr>
              <a:t>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mèo</a:t>
            </a:r>
            <a:r>
              <a:rPr lang="en-US" sz="4800" b="1" dirty="0" smtClean="0">
                <a:latin typeface="AvantGarde" panose="00000400000000000000" pitchFamily="2" charset="0"/>
                <a:ea typeface="AvantGarde" panose="00000400000000000000" pitchFamily="2" charset="0"/>
                <a:cs typeface="AvantGarde" panose="00000400000000000000" pitchFamily="2" charset="0"/>
              </a:rPr>
              <a:t>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dẻo</a:t>
            </a:r>
            <a:r>
              <a:rPr lang="en-US" sz="4800" b="1" dirty="0" smtClean="0">
                <a:latin typeface="AvantGarde" panose="00000400000000000000" pitchFamily="2" charset="0"/>
                <a:ea typeface="AvantGarde" panose="00000400000000000000" pitchFamily="2" charset="0"/>
                <a:cs typeface="AvantGarde" panose="00000400000000000000" pitchFamily="2" charset="0"/>
              </a:rPr>
              <a:t>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dai</a:t>
            </a:r>
            <a:r>
              <a:rPr lang="en-US" sz="4800" b="1" dirty="0" smtClean="0">
                <a:latin typeface="AvantGarde" panose="00000400000000000000" pitchFamily="2" charset="0"/>
                <a:ea typeface="AvantGarde" panose="00000400000000000000" pitchFamily="2" charset="0"/>
                <a:cs typeface="AvantGarde" panose="00000400000000000000" pitchFamily="2" charset="0"/>
              </a:rPr>
              <a:t>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hơn</a:t>
            </a:r>
            <a:r>
              <a:rPr lang="en-US" sz="4800" b="1" dirty="0" smtClean="0">
                <a:latin typeface="AvantGarde" panose="00000400000000000000" pitchFamily="2" charset="0"/>
                <a:ea typeface="AvantGarde" panose="00000400000000000000" pitchFamily="2" charset="0"/>
                <a:cs typeface="AvantGarde" panose="00000400000000000000" pitchFamily="2" charset="0"/>
              </a:rPr>
              <a:t> </a:t>
            </a:r>
            <a:r>
              <a:rPr lang="en-US" sz="4800" b="1" dirty="0" err="1" smtClean="0">
                <a:latin typeface="AvantGarde" panose="00000400000000000000" pitchFamily="2" charset="0"/>
                <a:ea typeface="AvantGarde" panose="00000400000000000000" pitchFamily="2" charset="0"/>
                <a:cs typeface="AvantGarde" panose="00000400000000000000" pitchFamily="2" charset="0"/>
              </a:rPr>
              <a:t>đấy</a:t>
            </a:r>
            <a:r>
              <a:rPr lang="en-US" sz="4800" b="1" dirty="0" smtClean="0">
                <a:latin typeface="AvantGarde" panose="00000400000000000000" pitchFamily="2" charset="0"/>
                <a:ea typeface="AvantGarde" panose="00000400000000000000" pitchFamily="2" charset="0"/>
                <a:cs typeface="AvantGarde" panose="00000400000000000000" pitchFamily="2" charset="0"/>
              </a:rPr>
              <a:t>.</a:t>
            </a:r>
            <a:endParaRPr lang="en-US" sz="4800" b="1" dirty="0">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42607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4" name="TextBox 3"/>
          <p:cNvSpPr txBox="1"/>
          <p:nvPr/>
        </p:nvSpPr>
        <p:spPr>
          <a:xfrm>
            <a:off x="4115022" y="2573110"/>
            <a:ext cx="4839792" cy="1323439"/>
          </a:xfrm>
          <a:prstGeom prst="rect">
            <a:avLst/>
          </a:prstGeom>
          <a:noFill/>
        </p:spPr>
        <p:txBody>
          <a:bodyPr wrap="square" rtlCol="0">
            <a:spAutoFit/>
          </a:bodyPr>
          <a:lstStyle/>
          <a:p>
            <a:r>
              <a:rPr lang="en-US" sz="8000" b="1" dirty="0" err="1" smtClean="0">
                <a:solidFill>
                  <a:srgbClr val="333399"/>
                </a:solidFill>
                <a:latin typeface="Times New Roman" panose="02020603050405020304" pitchFamily="18" charset="0"/>
                <a:cs typeface="Times New Roman" panose="02020603050405020304" pitchFamily="18" charset="0"/>
              </a:rPr>
              <a:t>Giải</a:t>
            </a:r>
            <a:r>
              <a:rPr lang="en-US" sz="8000" b="1" dirty="0" smtClean="0">
                <a:solidFill>
                  <a:srgbClr val="333399"/>
                </a:solidFill>
                <a:latin typeface="Times New Roman" panose="02020603050405020304" pitchFamily="18" charset="0"/>
                <a:cs typeface="Times New Roman" panose="02020603050405020304" pitchFamily="18" charset="0"/>
              </a:rPr>
              <a:t> </a:t>
            </a:r>
            <a:r>
              <a:rPr lang="en-US" sz="8000" b="1" dirty="0" err="1" smtClean="0">
                <a:solidFill>
                  <a:srgbClr val="333399"/>
                </a:solidFill>
                <a:latin typeface="Times New Roman" panose="02020603050405020304" pitchFamily="18" charset="0"/>
                <a:cs typeface="Times New Roman" panose="02020603050405020304" pitchFamily="18" charset="0"/>
              </a:rPr>
              <a:t>lao</a:t>
            </a:r>
            <a:endParaRPr lang="en-US" sz="8000" b="1" dirty="0">
              <a:solidFill>
                <a:srgbClr val="333399"/>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6" name="Google Shape;461;p28"/>
          <p:cNvSpPr txBox="1"/>
          <p:nvPr/>
        </p:nvSpPr>
        <p:spPr>
          <a:xfrm>
            <a:off x="304799" y="1925400"/>
            <a:ext cx="6705600" cy="1886746"/>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accent1"/>
              </a:buClr>
              <a:buSzPts val="2600"/>
              <a:buFont typeface="Chivo Light"/>
              <a:buChar char="༝"/>
              <a:defRPr sz="2600" b="0" i="0" u="none" strike="noStrike" cap="none">
                <a:solidFill>
                  <a:schemeClr val="dk1"/>
                </a:solidFill>
                <a:latin typeface="Chivo Light"/>
                <a:ea typeface="Chivo Light"/>
                <a:cs typeface="Chivo Light"/>
                <a:sym typeface="Chivo Light"/>
              </a:defRPr>
            </a:lvl1pPr>
            <a:lvl2pPr marL="914400" marR="0" lvl="1" indent="-393700" algn="l" rtl="0">
              <a:lnSpc>
                <a:spcPct val="100000"/>
              </a:lnSpc>
              <a:spcBef>
                <a:spcPts val="0"/>
              </a:spcBef>
              <a:spcAft>
                <a:spcPts val="0"/>
              </a:spcAft>
              <a:buClr>
                <a:schemeClr val="dk2"/>
              </a:buClr>
              <a:buSzPts val="2600"/>
              <a:buFont typeface="Chivo Light"/>
              <a:buChar char="○"/>
              <a:defRPr sz="2600" b="0" i="0" u="none" strike="noStrike" cap="none">
                <a:solidFill>
                  <a:schemeClr val="dk1"/>
                </a:solidFill>
                <a:latin typeface="Chivo Light"/>
                <a:ea typeface="Chivo Light"/>
                <a:cs typeface="Chivo Light"/>
                <a:sym typeface="Chivo Light"/>
              </a:defRPr>
            </a:lvl2pPr>
            <a:lvl3pPr marL="1371600" marR="0" lvl="2" indent="-393700" algn="l" rtl="0">
              <a:lnSpc>
                <a:spcPct val="100000"/>
              </a:lnSpc>
              <a:spcBef>
                <a:spcPts val="0"/>
              </a:spcBef>
              <a:spcAft>
                <a:spcPts val="0"/>
              </a:spcAft>
              <a:buClr>
                <a:schemeClr val="dk2"/>
              </a:buClr>
              <a:buSzPts val="2600"/>
              <a:buFont typeface="Chivo Light"/>
              <a:buChar char="■"/>
              <a:defRPr sz="2600" b="0" i="0" u="none" strike="noStrike" cap="none">
                <a:solidFill>
                  <a:schemeClr val="dk1"/>
                </a:solidFill>
                <a:latin typeface="Chivo Light"/>
                <a:ea typeface="Chivo Light"/>
                <a:cs typeface="Chivo Light"/>
                <a:sym typeface="Chivo Light"/>
              </a:defRPr>
            </a:lvl3pPr>
            <a:lvl4pPr marL="1828800" marR="0" lvl="3" indent="-393700" algn="l" rtl="0">
              <a:lnSpc>
                <a:spcPct val="100000"/>
              </a:lnSpc>
              <a:spcBef>
                <a:spcPts val="0"/>
              </a:spcBef>
              <a:spcAft>
                <a:spcPts val="0"/>
              </a:spcAft>
              <a:buClr>
                <a:schemeClr val="dk1"/>
              </a:buClr>
              <a:buSzPts val="2600"/>
              <a:buFont typeface="Chivo Light"/>
              <a:buChar char="●"/>
              <a:defRPr sz="2600" b="0" i="0" u="none" strike="noStrike" cap="none">
                <a:solidFill>
                  <a:schemeClr val="dk1"/>
                </a:solidFill>
                <a:latin typeface="Chivo Light"/>
                <a:ea typeface="Chivo Light"/>
                <a:cs typeface="Chivo Light"/>
                <a:sym typeface="Chivo Light"/>
              </a:defRPr>
            </a:lvl4pPr>
            <a:lvl5pPr marL="2286000" marR="0" lvl="4" indent="-393700" algn="l" rtl="0">
              <a:lnSpc>
                <a:spcPct val="100000"/>
              </a:lnSpc>
              <a:spcBef>
                <a:spcPts val="0"/>
              </a:spcBef>
              <a:spcAft>
                <a:spcPts val="0"/>
              </a:spcAft>
              <a:buClr>
                <a:schemeClr val="dk1"/>
              </a:buClr>
              <a:buSzPts val="2600"/>
              <a:buFont typeface="Chivo Light"/>
              <a:buChar char="○"/>
              <a:defRPr sz="2600" b="0" i="0" u="none" strike="noStrike" cap="none">
                <a:solidFill>
                  <a:schemeClr val="dk1"/>
                </a:solidFill>
                <a:latin typeface="Chivo Light"/>
                <a:ea typeface="Chivo Light"/>
                <a:cs typeface="Chivo Light"/>
                <a:sym typeface="Chivo Light"/>
              </a:defRPr>
            </a:lvl5pPr>
            <a:lvl6pPr marL="2743200" marR="0" lvl="5" indent="-393700" algn="l" rtl="0">
              <a:lnSpc>
                <a:spcPct val="100000"/>
              </a:lnSpc>
              <a:spcBef>
                <a:spcPts val="0"/>
              </a:spcBef>
              <a:spcAft>
                <a:spcPts val="0"/>
              </a:spcAft>
              <a:buClr>
                <a:schemeClr val="dk1"/>
              </a:buClr>
              <a:buSzPts val="2600"/>
              <a:buFont typeface="Chivo Light"/>
              <a:buChar char="■"/>
              <a:defRPr sz="2600" b="0" i="0" u="none" strike="noStrike" cap="none">
                <a:solidFill>
                  <a:schemeClr val="dk1"/>
                </a:solidFill>
                <a:latin typeface="Chivo Light"/>
                <a:ea typeface="Chivo Light"/>
                <a:cs typeface="Chivo Light"/>
                <a:sym typeface="Chivo Light"/>
              </a:defRPr>
            </a:lvl6pPr>
            <a:lvl7pPr marL="3200400" marR="0" lvl="6" indent="-393700" algn="l" rtl="0">
              <a:lnSpc>
                <a:spcPct val="100000"/>
              </a:lnSpc>
              <a:spcBef>
                <a:spcPts val="0"/>
              </a:spcBef>
              <a:spcAft>
                <a:spcPts val="0"/>
              </a:spcAft>
              <a:buClr>
                <a:schemeClr val="dk1"/>
              </a:buClr>
              <a:buSzPts val="2600"/>
              <a:buFont typeface="Chivo Light"/>
              <a:buChar char="●"/>
              <a:defRPr sz="2600" b="0" i="0" u="none" strike="noStrike" cap="none">
                <a:solidFill>
                  <a:schemeClr val="dk1"/>
                </a:solidFill>
                <a:latin typeface="Chivo Light"/>
                <a:ea typeface="Chivo Light"/>
                <a:cs typeface="Chivo Light"/>
                <a:sym typeface="Chivo Light"/>
              </a:defRPr>
            </a:lvl7pPr>
            <a:lvl8pPr marL="3657600" marR="0" lvl="7" indent="-393700" algn="l" rtl="0">
              <a:lnSpc>
                <a:spcPct val="100000"/>
              </a:lnSpc>
              <a:spcBef>
                <a:spcPts val="0"/>
              </a:spcBef>
              <a:spcAft>
                <a:spcPts val="0"/>
              </a:spcAft>
              <a:buClr>
                <a:schemeClr val="dk1"/>
              </a:buClr>
              <a:buSzPts val="2600"/>
              <a:buFont typeface="Chivo Light"/>
              <a:buChar char="○"/>
              <a:defRPr sz="2600" b="0" i="0" u="none" strike="noStrike" cap="none">
                <a:solidFill>
                  <a:schemeClr val="dk1"/>
                </a:solidFill>
                <a:latin typeface="Chivo Light"/>
                <a:ea typeface="Chivo Light"/>
                <a:cs typeface="Chivo Light"/>
                <a:sym typeface="Chivo Light"/>
              </a:defRPr>
            </a:lvl8pPr>
            <a:lvl9pPr marL="4114800" marR="0" lvl="8" indent="-393700" algn="l" rtl="0">
              <a:lnSpc>
                <a:spcPct val="100000"/>
              </a:lnSpc>
              <a:spcBef>
                <a:spcPts val="0"/>
              </a:spcBef>
              <a:spcAft>
                <a:spcPts val="0"/>
              </a:spcAft>
              <a:buClr>
                <a:schemeClr val="dk1"/>
              </a:buClr>
              <a:buSzPts val="2600"/>
              <a:buFont typeface="Chivo Light"/>
              <a:buChar char="■"/>
              <a:defRPr sz="2600" b="0" i="0" u="none" strike="noStrike" cap="none">
                <a:solidFill>
                  <a:schemeClr val="dk1"/>
                </a:solidFill>
                <a:latin typeface="Chivo Light"/>
                <a:ea typeface="Chivo Light"/>
                <a:cs typeface="Chivo Light"/>
                <a:sym typeface="Chivo Light"/>
              </a:defRPr>
            </a:lvl9pPr>
          </a:lstStyle>
          <a:p>
            <a:pPr marL="0" indent="0" algn="ctr">
              <a:spcBef>
                <a:spcPts val="800"/>
              </a:spcBef>
              <a:buFont typeface="Chivo Light"/>
              <a:buNone/>
            </a:pPr>
            <a:r>
              <a:rPr lang="en-US" sz="9600" b="1" kern="0" dirty="0" err="1" smtClean="0">
                <a:solidFill>
                  <a:srgbClr val="FF0000"/>
                </a:solidFill>
                <a:latin typeface="Times New Roman" panose="02020603050405020304" pitchFamily="18" charset="0"/>
                <a:cs typeface="Times New Roman" panose="02020603050405020304" pitchFamily="18" charset="0"/>
              </a:rPr>
              <a:t>Tiết</a:t>
            </a:r>
            <a:r>
              <a:rPr lang="en-US" sz="9600" b="1" kern="0" dirty="0" smtClean="0">
                <a:solidFill>
                  <a:srgbClr val="FF0000"/>
                </a:solidFill>
                <a:latin typeface="Times New Roman" panose="02020603050405020304" pitchFamily="18" charset="0"/>
                <a:cs typeface="Times New Roman" panose="02020603050405020304" pitchFamily="18" charset="0"/>
              </a:rPr>
              <a:t> 1</a:t>
            </a:r>
            <a:endParaRPr lang="en-US" sz="9600" b="1" kern="0"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613008" y="166466"/>
            <a:ext cx="1778696" cy="584415"/>
            <a:chOff x="613008" y="166466"/>
            <a:chExt cx="1778696" cy="584415"/>
          </a:xfrm>
        </p:grpSpPr>
        <p:sp>
          <p:nvSpPr>
            <p:cNvPr id="4" name="Rectangle: Rounded Corners 3"/>
            <p:cNvSpPr/>
            <p:nvPr/>
          </p:nvSpPr>
          <p:spPr>
            <a:xfrm>
              <a:off x="963737" y="166466"/>
              <a:ext cx="1427967" cy="584415"/>
            </a:xfrm>
            <a:prstGeom prst="roundRect">
              <a:avLst/>
            </a:prstGeom>
            <a:solidFill>
              <a:srgbClr val="80C53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latin typeface=".VnAvant" panose="020B7200000000000000" pitchFamily="34" charset="0"/>
                </a:rPr>
                <a:t>Nói</a:t>
              </a:r>
              <a:endParaRPr lang="en-US" sz="2800" b="1" dirty="0">
                <a:latin typeface=".VnAvant" panose="020B7200000000000000" pitchFamily="34" charset="0"/>
              </a:endParaRPr>
            </a:p>
          </p:txBody>
        </p:sp>
        <p:sp>
          <p:nvSpPr>
            <p:cNvPr id="5" name="Oval 4"/>
            <p:cNvSpPr/>
            <p:nvPr/>
          </p:nvSpPr>
          <p:spPr>
            <a:xfrm>
              <a:off x="613008" y="204044"/>
              <a:ext cx="551146" cy="496733"/>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VnAvant" panose="020B7200000000000000" pitchFamily="34" charset="0"/>
                </a:rPr>
                <a:t>5</a:t>
              </a:r>
            </a:p>
          </p:txBody>
        </p:sp>
      </p:grpSp>
      <p:sp>
        <p:nvSpPr>
          <p:cNvPr id="8" name="TextBox 7"/>
          <p:cNvSpPr txBox="1"/>
          <p:nvPr/>
        </p:nvSpPr>
        <p:spPr>
          <a:xfrm>
            <a:off x="3879244" y="104550"/>
            <a:ext cx="5266267" cy="707886"/>
          </a:xfrm>
          <a:prstGeom prst="rect">
            <a:avLst/>
          </a:prstGeom>
          <a:noFill/>
        </p:spPr>
        <p:txBody>
          <a:bodyPr wrap="square" rtlCol="0">
            <a:spAutoFit/>
          </a:bodyPr>
          <a:lstStyle/>
          <a:p>
            <a:pPr algn="ctr"/>
            <a:r>
              <a:rPr lang="en-US" sz="4000" b="1" dirty="0" smtClean="0">
                <a:solidFill>
                  <a:srgbClr val="FF0000"/>
                </a:solidFill>
                <a:latin typeface="Times New Roman" panose="02020603050405020304" pitchFamily="18" charset="0"/>
                <a:cs typeface="Times New Roman" panose="02020603050405020304" pitchFamily="18" charset="0"/>
              </a:rPr>
              <a:t>Con </a:t>
            </a:r>
            <a:r>
              <a:rPr lang="en-US" sz="4000" b="1" dirty="0" err="1" smtClean="0">
                <a:solidFill>
                  <a:srgbClr val="FF0000"/>
                </a:solidFill>
                <a:latin typeface="Times New Roman" panose="02020603050405020304" pitchFamily="18" charset="0"/>
                <a:cs typeface="Times New Roman" panose="02020603050405020304" pitchFamily="18" charset="0"/>
              </a:rPr>
              <a:t>vật</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nuôi</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em</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thích</a:t>
            </a:r>
            <a:endParaRPr lang="en-US" sz="4000" b="1" dirty="0">
              <a:solidFill>
                <a:srgbClr val="FF0000"/>
              </a:solidFill>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2"/>
          <a:stretch>
            <a:fillRect/>
          </a:stretch>
        </p:blipFill>
        <p:spPr>
          <a:xfrm>
            <a:off x="57984" y="1086678"/>
            <a:ext cx="12134015" cy="5744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86760" y="2111375"/>
            <a:ext cx="4785360" cy="1546225"/>
          </a:xfrm>
        </p:spPr>
        <p:txBody>
          <a:bodyPr>
            <a:scene3d>
              <a:camera prst="orthographicFront"/>
              <a:lightRig rig="threePt" dir="t"/>
            </a:scene3d>
          </a:bodyPr>
          <a:lstStyle/>
          <a:p>
            <a:r>
              <a:rPr lang="en-US" sz="80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VnAvant" panose="020B7200000000000000" pitchFamily="34" charset="0"/>
                <a:cs typeface=".VnAvant" panose="020B7200000000000000" pitchFamily="34" charset="0"/>
              </a:rPr>
              <a:t>DÆn dß</a:t>
            </a:r>
          </a:p>
        </p:txBody>
      </p:sp>
      <p:sp>
        <p:nvSpPr>
          <p:cNvPr id="3" name="Subtitle 2"/>
          <p:cNvSpPr>
            <a:spLocks noGrp="1"/>
          </p:cNvSpPr>
          <p:nvPr>
            <p:ph type="subTitle" idx="1"/>
          </p:nvPr>
        </p:nvSpPr>
        <p:spPr>
          <a:xfrm>
            <a:off x="2848610" y="3786505"/>
            <a:ext cx="6062980" cy="1046480"/>
          </a:xfrm>
        </p:spPr>
        <p:txBody>
          <a:bodyPr>
            <a:scene3d>
              <a:camera prst="orthographicFront"/>
              <a:lightRig rig="threePt" dir="t"/>
            </a:scene3d>
          </a:bodyPr>
          <a:lstStyle/>
          <a:p>
            <a:r>
              <a:rPr lang="en-US" sz="80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VnAvant" panose="020B7200000000000000" pitchFamily="34" charset="0"/>
                <a:cs typeface=".VnAvant" panose="020B7200000000000000" pitchFamily="34" charset="0"/>
              </a:rPr>
              <a:t>--------------</a:t>
            </a:r>
          </a:p>
        </p:txBody>
      </p:sp>
    </p:spTree>
  </p:cSld>
  <p:clrMapOvr>
    <a:masterClrMapping/>
  </p:clrMapOvr>
  <p:transition>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2"/>
          <p:cNvSpPr/>
          <p:nvPr/>
        </p:nvSpPr>
        <p:spPr>
          <a:xfrm>
            <a:off x="3747752" y="2600487"/>
            <a:ext cx="5597954" cy="58309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7200" b="1" dirty="0" err="1"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Khởi</a:t>
            </a:r>
            <a:r>
              <a:rPr lang="en-US" sz="7200"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 </a:t>
            </a:r>
            <a:r>
              <a:rPr lang="en-US" sz="7200" b="1" dirty="0" err="1"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động</a:t>
            </a:r>
            <a:r>
              <a:rPr lang="en-US" sz="7200"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 </a:t>
            </a:r>
            <a:endParaRPr lang="en-US" sz="7200"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736" y="1045272"/>
            <a:ext cx="11797048" cy="4154984"/>
          </a:xfrm>
          <a:prstGeom prst="rect">
            <a:avLst/>
          </a:prstGeom>
          <a:noFill/>
        </p:spPr>
        <p:txBody>
          <a:bodyPr wrap="square" rtlCol="0">
            <a:spAutoFit/>
          </a:bodyPr>
          <a:lstStyle/>
          <a:p>
            <a:pPr algn="just"/>
            <a:r>
              <a:rPr lang="vi-VN" sz="4400" b="1" dirty="0" smtClean="0">
                <a:latin typeface="AvantGarde" panose="00000400000000000000" pitchFamily="2" charset="0"/>
                <a:ea typeface="AvantGarde" panose="00000400000000000000" pitchFamily="2" charset="0"/>
                <a:cs typeface="AvantGarde" panose="00000400000000000000" pitchFamily="2" charset="0"/>
              </a:rPr>
              <a:t>      </a:t>
            </a:r>
            <a:r>
              <a:rPr lang="en-US" sz="4400" b="1" dirty="0" err="1" smtClean="0">
                <a:latin typeface="AvantGarde" panose="00000400000000000000" pitchFamily="2" charset="0"/>
                <a:ea typeface="AvantGarde" panose="00000400000000000000" pitchFamily="2" charset="0"/>
                <a:cs typeface="AvantGarde" panose="00000400000000000000" pitchFamily="2" charset="0"/>
              </a:rPr>
              <a:t>Lúc</a:t>
            </a:r>
            <a:r>
              <a:rPr lang="en-US" sz="4400" b="1" dirty="0" smtClean="0">
                <a:latin typeface="AvantGarde" panose="00000400000000000000" pitchFamily="2" charset="0"/>
                <a:ea typeface="AvantGarde" panose="00000400000000000000" pitchFamily="2" charset="0"/>
                <a:cs typeface="AvantGarde" panose="00000400000000000000" pitchFamily="2" charset="0"/>
              </a:rPr>
              <a:t> </a:t>
            </a:r>
            <a:r>
              <a:rPr lang="en-US" sz="4400" b="1" dirty="0" err="1" smtClean="0">
                <a:latin typeface="AvantGarde" panose="00000400000000000000" pitchFamily="2" charset="0"/>
                <a:ea typeface="AvantGarde" panose="00000400000000000000" pitchFamily="2" charset="0"/>
                <a:cs typeface="AvantGarde" panose="00000400000000000000" pitchFamily="2" charset="0"/>
              </a:rPr>
              <a:t>học</a:t>
            </a:r>
            <a:r>
              <a:rPr lang="en-US" sz="4400" b="1" dirty="0" smtClean="0">
                <a:latin typeface="AvantGarde" panose="00000400000000000000" pitchFamily="2" charset="0"/>
                <a:ea typeface="AvantGarde" panose="00000400000000000000" pitchFamily="2" charset="0"/>
                <a:cs typeface="AvantGarde" panose="00000400000000000000" pitchFamily="2" charset="0"/>
              </a:rPr>
              <a:t> </a:t>
            </a:r>
            <a:r>
              <a:rPr lang="en-US" sz="4400" b="1" dirty="0" err="1" smtClean="0">
                <a:latin typeface="AvantGarde" panose="00000400000000000000" pitchFamily="2" charset="0"/>
                <a:ea typeface="AvantGarde" panose="00000400000000000000" pitchFamily="2" charset="0"/>
                <a:cs typeface="AvantGarde" panose="00000400000000000000" pitchFamily="2" charset="0"/>
              </a:rPr>
              <a:t>hát</a:t>
            </a:r>
            <a:r>
              <a:rPr lang="en-US" sz="4400" b="1" dirty="0" smtClean="0">
                <a:latin typeface="AvantGarde" panose="00000400000000000000" pitchFamily="2" charset="0"/>
                <a:ea typeface="AvantGarde" panose="00000400000000000000" pitchFamily="2" charset="0"/>
                <a:cs typeface="AvantGarde" panose="00000400000000000000" pitchFamily="2" charset="0"/>
              </a:rPr>
              <a:t>,</a:t>
            </a:r>
            <a:r>
              <a:rPr lang="vi-VN" sz="4400" b="1" dirty="0" smtClean="0">
                <a:latin typeface="AvantGarde" panose="00000400000000000000" pitchFamily="2" charset="0"/>
                <a:ea typeface="AvantGarde" panose="00000400000000000000" pitchFamily="2" charset="0"/>
                <a:cs typeface="AvantGarde" panose="00000400000000000000" pitchFamily="2" charset="0"/>
              </a:rPr>
              <a:t> Nam ước làm ca sĩ. Lúc nghe mẹ đọc thơ, Nam lại ước trở thành nhà thơ. Khi ra biển, Nam ước là người lái tàu, vượt qua những con sóng lớn. Nhìn lên bầu trời, Nam lại ước làm phi công. Nam tự hỏi: ‘Bao giờ mình mới lớn nhỉ’</a:t>
            </a:r>
            <a:r>
              <a:rPr lang="en-US" sz="4400" b="1" dirty="0" smtClean="0">
                <a:latin typeface="AvantGarde" panose="00000400000000000000" pitchFamily="2" charset="0"/>
                <a:ea typeface="AvantGarde" panose="00000400000000000000" pitchFamily="2" charset="0"/>
                <a:cs typeface="AvantGarde" panose="00000400000000000000" pitchFamily="2" charset="0"/>
              </a:rPr>
              <a:t> .</a:t>
            </a:r>
            <a:endParaRPr lang="en-US" sz="4400" b="1" dirty="0">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4064155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319905" y="5702842"/>
            <a:ext cx="10554232" cy="769441"/>
          </a:xfrm>
          <a:prstGeom prst="rect">
            <a:avLst/>
          </a:prstGeom>
          <a:noFill/>
        </p:spPr>
        <p:txBody>
          <a:bodyPr wrap="square" rtlCol="0">
            <a:spAutoFit/>
          </a:bodyPr>
          <a:lstStyle/>
          <a:p>
            <a:r>
              <a:rPr lang="en-US" sz="4400" b="1" dirty="0" err="1" smtClean="0">
                <a:latin typeface="Times New Roman" panose="02020603050405020304" pitchFamily="18" charset="0"/>
                <a:cs typeface="Times New Roman" panose="02020603050405020304" pitchFamily="18" charset="0"/>
              </a:rPr>
              <a:t>Hoa</a:t>
            </a:r>
            <a:r>
              <a:rPr lang="en-US" sz="4400" b="1" dirty="0" smtClean="0">
                <a:latin typeface="Times New Roman" panose="02020603050405020304" pitchFamily="18" charset="0"/>
                <a:cs typeface="Times New Roman" panose="02020603050405020304" pitchFamily="18" charset="0"/>
              </a:rPr>
              <a:t> </a:t>
            </a:r>
            <a:r>
              <a:rPr lang="en-US" sz="4400" b="1" dirty="0" err="1" smtClean="0">
                <a:latin typeface="Times New Roman" panose="02020603050405020304" pitchFamily="18" charset="0"/>
                <a:cs typeface="Times New Roman" panose="02020603050405020304" pitchFamily="18" charset="0"/>
              </a:rPr>
              <a:t>mướp</a:t>
            </a:r>
            <a:r>
              <a:rPr lang="en-US" sz="4400" b="1" dirty="0" smtClean="0">
                <a:latin typeface="Times New Roman" panose="02020603050405020304" pitchFamily="18" charset="0"/>
                <a:cs typeface="Times New Roman" panose="02020603050405020304" pitchFamily="18" charset="0"/>
              </a:rPr>
              <a:t> </a:t>
            </a:r>
            <a:r>
              <a:rPr lang="en-US" sz="4400" b="1" dirty="0" err="1" smtClean="0">
                <a:latin typeface="Times New Roman" panose="02020603050405020304" pitchFamily="18" charset="0"/>
                <a:cs typeface="Times New Roman" panose="02020603050405020304" pitchFamily="18" charset="0"/>
              </a:rPr>
              <a:t>vàng</a:t>
            </a:r>
            <a:r>
              <a:rPr lang="en-US" sz="4400" b="1" dirty="0" smtClean="0">
                <a:latin typeface="Times New Roman" panose="02020603050405020304" pitchFamily="18" charset="0"/>
                <a:cs typeface="Times New Roman" panose="02020603050405020304" pitchFamily="18" charset="0"/>
              </a:rPr>
              <a:t> </a:t>
            </a:r>
            <a:r>
              <a:rPr lang="en-US" sz="4400" b="1" dirty="0" err="1" smtClean="0">
                <a:latin typeface="Times New Roman" panose="02020603050405020304" pitchFamily="18" charset="0"/>
                <a:cs typeface="Times New Roman" panose="02020603050405020304" pitchFamily="18" charset="0"/>
              </a:rPr>
              <a:t>ươm</a:t>
            </a:r>
            <a:r>
              <a:rPr lang="en-US" sz="4400" b="1" dirty="0" smtClean="0">
                <a:latin typeface="Times New Roman" panose="02020603050405020304" pitchFamily="18" charset="0"/>
                <a:cs typeface="Times New Roman" panose="02020603050405020304" pitchFamily="18" charset="0"/>
              </a:rPr>
              <a:t>, </a:t>
            </a:r>
            <a:r>
              <a:rPr lang="en-US" sz="4400" b="1" dirty="0" err="1" smtClean="0">
                <a:latin typeface="Times New Roman" panose="02020603050405020304" pitchFamily="18" charset="0"/>
                <a:cs typeface="Times New Roman" panose="02020603050405020304" pitchFamily="18" charset="0"/>
              </a:rPr>
              <a:t>bướm</a:t>
            </a:r>
            <a:r>
              <a:rPr lang="en-US" sz="4400" b="1" dirty="0" smtClean="0">
                <a:latin typeface="Times New Roman" panose="02020603050405020304" pitchFamily="18" charset="0"/>
                <a:cs typeface="Times New Roman" panose="02020603050405020304" pitchFamily="18" charset="0"/>
              </a:rPr>
              <a:t> bay </a:t>
            </a:r>
            <a:r>
              <a:rPr lang="en-US" sz="4400" b="1" dirty="0" err="1" smtClean="0">
                <a:latin typeface="Times New Roman" panose="02020603050405020304" pitchFamily="18" charset="0"/>
                <a:cs typeface="Times New Roman" panose="02020603050405020304" pitchFamily="18" charset="0"/>
              </a:rPr>
              <a:t>rập</a:t>
            </a:r>
            <a:r>
              <a:rPr lang="en-US" sz="4400" b="1" dirty="0" smtClean="0">
                <a:latin typeface="Times New Roman" panose="02020603050405020304" pitchFamily="18" charset="0"/>
                <a:cs typeface="Times New Roman" panose="02020603050405020304" pitchFamily="18" charset="0"/>
              </a:rPr>
              <a:t> </a:t>
            </a:r>
            <a:r>
              <a:rPr lang="en-US" sz="4400" b="1" dirty="0" err="1" smtClean="0">
                <a:latin typeface="Times New Roman" panose="02020603050405020304" pitchFamily="18" charset="0"/>
                <a:cs typeface="Times New Roman" panose="02020603050405020304" pitchFamily="18" charset="0"/>
              </a:rPr>
              <a:t>rờn</a:t>
            </a:r>
            <a:r>
              <a:rPr lang="en-US" sz="4400" b="1" dirty="0" smtClean="0">
                <a:latin typeface=".VnAvant" panose="020B7200000000000000" pitchFamily="34" charset="0"/>
              </a:rPr>
              <a:t>.</a:t>
            </a:r>
            <a:endParaRPr lang="en-US" sz="4400" b="1" dirty="0">
              <a:latin typeface=".VnAvant" panose="020B7200000000000000" pitchFamily="34" charset="0"/>
            </a:endParaRPr>
          </a:p>
        </p:txBody>
      </p:sp>
      <p:grpSp>
        <p:nvGrpSpPr>
          <p:cNvPr id="4" name="Group 3"/>
          <p:cNvGrpSpPr/>
          <p:nvPr/>
        </p:nvGrpSpPr>
        <p:grpSpPr>
          <a:xfrm>
            <a:off x="2915739" y="5702841"/>
            <a:ext cx="5380610" cy="786586"/>
            <a:chOff x="2812707" y="4985105"/>
            <a:chExt cx="5380610" cy="786586"/>
          </a:xfrm>
        </p:grpSpPr>
        <p:sp>
          <p:nvSpPr>
            <p:cNvPr id="12" name="TextBox 11"/>
            <p:cNvSpPr txBox="1"/>
            <p:nvPr/>
          </p:nvSpPr>
          <p:spPr>
            <a:xfrm>
              <a:off x="6898669" y="5002250"/>
              <a:ext cx="1294648" cy="769441"/>
            </a:xfrm>
            <a:prstGeom prst="rect">
              <a:avLst/>
            </a:prstGeom>
            <a:noFill/>
          </p:spPr>
          <p:txBody>
            <a:bodyPr wrap="square" rtlCol="0">
              <a:spAutoFit/>
            </a:bodyPr>
            <a:lstStyle/>
            <a:p>
              <a:r>
                <a:rPr lang="en-US" sz="4400" b="1" dirty="0" err="1" smtClean="0">
                  <a:solidFill>
                    <a:srgbClr val="FF0000"/>
                  </a:solidFill>
                  <a:latin typeface="Times New Roman" panose="02020603050405020304" pitchFamily="18" charset="0"/>
                  <a:cs typeface="Times New Roman" panose="02020603050405020304" pitchFamily="18" charset="0"/>
                </a:rPr>
                <a:t>ươm</a:t>
              </a:r>
              <a:endParaRPr lang="en-US" sz="4400" b="1" dirty="0">
                <a:solidFill>
                  <a:srgbClr val="FF0000"/>
                </a:solidFill>
                <a:latin typeface="Times New Roman" panose="02020603050405020304" pitchFamily="18" charset="0"/>
                <a:cs typeface="Times New Roman" panose="02020603050405020304" pitchFamily="18" charset="0"/>
              </a:endParaRPr>
            </a:p>
          </p:txBody>
        </p:sp>
        <p:sp>
          <p:nvSpPr>
            <p:cNvPr id="14" name="TextBox 13"/>
            <p:cNvSpPr txBox="1"/>
            <p:nvPr/>
          </p:nvSpPr>
          <p:spPr>
            <a:xfrm>
              <a:off x="2812707" y="4985105"/>
              <a:ext cx="1183286" cy="769441"/>
            </a:xfrm>
            <a:prstGeom prst="rect">
              <a:avLst/>
            </a:prstGeom>
            <a:noFill/>
          </p:spPr>
          <p:txBody>
            <a:bodyPr wrap="square" rtlCol="0">
              <a:spAutoFit/>
            </a:bodyPr>
            <a:lstStyle/>
            <a:p>
              <a:r>
                <a:rPr lang="vi-VN" sz="4400" b="1" dirty="0" smtClean="0">
                  <a:solidFill>
                    <a:srgbClr val="FF0000"/>
                  </a:solidFill>
                  <a:latin typeface="Times New Roman" panose="02020603050405020304" pitchFamily="18" charset="0"/>
                  <a:cs typeface="Times New Roman" panose="02020603050405020304" pitchFamily="18" charset="0"/>
                </a:rPr>
                <a:t>ư</a:t>
              </a:r>
              <a:r>
                <a:rPr lang="en-US" sz="4400" b="1" dirty="0" err="1" smtClean="0">
                  <a:solidFill>
                    <a:srgbClr val="FF0000"/>
                  </a:solidFill>
                  <a:latin typeface="Times New Roman" panose="02020603050405020304" pitchFamily="18" charset="0"/>
                  <a:cs typeface="Times New Roman" panose="02020603050405020304" pitchFamily="18" charset="0"/>
                </a:rPr>
                <a:t>ơp</a:t>
              </a:r>
              <a:endParaRPr lang="en-US" sz="4400" b="1" dirty="0">
                <a:solidFill>
                  <a:srgbClr val="FF0000"/>
                </a:solidFill>
                <a:latin typeface="Times New Roman" panose="02020603050405020304" pitchFamily="18" charset="0"/>
                <a:cs typeface="Times New Roman" panose="02020603050405020304" pitchFamily="18" charset="0"/>
              </a:endParaRPr>
            </a:p>
          </p:txBody>
        </p:sp>
        <p:sp>
          <p:nvSpPr>
            <p:cNvPr id="16" name="TextBox 15"/>
            <p:cNvSpPr txBox="1"/>
            <p:nvPr/>
          </p:nvSpPr>
          <p:spPr>
            <a:xfrm>
              <a:off x="5215486" y="4985105"/>
              <a:ext cx="1436632" cy="769441"/>
            </a:xfrm>
            <a:prstGeom prst="rect">
              <a:avLst/>
            </a:prstGeom>
            <a:noFill/>
          </p:spPr>
          <p:txBody>
            <a:bodyPr wrap="square" rtlCol="0">
              <a:spAutoFit/>
            </a:bodyPr>
            <a:lstStyle/>
            <a:p>
              <a:r>
                <a:rPr lang="vi-VN" sz="4400" b="1" dirty="0" smtClean="0">
                  <a:solidFill>
                    <a:srgbClr val="FF0000"/>
                  </a:solidFill>
                  <a:latin typeface="Times New Roman" panose="02020603050405020304" pitchFamily="18" charset="0"/>
                  <a:cs typeface="Times New Roman" panose="02020603050405020304" pitchFamily="18" charset="0"/>
                </a:rPr>
                <a:t>ư</a:t>
              </a:r>
              <a:r>
                <a:rPr lang="en-US" sz="4400" b="1" dirty="0" err="1" smtClean="0">
                  <a:solidFill>
                    <a:srgbClr val="FF0000"/>
                  </a:solidFill>
                  <a:latin typeface="Times New Roman" panose="02020603050405020304" pitchFamily="18" charset="0"/>
                  <a:cs typeface="Times New Roman" panose="02020603050405020304" pitchFamily="18" charset="0"/>
                </a:rPr>
                <a:t>ơm</a:t>
              </a:r>
              <a:endParaRPr lang="en-US" sz="4400" b="1" dirty="0">
                <a:solidFill>
                  <a:srgbClr val="FF0000"/>
                </a:solidFill>
                <a:latin typeface="Times New Roman" panose="02020603050405020304" pitchFamily="18" charset="0"/>
                <a:cs typeface="Times New Roman" panose="02020603050405020304" pitchFamily="18" charset="0"/>
              </a:endParaRPr>
            </a:p>
          </p:txBody>
        </p:sp>
      </p:grpSp>
      <p:grpSp>
        <p:nvGrpSpPr>
          <p:cNvPr id="17" name="Group 16"/>
          <p:cNvGrpSpPr/>
          <p:nvPr/>
        </p:nvGrpSpPr>
        <p:grpSpPr>
          <a:xfrm>
            <a:off x="-277661" y="-357808"/>
            <a:ext cx="12544930" cy="6057509"/>
            <a:chOff x="-277661" y="-357808"/>
            <a:chExt cx="12544930" cy="6057509"/>
          </a:xfrm>
        </p:grpSpPr>
        <p:pic>
          <p:nvPicPr>
            <p:cNvPr id="9" name="Picture 8"/>
            <p:cNvPicPr>
              <a:picLocks noChangeAspect="1"/>
            </p:cNvPicPr>
            <p:nvPr/>
          </p:nvPicPr>
          <p:blipFill>
            <a:blip r:embed="rId2"/>
            <a:stretch>
              <a:fillRect/>
            </a:stretch>
          </p:blipFill>
          <p:spPr>
            <a:xfrm>
              <a:off x="-159026" y="-15708"/>
              <a:ext cx="12426295" cy="5715409"/>
            </a:xfrm>
            <a:prstGeom prst="rect">
              <a:avLst/>
            </a:prstGeom>
          </p:spPr>
        </p:pic>
        <p:grpSp>
          <p:nvGrpSpPr>
            <p:cNvPr id="5" name="Group 4"/>
            <p:cNvGrpSpPr/>
            <p:nvPr/>
          </p:nvGrpSpPr>
          <p:grpSpPr>
            <a:xfrm>
              <a:off x="-277661" y="879730"/>
              <a:ext cx="3312409" cy="988825"/>
              <a:chOff x="1002561" y="587625"/>
              <a:chExt cx="2898891" cy="822076"/>
            </a:xfrm>
          </p:grpSpPr>
          <p:sp>
            <p:nvSpPr>
              <p:cNvPr id="7" name="Rectangle: Rounded Corners 6"/>
              <p:cNvSpPr/>
              <p:nvPr/>
            </p:nvSpPr>
            <p:spPr>
              <a:xfrm>
                <a:off x="1524776" y="587625"/>
                <a:ext cx="2376676" cy="822076"/>
              </a:xfrm>
              <a:prstGeom prst="roundRect">
                <a:avLst/>
              </a:prstGeom>
              <a:solidFill>
                <a:srgbClr val="80C53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Nhận</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biết</a:t>
                </a:r>
                <a:endParaRPr lang="en-US" sz="4000" b="1" dirty="0">
                  <a:latin typeface="Times New Roman" panose="02020603050405020304" pitchFamily="18" charset="0"/>
                  <a:cs typeface="Times New Roman" panose="02020603050405020304" pitchFamily="18" charset="0"/>
                </a:endParaRPr>
              </a:p>
            </p:txBody>
          </p:sp>
          <p:sp>
            <p:nvSpPr>
              <p:cNvPr id="8" name="Oval 7"/>
              <p:cNvSpPr/>
              <p:nvPr/>
            </p:nvSpPr>
            <p:spPr>
              <a:xfrm>
                <a:off x="1002561" y="667305"/>
                <a:ext cx="811290" cy="742396"/>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latin typeface="Times New Roman" panose="02020603050405020304" pitchFamily="18" charset="0"/>
                    <a:cs typeface="Times New Roman" panose="02020603050405020304" pitchFamily="18" charset="0"/>
                  </a:rPr>
                  <a:t>1</a:t>
                </a:r>
              </a:p>
            </p:txBody>
          </p:sp>
        </p:grpSp>
        <p:sp>
          <p:nvSpPr>
            <p:cNvPr id="10" name="Oval 9"/>
            <p:cNvSpPr/>
            <p:nvPr/>
          </p:nvSpPr>
          <p:spPr>
            <a:xfrm>
              <a:off x="-159026" y="-357808"/>
              <a:ext cx="10522226" cy="86139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1"/>
          <p:cNvPicPr>
            <a:picLocks noChangeAspect="1"/>
          </p:cNvPicPr>
          <p:nvPr/>
        </p:nvPicPr>
        <p:blipFill>
          <a:blip r:embed="rId2" cstate="print"/>
          <a:stretch>
            <a:fillRect/>
          </a:stretch>
        </p:blipFill>
        <p:spPr>
          <a:xfrm>
            <a:off x="1926461" y="34192"/>
            <a:ext cx="8342219" cy="1900445"/>
          </a:xfrm>
          <a:prstGeom prst="rect">
            <a:avLst/>
          </a:prstGeom>
        </p:spPr>
      </p:pic>
      <p:sp>
        <p:nvSpPr>
          <p:cNvPr id="2" name="Google Shape;461;p28"/>
          <p:cNvSpPr txBox="1"/>
          <p:nvPr/>
        </p:nvSpPr>
        <p:spPr>
          <a:xfrm>
            <a:off x="1613747" y="2905800"/>
            <a:ext cx="8964506" cy="155029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accent1"/>
              </a:buClr>
              <a:buSzPts val="2600"/>
              <a:buFont typeface="Chivo Light"/>
              <a:buChar char="༝"/>
              <a:defRPr sz="2600" b="0" i="0" u="none" strike="noStrike" cap="none">
                <a:solidFill>
                  <a:schemeClr val="dk1"/>
                </a:solidFill>
                <a:latin typeface="Chivo Light"/>
                <a:ea typeface="Chivo Light"/>
                <a:cs typeface="Chivo Light"/>
                <a:sym typeface="Chivo Light"/>
              </a:defRPr>
            </a:lvl1pPr>
            <a:lvl2pPr marL="914400" marR="0" lvl="1" indent="-393700" algn="l" rtl="0">
              <a:lnSpc>
                <a:spcPct val="100000"/>
              </a:lnSpc>
              <a:spcBef>
                <a:spcPts val="0"/>
              </a:spcBef>
              <a:spcAft>
                <a:spcPts val="0"/>
              </a:spcAft>
              <a:buClr>
                <a:schemeClr val="dk2"/>
              </a:buClr>
              <a:buSzPts val="2600"/>
              <a:buFont typeface="Chivo Light"/>
              <a:buChar char="○"/>
              <a:defRPr sz="2600" b="0" i="0" u="none" strike="noStrike" cap="none">
                <a:solidFill>
                  <a:schemeClr val="dk1"/>
                </a:solidFill>
                <a:latin typeface="Chivo Light"/>
                <a:ea typeface="Chivo Light"/>
                <a:cs typeface="Chivo Light"/>
                <a:sym typeface="Chivo Light"/>
              </a:defRPr>
            </a:lvl2pPr>
            <a:lvl3pPr marL="1371600" marR="0" lvl="2" indent="-393700" algn="l" rtl="0">
              <a:lnSpc>
                <a:spcPct val="100000"/>
              </a:lnSpc>
              <a:spcBef>
                <a:spcPts val="0"/>
              </a:spcBef>
              <a:spcAft>
                <a:spcPts val="0"/>
              </a:spcAft>
              <a:buClr>
                <a:schemeClr val="dk2"/>
              </a:buClr>
              <a:buSzPts val="2600"/>
              <a:buFont typeface="Chivo Light"/>
              <a:buChar char="■"/>
              <a:defRPr sz="2600" b="0" i="0" u="none" strike="noStrike" cap="none">
                <a:solidFill>
                  <a:schemeClr val="dk1"/>
                </a:solidFill>
                <a:latin typeface="Chivo Light"/>
                <a:ea typeface="Chivo Light"/>
                <a:cs typeface="Chivo Light"/>
                <a:sym typeface="Chivo Light"/>
              </a:defRPr>
            </a:lvl3pPr>
            <a:lvl4pPr marL="1828800" marR="0" lvl="3" indent="-393700" algn="l" rtl="0">
              <a:lnSpc>
                <a:spcPct val="100000"/>
              </a:lnSpc>
              <a:spcBef>
                <a:spcPts val="0"/>
              </a:spcBef>
              <a:spcAft>
                <a:spcPts val="0"/>
              </a:spcAft>
              <a:buClr>
                <a:schemeClr val="dk1"/>
              </a:buClr>
              <a:buSzPts val="2600"/>
              <a:buFont typeface="Chivo Light"/>
              <a:buChar char="●"/>
              <a:defRPr sz="2600" b="0" i="0" u="none" strike="noStrike" cap="none">
                <a:solidFill>
                  <a:schemeClr val="dk1"/>
                </a:solidFill>
                <a:latin typeface="Chivo Light"/>
                <a:ea typeface="Chivo Light"/>
                <a:cs typeface="Chivo Light"/>
                <a:sym typeface="Chivo Light"/>
              </a:defRPr>
            </a:lvl4pPr>
            <a:lvl5pPr marL="2286000" marR="0" lvl="4" indent="-393700" algn="l" rtl="0">
              <a:lnSpc>
                <a:spcPct val="100000"/>
              </a:lnSpc>
              <a:spcBef>
                <a:spcPts val="0"/>
              </a:spcBef>
              <a:spcAft>
                <a:spcPts val="0"/>
              </a:spcAft>
              <a:buClr>
                <a:schemeClr val="dk1"/>
              </a:buClr>
              <a:buSzPts val="2600"/>
              <a:buFont typeface="Chivo Light"/>
              <a:buChar char="○"/>
              <a:defRPr sz="2600" b="0" i="0" u="none" strike="noStrike" cap="none">
                <a:solidFill>
                  <a:schemeClr val="dk1"/>
                </a:solidFill>
                <a:latin typeface="Chivo Light"/>
                <a:ea typeface="Chivo Light"/>
                <a:cs typeface="Chivo Light"/>
                <a:sym typeface="Chivo Light"/>
              </a:defRPr>
            </a:lvl5pPr>
            <a:lvl6pPr marL="2743200" marR="0" lvl="5" indent="-393700" algn="l" rtl="0">
              <a:lnSpc>
                <a:spcPct val="100000"/>
              </a:lnSpc>
              <a:spcBef>
                <a:spcPts val="0"/>
              </a:spcBef>
              <a:spcAft>
                <a:spcPts val="0"/>
              </a:spcAft>
              <a:buClr>
                <a:schemeClr val="dk1"/>
              </a:buClr>
              <a:buSzPts val="2600"/>
              <a:buFont typeface="Chivo Light"/>
              <a:buChar char="■"/>
              <a:defRPr sz="2600" b="0" i="0" u="none" strike="noStrike" cap="none">
                <a:solidFill>
                  <a:schemeClr val="dk1"/>
                </a:solidFill>
                <a:latin typeface="Chivo Light"/>
                <a:ea typeface="Chivo Light"/>
                <a:cs typeface="Chivo Light"/>
                <a:sym typeface="Chivo Light"/>
              </a:defRPr>
            </a:lvl6pPr>
            <a:lvl7pPr marL="3200400" marR="0" lvl="6" indent="-393700" algn="l" rtl="0">
              <a:lnSpc>
                <a:spcPct val="100000"/>
              </a:lnSpc>
              <a:spcBef>
                <a:spcPts val="0"/>
              </a:spcBef>
              <a:spcAft>
                <a:spcPts val="0"/>
              </a:spcAft>
              <a:buClr>
                <a:schemeClr val="dk1"/>
              </a:buClr>
              <a:buSzPts val="2600"/>
              <a:buFont typeface="Chivo Light"/>
              <a:buChar char="●"/>
              <a:defRPr sz="2600" b="0" i="0" u="none" strike="noStrike" cap="none">
                <a:solidFill>
                  <a:schemeClr val="dk1"/>
                </a:solidFill>
                <a:latin typeface="Chivo Light"/>
                <a:ea typeface="Chivo Light"/>
                <a:cs typeface="Chivo Light"/>
                <a:sym typeface="Chivo Light"/>
              </a:defRPr>
            </a:lvl7pPr>
            <a:lvl8pPr marL="3657600" marR="0" lvl="7" indent="-393700" algn="l" rtl="0">
              <a:lnSpc>
                <a:spcPct val="100000"/>
              </a:lnSpc>
              <a:spcBef>
                <a:spcPts val="0"/>
              </a:spcBef>
              <a:spcAft>
                <a:spcPts val="0"/>
              </a:spcAft>
              <a:buClr>
                <a:schemeClr val="dk1"/>
              </a:buClr>
              <a:buSzPts val="2600"/>
              <a:buFont typeface="Chivo Light"/>
              <a:buChar char="○"/>
              <a:defRPr sz="2600" b="0" i="0" u="none" strike="noStrike" cap="none">
                <a:solidFill>
                  <a:schemeClr val="dk1"/>
                </a:solidFill>
                <a:latin typeface="Chivo Light"/>
                <a:ea typeface="Chivo Light"/>
                <a:cs typeface="Chivo Light"/>
                <a:sym typeface="Chivo Light"/>
              </a:defRPr>
            </a:lvl8pPr>
            <a:lvl9pPr marL="4114800" marR="0" lvl="8" indent="-393700" algn="l" rtl="0">
              <a:lnSpc>
                <a:spcPct val="100000"/>
              </a:lnSpc>
              <a:spcBef>
                <a:spcPts val="0"/>
              </a:spcBef>
              <a:spcAft>
                <a:spcPts val="0"/>
              </a:spcAft>
              <a:buClr>
                <a:schemeClr val="dk1"/>
              </a:buClr>
              <a:buSzPts val="2600"/>
              <a:buFont typeface="Chivo Light"/>
              <a:buChar char="■"/>
              <a:defRPr sz="2600" b="0" i="0" u="none" strike="noStrike" cap="none">
                <a:solidFill>
                  <a:schemeClr val="dk1"/>
                </a:solidFill>
                <a:latin typeface="Chivo Light"/>
                <a:ea typeface="Chivo Light"/>
                <a:cs typeface="Chivo Light"/>
                <a:sym typeface="Chivo Light"/>
              </a:defRPr>
            </a:lvl9pPr>
          </a:lstStyle>
          <a:p>
            <a:pPr marL="0" indent="0" algn="ctr">
              <a:spcBef>
                <a:spcPts val="800"/>
              </a:spcBef>
              <a:buFont typeface="Chivo Light"/>
              <a:buNone/>
            </a:pPr>
            <a:r>
              <a:rPr lang="en-US" sz="8800" b="1" kern="0" dirty="0" err="1" smtClean="0">
                <a:solidFill>
                  <a:srgbClr val="000099"/>
                </a:solidFill>
                <a:latin typeface="Times New Roman" panose="02020603050405020304" pitchFamily="18" charset="0"/>
                <a:cs typeface="Times New Roman" panose="02020603050405020304" pitchFamily="18" charset="0"/>
              </a:rPr>
              <a:t>Bài</a:t>
            </a:r>
            <a:r>
              <a:rPr lang="en-US" sz="8800" b="1" kern="0" dirty="0" smtClean="0">
                <a:solidFill>
                  <a:srgbClr val="000099"/>
                </a:solidFill>
                <a:latin typeface="Times New Roman" panose="02020603050405020304" pitchFamily="18" charset="0"/>
                <a:cs typeface="Times New Roman" panose="02020603050405020304" pitchFamily="18" charset="0"/>
              </a:rPr>
              <a:t> 72: </a:t>
            </a:r>
            <a:r>
              <a:rPr lang="en-US" sz="8800" b="1" kern="0" dirty="0" err="1" smtClean="0">
                <a:solidFill>
                  <a:srgbClr val="FF0000"/>
                </a:solidFill>
                <a:latin typeface="Times New Roman" panose="02020603050405020304" pitchFamily="18" charset="0"/>
                <a:cs typeface="Times New Roman" panose="02020603050405020304" pitchFamily="18" charset="0"/>
              </a:rPr>
              <a:t>ươm</a:t>
            </a:r>
            <a:r>
              <a:rPr lang="en-US" sz="8800" b="1" kern="0" dirty="0" smtClean="0">
                <a:solidFill>
                  <a:srgbClr val="FF0000"/>
                </a:solidFill>
                <a:latin typeface="Times New Roman" panose="02020603050405020304" pitchFamily="18" charset="0"/>
                <a:cs typeface="Times New Roman" panose="02020603050405020304" pitchFamily="18" charset="0"/>
              </a:rPr>
              <a:t>   </a:t>
            </a:r>
            <a:r>
              <a:rPr lang="en-US" sz="8800" b="1" kern="0" dirty="0" err="1" smtClean="0">
                <a:solidFill>
                  <a:srgbClr val="FF0000"/>
                </a:solidFill>
                <a:latin typeface="Times New Roman" panose="02020603050405020304" pitchFamily="18" charset="0"/>
                <a:cs typeface="Times New Roman" panose="02020603050405020304" pitchFamily="18" charset="0"/>
              </a:rPr>
              <a:t>ươp</a:t>
            </a:r>
            <a:endParaRPr lang="en-US" sz="8800" b="1" kern="0"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939507" y="2798666"/>
            <a:ext cx="4818128" cy="12453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b="1" dirty="0">
              <a:solidFill>
                <a:schemeClr val="tx1"/>
              </a:solidFill>
              <a:latin typeface=".VnAvant" panose="020B7200000000000000" pitchFamily="34" charset="0"/>
            </a:endParaRPr>
          </a:p>
        </p:txBody>
      </p:sp>
      <p:sp>
        <p:nvSpPr>
          <p:cNvPr id="17" name="TextBox 16"/>
          <p:cNvSpPr txBox="1"/>
          <p:nvPr/>
        </p:nvSpPr>
        <p:spPr>
          <a:xfrm>
            <a:off x="5408324" y="2972383"/>
            <a:ext cx="2244074" cy="923330"/>
          </a:xfrm>
          <a:prstGeom prst="rect">
            <a:avLst/>
          </a:prstGeom>
          <a:noFill/>
        </p:spPr>
        <p:txBody>
          <a:bodyPr wrap="square" rtlCol="0">
            <a:spAutoFit/>
          </a:bodyPr>
          <a:lstStyle/>
          <a:p>
            <a:r>
              <a:rPr lang="en-US" sz="5400" b="1" dirty="0" err="1" smtClean="0">
                <a:latin typeface="Times New Roman" panose="02020603050405020304" pitchFamily="18" charset="0"/>
                <a:cs typeface="Times New Roman" panose="02020603050405020304" pitchFamily="18" charset="0"/>
              </a:rPr>
              <a:t>bướm</a:t>
            </a:r>
            <a:endParaRPr lang="en-US" sz="5400" b="1" dirty="0">
              <a:solidFill>
                <a:srgbClr val="FF0000"/>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4245429" y="377189"/>
            <a:ext cx="1846277" cy="923330"/>
          </a:xfrm>
          <a:prstGeom prst="rect">
            <a:avLst/>
          </a:prstGeom>
          <a:noFill/>
        </p:spPr>
        <p:txBody>
          <a:bodyPr wrap="square" rtlCol="0">
            <a:spAutoFit/>
          </a:bodyPr>
          <a:lstStyle/>
          <a:p>
            <a:r>
              <a:rPr lang="en-US" sz="5400" b="1" dirty="0" err="1" smtClean="0">
                <a:solidFill>
                  <a:srgbClr val="FF0000"/>
                </a:solidFill>
                <a:latin typeface="Times New Roman" panose="02020603050405020304" pitchFamily="18" charset="0"/>
                <a:cs typeface="Times New Roman" panose="02020603050405020304" pitchFamily="18" charset="0"/>
              </a:rPr>
              <a:t>ươm</a:t>
            </a:r>
            <a:r>
              <a:rPr lang="en-US" sz="5400" b="1" dirty="0" smtClean="0">
                <a:solidFill>
                  <a:srgbClr val="FF0000"/>
                </a:solidFill>
                <a:latin typeface="Times New Roman" panose="02020603050405020304" pitchFamily="18" charset="0"/>
                <a:cs typeface="Times New Roman" panose="02020603050405020304" pitchFamily="18" charset="0"/>
              </a:rPr>
              <a:t> </a:t>
            </a:r>
            <a:endParaRPr lang="en-US" sz="5400" b="1" dirty="0">
              <a:solidFill>
                <a:srgbClr val="FF0000"/>
              </a:solidFill>
              <a:latin typeface="Times New Roman" panose="02020603050405020304" pitchFamily="18" charset="0"/>
              <a:cs typeface="Times New Roman" panose="02020603050405020304" pitchFamily="18" charset="0"/>
            </a:endParaRPr>
          </a:p>
        </p:txBody>
      </p:sp>
      <p:grpSp>
        <p:nvGrpSpPr>
          <p:cNvPr id="2" name="Group 1"/>
          <p:cNvGrpSpPr/>
          <p:nvPr/>
        </p:nvGrpSpPr>
        <p:grpSpPr>
          <a:xfrm>
            <a:off x="0" y="149473"/>
            <a:ext cx="3005955" cy="994442"/>
            <a:chOff x="613008" y="611138"/>
            <a:chExt cx="3005955" cy="994442"/>
          </a:xfrm>
        </p:grpSpPr>
        <p:sp>
          <p:nvSpPr>
            <p:cNvPr id="5" name="Rectangle: Rounded Corners 4"/>
            <p:cNvSpPr/>
            <p:nvPr/>
          </p:nvSpPr>
          <p:spPr>
            <a:xfrm>
              <a:off x="963737" y="611138"/>
              <a:ext cx="2655226" cy="994442"/>
            </a:xfrm>
            <a:prstGeom prst="roundRect">
              <a:avLst/>
            </a:prstGeom>
            <a:solidFill>
              <a:srgbClr val="80C53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smtClean="0">
                  <a:latin typeface=".VnAvant" panose="020B7200000000000000" pitchFamily="34" charset="0"/>
                </a:rPr>
                <a:t>   </a:t>
              </a:r>
              <a:endParaRPr lang="en-US" sz="4800" b="1" dirty="0">
                <a:latin typeface=".VnAvant" panose="020B7200000000000000" pitchFamily="34" charset="0"/>
              </a:endParaRPr>
            </a:p>
          </p:txBody>
        </p:sp>
        <p:sp>
          <p:nvSpPr>
            <p:cNvPr id="6" name="Oval 5"/>
            <p:cNvSpPr/>
            <p:nvPr/>
          </p:nvSpPr>
          <p:spPr>
            <a:xfrm>
              <a:off x="613008" y="648716"/>
              <a:ext cx="1024826" cy="845242"/>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VnAvant" panose="020B7200000000000000" pitchFamily="34" charset="0"/>
                </a:rPr>
                <a:t>2</a:t>
              </a:r>
            </a:p>
          </p:txBody>
        </p:sp>
      </p:grpSp>
      <p:graphicFrame>
        <p:nvGraphicFramePr>
          <p:cNvPr id="7" name="Table 2"/>
          <p:cNvGraphicFramePr>
            <a:graphicFrameLocks noGrp="1"/>
          </p:cNvGraphicFramePr>
          <p:nvPr/>
        </p:nvGraphicFramePr>
        <p:xfrm>
          <a:off x="3953812" y="1455312"/>
          <a:ext cx="4765184" cy="1306122"/>
        </p:xfrm>
        <a:graphic>
          <a:graphicData uri="http://schemas.openxmlformats.org/drawingml/2006/table">
            <a:tbl>
              <a:tblPr firstRow="1" bandRow="1">
                <a:tableStyleId>{5C22544A-7EE6-4342-B048-85BDC9FD1C3A}</a:tableStyleId>
              </a:tblPr>
              <a:tblGrid>
                <a:gridCol w="2382592"/>
                <a:gridCol w="2382592"/>
              </a:tblGrid>
              <a:tr h="1306122">
                <a:tc>
                  <a:txBody>
                    <a:bodyPr/>
                    <a:lstStyle/>
                    <a:p>
                      <a:pPr algn="ctr"/>
                      <a:endParaRPr lang="en-US" sz="4800" dirty="0">
                        <a:solidFill>
                          <a:schemeClr val="tx1"/>
                        </a:solidFill>
                        <a:latin typeface=".VnAvant" panose="020B7200000000000000" pitchFamily="34" charset="0"/>
                      </a:endParaRPr>
                    </a:p>
                  </a:txBody>
                  <a:tcPr>
                    <a:solidFill>
                      <a:schemeClr val="accent5">
                        <a:lumMod val="40000"/>
                        <a:lumOff val="60000"/>
                      </a:schemeClr>
                    </a:solidFill>
                  </a:tcPr>
                </a:tc>
                <a:tc>
                  <a:txBody>
                    <a:bodyPr/>
                    <a:lstStyle/>
                    <a:p>
                      <a:pPr algn="ctr"/>
                      <a:endParaRPr lang="en-US" sz="4800" dirty="0">
                        <a:solidFill>
                          <a:srgbClr val="FF0000"/>
                        </a:solidFill>
                        <a:latin typeface=".VnAvant" panose="020B7200000000000000" pitchFamily="34" charset="0"/>
                      </a:endParaRPr>
                    </a:p>
                  </a:txBody>
                  <a:tcPr>
                    <a:solidFill>
                      <a:schemeClr val="accent5">
                        <a:lumMod val="40000"/>
                        <a:lumOff val="60000"/>
                      </a:schemeClr>
                    </a:solidFill>
                  </a:tcPr>
                </a:tc>
              </a:tr>
            </a:tbl>
          </a:graphicData>
        </a:graphic>
      </p:graphicFrame>
      <p:sp>
        <p:nvSpPr>
          <p:cNvPr id="14" name="TextBox 13"/>
          <p:cNvSpPr txBox="1"/>
          <p:nvPr/>
        </p:nvSpPr>
        <p:spPr>
          <a:xfrm>
            <a:off x="6785533" y="1587927"/>
            <a:ext cx="1822889" cy="923330"/>
          </a:xfrm>
          <a:prstGeom prst="rect">
            <a:avLst/>
          </a:prstGeom>
          <a:noFill/>
        </p:spPr>
        <p:txBody>
          <a:bodyPr wrap="square" rtlCol="0">
            <a:spAutoFit/>
          </a:bodyPr>
          <a:lstStyle/>
          <a:p>
            <a:r>
              <a:rPr lang="en-US" sz="5400" b="1" dirty="0" err="1" smtClean="0">
                <a:solidFill>
                  <a:srgbClr val="FF0000"/>
                </a:solidFill>
                <a:latin typeface="Times New Roman" panose="02020603050405020304" pitchFamily="18" charset="0"/>
                <a:cs typeface="Times New Roman" panose="02020603050405020304" pitchFamily="18" charset="0"/>
              </a:rPr>
              <a:t>ươm</a:t>
            </a:r>
            <a:r>
              <a:rPr lang="en-US" sz="5400" b="1" dirty="0" smtClean="0">
                <a:solidFill>
                  <a:srgbClr val="FF0000"/>
                </a:solidFill>
                <a:latin typeface="Times New Roman" panose="02020603050405020304" pitchFamily="18" charset="0"/>
                <a:cs typeface="Times New Roman" panose="02020603050405020304" pitchFamily="18" charset="0"/>
              </a:rPr>
              <a:t> </a:t>
            </a:r>
            <a:endParaRPr lang="en-US" sz="5400" b="1" dirty="0">
              <a:solidFill>
                <a:srgbClr val="FF0000"/>
              </a:solidFill>
              <a:latin typeface="Times New Roman" panose="02020603050405020304" pitchFamily="18" charset="0"/>
              <a:cs typeface="Times New Roman" panose="02020603050405020304" pitchFamily="18" charset="0"/>
            </a:endParaRPr>
          </a:p>
        </p:txBody>
      </p:sp>
      <p:sp>
        <p:nvSpPr>
          <p:cNvPr id="15" name="TextBox 14"/>
          <p:cNvSpPr txBox="1"/>
          <p:nvPr/>
        </p:nvSpPr>
        <p:spPr>
          <a:xfrm>
            <a:off x="4804685" y="1587927"/>
            <a:ext cx="1543886" cy="923330"/>
          </a:xfrm>
          <a:prstGeom prst="rect">
            <a:avLst/>
          </a:prstGeom>
          <a:noFill/>
        </p:spPr>
        <p:txBody>
          <a:bodyPr wrap="square" rtlCol="0">
            <a:spAutoFit/>
          </a:bodyPr>
          <a:lstStyle/>
          <a:p>
            <a:r>
              <a:rPr lang="en-US" sz="5400" b="1" dirty="0" smtClean="0">
                <a:latin typeface="Times New Roman" panose="02020603050405020304" pitchFamily="18" charset="0"/>
                <a:cs typeface="Times New Roman" panose="02020603050405020304" pitchFamily="18" charset="0"/>
              </a:rPr>
              <a:t>b</a:t>
            </a:r>
            <a:r>
              <a:rPr lang="en-US" sz="5400" b="1" dirty="0" smtClean="0">
                <a:solidFill>
                  <a:srgbClr val="FF0000"/>
                </a:solidFill>
                <a:latin typeface="Times New Roman" panose="02020603050405020304" pitchFamily="18" charset="0"/>
                <a:cs typeface="Times New Roman" panose="02020603050405020304" pitchFamily="18" charset="0"/>
              </a:rPr>
              <a:t> </a:t>
            </a:r>
            <a:endParaRPr lang="en-US" sz="5400" b="1" dirty="0">
              <a:solidFill>
                <a:srgbClr val="FF0000"/>
              </a:solidFill>
              <a:latin typeface="Times New Roman" panose="02020603050405020304" pitchFamily="18" charset="0"/>
              <a:cs typeface="Times New Roman" panose="02020603050405020304" pitchFamily="18" charset="0"/>
            </a:endParaRPr>
          </a:p>
        </p:txBody>
      </p:sp>
      <p:sp>
        <p:nvSpPr>
          <p:cNvPr id="16" name="TextBox 15"/>
          <p:cNvSpPr txBox="1"/>
          <p:nvPr/>
        </p:nvSpPr>
        <p:spPr>
          <a:xfrm>
            <a:off x="5785150" y="2959651"/>
            <a:ext cx="1867248" cy="923330"/>
          </a:xfrm>
          <a:prstGeom prst="rect">
            <a:avLst/>
          </a:prstGeom>
          <a:noFill/>
          <a:ln>
            <a:noFill/>
          </a:ln>
        </p:spPr>
        <p:txBody>
          <a:bodyPr wrap="square" rtlCol="0">
            <a:spAutoFit/>
          </a:bodyPr>
          <a:lstStyle/>
          <a:p>
            <a:r>
              <a:rPr lang="en-US" sz="5400" b="1" dirty="0" err="1" smtClean="0">
                <a:solidFill>
                  <a:srgbClr val="FF0000"/>
                </a:solidFill>
                <a:latin typeface="Times New Roman" panose="02020603050405020304" pitchFamily="18" charset="0"/>
                <a:cs typeface="Times New Roman" panose="02020603050405020304" pitchFamily="18" charset="0"/>
              </a:rPr>
              <a:t>ươm</a:t>
            </a:r>
            <a:r>
              <a:rPr lang="en-US" sz="5400" b="1" dirty="0" smtClean="0">
                <a:solidFill>
                  <a:srgbClr val="FF0000"/>
                </a:solidFill>
                <a:latin typeface="Times New Roman" panose="02020603050405020304" pitchFamily="18" charset="0"/>
                <a:cs typeface="Times New Roman" panose="02020603050405020304" pitchFamily="18" charset="0"/>
              </a:rPr>
              <a:t> </a:t>
            </a:r>
            <a:endParaRPr lang="en-US" sz="5400" b="1" dirty="0">
              <a:solidFill>
                <a:srgbClr val="FF0000"/>
              </a:solidFill>
              <a:latin typeface="Times New Roman" panose="02020603050405020304" pitchFamily="18" charset="0"/>
              <a:cs typeface="Times New Roman" panose="02020603050405020304" pitchFamily="18" charset="0"/>
            </a:endParaRPr>
          </a:p>
        </p:txBody>
      </p:sp>
      <p:grpSp>
        <p:nvGrpSpPr>
          <p:cNvPr id="44" name="Group 43"/>
          <p:cNvGrpSpPr/>
          <p:nvPr/>
        </p:nvGrpSpPr>
        <p:grpSpPr>
          <a:xfrm>
            <a:off x="760977" y="4406669"/>
            <a:ext cx="10902194" cy="2048707"/>
            <a:chOff x="757645" y="4393375"/>
            <a:chExt cx="10902194" cy="2048707"/>
          </a:xfrm>
        </p:grpSpPr>
        <p:grpSp>
          <p:nvGrpSpPr>
            <p:cNvPr id="3" name="Group 2"/>
            <p:cNvGrpSpPr/>
            <p:nvPr/>
          </p:nvGrpSpPr>
          <p:grpSpPr>
            <a:xfrm>
              <a:off x="757645" y="4393375"/>
              <a:ext cx="10902194" cy="950767"/>
              <a:chOff x="757645" y="4393375"/>
              <a:chExt cx="10902194" cy="950767"/>
            </a:xfrm>
          </p:grpSpPr>
          <p:sp>
            <p:nvSpPr>
              <p:cNvPr id="18" name="TextBox 17"/>
              <p:cNvSpPr txBox="1"/>
              <p:nvPr/>
            </p:nvSpPr>
            <p:spPr>
              <a:xfrm>
                <a:off x="757645" y="4420812"/>
                <a:ext cx="2531489" cy="923330"/>
              </a:xfrm>
              <a:prstGeom prst="rect">
                <a:avLst/>
              </a:prstGeom>
              <a:noFill/>
            </p:spPr>
            <p:txBody>
              <a:bodyPr wrap="square" rtlCol="0">
                <a:spAutoFit/>
              </a:bodyPr>
              <a:lstStyle/>
              <a:p>
                <a:r>
                  <a:rPr lang="en-US" sz="5400" b="1" dirty="0" err="1" smtClean="0">
                    <a:latin typeface="Times New Roman" panose="02020603050405020304" pitchFamily="18" charset="0"/>
                    <a:cs typeface="Times New Roman" panose="02020603050405020304" pitchFamily="18" charset="0"/>
                  </a:rPr>
                  <a:t>chườm</a:t>
                </a:r>
                <a:r>
                  <a:rPr lang="en-US" sz="5400" b="1" dirty="0" smtClean="0">
                    <a:latin typeface="Times New Roman" panose="02020603050405020304" pitchFamily="18" charset="0"/>
                    <a:cs typeface="Times New Roman" panose="02020603050405020304" pitchFamily="18" charset="0"/>
                  </a:rPr>
                  <a:t> </a:t>
                </a:r>
                <a:endParaRPr lang="en-US" sz="5400" b="1" dirty="0">
                  <a:latin typeface="Times New Roman" panose="02020603050405020304" pitchFamily="18" charset="0"/>
                  <a:cs typeface="Times New Roman" panose="02020603050405020304" pitchFamily="18" charset="0"/>
                </a:endParaRPr>
              </a:p>
            </p:txBody>
          </p:sp>
          <p:sp>
            <p:nvSpPr>
              <p:cNvPr id="26" name="TextBox 25"/>
              <p:cNvSpPr txBox="1"/>
              <p:nvPr/>
            </p:nvSpPr>
            <p:spPr>
              <a:xfrm>
                <a:off x="3709963" y="4419732"/>
                <a:ext cx="2360612" cy="923330"/>
              </a:xfrm>
              <a:prstGeom prst="rect">
                <a:avLst/>
              </a:prstGeom>
              <a:noFill/>
            </p:spPr>
            <p:txBody>
              <a:bodyPr wrap="square" rtlCol="0">
                <a:spAutoFit/>
              </a:bodyPr>
              <a:lstStyle/>
              <a:p>
                <a:r>
                  <a:rPr lang="en-US" sz="5400" b="1" dirty="0" err="1" smtClean="0">
                    <a:latin typeface="Times New Roman" panose="02020603050405020304" pitchFamily="18" charset="0"/>
                    <a:cs typeface="Times New Roman" panose="02020603050405020304" pitchFamily="18" charset="0"/>
                  </a:rPr>
                  <a:t>đượm</a:t>
                </a:r>
                <a:r>
                  <a:rPr lang="en-US" sz="5400" b="1" dirty="0" smtClean="0">
                    <a:latin typeface="Times New Roman" panose="02020603050405020304" pitchFamily="18" charset="0"/>
                    <a:cs typeface="Times New Roman" panose="02020603050405020304" pitchFamily="18" charset="0"/>
                  </a:rPr>
                  <a:t> </a:t>
                </a:r>
                <a:endParaRPr lang="en-US" sz="5400" b="1" dirty="0">
                  <a:latin typeface="Times New Roman" panose="02020603050405020304" pitchFamily="18" charset="0"/>
                  <a:cs typeface="Times New Roman" panose="02020603050405020304" pitchFamily="18" charset="0"/>
                </a:endParaRPr>
              </a:p>
            </p:txBody>
          </p:sp>
          <p:sp>
            <p:nvSpPr>
              <p:cNvPr id="28" name="TextBox 27"/>
              <p:cNvSpPr txBox="1"/>
              <p:nvPr/>
            </p:nvSpPr>
            <p:spPr>
              <a:xfrm>
                <a:off x="6483596" y="4393375"/>
                <a:ext cx="2360612" cy="923330"/>
              </a:xfrm>
              <a:prstGeom prst="rect">
                <a:avLst/>
              </a:prstGeom>
              <a:noFill/>
            </p:spPr>
            <p:txBody>
              <a:bodyPr wrap="square" rtlCol="0">
                <a:spAutoFit/>
              </a:bodyPr>
              <a:lstStyle/>
              <a:p>
                <a:r>
                  <a:rPr lang="en-US" sz="5400" b="1" dirty="0" err="1" smtClean="0">
                    <a:latin typeface="Times New Roman" panose="02020603050405020304" pitchFamily="18" charset="0"/>
                    <a:cs typeface="Times New Roman" panose="02020603050405020304" pitchFamily="18" charset="0"/>
                  </a:rPr>
                  <a:t>gươm</a:t>
                </a:r>
                <a:r>
                  <a:rPr lang="en-US" sz="5400" b="1" dirty="0" smtClean="0">
                    <a:latin typeface="Times New Roman" panose="02020603050405020304" pitchFamily="18" charset="0"/>
                    <a:cs typeface="Times New Roman" panose="02020603050405020304" pitchFamily="18" charset="0"/>
                  </a:rPr>
                  <a:t> </a:t>
                </a:r>
                <a:endParaRPr lang="en-US" sz="5400" b="1" dirty="0">
                  <a:latin typeface="Times New Roman" panose="02020603050405020304" pitchFamily="18" charset="0"/>
                  <a:cs typeface="Times New Roman" panose="02020603050405020304" pitchFamily="18" charset="0"/>
                </a:endParaRPr>
              </a:p>
            </p:txBody>
          </p:sp>
          <p:sp>
            <p:nvSpPr>
              <p:cNvPr id="30" name="TextBox 29"/>
              <p:cNvSpPr txBox="1"/>
              <p:nvPr/>
            </p:nvSpPr>
            <p:spPr>
              <a:xfrm>
                <a:off x="9299227" y="4393375"/>
                <a:ext cx="2360612" cy="923330"/>
              </a:xfrm>
              <a:prstGeom prst="rect">
                <a:avLst/>
              </a:prstGeom>
              <a:noFill/>
            </p:spPr>
            <p:txBody>
              <a:bodyPr wrap="square" rtlCol="0">
                <a:spAutoFit/>
              </a:bodyPr>
              <a:lstStyle/>
              <a:p>
                <a:r>
                  <a:rPr lang="vi-VN" sz="5400" b="1" dirty="0" smtClean="0">
                    <a:latin typeface="Times New Roman" panose="02020603050405020304" pitchFamily="18" charset="0"/>
                    <a:cs typeface="Times New Roman" panose="02020603050405020304" pitchFamily="18" charset="0"/>
                  </a:rPr>
                  <a:t>ư</a:t>
                </a:r>
                <a:r>
                  <a:rPr lang="en-US" sz="5400" b="1" dirty="0" err="1" smtClean="0">
                    <a:latin typeface="Times New Roman" panose="02020603050405020304" pitchFamily="18" charset="0"/>
                    <a:cs typeface="Times New Roman" panose="02020603050405020304" pitchFamily="18" charset="0"/>
                  </a:rPr>
                  <a:t>ớm</a:t>
                </a:r>
                <a:r>
                  <a:rPr lang="en-US" sz="5400" b="1" dirty="0" smtClean="0">
                    <a:latin typeface="Times New Roman" panose="02020603050405020304" pitchFamily="18" charset="0"/>
                    <a:cs typeface="Times New Roman" panose="02020603050405020304" pitchFamily="18" charset="0"/>
                  </a:rPr>
                  <a:t> </a:t>
                </a:r>
                <a:endParaRPr lang="en-US" sz="5400" b="1" dirty="0">
                  <a:latin typeface="Times New Roman" panose="02020603050405020304" pitchFamily="18" charset="0"/>
                  <a:cs typeface="Times New Roman" panose="02020603050405020304" pitchFamily="18" charset="0"/>
                </a:endParaRPr>
              </a:p>
            </p:txBody>
          </p:sp>
        </p:grpSp>
        <p:sp>
          <p:nvSpPr>
            <p:cNvPr id="32" name="TextBox 31"/>
            <p:cNvSpPr txBox="1"/>
            <p:nvPr/>
          </p:nvSpPr>
          <p:spPr>
            <a:xfrm>
              <a:off x="758703" y="5518752"/>
              <a:ext cx="2360613" cy="923330"/>
            </a:xfrm>
            <a:prstGeom prst="rect">
              <a:avLst/>
            </a:prstGeom>
            <a:noFill/>
          </p:spPr>
          <p:txBody>
            <a:bodyPr wrap="square" rtlCol="0">
              <a:spAutoFit/>
            </a:bodyPr>
            <a:lstStyle/>
            <a:p>
              <a:r>
                <a:rPr lang="en-US" sz="5400" b="1" dirty="0" err="1" smtClean="0">
                  <a:latin typeface="Times New Roman" panose="02020603050405020304" pitchFamily="18" charset="0"/>
                  <a:cs typeface="Times New Roman" panose="02020603050405020304" pitchFamily="18" charset="0"/>
                </a:rPr>
                <a:t>lượm</a:t>
              </a:r>
              <a:endParaRPr lang="en-US" sz="5400" b="1" dirty="0">
                <a:latin typeface="Times New Roman" panose="02020603050405020304" pitchFamily="18" charset="0"/>
                <a:cs typeface="Times New Roman" panose="02020603050405020304" pitchFamily="18" charset="0"/>
              </a:endParaRPr>
            </a:p>
          </p:txBody>
        </p:sp>
      </p:grpSp>
      <p:grpSp>
        <p:nvGrpSpPr>
          <p:cNvPr id="43" name="Group 42"/>
          <p:cNvGrpSpPr/>
          <p:nvPr/>
        </p:nvGrpSpPr>
        <p:grpSpPr>
          <a:xfrm>
            <a:off x="3654900" y="5463878"/>
            <a:ext cx="8034397" cy="966575"/>
            <a:chOff x="3654900" y="5463878"/>
            <a:chExt cx="8034397" cy="966575"/>
          </a:xfrm>
        </p:grpSpPr>
        <p:sp>
          <p:nvSpPr>
            <p:cNvPr id="29" name="TextBox 28"/>
            <p:cNvSpPr txBox="1"/>
            <p:nvPr/>
          </p:nvSpPr>
          <p:spPr>
            <a:xfrm>
              <a:off x="6583228" y="5463878"/>
              <a:ext cx="2360613" cy="923330"/>
            </a:xfrm>
            <a:prstGeom prst="rect">
              <a:avLst/>
            </a:prstGeom>
            <a:noFill/>
          </p:spPr>
          <p:txBody>
            <a:bodyPr wrap="square" rtlCol="0">
              <a:spAutoFit/>
            </a:bodyPr>
            <a:lstStyle/>
            <a:p>
              <a:r>
                <a:rPr lang="en-US" sz="5400" b="1" dirty="0" err="1" smtClean="0">
                  <a:latin typeface="Times New Roman" panose="02020603050405020304" pitchFamily="18" charset="0"/>
                  <a:cs typeface="Times New Roman" panose="02020603050405020304" pitchFamily="18" charset="0"/>
                </a:rPr>
                <a:t>nượp</a:t>
              </a:r>
              <a:endParaRPr lang="en-US" sz="5400" b="1" dirty="0">
                <a:latin typeface="Times New Roman" panose="02020603050405020304" pitchFamily="18" charset="0"/>
                <a:cs typeface="Times New Roman" panose="02020603050405020304" pitchFamily="18" charset="0"/>
              </a:endParaRPr>
            </a:p>
          </p:txBody>
        </p:sp>
        <p:sp>
          <p:nvSpPr>
            <p:cNvPr id="31" name="TextBox 30"/>
            <p:cNvSpPr txBox="1"/>
            <p:nvPr/>
          </p:nvSpPr>
          <p:spPr>
            <a:xfrm>
              <a:off x="9328684" y="5507123"/>
              <a:ext cx="2360613" cy="923330"/>
            </a:xfrm>
            <a:prstGeom prst="rect">
              <a:avLst/>
            </a:prstGeom>
            <a:noFill/>
          </p:spPr>
          <p:txBody>
            <a:bodyPr wrap="square" rtlCol="0">
              <a:spAutoFit/>
            </a:bodyPr>
            <a:lstStyle/>
            <a:p>
              <a:r>
                <a:rPr lang="vi-VN" sz="5400" b="1" dirty="0" smtClean="0">
                  <a:latin typeface="Times New Roman" panose="02020603050405020304" pitchFamily="18" charset="0"/>
                  <a:cs typeface="Times New Roman" panose="02020603050405020304" pitchFamily="18" charset="0"/>
                </a:rPr>
                <a:t>ư</a:t>
              </a:r>
              <a:r>
                <a:rPr lang="en-US" sz="5400" b="1" dirty="0" err="1" smtClean="0">
                  <a:latin typeface="Times New Roman" panose="02020603050405020304" pitchFamily="18" charset="0"/>
                  <a:cs typeface="Times New Roman" panose="02020603050405020304" pitchFamily="18" charset="0"/>
                </a:rPr>
                <a:t>ớp</a:t>
              </a:r>
              <a:endParaRPr lang="en-US" sz="5400" b="1" dirty="0">
                <a:latin typeface="Times New Roman" panose="02020603050405020304" pitchFamily="18" charset="0"/>
                <a:cs typeface="Times New Roman" panose="02020603050405020304" pitchFamily="18" charset="0"/>
              </a:endParaRPr>
            </a:p>
          </p:txBody>
        </p:sp>
        <p:sp>
          <p:nvSpPr>
            <p:cNvPr id="33" name="TextBox 32"/>
            <p:cNvSpPr txBox="1"/>
            <p:nvPr/>
          </p:nvSpPr>
          <p:spPr>
            <a:xfrm>
              <a:off x="3654900" y="5491315"/>
              <a:ext cx="2360613" cy="923330"/>
            </a:xfrm>
            <a:prstGeom prst="rect">
              <a:avLst/>
            </a:prstGeom>
            <a:noFill/>
          </p:spPr>
          <p:txBody>
            <a:bodyPr wrap="square" rtlCol="0">
              <a:spAutoFit/>
            </a:bodyPr>
            <a:lstStyle/>
            <a:p>
              <a:r>
                <a:rPr lang="en-US" sz="5400" b="1" dirty="0" err="1" smtClean="0">
                  <a:latin typeface="Times New Roman" panose="02020603050405020304" pitchFamily="18" charset="0"/>
                  <a:cs typeface="Times New Roman" panose="02020603050405020304" pitchFamily="18" charset="0"/>
                </a:rPr>
                <a:t>mướp</a:t>
              </a:r>
              <a:endParaRPr lang="en-US" sz="5400" b="1" dirty="0">
                <a:latin typeface="Times New Roman" panose="02020603050405020304" pitchFamily="18" charset="0"/>
                <a:cs typeface="Times New Roman" panose="02020603050405020304" pitchFamily="18" charset="0"/>
              </a:endParaRPr>
            </a:p>
          </p:txBody>
        </p:sp>
      </p:grpSp>
      <p:sp>
        <p:nvSpPr>
          <p:cNvPr id="35" name="TextBox 34"/>
          <p:cNvSpPr txBox="1"/>
          <p:nvPr/>
        </p:nvSpPr>
        <p:spPr>
          <a:xfrm>
            <a:off x="6500068" y="377189"/>
            <a:ext cx="1543886" cy="923330"/>
          </a:xfrm>
          <a:prstGeom prst="rect">
            <a:avLst/>
          </a:prstGeom>
          <a:noFill/>
        </p:spPr>
        <p:txBody>
          <a:bodyPr wrap="square" rtlCol="0">
            <a:spAutoFit/>
          </a:bodyPr>
          <a:lstStyle/>
          <a:p>
            <a:r>
              <a:rPr lang="en-US" sz="5400" b="1" dirty="0" err="1" smtClean="0">
                <a:solidFill>
                  <a:srgbClr val="FF0000"/>
                </a:solidFill>
                <a:latin typeface="Times New Roman" panose="02020603050405020304" pitchFamily="18" charset="0"/>
                <a:cs typeface="Times New Roman" panose="02020603050405020304" pitchFamily="18" charset="0"/>
              </a:rPr>
              <a:t>ươp</a:t>
            </a:r>
            <a:r>
              <a:rPr lang="en-US" sz="5400" b="1" dirty="0" smtClean="0">
                <a:solidFill>
                  <a:srgbClr val="FF0000"/>
                </a:solidFill>
                <a:latin typeface="Times New Roman" panose="02020603050405020304" pitchFamily="18" charset="0"/>
                <a:cs typeface="Times New Roman" panose="02020603050405020304" pitchFamily="18" charset="0"/>
              </a:rPr>
              <a:t> </a:t>
            </a:r>
            <a:endParaRPr lang="en-US" sz="5400" b="1" dirty="0">
              <a:solidFill>
                <a:srgbClr val="FF0000"/>
              </a:solidFill>
              <a:latin typeface="Times New Roman" panose="02020603050405020304" pitchFamily="18" charset="0"/>
              <a:cs typeface="Times New Roman" panose="02020603050405020304" pitchFamily="18" charset="0"/>
            </a:endParaRPr>
          </a:p>
        </p:txBody>
      </p:sp>
      <p:grpSp>
        <p:nvGrpSpPr>
          <p:cNvPr id="41" name="Group 40"/>
          <p:cNvGrpSpPr/>
          <p:nvPr/>
        </p:nvGrpSpPr>
        <p:grpSpPr>
          <a:xfrm>
            <a:off x="962465" y="4393375"/>
            <a:ext cx="10162982" cy="2048707"/>
            <a:chOff x="962465" y="4393375"/>
            <a:chExt cx="10162982" cy="2048707"/>
          </a:xfrm>
        </p:grpSpPr>
        <p:sp>
          <p:nvSpPr>
            <p:cNvPr id="36" name="TextBox 35"/>
            <p:cNvSpPr txBox="1"/>
            <p:nvPr/>
          </p:nvSpPr>
          <p:spPr>
            <a:xfrm>
              <a:off x="1432055" y="4419732"/>
              <a:ext cx="1822889" cy="923330"/>
            </a:xfrm>
            <a:prstGeom prst="rect">
              <a:avLst/>
            </a:prstGeom>
            <a:noFill/>
          </p:spPr>
          <p:txBody>
            <a:bodyPr wrap="square" rtlCol="0">
              <a:spAutoFit/>
            </a:bodyPr>
            <a:lstStyle/>
            <a:p>
              <a:r>
                <a:rPr lang="en-US" sz="5400" b="1" dirty="0" err="1" smtClean="0">
                  <a:solidFill>
                    <a:srgbClr val="FF0000"/>
                  </a:solidFill>
                  <a:latin typeface="Times New Roman" panose="02020603050405020304" pitchFamily="18" charset="0"/>
                  <a:cs typeface="Times New Roman" panose="02020603050405020304" pitchFamily="18" charset="0"/>
                </a:rPr>
                <a:t>ươm</a:t>
              </a:r>
              <a:r>
                <a:rPr lang="en-US" sz="5400" b="1" dirty="0" smtClean="0">
                  <a:solidFill>
                    <a:srgbClr val="FF0000"/>
                  </a:solidFill>
                  <a:latin typeface="Times New Roman" panose="02020603050405020304" pitchFamily="18" charset="0"/>
                  <a:cs typeface="Times New Roman" panose="02020603050405020304" pitchFamily="18" charset="0"/>
                </a:rPr>
                <a:t> </a:t>
              </a:r>
              <a:endParaRPr lang="en-US" sz="5400" b="1" dirty="0">
                <a:solidFill>
                  <a:srgbClr val="FF0000"/>
                </a:solidFill>
                <a:latin typeface="Times New Roman" panose="02020603050405020304" pitchFamily="18" charset="0"/>
                <a:cs typeface="Times New Roman" panose="02020603050405020304" pitchFamily="18" charset="0"/>
              </a:endParaRPr>
            </a:p>
          </p:txBody>
        </p:sp>
        <p:sp>
          <p:nvSpPr>
            <p:cNvPr id="37" name="TextBox 36"/>
            <p:cNvSpPr txBox="1"/>
            <p:nvPr/>
          </p:nvSpPr>
          <p:spPr>
            <a:xfrm>
              <a:off x="4093753" y="4419732"/>
              <a:ext cx="1822889" cy="923330"/>
            </a:xfrm>
            <a:prstGeom prst="rect">
              <a:avLst/>
            </a:prstGeom>
            <a:noFill/>
          </p:spPr>
          <p:txBody>
            <a:bodyPr wrap="square" rtlCol="0">
              <a:spAutoFit/>
            </a:bodyPr>
            <a:lstStyle/>
            <a:p>
              <a:r>
                <a:rPr lang="en-US" sz="5400" b="1" dirty="0" err="1" smtClean="0">
                  <a:solidFill>
                    <a:srgbClr val="FF0000"/>
                  </a:solidFill>
                  <a:latin typeface="Times New Roman" panose="02020603050405020304" pitchFamily="18" charset="0"/>
                  <a:cs typeface="Times New Roman" panose="02020603050405020304" pitchFamily="18" charset="0"/>
                </a:rPr>
                <a:t>ươm</a:t>
              </a:r>
              <a:r>
                <a:rPr lang="en-US" sz="5400" b="1" dirty="0" smtClean="0">
                  <a:solidFill>
                    <a:srgbClr val="FF0000"/>
                  </a:solidFill>
                  <a:latin typeface="Times New Roman" panose="02020603050405020304" pitchFamily="18" charset="0"/>
                  <a:cs typeface="Times New Roman" panose="02020603050405020304" pitchFamily="18" charset="0"/>
                </a:rPr>
                <a:t> </a:t>
              </a:r>
              <a:endParaRPr lang="en-US" sz="5400" b="1" dirty="0">
                <a:solidFill>
                  <a:srgbClr val="FF0000"/>
                </a:solidFill>
                <a:latin typeface="Times New Roman" panose="02020603050405020304" pitchFamily="18" charset="0"/>
                <a:cs typeface="Times New Roman" panose="02020603050405020304" pitchFamily="18" charset="0"/>
              </a:endParaRPr>
            </a:p>
          </p:txBody>
        </p:sp>
        <p:sp>
          <p:nvSpPr>
            <p:cNvPr id="38" name="TextBox 37"/>
            <p:cNvSpPr txBox="1"/>
            <p:nvPr/>
          </p:nvSpPr>
          <p:spPr>
            <a:xfrm>
              <a:off x="6824722" y="4393375"/>
              <a:ext cx="1822889" cy="923330"/>
            </a:xfrm>
            <a:prstGeom prst="rect">
              <a:avLst/>
            </a:prstGeom>
            <a:noFill/>
          </p:spPr>
          <p:txBody>
            <a:bodyPr wrap="square" rtlCol="0">
              <a:spAutoFit/>
            </a:bodyPr>
            <a:lstStyle/>
            <a:p>
              <a:r>
                <a:rPr lang="en-US" sz="5400" b="1" dirty="0" err="1" smtClean="0">
                  <a:solidFill>
                    <a:srgbClr val="FF0000"/>
                  </a:solidFill>
                  <a:latin typeface="Times New Roman" panose="02020603050405020304" pitchFamily="18" charset="0"/>
                  <a:cs typeface="Times New Roman" panose="02020603050405020304" pitchFamily="18" charset="0"/>
                </a:rPr>
                <a:t>ươm</a:t>
              </a:r>
              <a:r>
                <a:rPr lang="en-US" sz="5400" b="1" dirty="0" smtClean="0">
                  <a:solidFill>
                    <a:srgbClr val="FF0000"/>
                  </a:solidFill>
                  <a:latin typeface="Times New Roman" panose="02020603050405020304" pitchFamily="18" charset="0"/>
                  <a:cs typeface="Times New Roman" panose="02020603050405020304" pitchFamily="18" charset="0"/>
                </a:rPr>
                <a:t> </a:t>
              </a:r>
              <a:endParaRPr lang="en-US" sz="5400" b="1" dirty="0">
                <a:solidFill>
                  <a:srgbClr val="FF0000"/>
                </a:solidFill>
                <a:latin typeface="Times New Roman" panose="02020603050405020304" pitchFamily="18" charset="0"/>
                <a:cs typeface="Times New Roman" panose="02020603050405020304" pitchFamily="18" charset="0"/>
              </a:endParaRPr>
            </a:p>
          </p:txBody>
        </p:sp>
        <p:sp>
          <p:nvSpPr>
            <p:cNvPr id="39" name="TextBox 38"/>
            <p:cNvSpPr txBox="1"/>
            <p:nvPr/>
          </p:nvSpPr>
          <p:spPr>
            <a:xfrm>
              <a:off x="9302558" y="4393375"/>
              <a:ext cx="1822889" cy="923330"/>
            </a:xfrm>
            <a:prstGeom prst="rect">
              <a:avLst/>
            </a:prstGeom>
            <a:noFill/>
          </p:spPr>
          <p:txBody>
            <a:bodyPr wrap="square" rtlCol="0">
              <a:spAutoFit/>
            </a:bodyPr>
            <a:lstStyle/>
            <a:p>
              <a:r>
                <a:rPr lang="en-US" sz="5400" b="1" dirty="0" err="1" smtClean="0">
                  <a:solidFill>
                    <a:srgbClr val="FF0000"/>
                  </a:solidFill>
                  <a:latin typeface="Times New Roman" panose="02020603050405020304" pitchFamily="18" charset="0"/>
                  <a:cs typeface="Times New Roman" panose="02020603050405020304" pitchFamily="18" charset="0"/>
                </a:rPr>
                <a:t>ươm</a:t>
              </a:r>
              <a:r>
                <a:rPr lang="en-US" sz="5400" b="1" dirty="0" smtClean="0">
                  <a:solidFill>
                    <a:srgbClr val="FF0000"/>
                  </a:solidFill>
                  <a:latin typeface="Times New Roman" panose="02020603050405020304" pitchFamily="18" charset="0"/>
                  <a:cs typeface="Times New Roman" panose="02020603050405020304" pitchFamily="18" charset="0"/>
                </a:rPr>
                <a:t> </a:t>
              </a:r>
              <a:endParaRPr lang="en-US" sz="5400" b="1" dirty="0">
                <a:solidFill>
                  <a:srgbClr val="FF0000"/>
                </a:solidFill>
                <a:latin typeface="Times New Roman" panose="02020603050405020304" pitchFamily="18" charset="0"/>
                <a:cs typeface="Times New Roman" panose="02020603050405020304" pitchFamily="18" charset="0"/>
              </a:endParaRPr>
            </a:p>
          </p:txBody>
        </p:sp>
        <p:sp>
          <p:nvSpPr>
            <p:cNvPr id="40" name="TextBox 39"/>
            <p:cNvSpPr txBox="1"/>
            <p:nvPr/>
          </p:nvSpPr>
          <p:spPr>
            <a:xfrm>
              <a:off x="962465" y="5518752"/>
              <a:ext cx="1822889" cy="923330"/>
            </a:xfrm>
            <a:prstGeom prst="rect">
              <a:avLst/>
            </a:prstGeom>
            <a:noFill/>
          </p:spPr>
          <p:txBody>
            <a:bodyPr wrap="square" rtlCol="0">
              <a:spAutoFit/>
            </a:bodyPr>
            <a:lstStyle/>
            <a:p>
              <a:r>
                <a:rPr lang="en-US" sz="5400" b="1" dirty="0" err="1" smtClean="0">
                  <a:solidFill>
                    <a:srgbClr val="FF0000"/>
                  </a:solidFill>
                  <a:latin typeface="Times New Roman" panose="02020603050405020304" pitchFamily="18" charset="0"/>
                  <a:cs typeface="Times New Roman" panose="02020603050405020304" pitchFamily="18" charset="0"/>
                </a:rPr>
                <a:t>ươm</a:t>
              </a:r>
              <a:r>
                <a:rPr lang="en-US" sz="5400" b="1" dirty="0" smtClean="0">
                  <a:solidFill>
                    <a:srgbClr val="FF0000"/>
                  </a:solidFill>
                  <a:latin typeface="Times New Roman" panose="02020603050405020304" pitchFamily="18" charset="0"/>
                  <a:cs typeface="Times New Roman" panose="02020603050405020304" pitchFamily="18" charset="0"/>
                </a:rPr>
                <a:t> </a:t>
              </a:r>
              <a:endParaRPr lang="en-US" sz="5400" b="1" dirty="0">
                <a:solidFill>
                  <a:srgbClr val="FF0000"/>
                </a:solidFill>
                <a:latin typeface="Times New Roman" panose="02020603050405020304" pitchFamily="18" charset="0"/>
                <a:cs typeface="Times New Roman" panose="02020603050405020304" pitchFamily="18" charset="0"/>
              </a:endParaRPr>
            </a:p>
          </p:txBody>
        </p:sp>
      </p:grpSp>
      <p:sp>
        <p:nvSpPr>
          <p:cNvPr id="45" name="TextBox 44"/>
          <p:cNvSpPr txBox="1"/>
          <p:nvPr/>
        </p:nvSpPr>
        <p:spPr>
          <a:xfrm>
            <a:off x="4233254" y="5491315"/>
            <a:ext cx="1543886" cy="923330"/>
          </a:xfrm>
          <a:prstGeom prst="rect">
            <a:avLst/>
          </a:prstGeom>
          <a:noFill/>
        </p:spPr>
        <p:txBody>
          <a:bodyPr wrap="square" rtlCol="0">
            <a:spAutoFit/>
          </a:bodyPr>
          <a:lstStyle/>
          <a:p>
            <a:r>
              <a:rPr lang="en-US" sz="5400" b="1" dirty="0" err="1" smtClean="0">
                <a:solidFill>
                  <a:srgbClr val="008000"/>
                </a:solidFill>
                <a:latin typeface="Times New Roman" panose="02020603050405020304" pitchFamily="18" charset="0"/>
                <a:cs typeface="Times New Roman" panose="02020603050405020304" pitchFamily="18" charset="0"/>
              </a:rPr>
              <a:t>ươp</a:t>
            </a:r>
            <a:r>
              <a:rPr lang="en-US" sz="5400" b="1" dirty="0" smtClean="0">
                <a:solidFill>
                  <a:srgbClr val="008000"/>
                </a:solidFill>
                <a:latin typeface="Times New Roman" panose="02020603050405020304" pitchFamily="18" charset="0"/>
                <a:cs typeface="Times New Roman" panose="02020603050405020304" pitchFamily="18" charset="0"/>
              </a:rPr>
              <a:t> </a:t>
            </a:r>
            <a:endParaRPr lang="en-US" sz="5400" b="1" dirty="0">
              <a:solidFill>
                <a:srgbClr val="008000"/>
              </a:solidFill>
              <a:latin typeface="Times New Roman" panose="02020603050405020304" pitchFamily="18" charset="0"/>
              <a:cs typeface="Times New Roman" panose="02020603050405020304" pitchFamily="18" charset="0"/>
            </a:endParaRPr>
          </a:p>
        </p:txBody>
      </p:sp>
      <p:sp>
        <p:nvSpPr>
          <p:cNvPr id="46" name="TextBox 45"/>
          <p:cNvSpPr txBox="1"/>
          <p:nvPr/>
        </p:nvSpPr>
        <p:spPr>
          <a:xfrm>
            <a:off x="6964223" y="5463878"/>
            <a:ext cx="1543886" cy="923330"/>
          </a:xfrm>
          <a:prstGeom prst="rect">
            <a:avLst/>
          </a:prstGeom>
          <a:noFill/>
        </p:spPr>
        <p:txBody>
          <a:bodyPr wrap="square" rtlCol="0">
            <a:spAutoFit/>
          </a:bodyPr>
          <a:lstStyle/>
          <a:p>
            <a:r>
              <a:rPr lang="en-US" sz="5400" b="1" dirty="0" err="1" smtClean="0">
                <a:solidFill>
                  <a:srgbClr val="008000"/>
                </a:solidFill>
                <a:latin typeface="Times New Roman" panose="02020603050405020304" pitchFamily="18" charset="0"/>
                <a:cs typeface="Times New Roman" panose="02020603050405020304" pitchFamily="18" charset="0"/>
              </a:rPr>
              <a:t>ươp</a:t>
            </a:r>
            <a:r>
              <a:rPr lang="en-US" sz="5400" b="1" dirty="0" smtClean="0">
                <a:solidFill>
                  <a:srgbClr val="008000"/>
                </a:solidFill>
                <a:latin typeface="Times New Roman" panose="02020603050405020304" pitchFamily="18" charset="0"/>
                <a:cs typeface="Times New Roman" panose="02020603050405020304" pitchFamily="18" charset="0"/>
              </a:rPr>
              <a:t> </a:t>
            </a:r>
            <a:endParaRPr lang="en-US" sz="5400" b="1" dirty="0">
              <a:solidFill>
                <a:srgbClr val="008000"/>
              </a:solidFill>
              <a:latin typeface="Times New Roman" panose="02020603050405020304" pitchFamily="18" charset="0"/>
              <a:cs typeface="Times New Roman" panose="02020603050405020304" pitchFamily="18" charset="0"/>
            </a:endParaRPr>
          </a:p>
        </p:txBody>
      </p:sp>
      <p:sp>
        <p:nvSpPr>
          <p:cNvPr id="47" name="TextBox 46"/>
          <p:cNvSpPr txBox="1"/>
          <p:nvPr/>
        </p:nvSpPr>
        <p:spPr>
          <a:xfrm>
            <a:off x="9328684" y="5507123"/>
            <a:ext cx="1543886" cy="923330"/>
          </a:xfrm>
          <a:prstGeom prst="rect">
            <a:avLst/>
          </a:prstGeom>
          <a:noFill/>
        </p:spPr>
        <p:txBody>
          <a:bodyPr wrap="square" rtlCol="0">
            <a:spAutoFit/>
          </a:bodyPr>
          <a:lstStyle/>
          <a:p>
            <a:r>
              <a:rPr lang="en-US" sz="5400" b="1" dirty="0" err="1" smtClean="0">
                <a:solidFill>
                  <a:srgbClr val="008000"/>
                </a:solidFill>
                <a:latin typeface="Times New Roman" panose="02020603050405020304" pitchFamily="18" charset="0"/>
                <a:cs typeface="Times New Roman" panose="02020603050405020304" pitchFamily="18" charset="0"/>
              </a:rPr>
              <a:t>ươp</a:t>
            </a:r>
            <a:r>
              <a:rPr lang="en-US" sz="5400" b="1" dirty="0" smtClean="0">
                <a:solidFill>
                  <a:srgbClr val="008000"/>
                </a:solidFill>
                <a:latin typeface="Times New Roman" panose="02020603050405020304" pitchFamily="18" charset="0"/>
                <a:cs typeface="Times New Roman" panose="02020603050405020304" pitchFamily="18" charset="0"/>
              </a:rPr>
              <a:t> </a:t>
            </a:r>
            <a:endParaRPr lang="en-US" sz="5400" b="1" dirty="0">
              <a:solidFill>
                <a:srgbClr val="008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41"/>
                                        </p:tgtEl>
                                        <p:attrNameLst>
                                          <p:attrName>style.visibility</p:attrName>
                                        </p:attrNameLst>
                                      </p:cBhvr>
                                      <p:to>
                                        <p:strVal val="visible"/>
                                      </p:to>
                                    </p:set>
                                    <p:animEffect transition="in" filter="wipe(down)">
                                      <p:cBhvr>
                                        <p:cTn id="33" dur="500"/>
                                        <p:tgtEl>
                                          <p:spTgt spid="41"/>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43"/>
                                        </p:tgtEl>
                                        <p:attrNameLst>
                                          <p:attrName>style.visibility</p:attrName>
                                        </p:attrNameLst>
                                      </p:cBhvr>
                                      <p:to>
                                        <p:strVal val="visible"/>
                                      </p:to>
                                    </p:set>
                                    <p:animEffect transition="in" filter="wipe(down)">
                                      <p:cBhvr>
                                        <p:cTn id="38" dur="500"/>
                                        <p:tgtEl>
                                          <p:spTgt spid="43"/>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45"/>
                                        </p:tgtEl>
                                        <p:attrNameLst>
                                          <p:attrName>style.visibility</p:attrName>
                                        </p:attrNameLst>
                                      </p:cBhvr>
                                      <p:to>
                                        <p:strVal val="visible"/>
                                      </p:to>
                                    </p:set>
                                    <p:animEffect transition="in" filter="wipe(down)">
                                      <p:cBhvr>
                                        <p:cTn id="43" dur="500"/>
                                        <p:tgtEl>
                                          <p:spTgt spid="45"/>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46"/>
                                        </p:tgtEl>
                                        <p:attrNameLst>
                                          <p:attrName>style.visibility</p:attrName>
                                        </p:attrNameLst>
                                      </p:cBhvr>
                                      <p:to>
                                        <p:strVal val="visible"/>
                                      </p:to>
                                    </p:set>
                                    <p:animEffect transition="in" filter="wipe(down)">
                                      <p:cBhvr>
                                        <p:cTn id="46" dur="500"/>
                                        <p:tgtEl>
                                          <p:spTgt spid="46"/>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47"/>
                                        </p:tgtEl>
                                        <p:attrNameLst>
                                          <p:attrName>style.visibility</p:attrName>
                                        </p:attrNameLst>
                                      </p:cBhvr>
                                      <p:to>
                                        <p:strVal val="visible"/>
                                      </p:to>
                                    </p:set>
                                    <p:animEffect transition="in" filter="wipe(down)">
                                      <p:cBhvr>
                                        <p:cTn id="49"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4" grpId="0"/>
      <p:bldP spid="14" grpId="0"/>
      <p:bldP spid="15" grpId="0"/>
      <p:bldP spid="16" grpId="0"/>
      <p:bldP spid="35" grpId="0"/>
      <p:bldP spid="45" grpId="0"/>
      <p:bldP spid="46" grpId="0"/>
      <p:bldP spid="4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4" name="TextBox 3"/>
          <p:cNvSpPr txBox="1"/>
          <p:nvPr/>
        </p:nvSpPr>
        <p:spPr>
          <a:xfrm>
            <a:off x="4115022" y="2573110"/>
            <a:ext cx="4839792" cy="1323439"/>
          </a:xfrm>
          <a:prstGeom prst="rect">
            <a:avLst/>
          </a:prstGeom>
          <a:noFill/>
        </p:spPr>
        <p:txBody>
          <a:bodyPr wrap="square" rtlCol="0">
            <a:spAutoFit/>
          </a:bodyPr>
          <a:lstStyle/>
          <a:p>
            <a:r>
              <a:rPr lang="en-US" sz="8000" b="1" dirty="0" err="1" smtClean="0">
                <a:solidFill>
                  <a:srgbClr val="333399"/>
                </a:solidFill>
                <a:latin typeface="Times New Roman" panose="02020603050405020304" pitchFamily="18" charset="0"/>
                <a:cs typeface="Times New Roman" panose="02020603050405020304" pitchFamily="18" charset="0"/>
              </a:rPr>
              <a:t>Giải</a:t>
            </a:r>
            <a:r>
              <a:rPr lang="en-US" sz="8000" b="1" dirty="0" smtClean="0">
                <a:solidFill>
                  <a:srgbClr val="333399"/>
                </a:solidFill>
                <a:latin typeface="Times New Roman" panose="02020603050405020304" pitchFamily="18" charset="0"/>
                <a:cs typeface="Times New Roman" panose="02020603050405020304" pitchFamily="18" charset="0"/>
              </a:rPr>
              <a:t> </a:t>
            </a:r>
            <a:r>
              <a:rPr lang="en-US" sz="8000" b="1" dirty="0" err="1" smtClean="0">
                <a:solidFill>
                  <a:srgbClr val="333399"/>
                </a:solidFill>
                <a:latin typeface="Times New Roman" panose="02020603050405020304" pitchFamily="18" charset="0"/>
                <a:cs typeface="Times New Roman" panose="02020603050405020304" pitchFamily="18" charset="0"/>
              </a:rPr>
              <a:t>lao</a:t>
            </a:r>
            <a:endParaRPr lang="en-US" sz="8000" b="1" dirty="0">
              <a:solidFill>
                <a:srgbClr val="333399"/>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242663" y="0"/>
            <a:ext cx="1972491" cy="13977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4140927" y="5389832"/>
            <a:ext cx="3683726" cy="923330"/>
          </a:xfrm>
          <a:prstGeom prst="rect">
            <a:avLst/>
          </a:prstGeom>
          <a:noFill/>
        </p:spPr>
        <p:txBody>
          <a:bodyPr wrap="square" rtlCol="0">
            <a:spAutoFit/>
          </a:bodyPr>
          <a:lstStyle/>
          <a:p>
            <a:r>
              <a:rPr lang="en-US" sz="5400" b="1" dirty="0">
                <a:latin typeface="Times New Roman" panose="02020603050405020304" pitchFamily="18" charset="0"/>
                <a:cs typeface="Times New Roman" panose="02020603050405020304" pitchFamily="18" charset="0"/>
              </a:rPr>
              <a:t>c</a:t>
            </a:r>
            <a:r>
              <a:rPr lang="en-US" sz="5400" b="1" dirty="0" smtClean="0">
                <a:latin typeface="Times New Roman" panose="02020603050405020304" pitchFamily="18" charset="0"/>
                <a:cs typeface="Times New Roman" panose="02020603050405020304" pitchFamily="18" charset="0"/>
              </a:rPr>
              <a:t>on </a:t>
            </a:r>
            <a:r>
              <a:rPr lang="en-US" sz="5400" b="1" dirty="0" err="1" smtClean="0">
                <a:latin typeface="Times New Roman" panose="02020603050405020304" pitchFamily="18" charset="0"/>
                <a:cs typeface="Times New Roman" panose="02020603050405020304" pitchFamily="18" charset="0"/>
              </a:rPr>
              <a:t>bướm</a:t>
            </a:r>
            <a:endParaRPr lang="en-US" sz="5400" b="1" dirty="0">
              <a:solidFill>
                <a:srgbClr val="FF0000"/>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5543739" y="5389832"/>
            <a:ext cx="1867248" cy="923330"/>
          </a:xfrm>
          <a:prstGeom prst="rect">
            <a:avLst/>
          </a:prstGeom>
          <a:noFill/>
          <a:ln>
            <a:noFill/>
          </a:ln>
        </p:spPr>
        <p:txBody>
          <a:bodyPr wrap="square" rtlCol="0">
            <a:spAutoFit/>
          </a:bodyPr>
          <a:lstStyle/>
          <a:p>
            <a:r>
              <a:rPr lang="en-US" sz="5400" b="1" dirty="0" smtClean="0">
                <a:solidFill>
                  <a:srgbClr val="FF0000"/>
                </a:solidFill>
                <a:latin typeface="Times New Roman" panose="02020603050405020304" pitchFamily="18" charset="0"/>
                <a:cs typeface="Times New Roman" panose="02020603050405020304" pitchFamily="18" charset="0"/>
              </a:rPr>
              <a:t> </a:t>
            </a:r>
            <a:r>
              <a:rPr lang="en-US" sz="5400" b="1" dirty="0" err="1" smtClean="0">
                <a:solidFill>
                  <a:srgbClr val="FF0000"/>
                </a:solidFill>
                <a:latin typeface="Times New Roman" panose="02020603050405020304" pitchFamily="18" charset="0"/>
                <a:cs typeface="Times New Roman" panose="02020603050405020304" pitchFamily="18" charset="0"/>
              </a:rPr>
              <a:t>ươm</a:t>
            </a:r>
            <a:r>
              <a:rPr lang="en-US" sz="5400" b="1" dirty="0" smtClean="0">
                <a:solidFill>
                  <a:srgbClr val="FF0000"/>
                </a:solidFill>
                <a:latin typeface="Times New Roman" panose="02020603050405020304" pitchFamily="18" charset="0"/>
                <a:cs typeface="Times New Roman" panose="02020603050405020304" pitchFamily="18" charset="0"/>
              </a:rPr>
              <a:t> </a:t>
            </a:r>
            <a:endParaRPr lang="en-US" sz="5400" b="1" dirty="0">
              <a:solidFill>
                <a:srgbClr val="FF0000"/>
              </a:solidFill>
              <a:latin typeface="Times New Roman" panose="02020603050405020304" pitchFamily="18" charset="0"/>
              <a:cs typeface="Times New Roman" panose="02020603050405020304" pitchFamily="18" charset="0"/>
            </a:endParaRPr>
          </a:p>
        </p:txBody>
      </p:sp>
      <p:pic>
        <p:nvPicPr>
          <p:cNvPr id="4098" name="Picture 2" descr="Bướm bay vào nhà liên tục có phải linh hồn bố tôi chưa siêu thoát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9060" y="0"/>
            <a:ext cx="8648087" cy="538983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5193021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TotalTime>
  <Words>305</Words>
  <Application>Microsoft Office PowerPoint</Application>
  <PresentationFormat>Widescreen</PresentationFormat>
  <Paragraphs>80</Paragraphs>
  <Slides>21</Slides>
  <Notes>4</Notes>
  <HiddenSlides>0</HiddenSlides>
  <MMClips>1</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21</vt:i4>
      </vt:variant>
    </vt:vector>
  </HeadingPairs>
  <TitlesOfParts>
    <vt:vector size="34" baseType="lpstr">
      <vt:lpstr>Microsoft YaHei</vt:lpstr>
      <vt:lpstr>SimSun</vt:lpstr>
      <vt:lpstr>.VnAvant</vt:lpstr>
      <vt:lpstr>Arial</vt:lpstr>
      <vt:lpstr>AvantGarde</vt:lpstr>
      <vt:lpstr>Calibri</vt:lpstr>
      <vt:lpstr>Calibri Light</vt:lpstr>
      <vt:lpstr>Chivo Light</vt:lpstr>
      <vt:lpstr>Tahoma</vt:lpstr>
      <vt:lpstr>Times New Roman</vt:lpstr>
      <vt:lpstr>UNI Chu truyen thong</vt:lpstr>
      <vt:lpstr>等线</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DÆn dß</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linhmx</dc:creator>
  <cp:lastModifiedBy>Admin</cp:lastModifiedBy>
  <cp:revision>80</cp:revision>
  <dcterms:created xsi:type="dcterms:W3CDTF">2020-08-13T09:32:00Z</dcterms:created>
  <dcterms:modified xsi:type="dcterms:W3CDTF">2021-12-21T07:15:40Z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1033-11.2.0.9635</vt:lpwstr>
  </property>
</Properties>
</file>