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  <p:sldMasterId id="2147483710" r:id="rId5"/>
    <p:sldMasterId id="2147483722" r:id="rId6"/>
    <p:sldMasterId id="2147483748" r:id="rId7"/>
    <p:sldMasterId id="2147483760" r:id="rId8"/>
  </p:sldMasterIdLst>
  <p:notesMasterIdLst>
    <p:notesMasterId r:id="rId37"/>
  </p:notesMasterIdLst>
  <p:sldIdLst>
    <p:sldId id="257" r:id="rId9"/>
    <p:sldId id="263" r:id="rId10"/>
    <p:sldId id="264" r:id="rId11"/>
    <p:sldId id="258" r:id="rId12"/>
    <p:sldId id="259" r:id="rId13"/>
    <p:sldId id="260" r:id="rId14"/>
    <p:sldId id="261" r:id="rId15"/>
    <p:sldId id="509" r:id="rId16"/>
    <p:sldId id="266" r:id="rId17"/>
    <p:sldId id="268" r:id="rId18"/>
    <p:sldId id="270" r:id="rId19"/>
    <p:sldId id="513" r:id="rId20"/>
    <p:sldId id="510" r:id="rId21"/>
    <p:sldId id="271" r:id="rId22"/>
    <p:sldId id="511" r:id="rId23"/>
    <p:sldId id="506" r:id="rId24"/>
    <p:sldId id="514" r:id="rId25"/>
    <p:sldId id="508" r:id="rId26"/>
    <p:sldId id="304" r:id="rId27"/>
    <p:sldId id="494" r:id="rId28"/>
    <p:sldId id="495" r:id="rId29"/>
    <p:sldId id="496" r:id="rId30"/>
    <p:sldId id="497" r:id="rId31"/>
    <p:sldId id="278" r:id="rId32"/>
    <p:sldId id="325" r:id="rId33"/>
    <p:sldId id="276" r:id="rId34"/>
    <p:sldId id="298" r:id="rId35"/>
    <p:sldId id="51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517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20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68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125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1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6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6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5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53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932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852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932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59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70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05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57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99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2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77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38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3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90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845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6183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931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04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25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12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49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47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1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9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7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3399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960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8352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0842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90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413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6344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6156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68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619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5452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787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35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62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839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89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5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21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838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3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183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23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78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318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6125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106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225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974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463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1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220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9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894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24" Type="http://schemas.openxmlformats.org/officeDocument/2006/relationships/image" Target="../media/image16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8.png"/><Relationship Id="rId10" Type="http://schemas.openxmlformats.org/officeDocument/2006/relationships/image" Target="../media/image9.png"/><Relationship Id="rId19" Type="http://schemas.microsoft.com/office/2007/relationships/hdphoto" Target="../media/hdphoto8.wdp"/><Relationship Id="rId31" Type="http://schemas.openxmlformats.org/officeDocument/2006/relationships/image" Target="../media/image20.png"/><Relationship Id="rId4" Type="http://schemas.openxmlformats.org/officeDocument/2006/relationships/image" Target="../media/image6.jpeg"/><Relationship Id="rId9" Type="http://schemas.microsoft.com/office/2007/relationships/hdphoto" Target="../media/hdphoto3.wdp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2.wdp"/><Relationship Id="rId30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14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1.png"/><Relationship Id="rId26" Type="http://schemas.microsoft.com/office/2007/relationships/hdphoto" Target="../media/hdphoto38.wdp"/><Relationship Id="rId3" Type="http://schemas.openxmlformats.org/officeDocument/2006/relationships/image" Target="../media/image62.png"/><Relationship Id="rId21" Type="http://schemas.openxmlformats.org/officeDocument/2006/relationships/image" Target="../media/image73.png"/><Relationship Id="rId7" Type="http://schemas.openxmlformats.org/officeDocument/2006/relationships/image" Target="../media/image64.png"/><Relationship Id="rId12" Type="http://schemas.openxmlformats.org/officeDocument/2006/relationships/image" Target="../media/image67.gif"/><Relationship Id="rId17" Type="http://schemas.openxmlformats.org/officeDocument/2006/relationships/image" Target="../media/image70.png"/><Relationship Id="rId25" Type="http://schemas.openxmlformats.org/officeDocument/2006/relationships/image" Target="../media/image75.png"/><Relationship Id="rId33" Type="http://schemas.microsoft.com/office/2007/relationships/hdphoto" Target="../media/hdphoto41.wdp"/><Relationship Id="rId2" Type="http://schemas.openxmlformats.org/officeDocument/2006/relationships/image" Target="../media/image61.gif"/><Relationship Id="rId16" Type="http://schemas.microsoft.com/office/2007/relationships/hdphoto" Target="../media/hdphoto29.wdp"/><Relationship Id="rId20" Type="http://schemas.openxmlformats.org/officeDocument/2006/relationships/image" Target="../media/image72.gif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58.xml"/><Relationship Id="rId6" Type="http://schemas.microsoft.com/office/2007/relationships/hdphoto" Target="../media/hdphoto31.wdp"/><Relationship Id="rId11" Type="http://schemas.openxmlformats.org/officeDocument/2006/relationships/image" Target="../media/image66.gif"/><Relationship Id="rId24" Type="http://schemas.microsoft.com/office/2007/relationships/hdphoto" Target="../media/hdphoto37.wdp"/><Relationship Id="rId32" Type="http://schemas.openxmlformats.org/officeDocument/2006/relationships/image" Target="../media/image79.png"/><Relationship Id="rId5" Type="http://schemas.openxmlformats.org/officeDocument/2006/relationships/image" Target="../media/image63.png"/><Relationship Id="rId15" Type="http://schemas.openxmlformats.org/officeDocument/2006/relationships/image" Target="../media/image69.png"/><Relationship Id="rId23" Type="http://schemas.openxmlformats.org/officeDocument/2006/relationships/image" Target="../media/image74.png"/><Relationship Id="rId28" Type="http://schemas.microsoft.com/office/2007/relationships/hdphoto" Target="../media/hdphoto39.wdp"/><Relationship Id="rId10" Type="http://schemas.microsoft.com/office/2007/relationships/hdphoto" Target="../media/hdphoto33.wdp"/><Relationship Id="rId19" Type="http://schemas.microsoft.com/office/2007/relationships/hdphoto" Target="../media/hdphoto35.wdp"/><Relationship Id="rId31" Type="http://schemas.openxmlformats.org/officeDocument/2006/relationships/image" Target="../media/image78.gif"/><Relationship Id="rId4" Type="http://schemas.microsoft.com/office/2007/relationships/hdphoto" Target="../media/hdphoto30.wdp"/><Relationship Id="rId9" Type="http://schemas.openxmlformats.org/officeDocument/2006/relationships/image" Target="../media/image65.png"/><Relationship Id="rId14" Type="http://schemas.microsoft.com/office/2007/relationships/hdphoto" Target="../media/hdphoto34.wdp"/><Relationship Id="rId22" Type="http://schemas.microsoft.com/office/2007/relationships/hdphoto" Target="../media/hdphoto36.wdp"/><Relationship Id="rId27" Type="http://schemas.openxmlformats.org/officeDocument/2006/relationships/image" Target="../media/image76.png"/><Relationship Id="rId30" Type="http://schemas.microsoft.com/office/2007/relationships/hdphoto" Target="../media/hdphoto40.wdp"/><Relationship Id="rId8" Type="http://schemas.microsoft.com/office/2007/relationships/hdphoto" Target="../media/hdphoto32.wdp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slide" Target="slide6.xml"/><Relationship Id="rId26" Type="http://schemas.openxmlformats.org/officeDocument/2006/relationships/image" Target="../media/image16.png"/><Relationship Id="rId39" Type="http://schemas.openxmlformats.org/officeDocument/2006/relationships/image" Target="../media/image38.png"/><Relationship Id="rId21" Type="http://schemas.openxmlformats.org/officeDocument/2006/relationships/image" Target="../media/image13.png"/><Relationship Id="rId34" Type="http://schemas.openxmlformats.org/officeDocument/2006/relationships/image" Target="../media/image35.png"/><Relationship Id="rId42" Type="http://schemas.microsoft.com/office/2007/relationships/hdphoto" Target="../media/hdphoto26.wdp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6" Type="http://schemas.microsoft.com/office/2007/relationships/hdphoto" Target="../media/hdphoto9.wdp"/><Relationship Id="rId29" Type="http://schemas.microsoft.com/office/2007/relationships/hdphoto" Target="../media/hdphoto21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8.png"/><Relationship Id="rId24" Type="http://schemas.openxmlformats.org/officeDocument/2006/relationships/image" Target="../media/image32.png"/><Relationship Id="rId32" Type="http://schemas.openxmlformats.org/officeDocument/2006/relationships/image" Target="../media/image17.png"/><Relationship Id="rId37" Type="http://schemas.openxmlformats.org/officeDocument/2006/relationships/image" Target="../media/image37.png"/><Relationship Id="rId40" Type="http://schemas.microsoft.com/office/2007/relationships/hdphoto" Target="../media/hdphoto25.wdp"/><Relationship Id="rId45" Type="http://schemas.openxmlformats.org/officeDocument/2006/relationships/image" Target="../media/image41.png"/><Relationship Id="rId5" Type="http://schemas.openxmlformats.org/officeDocument/2006/relationships/image" Target="../media/image25.png"/><Relationship Id="rId15" Type="http://schemas.openxmlformats.org/officeDocument/2006/relationships/image" Target="../media/image14.png"/><Relationship Id="rId23" Type="http://schemas.openxmlformats.org/officeDocument/2006/relationships/slide" Target="slide7.xml"/><Relationship Id="rId28" Type="http://schemas.openxmlformats.org/officeDocument/2006/relationships/image" Target="../media/image33.png"/><Relationship Id="rId36" Type="http://schemas.microsoft.com/office/2007/relationships/hdphoto" Target="../media/hdphoto23.wdp"/><Relationship Id="rId10" Type="http://schemas.microsoft.com/office/2007/relationships/hdphoto" Target="../media/hdphoto18.wdp"/><Relationship Id="rId19" Type="http://schemas.openxmlformats.org/officeDocument/2006/relationships/image" Target="../media/image31.png"/><Relationship Id="rId31" Type="http://schemas.microsoft.com/office/2007/relationships/hdphoto" Target="../media/hdphoto22.wdp"/><Relationship Id="rId44" Type="http://schemas.microsoft.com/office/2007/relationships/hdphoto" Target="../media/hdphoto27.wdp"/><Relationship Id="rId4" Type="http://schemas.microsoft.com/office/2007/relationships/hdphoto" Target="../media/hdphoto15.wdp"/><Relationship Id="rId9" Type="http://schemas.openxmlformats.org/officeDocument/2006/relationships/image" Target="../media/image27.png"/><Relationship Id="rId14" Type="http://schemas.openxmlformats.org/officeDocument/2006/relationships/slide" Target="slide4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34.png"/><Relationship Id="rId35" Type="http://schemas.openxmlformats.org/officeDocument/2006/relationships/image" Target="../media/image36.png"/><Relationship Id="rId43" Type="http://schemas.openxmlformats.org/officeDocument/2006/relationships/image" Target="../media/image40.png"/><Relationship Id="rId8" Type="http://schemas.microsoft.com/office/2007/relationships/hdphoto" Target="../media/hdphoto17.wdp"/><Relationship Id="rId3" Type="http://schemas.openxmlformats.org/officeDocument/2006/relationships/image" Target="../media/image24.png"/><Relationship Id="rId12" Type="http://schemas.microsoft.com/office/2007/relationships/hdphoto" Target="../media/hdphoto19.wdp"/><Relationship Id="rId17" Type="http://schemas.openxmlformats.org/officeDocument/2006/relationships/image" Target="../media/image30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microsoft.com/office/2007/relationships/hdphoto" Target="../media/hdphoto24.wdp"/><Relationship Id="rId46" Type="http://schemas.microsoft.com/office/2007/relationships/hdphoto" Target="../media/hdphoto28.wdp"/><Relationship Id="rId20" Type="http://schemas.openxmlformats.org/officeDocument/2006/relationships/slide" Target="slide5.xml"/><Relationship Id="rId41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slide" Target="slide3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7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11">
            <a:extLst>
              <a:ext uri="{FF2B5EF4-FFF2-40B4-BE49-F238E27FC236}">
                <a16:creationId xmlns="" xmlns:a16="http://schemas.microsoft.com/office/drawing/2014/main" id="{4500622B-2505-413E-BAD3-162E61F415A1}"/>
              </a:ext>
            </a:extLst>
          </p:cNvPr>
          <p:cNvSpPr/>
          <p:nvPr/>
        </p:nvSpPr>
        <p:spPr>
          <a:xfrm>
            <a:off x="59238" y="177794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7" name="Text Box 3"/>
          <p:cNvSpPr txBox="1"/>
          <p:nvPr/>
        </p:nvSpPr>
        <p:spPr>
          <a:xfrm>
            <a:off x="2828261" y="71452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ngậm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tai.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3590152"/>
            <a:ext cx="6191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/>
          <p:cNvSpPr txBox="1"/>
          <p:nvPr/>
        </p:nvSpPr>
        <p:spPr>
          <a:xfrm>
            <a:off x="2828261" y="71452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ngậm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tai.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3590152"/>
            <a:ext cx="6191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109121" y="71452"/>
            <a:ext cx="2719140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0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CC44A66A-CFBC-4185-A688-03B3CA2D55C7}"/>
              </a:ext>
            </a:extLst>
          </p:cNvPr>
          <p:cNvGrpSpPr/>
          <p:nvPr/>
        </p:nvGrpSpPr>
        <p:grpSpPr>
          <a:xfrm>
            <a:off x="3842836" y="1993081"/>
            <a:ext cx="7237540" cy="2628770"/>
            <a:chOff x="3815445" y="140918"/>
            <a:chExt cx="3822655" cy="2628748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628748"/>
              <a:chOff x="181619" y="1261924"/>
              <a:chExt cx="2109019" cy="2394653"/>
            </a:xfrm>
          </p:grpSpPr>
          <p:sp>
            <p:nvSpPr>
              <p:cNvPr id="35" name="Hexagon 34">
                <a:extLst>
                  <a:ext uri="{FF2B5EF4-FFF2-40B4-BE49-F238E27FC236}">
                    <a16:creationId xmlns="" xmlns:a16="http://schemas.microsoft.com/office/drawing/2014/main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933995" cy="2102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1" dirty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</a:t>
                </a:r>
                <a:r>
                  <a:rPr kumimoji="0" lang="en-US" sz="36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hiên</a:t>
                </a:r>
                <a:r>
                  <a:rPr kumimoji="0" lang="en-US" sz="3600" b="1" i="0" u="none" strike="noStrike" kern="1200" cap="none" spc="0" normalizeH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tai</a:t>
                </a: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aseline="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những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thiên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nhiên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gây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tác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xấu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như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bão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lũ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lụt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hạn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hán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đất</a:t>
                </a:r>
                <a:r>
                  <a:rPr lang="en-US" sz="3600" dirty="0" smtClean="0"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.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4" name="10">
              <a:extLst>
                <a:ext uri="{FF2B5EF4-FFF2-40B4-BE49-F238E27FC236}">
                  <a16:creationId xmlns="" xmlns:a16="http://schemas.microsoft.com/office/drawing/2014/main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35091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Từ</a:t>
              </a:r>
              <a:endPara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dirty="0" err="1" smtClean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khó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371016" y="755091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CC44A66A-CFBC-4185-A688-03B3CA2D55C7}"/>
              </a:ext>
            </a:extLst>
          </p:cNvPr>
          <p:cNvGrpSpPr/>
          <p:nvPr/>
        </p:nvGrpSpPr>
        <p:grpSpPr>
          <a:xfrm>
            <a:off x="3340534" y="1986007"/>
            <a:ext cx="7237540" cy="2315210"/>
            <a:chOff x="3815445" y="140918"/>
            <a:chExt cx="3822655" cy="2315191"/>
          </a:xfrm>
        </p:grpSpPr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1539DEE3-0D31-4D4B-B17C-13F497CFC2B4}"/>
                </a:ext>
              </a:extLst>
            </p:cNvPr>
            <p:cNvGrpSpPr/>
            <p:nvPr/>
          </p:nvGrpSpPr>
          <p:grpSpPr>
            <a:xfrm>
              <a:off x="3815445" y="140918"/>
              <a:ext cx="3822655" cy="2315191"/>
              <a:chOff x="181619" y="1261924"/>
              <a:chExt cx="2109019" cy="2109019"/>
            </a:xfrm>
          </p:grpSpPr>
          <p:sp>
            <p:nvSpPr>
              <p:cNvPr id="35" name="Hexagon 34">
                <a:extLst>
                  <a:ext uri="{FF2B5EF4-FFF2-40B4-BE49-F238E27FC236}">
                    <a16:creationId xmlns="" xmlns:a16="http://schemas.microsoft.com/office/drawing/2014/main" id="{3EEDFF07-C64F-4FF0-923E-4B48D1B444BF}"/>
                  </a:ext>
                </a:extLst>
              </p:cNvPr>
              <p:cNvSpPr/>
              <p:nvPr/>
            </p:nvSpPr>
            <p:spPr>
              <a:xfrm>
                <a:off x="181619" y="1261924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C84C34AA-C2BA-4DD7-9967-7C7586E86BEC}"/>
                  </a:ext>
                </a:extLst>
              </p:cNvPr>
              <p:cNvSpPr txBox="1"/>
              <p:nvPr/>
            </p:nvSpPr>
            <p:spPr>
              <a:xfrm>
                <a:off x="311048" y="1553831"/>
                <a:ext cx="1933995" cy="588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34" name="10">
              <a:extLst>
                <a:ext uri="{FF2B5EF4-FFF2-40B4-BE49-F238E27FC236}">
                  <a16:creationId xmlns="" xmlns:a16="http://schemas.microsoft.com/office/drawing/2014/main" id="{A116BEF2-535D-41B5-BB8D-B674141EBBC4}"/>
                </a:ext>
              </a:extLst>
            </p:cNvPr>
            <p:cNvCxnSpPr/>
            <p:nvPr/>
          </p:nvCxnSpPr>
          <p:spPr>
            <a:xfrm>
              <a:off x="5078941" y="1024608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Rectangle 5"/>
          <p:cNvSpPr/>
          <p:nvPr/>
        </p:nvSpPr>
        <p:spPr>
          <a:xfrm>
            <a:off x="3784697" y="2451114"/>
            <a:ext cx="718337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828260" y="-84154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82EE266C-03E9-4315-A85B-3446053A75A8}"/>
              </a:ext>
            </a:extLst>
          </p:cNvPr>
          <p:cNvSpPr/>
          <p:nvPr/>
        </p:nvSpPr>
        <p:spPr>
          <a:xfrm>
            <a:off x="-103535" y="-39867"/>
            <a:ext cx="2931795" cy="83900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8" y="216637"/>
            <a:ext cx="527050" cy="279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D186DF07-225D-4C1F-9278-D73FDE5F9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42" y="3037678"/>
            <a:ext cx="527050" cy="254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92" y="303709"/>
            <a:ext cx="527050" cy="27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95123" y="813313"/>
            <a:ext cx="55466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6167" y="3482598"/>
            <a:ext cx="50246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8171" y="799136"/>
            <a:ext cx="4610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8171" y="3468499"/>
            <a:ext cx="4952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13" y="3029123"/>
            <a:ext cx="527050" cy="2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3"/>
          <p:cNvSpPr txBox="1"/>
          <p:nvPr/>
        </p:nvSpPr>
        <p:spPr>
          <a:xfrm>
            <a:off x="-130364" y="1614154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3"/>
          <p:cNvSpPr txBox="1"/>
          <p:nvPr/>
        </p:nvSpPr>
        <p:spPr>
          <a:xfrm>
            <a:off x="-63138" y="4361739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3"/>
          <p:cNvSpPr txBox="1"/>
          <p:nvPr/>
        </p:nvSpPr>
        <p:spPr>
          <a:xfrm>
            <a:off x="6296784" y="1762142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 Box 3"/>
          <p:cNvSpPr txBox="1"/>
          <p:nvPr/>
        </p:nvSpPr>
        <p:spPr>
          <a:xfrm>
            <a:off x="6210662" y="4321335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5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278475" y="175466"/>
            <a:ext cx="2719140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r>
              <a:rPr lang="en-US" sz="2000" b="1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72935CF-D9D8-4425-B793-55C6E016B5B6}"/>
              </a:ext>
            </a:extLst>
          </p:cNvPr>
          <p:cNvCxnSpPr/>
          <p:nvPr/>
        </p:nvCxnSpPr>
        <p:spPr>
          <a:xfrm flipH="1">
            <a:off x="4073795" y="10260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"/>
          <p:cNvSpPr txBox="1"/>
          <p:nvPr/>
        </p:nvSpPr>
        <p:spPr>
          <a:xfrm>
            <a:off x="2828261" y="-81873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1043588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63259" y="1191594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28170" y="3590153"/>
            <a:ext cx="6191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026176" y="154504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744479" y="21414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106530" y="26420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182730" y="26420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190584" y="369805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228684" y="420603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407283" y="47814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068430" y="5284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5152484" y="5284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605432" y="102065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528121" y="154504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528121" y="21033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450810" y="25953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569592" y="259539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0376872" y="36457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1440095" y="41971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1090472" y="47764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1516295" y="530531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11592495" y="530392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077329" y="10260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4913789" y="154504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6062476" y="21257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251037" y="268982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514057" y="36655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437857" y="42401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2353120" y="48012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3474921" y="52843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9234482" y="102065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273413" y="151030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9151912" y="205661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614607" y="268238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311513" y="37421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9717178" y="420603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8928506" y="477644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44623003-392C-4CA6-84A2-08F3B203A94E}"/>
              </a:ext>
            </a:extLst>
          </p:cNvPr>
          <p:cNvCxnSpPr/>
          <p:nvPr/>
        </p:nvCxnSpPr>
        <p:spPr>
          <a:xfrm flipH="1">
            <a:off x="9474416" y="52984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1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828260" y="-84154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="" xmlns:a16="http://schemas.microsoft.com/office/drawing/2014/main" id="{82EE266C-03E9-4315-A85B-3446053A75A8}"/>
              </a:ext>
            </a:extLst>
          </p:cNvPr>
          <p:cNvSpPr/>
          <p:nvPr/>
        </p:nvSpPr>
        <p:spPr>
          <a:xfrm>
            <a:off x="-103535" y="-39867"/>
            <a:ext cx="2931795" cy="83900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="" xmlns:a16="http://schemas.microsoft.com/office/drawing/2014/main" id="{72EBA176-382A-41D4-8969-D57B4E55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98" y="216637"/>
            <a:ext cx="527050" cy="279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D186DF07-225D-4C1F-9278-D73FDE5F9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42" y="3037678"/>
            <a:ext cx="527050" cy="254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92" y="303709"/>
            <a:ext cx="527050" cy="270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95123" y="813313"/>
            <a:ext cx="55466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6167" y="3482598"/>
            <a:ext cx="50246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38171" y="799136"/>
            <a:ext cx="4610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8171" y="3468499"/>
            <a:ext cx="495222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="" xmlns:a16="http://schemas.microsoft.com/office/drawing/2014/main" id="{2E30BCFE-B542-4651-B1BB-100F124B6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13" y="3029123"/>
            <a:ext cx="527050" cy="259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3"/>
          <p:cNvSpPr txBox="1"/>
          <p:nvPr/>
        </p:nvSpPr>
        <p:spPr>
          <a:xfrm>
            <a:off x="-130364" y="1614154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3"/>
          <p:cNvSpPr txBox="1"/>
          <p:nvPr/>
        </p:nvSpPr>
        <p:spPr>
          <a:xfrm>
            <a:off x="-63138" y="4361739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3"/>
          <p:cNvSpPr txBox="1"/>
          <p:nvPr/>
        </p:nvSpPr>
        <p:spPr>
          <a:xfrm>
            <a:off x="6296784" y="1762142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3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 Box 3"/>
          <p:cNvSpPr txBox="1"/>
          <p:nvPr/>
        </p:nvSpPr>
        <p:spPr>
          <a:xfrm>
            <a:off x="6210662" y="4321335"/>
            <a:ext cx="1327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kumimoji="0" lang="en-US" sz="28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4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8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16">
            <a:extLst>
              <a:ext uri="{FF2B5EF4-FFF2-40B4-BE49-F238E27FC236}">
                <a16:creationId xmlns="" xmlns:a16="http://schemas.microsoft.com/office/drawing/2014/main" id="{AB44F01F-64FB-403D-8BC3-EE4DB1671F6A}"/>
              </a:ext>
            </a:extLst>
          </p:cNvPr>
          <p:cNvSpPr/>
          <p:nvPr/>
        </p:nvSpPr>
        <p:spPr>
          <a:xfrm>
            <a:off x="10001885" y="5758648"/>
            <a:ext cx="1998345" cy="84518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 Box 3"/>
          <p:cNvSpPr txBox="1"/>
          <p:nvPr/>
        </p:nvSpPr>
        <p:spPr>
          <a:xfrm>
            <a:off x="3220147" y="0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902449"/>
            <a:ext cx="63029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092" y="3590153"/>
            <a:ext cx="587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7060" y="902449"/>
            <a:ext cx="5860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8170" y="3590153"/>
            <a:ext cx="61913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2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7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7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388620" y="5203226"/>
            <a:ext cx="11204665" cy="1196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r>
              <a:rPr lang="en-US" sz="360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360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ạt thóc sinh ra ở đâu</a:t>
            </a:r>
            <a:r>
              <a:rPr lang="vi-VN" sz="3600" smtClean="0">
                <a:solidFill>
                  <a:schemeClr val="bg1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600">
              <a:solidFill>
                <a:schemeClr val="bg1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>
            <a:off x="2132965" y="1908278"/>
            <a:ext cx="2095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 Box 3"/>
          <p:cNvSpPr txBox="1"/>
          <p:nvPr/>
        </p:nvSpPr>
        <p:spPr>
          <a:xfrm>
            <a:off x="2979310" y="43386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267" y="902449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5267" y="3141123"/>
            <a:ext cx="58731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7060" y="90244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3081001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0" y="5371817"/>
            <a:ext cx="12192000" cy="12003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2.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Nhưng </a:t>
            </a:r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 thơ nào cho thấy hạt thóc trải qua nhiều khó khăn</a:t>
            </a:r>
            <a:r>
              <a:rPr lang="vi-VN" sz="360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altLang="zh-CN" sz="36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10B05750-2603-4C54-84A2-C7DB7DF907AC}"/>
              </a:ext>
            </a:extLst>
          </p:cNvPr>
          <p:cNvCxnSpPr>
            <a:cxnSpLocks/>
          </p:cNvCxnSpPr>
          <p:nvPr/>
        </p:nvCxnSpPr>
        <p:spPr>
          <a:xfrm flipV="1">
            <a:off x="751522" y="4629150"/>
            <a:ext cx="3220403" cy="28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E79EBEA-802B-46DF-ABEF-58A4F9048276}"/>
              </a:ext>
            </a:extLst>
          </p:cNvPr>
          <p:cNvCxnSpPr>
            <a:cxnSpLocks/>
          </p:cNvCxnSpPr>
          <p:nvPr/>
        </p:nvCxnSpPr>
        <p:spPr>
          <a:xfrm flipV="1">
            <a:off x="751522" y="5086350"/>
            <a:ext cx="3806191" cy="28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25267" y="902449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037" y="313713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7060" y="90244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28940" y="3137133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"/>
          <p:cNvSpPr txBox="1"/>
          <p:nvPr/>
        </p:nvSpPr>
        <p:spPr>
          <a:xfrm>
            <a:off x="2979310" y="43386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63760048-BDE3-4835-B5C8-ECB9291037B9}"/>
              </a:ext>
            </a:extLst>
          </p:cNvPr>
          <p:cNvSpPr/>
          <p:nvPr/>
        </p:nvSpPr>
        <p:spPr>
          <a:xfrm>
            <a:off x="0" y="5808105"/>
            <a:ext cx="8994098" cy="921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="" xmlns:a16="http://schemas.microsoft.com/office/drawing/2014/main" id="{C36A1B2D-CBBF-4678-8B78-F239F672D379}"/>
              </a:ext>
            </a:extLst>
          </p:cNvPr>
          <p:cNvSpPr/>
          <p:nvPr/>
        </p:nvSpPr>
        <p:spPr>
          <a:xfrm>
            <a:off x="8994098" y="4746913"/>
            <a:ext cx="3943350" cy="1201420"/>
          </a:xfrm>
          <a:prstGeom prst="wedgeRoundRectCallout">
            <a:avLst>
              <a:gd name="adj1" fmla="val -48963"/>
              <a:gd name="adj2" fmla="val 98684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 thóc quý giá với con người ở chỗ nó nuôi sống con người.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0" y="5945593"/>
            <a:ext cx="8815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</a:t>
            </a: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 </a:t>
            </a:r>
            <a:r>
              <a:rPr lang="en-US" altLang="zh-CN" sz="360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Hạt thóc quý giá như thế nào với con người?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228" y="887458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998" y="313713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0638" y="996880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00638" y="3159708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"/>
          <p:cNvSpPr txBox="1"/>
          <p:nvPr/>
        </p:nvSpPr>
        <p:spPr>
          <a:xfrm>
            <a:off x="3039271" y="28395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96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E0AEC8-7838-4E77-A6B7-18E7F082B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262" y="2093912"/>
            <a:ext cx="10515600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</a:t>
            </a:r>
            <a:r>
              <a:rPr lang="en-US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thích nhất câu thơ nào? Vì sao</a:t>
            </a:r>
            <a:r>
              <a:rPr lang="en-US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4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855" y="13855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100750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12889" y1="71778" x2="12222" y2="96000"/>
                        <a14:foregroundMark x1="27778" y1="77333" x2="19333" y2="81778"/>
                        <a14:foregroundMark x1="23111" y1="83111" x2="24667" y2="86444"/>
                        <a14:foregroundMark x1="19778" y1="80889" x2="15333" y2="88222"/>
                        <a14:foregroundMark x1="52444" y1="73111" x2="52667" y2="93333"/>
                        <a14:foregroundMark x1="58667" y1="82444" x2="57111" y2="95333"/>
                        <a14:foregroundMark x1="64222" y1="83778" x2="59778" y2="94667"/>
                        <a14:foregroundMark x1="38444" y1="90667" x2="46000" y2="95333"/>
                        <a14:foregroundMark x1="91778" y1="75333" x2="71778" y2="96000"/>
                        <a14:foregroundMark x1="40000" y1="71778" x2="49333" y2="82444"/>
                        <a14:foregroundMark x1="40222" y1="55556" x2="47556" y2="65333"/>
                        <a14:foregroundMark x1="56667" y1="48444" x2="54667" y2="6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94"/>
          <a:stretch>
            <a:fillRect/>
          </a:stretch>
        </p:blipFill>
        <p:spPr>
          <a:xfrm>
            <a:off x="3804054" y="4917694"/>
            <a:ext cx="4114800" cy="17128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175" y="107677"/>
            <a:ext cx="2057400" cy="1035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961" y="751512"/>
            <a:ext cx="1824184" cy="124017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" y="6684209"/>
            <a:ext cx="12192000" cy="1737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228" y="1636968"/>
            <a:ext cx="6302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2998" y="3886643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47021" y="1651959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88901" y="3886643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3"/>
          <p:cNvSpPr txBox="1"/>
          <p:nvPr/>
        </p:nvSpPr>
        <p:spPr>
          <a:xfrm>
            <a:off x="3039271" y="777905"/>
            <a:ext cx="5644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4800" b="1" i="0" u="none" strike="noStrike" kern="1200" cap="none" spc="0" normalizeH="0" noProof="0" smtClean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" y="94287"/>
            <a:ext cx="61722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 thuộc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lòng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Hoạt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động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64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93C35C90-0D48-400D-BD0D-64BCB9126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Từ nào trong bài thơ cho thấy hạt thóc tự kể chuyện về mình? 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2552604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35751F0-6D67-4C3A-BC5E-ACEF051801E3}"/>
              </a:ext>
            </a:extLst>
          </p:cNvPr>
          <p:cNvSpPr txBox="1"/>
          <p:nvPr/>
        </p:nvSpPr>
        <p:spPr>
          <a:xfrm>
            <a:off x="838200" y="305991"/>
            <a:ext cx="9594954" cy="713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400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Đóng vai hạt thóc tự giới thiệu về mình.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37196" y="1859114"/>
            <a:ext cx="58602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hình hài bé nhỏ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trải cả bốn mùa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Dẫu bây giờ bình dị 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có từ ngàn xưa.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3344" y="4303455"/>
            <a:ext cx="61913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biết hát biết cười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 tôi luôn có ích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nuôi sống con người.</a:t>
            </a: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3687" y="2036712"/>
            <a:ext cx="54221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chỉ là hạt thóc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 ra trên cánh đồng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 trong mình câu chuyện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cuộc đời bão dông.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1457" y="4271396"/>
            <a:ext cx="4801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ngậm ánh nắng sớm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uống giọt sương mai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sống qua bão lũ</a:t>
            </a:r>
          </a:p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 chịu nhiều thiên tai.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2876404" y="1453247"/>
            <a:ext cx="564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Hạt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thóc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4803627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5302447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74716" y="5769640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43898" y="6234335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6993344" y="2840146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6993344" y="3805928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7053304" y="4817044"/>
            <a:ext cx="63246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F4F6DF6A-9EA2-46D0-BBF9-346004E0BA9D}"/>
              </a:ext>
            </a:extLst>
          </p:cNvPr>
          <p:cNvCxnSpPr>
            <a:cxnSpLocks/>
          </p:cNvCxnSpPr>
          <p:nvPr/>
        </p:nvCxnSpPr>
        <p:spPr>
          <a:xfrm>
            <a:off x="8287286" y="5769640"/>
            <a:ext cx="466970" cy="0"/>
          </a:xfrm>
          <a:prstGeom prst="line">
            <a:avLst/>
          </a:prstGeom>
          <a:ln w="28575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2" grpId="0"/>
      <p:bldP spid="23" grpId="0"/>
      <p:bldP spid="24" grpId="0"/>
      <p:bldP spid="25" grpId="0"/>
      <p:bldP spid="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/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/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1109278" y="-146049"/>
            <a:ext cx="1241946" cy="1180015"/>
          </a:xfrm>
          <a:prstGeom prst="star5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7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2400" dirty="0">
                <a:solidFill>
                  <a:srgbClr val="006600"/>
                </a:solidFill>
                <a:latin typeface="Calibri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149600" y="1391047"/>
            <a:ext cx="589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dẻ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492647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Cày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bừa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ươm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mầm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nhọc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vất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590800" y="444415"/>
            <a:ext cx="711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endParaRPr lang="en-US" sz="3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nho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3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endParaRPr lang="en-US" sz="3200" dirty="0" smtClean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/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giã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giần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sang</a:t>
            </a:r>
          </a:p>
          <a:p>
            <a:pPr algn="ctr" defTabSz="1219170"/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Nấu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cơm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dẻo</a:t>
            </a:r>
            <a:r>
              <a:rPr lang="en-US" sz="32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 thóc</a:t>
            </a:r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3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12192000" cy="5075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6800" y="1600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6289" y="1496722"/>
            <a:ext cx="10616071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hai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14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2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2022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9600" y="2286000"/>
            <a:ext cx="307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56000" y="2002808"/>
            <a:ext cx="4064000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Tiếng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việt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2401" y="3048000"/>
            <a:ext cx="326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83591" y="2514618"/>
            <a:ext cx="7170703" cy="5539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7: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Hạt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thóc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7600" y="3962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4368800" y="2470666"/>
            <a:ext cx="101600" cy="39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08416" y="3055242"/>
            <a:ext cx="3986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Đọc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Hạt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thóc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9313" y="3546554"/>
            <a:ext cx="3913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Đọc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hiểu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Hạt</a:t>
            </a:r>
            <a:r>
              <a:rPr lang="en-US" sz="28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P001 4 hàng" pitchFamily="34" charset="0"/>
              </a:rPr>
              <a:t>thóc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76201" y="-14642"/>
            <a:ext cx="1242060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76199" y="-14642"/>
            <a:ext cx="12420599" cy="1676400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77838" y="2582835"/>
            <a:ext cx="8187023" cy="1254880"/>
            <a:chOff x="1021645" y="2277584"/>
            <a:chExt cx="6674556" cy="1284766"/>
          </a:xfrm>
        </p:grpSpPr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413" y="246975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645" y="2277584"/>
              <a:ext cx="1154994" cy="1284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993547" y="2515425"/>
              <a:ext cx="5121462" cy="785556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Hạt thóc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745105" y="378460"/>
            <a:ext cx="7770495" cy="920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2418" y="2582835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95" b="1">
                <a:solidFill>
                  <a:prstClr val="white"/>
                </a:solidFill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7</a:t>
            </a:r>
            <a:endParaRPr kumimoji="0" lang="en-US" sz="429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Rounded MT Bold" panose="020F0704030504030204" pitchFamily="34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" y="6705600"/>
            <a:ext cx="12192000" cy="2190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1334</Words>
  <Application>Microsoft Office PowerPoint</Application>
  <PresentationFormat>Custom</PresentationFormat>
  <Paragraphs>265</Paragraphs>
  <Slides>28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1_Office Theme</vt:lpstr>
      <vt:lpstr>2_Office Theme</vt:lpstr>
      <vt:lpstr>3_Office Theme</vt:lpstr>
      <vt:lpstr>2_Office 主题​​</vt:lpstr>
      <vt:lpstr>4_Office Theme</vt:lpstr>
      <vt:lpstr>6_Office Theme</vt:lpstr>
      <vt:lpstr>7_Office Theme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Em thích nhất câu thơ nào? Vì sao?</vt:lpstr>
      <vt:lpstr>PowerPoint Presentation</vt:lpstr>
      <vt:lpstr>PowerPoint Presentation</vt:lpstr>
      <vt:lpstr>1. Từ nào trong bài thơ cho thấy hạt thóc tự kể chuyện về mình?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Pro</cp:lastModifiedBy>
  <cp:revision>42</cp:revision>
  <dcterms:created xsi:type="dcterms:W3CDTF">2021-05-27T07:23:15Z</dcterms:created>
  <dcterms:modified xsi:type="dcterms:W3CDTF">2022-02-14T01:51:30Z</dcterms:modified>
</cp:coreProperties>
</file>