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7"/>
  </p:notesMasterIdLst>
  <p:sldIdLst>
    <p:sldId id="291" r:id="rId2"/>
    <p:sldId id="271" r:id="rId3"/>
    <p:sldId id="296" r:id="rId4"/>
    <p:sldId id="293" r:id="rId5"/>
    <p:sldId id="297" r:id="rId6"/>
  </p:sldIdLst>
  <p:sldSz cx="9144000" cy="6858000" type="screen4x3"/>
  <p:notesSz cx="6858000" cy="9144000"/>
  <p:custDataLst>
    <p:tags r:id="rId8"/>
  </p:custDataLst>
  <p:defaultTextStyle>
    <a:defPPr>
      <a:defRPr lang="en-US"/>
    </a:defPPr>
    <a:lvl1pPr algn="l" rtl="0" eaLnBrk="0" fontAlgn="base" hangingPunct="0">
      <a:spcBef>
        <a:spcPct val="0"/>
      </a:spcBef>
      <a:spcAft>
        <a:spcPct val="0"/>
      </a:spcAft>
      <a:defRPr sz="2800" kern="1200">
        <a:solidFill>
          <a:srgbClr val="0000FF"/>
        </a:solidFill>
        <a:latin typeface="Times New Roman" pitchFamily="18" charset="0"/>
        <a:ea typeface="+mn-ea"/>
        <a:cs typeface="+mn-cs"/>
      </a:defRPr>
    </a:lvl1pPr>
    <a:lvl2pPr marL="457200" algn="l" rtl="0" eaLnBrk="0" fontAlgn="base" hangingPunct="0">
      <a:spcBef>
        <a:spcPct val="0"/>
      </a:spcBef>
      <a:spcAft>
        <a:spcPct val="0"/>
      </a:spcAft>
      <a:defRPr sz="2800" kern="1200">
        <a:solidFill>
          <a:srgbClr val="0000FF"/>
        </a:solidFill>
        <a:latin typeface="Times New Roman" pitchFamily="18" charset="0"/>
        <a:ea typeface="+mn-ea"/>
        <a:cs typeface="+mn-cs"/>
      </a:defRPr>
    </a:lvl2pPr>
    <a:lvl3pPr marL="914400" algn="l" rtl="0" eaLnBrk="0" fontAlgn="base" hangingPunct="0">
      <a:spcBef>
        <a:spcPct val="0"/>
      </a:spcBef>
      <a:spcAft>
        <a:spcPct val="0"/>
      </a:spcAft>
      <a:defRPr sz="2800" kern="1200">
        <a:solidFill>
          <a:srgbClr val="0000FF"/>
        </a:solidFill>
        <a:latin typeface="Times New Roman" pitchFamily="18" charset="0"/>
        <a:ea typeface="+mn-ea"/>
        <a:cs typeface="+mn-cs"/>
      </a:defRPr>
    </a:lvl3pPr>
    <a:lvl4pPr marL="1371600" algn="l" rtl="0" eaLnBrk="0" fontAlgn="base" hangingPunct="0">
      <a:spcBef>
        <a:spcPct val="0"/>
      </a:spcBef>
      <a:spcAft>
        <a:spcPct val="0"/>
      </a:spcAft>
      <a:defRPr sz="2800" kern="1200">
        <a:solidFill>
          <a:srgbClr val="0000FF"/>
        </a:solidFill>
        <a:latin typeface="Times New Roman" pitchFamily="18" charset="0"/>
        <a:ea typeface="+mn-ea"/>
        <a:cs typeface="+mn-cs"/>
      </a:defRPr>
    </a:lvl4pPr>
    <a:lvl5pPr marL="1828800" algn="l" rtl="0" eaLnBrk="0" fontAlgn="base" hangingPunct="0">
      <a:spcBef>
        <a:spcPct val="0"/>
      </a:spcBef>
      <a:spcAft>
        <a:spcPct val="0"/>
      </a:spcAft>
      <a:defRPr sz="2800" kern="1200">
        <a:solidFill>
          <a:srgbClr val="0000FF"/>
        </a:solidFill>
        <a:latin typeface="Times New Roman" pitchFamily="18" charset="0"/>
        <a:ea typeface="+mn-ea"/>
        <a:cs typeface="+mn-cs"/>
      </a:defRPr>
    </a:lvl5pPr>
    <a:lvl6pPr marL="2286000" algn="l" defTabSz="914400" rtl="0" eaLnBrk="1" latinLnBrk="0" hangingPunct="1">
      <a:defRPr sz="2800" kern="1200">
        <a:solidFill>
          <a:srgbClr val="0000FF"/>
        </a:solidFill>
        <a:latin typeface="Times New Roman" pitchFamily="18" charset="0"/>
        <a:ea typeface="+mn-ea"/>
        <a:cs typeface="+mn-cs"/>
      </a:defRPr>
    </a:lvl6pPr>
    <a:lvl7pPr marL="2743200" algn="l" defTabSz="914400" rtl="0" eaLnBrk="1" latinLnBrk="0" hangingPunct="1">
      <a:defRPr sz="2800" kern="1200">
        <a:solidFill>
          <a:srgbClr val="0000FF"/>
        </a:solidFill>
        <a:latin typeface="Times New Roman" pitchFamily="18" charset="0"/>
        <a:ea typeface="+mn-ea"/>
        <a:cs typeface="+mn-cs"/>
      </a:defRPr>
    </a:lvl7pPr>
    <a:lvl8pPr marL="3200400" algn="l" defTabSz="914400" rtl="0" eaLnBrk="1" latinLnBrk="0" hangingPunct="1">
      <a:defRPr sz="2800" kern="1200">
        <a:solidFill>
          <a:srgbClr val="0000FF"/>
        </a:solidFill>
        <a:latin typeface="Times New Roman" pitchFamily="18" charset="0"/>
        <a:ea typeface="+mn-ea"/>
        <a:cs typeface="+mn-cs"/>
      </a:defRPr>
    </a:lvl8pPr>
    <a:lvl9pPr marL="3657600" algn="l" defTabSz="914400" rtl="0" eaLnBrk="1" latinLnBrk="0" hangingPunct="1">
      <a:defRPr sz="2800" kern="1200">
        <a:solidFill>
          <a:srgbClr val="0000FF"/>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9900FF"/>
    <a:srgbClr val="000000"/>
    <a:srgbClr val="0000FF"/>
    <a:srgbClr val="FF3300"/>
    <a:srgbClr val="009900"/>
    <a:srgbClr val="3333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392" y="48"/>
      </p:cViewPr>
      <p:guideLst>
        <p:guide orient="horz" pos="2160"/>
        <p:guide pos="2880"/>
        <p:guide orient="horz"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solidFill>
                  <a:schemeClr val="tx1"/>
                </a:solidFill>
                <a:latin typeface="Arial" charset="0"/>
              </a:defRPr>
            </a:lvl1pPr>
          </a:lstStyle>
          <a:p>
            <a:pPr>
              <a:defRPr/>
            </a:pPr>
            <a:endParaRPr lang="en-US"/>
          </a:p>
        </p:txBody>
      </p:sp>
      <p:sp>
        <p:nvSpPr>
          <p:cNvPr id="839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solidFill>
                  <a:schemeClr val="tx1"/>
                </a:solidFill>
                <a:latin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839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39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solidFill>
                  <a:schemeClr val="tx1"/>
                </a:solidFill>
                <a:latin typeface="Arial" charset="0"/>
              </a:defRPr>
            </a:lvl1pPr>
          </a:lstStyle>
          <a:p>
            <a:pPr>
              <a:defRPr/>
            </a:pPr>
            <a:endParaRPr lang="en-US"/>
          </a:p>
        </p:txBody>
      </p:sp>
      <p:sp>
        <p:nvSpPr>
          <p:cNvPr id="839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solidFill>
                  <a:schemeClr val="tx1"/>
                </a:solidFill>
                <a:latin typeface="Arial" charset="0"/>
              </a:defRPr>
            </a:lvl1pPr>
          </a:lstStyle>
          <a:p>
            <a:pPr>
              <a:defRPr/>
            </a:pPr>
            <a:fld id="{5D7577A6-5CE9-4756-8BFA-E0BE641B454D}" type="slidenum">
              <a:rPr lang="en-US"/>
              <a:pPr>
                <a:defRPr/>
              </a:pPr>
              <a:t>‹#›</a:t>
            </a:fld>
            <a:endParaRPr lang="en-US"/>
          </a:p>
        </p:txBody>
      </p:sp>
    </p:spTree>
    <p:extLst>
      <p:ext uri="{BB962C8B-B14F-4D97-AF65-F5344CB8AC3E}">
        <p14:creationId xmlns:p14="http://schemas.microsoft.com/office/powerpoint/2010/main" val="21837236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mtClean="0">
              <a:latin typeface="Arial" panose="020B0604020202020204" pitchFamily="34" charset="0"/>
            </a:endParaRPr>
          </a:p>
        </p:txBody>
      </p:sp>
      <p:sp>
        <p:nvSpPr>
          <p:cNvPr id="512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nSouthern" pitchFamily="34" charset="0"/>
              </a:defRPr>
            </a:lvl1pPr>
            <a:lvl2pPr marL="742950" indent="-285750">
              <a:defRPr>
                <a:solidFill>
                  <a:schemeClr val="tx1"/>
                </a:solidFill>
                <a:latin typeface=".VnSouthern" pitchFamily="34" charset="0"/>
              </a:defRPr>
            </a:lvl2pPr>
            <a:lvl3pPr marL="1143000" indent="-228600">
              <a:defRPr>
                <a:solidFill>
                  <a:schemeClr val="tx1"/>
                </a:solidFill>
                <a:latin typeface=".VnSouthern" pitchFamily="34" charset="0"/>
              </a:defRPr>
            </a:lvl3pPr>
            <a:lvl4pPr marL="1600200" indent="-228600">
              <a:defRPr>
                <a:solidFill>
                  <a:schemeClr val="tx1"/>
                </a:solidFill>
                <a:latin typeface=".VnSouthern" pitchFamily="34" charset="0"/>
              </a:defRPr>
            </a:lvl4pPr>
            <a:lvl5pPr marL="2057400" indent="-228600">
              <a:defRPr>
                <a:solidFill>
                  <a:schemeClr val="tx1"/>
                </a:solidFill>
                <a:latin typeface=".VnSouthern" pitchFamily="34" charset="0"/>
              </a:defRPr>
            </a:lvl5pPr>
            <a:lvl6pPr marL="2514600" indent="-228600" eaLnBrk="0" fontAlgn="base" hangingPunct="0">
              <a:spcBef>
                <a:spcPct val="0"/>
              </a:spcBef>
              <a:spcAft>
                <a:spcPct val="0"/>
              </a:spcAft>
              <a:defRPr>
                <a:solidFill>
                  <a:schemeClr val="tx1"/>
                </a:solidFill>
                <a:latin typeface=".VnSouthern" pitchFamily="34" charset="0"/>
              </a:defRPr>
            </a:lvl6pPr>
            <a:lvl7pPr marL="2971800" indent="-228600" eaLnBrk="0" fontAlgn="base" hangingPunct="0">
              <a:spcBef>
                <a:spcPct val="0"/>
              </a:spcBef>
              <a:spcAft>
                <a:spcPct val="0"/>
              </a:spcAft>
              <a:defRPr>
                <a:solidFill>
                  <a:schemeClr val="tx1"/>
                </a:solidFill>
                <a:latin typeface=".VnSouthern" pitchFamily="34" charset="0"/>
              </a:defRPr>
            </a:lvl7pPr>
            <a:lvl8pPr marL="3429000" indent="-228600" eaLnBrk="0" fontAlgn="base" hangingPunct="0">
              <a:spcBef>
                <a:spcPct val="0"/>
              </a:spcBef>
              <a:spcAft>
                <a:spcPct val="0"/>
              </a:spcAft>
              <a:defRPr>
                <a:solidFill>
                  <a:schemeClr val="tx1"/>
                </a:solidFill>
                <a:latin typeface=".VnSouthern" pitchFamily="34" charset="0"/>
              </a:defRPr>
            </a:lvl8pPr>
            <a:lvl9pPr marL="3886200" indent="-228600" eaLnBrk="0" fontAlgn="base" hangingPunct="0">
              <a:spcBef>
                <a:spcPct val="0"/>
              </a:spcBef>
              <a:spcAft>
                <a:spcPct val="0"/>
              </a:spcAft>
              <a:defRPr>
                <a:solidFill>
                  <a:schemeClr val="tx1"/>
                </a:solidFill>
                <a:latin typeface=".VnSouthern" pitchFamily="34" charset="0"/>
              </a:defRPr>
            </a:lvl9pPr>
          </a:lstStyle>
          <a:p>
            <a:fld id="{168E7477-193C-4130-AF2D-2A535F2B635D}" type="slidenum">
              <a:rPr lang="en-US" altLang="en-US" b="1">
                <a:solidFill>
                  <a:srgbClr val="0000FF"/>
                </a:solidFill>
                <a:latin typeface="Arial" panose="020B0604020202020204" pitchFamily="34" charset="0"/>
                <a:cs typeface="Arial" panose="020B0604020202020204" pitchFamily="34" charset="0"/>
              </a:rPr>
              <a:pPr/>
              <a:t>1</a:t>
            </a:fld>
            <a:endParaRPr lang="en-US" altLang="en-US" b="1">
              <a:solidFill>
                <a:srgbClr val="0000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52293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miter lim="800000"/>
            <a:headEnd/>
            <a:tailEnd/>
          </a:ln>
        </p:spPr>
        <p:txBody>
          <a:bodyPr/>
          <a:lstStyle/>
          <a:p>
            <a:fld id="{A2B816B5-ECCE-40F7-BDAF-F40CCFA7B4CF}" type="slidenum">
              <a:rPr lang="en-US"/>
              <a:pPr/>
              <a:t>2</a:t>
            </a:fld>
            <a:endParaRPr 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515179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miter lim="800000"/>
            <a:headEnd/>
            <a:tailEnd/>
          </a:ln>
        </p:spPr>
        <p:txBody>
          <a:bodyPr/>
          <a:lstStyle/>
          <a:p>
            <a:fld id="{A2B816B5-ECCE-40F7-BDAF-F40CCFA7B4CF}" type="slidenum">
              <a:rPr lang="en-US"/>
              <a:pPr/>
              <a:t>3</a:t>
            </a:fld>
            <a:endParaRPr 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515179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miter lim="800000"/>
            <a:headEnd/>
            <a:tailEnd/>
          </a:ln>
        </p:spPr>
        <p:txBody>
          <a:bodyPr/>
          <a:lstStyle/>
          <a:p>
            <a:fld id="{A2B816B5-ECCE-40F7-BDAF-F40CCFA7B4CF}" type="slidenum">
              <a:rPr lang="en-US"/>
              <a:pPr/>
              <a:t>4</a:t>
            </a:fld>
            <a:endParaRPr 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515179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miter lim="800000"/>
            <a:headEnd/>
            <a:tailEnd/>
          </a:ln>
        </p:spPr>
        <p:txBody>
          <a:bodyPr/>
          <a:lstStyle/>
          <a:p>
            <a:fld id="{A2B816B5-ECCE-40F7-BDAF-F40CCFA7B4CF}" type="slidenum">
              <a:rPr lang="en-US"/>
              <a:pPr/>
              <a:t>5</a:t>
            </a:fld>
            <a:endParaRPr 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515179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805863" cy="6858000"/>
            <a:chOff x="0" y="0"/>
            <a:chExt cx="5547" cy="4320"/>
          </a:xfrm>
        </p:grpSpPr>
        <p:grpSp>
          <p:nvGrpSpPr>
            <p:cNvPr id="5" name="Group 3"/>
            <p:cNvGrpSpPr>
              <a:grpSpLocks/>
            </p:cNvGrpSpPr>
            <p:nvPr userDrawn="1"/>
          </p:nvGrpSpPr>
          <p:grpSpPr bwMode="auto">
            <a:xfrm rot="-215207">
              <a:off x="3690" y="234"/>
              <a:ext cx="1857" cy="3625"/>
              <a:chOff x="3010" y="778"/>
              <a:chExt cx="1857" cy="3625"/>
            </a:xfrm>
          </p:grpSpPr>
          <p:sp>
            <p:nvSpPr>
              <p:cNvPr id="39" name="Freeform 4"/>
              <p:cNvSpPr>
                <a:spLocks/>
              </p:cNvSpPr>
              <p:nvPr userDrawn="1"/>
            </p:nvSpPr>
            <p:spPr bwMode="ltGray">
              <a:xfrm rot="12185230" flipV="1">
                <a:off x="3534" y="778"/>
                <a:ext cx="1333" cy="1485"/>
              </a:xfrm>
              <a:custGeom>
                <a:avLst/>
                <a:gdLst>
                  <a:gd name="T0" fmla="*/ 36 w 596"/>
                  <a:gd name="T1" fmla="*/ 825 h 666"/>
                  <a:gd name="T2" fmla="*/ 13 w 596"/>
                  <a:gd name="T3" fmla="*/ 760 h 666"/>
                  <a:gd name="T4" fmla="*/ 0 w 596"/>
                  <a:gd name="T5" fmla="*/ 644 h 666"/>
                  <a:gd name="T6" fmla="*/ 9 w 596"/>
                  <a:gd name="T7" fmla="*/ 495 h 666"/>
                  <a:gd name="T8" fmla="*/ 56 w 596"/>
                  <a:gd name="T9" fmla="*/ 337 h 666"/>
                  <a:gd name="T10" fmla="*/ 154 w 596"/>
                  <a:gd name="T11" fmla="*/ 187 h 666"/>
                  <a:gd name="T12" fmla="*/ 318 w 596"/>
                  <a:gd name="T13" fmla="*/ 69 h 666"/>
                  <a:gd name="T14" fmla="*/ 552 w 596"/>
                  <a:gd name="T15" fmla="*/ 4 h 666"/>
                  <a:gd name="T16" fmla="*/ 850 w 596"/>
                  <a:gd name="T17" fmla="*/ 20 h 666"/>
                  <a:gd name="T18" fmla="*/ 1083 w 596"/>
                  <a:gd name="T19" fmla="*/ 152 h 666"/>
                  <a:gd name="T20" fmla="*/ 1239 w 596"/>
                  <a:gd name="T21" fmla="*/ 368 h 666"/>
                  <a:gd name="T22" fmla="*/ 1322 w 596"/>
                  <a:gd name="T23" fmla="*/ 633 h 666"/>
                  <a:gd name="T24" fmla="*/ 1331 w 596"/>
                  <a:gd name="T25" fmla="*/ 912 h 666"/>
                  <a:gd name="T26" fmla="*/ 1266 w 596"/>
                  <a:gd name="T27" fmla="*/ 1171 h 666"/>
                  <a:gd name="T28" fmla="*/ 1134 w 596"/>
                  <a:gd name="T29" fmla="*/ 1371 h 666"/>
                  <a:gd name="T30" fmla="*/ 933 w 596"/>
                  <a:gd name="T31" fmla="*/ 1478 h 666"/>
                  <a:gd name="T32" fmla="*/ 870 w 596"/>
                  <a:gd name="T33" fmla="*/ 1469 h 666"/>
                  <a:gd name="T34" fmla="*/ 986 w 596"/>
                  <a:gd name="T35" fmla="*/ 1376 h 666"/>
                  <a:gd name="T36" fmla="*/ 1078 w 596"/>
                  <a:gd name="T37" fmla="*/ 1213 h 666"/>
                  <a:gd name="T38" fmla="*/ 1138 w 596"/>
                  <a:gd name="T39" fmla="*/ 1012 h 666"/>
                  <a:gd name="T40" fmla="*/ 1163 w 596"/>
                  <a:gd name="T41" fmla="*/ 792 h 666"/>
                  <a:gd name="T42" fmla="*/ 1150 w 596"/>
                  <a:gd name="T43" fmla="*/ 575 h 666"/>
                  <a:gd name="T44" fmla="*/ 1085 w 596"/>
                  <a:gd name="T45" fmla="*/ 388 h 666"/>
                  <a:gd name="T46" fmla="*/ 968 w 596"/>
                  <a:gd name="T47" fmla="*/ 250 h 666"/>
                  <a:gd name="T48" fmla="*/ 763 w 596"/>
                  <a:gd name="T49" fmla="*/ 167 h 666"/>
                  <a:gd name="T50" fmla="*/ 550 w 596"/>
                  <a:gd name="T51" fmla="*/ 136 h 666"/>
                  <a:gd name="T52" fmla="*/ 389 w 596"/>
                  <a:gd name="T53" fmla="*/ 158 h 666"/>
                  <a:gd name="T54" fmla="*/ 271 w 596"/>
                  <a:gd name="T55" fmla="*/ 225 h 666"/>
                  <a:gd name="T56" fmla="*/ 188 w 596"/>
                  <a:gd name="T57" fmla="*/ 332 h 666"/>
                  <a:gd name="T58" fmla="*/ 127 w 596"/>
                  <a:gd name="T59" fmla="*/ 459 h 666"/>
                  <a:gd name="T60" fmla="*/ 89 w 596"/>
                  <a:gd name="T61" fmla="*/ 606 h 666"/>
                  <a:gd name="T62" fmla="*/ 63 w 596"/>
                  <a:gd name="T63" fmla="*/ 756 h 66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w="9525">
                <a:noFill/>
                <a:round/>
                <a:headEnd/>
                <a:tailEnd/>
              </a:ln>
            </p:spPr>
            <p:txBody>
              <a:bodyPr/>
              <a:lstStyle/>
              <a:p>
                <a:endParaRPr lang="en-US"/>
              </a:p>
            </p:txBody>
          </p:sp>
          <p:sp>
            <p:nvSpPr>
              <p:cNvPr id="40" name="Freeform 5"/>
              <p:cNvSpPr>
                <a:spLocks/>
              </p:cNvSpPr>
              <p:nvPr userDrawn="1"/>
            </p:nvSpPr>
            <p:spPr bwMode="ltGray">
              <a:xfrm rot="12185230" flipV="1">
                <a:off x="4029" y="1802"/>
                <a:ext cx="571" cy="531"/>
              </a:xfrm>
              <a:custGeom>
                <a:avLst/>
                <a:gdLst>
                  <a:gd name="T0" fmla="*/ 0 w 257"/>
                  <a:gd name="T1" fmla="*/ 0 h 237"/>
                  <a:gd name="T2" fmla="*/ 0 w 257"/>
                  <a:gd name="T3" fmla="*/ 56 h 237"/>
                  <a:gd name="T4" fmla="*/ 7 w 257"/>
                  <a:gd name="T5" fmla="*/ 112 h 237"/>
                  <a:gd name="T6" fmla="*/ 13 w 257"/>
                  <a:gd name="T7" fmla="*/ 168 h 237"/>
                  <a:gd name="T8" fmla="*/ 24 w 257"/>
                  <a:gd name="T9" fmla="*/ 220 h 237"/>
                  <a:gd name="T10" fmla="*/ 40 w 257"/>
                  <a:gd name="T11" fmla="*/ 267 h 237"/>
                  <a:gd name="T12" fmla="*/ 60 w 257"/>
                  <a:gd name="T13" fmla="*/ 316 h 237"/>
                  <a:gd name="T14" fmla="*/ 84 w 257"/>
                  <a:gd name="T15" fmla="*/ 361 h 237"/>
                  <a:gd name="T16" fmla="*/ 113 w 257"/>
                  <a:gd name="T17" fmla="*/ 399 h 237"/>
                  <a:gd name="T18" fmla="*/ 149 w 257"/>
                  <a:gd name="T19" fmla="*/ 435 h 237"/>
                  <a:gd name="T20" fmla="*/ 191 w 257"/>
                  <a:gd name="T21" fmla="*/ 466 h 237"/>
                  <a:gd name="T22" fmla="*/ 236 w 257"/>
                  <a:gd name="T23" fmla="*/ 491 h 237"/>
                  <a:gd name="T24" fmla="*/ 291 w 257"/>
                  <a:gd name="T25" fmla="*/ 511 h 237"/>
                  <a:gd name="T26" fmla="*/ 351 w 257"/>
                  <a:gd name="T27" fmla="*/ 524 h 237"/>
                  <a:gd name="T28" fmla="*/ 418 w 257"/>
                  <a:gd name="T29" fmla="*/ 531 h 237"/>
                  <a:gd name="T30" fmla="*/ 489 w 257"/>
                  <a:gd name="T31" fmla="*/ 529 h 237"/>
                  <a:gd name="T32" fmla="*/ 571 w 257"/>
                  <a:gd name="T33" fmla="*/ 520 h 237"/>
                  <a:gd name="T34" fmla="*/ 498 w 257"/>
                  <a:gd name="T35" fmla="*/ 509 h 237"/>
                  <a:gd name="T36" fmla="*/ 433 w 257"/>
                  <a:gd name="T37" fmla="*/ 493 h 237"/>
                  <a:gd name="T38" fmla="*/ 378 w 257"/>
                  <a:gd name="T39" fmla="*/ 475 h 237"/>
                  <a:gd name="T40" fmla="*/ 329 w 257"/>
                  <a:gd name="T41" fmla="*/ 457 h 237"/>
                  <a:gd name="T42" fmla="*/ 284 w 257"/>
                  <a:gd name="T43" fmla="*/ 432 h 237"/>
                  <a:gd name="T44" fmla="*/ 249 w 257"/>
                  <a:gd name="T45" fmla="*/ 408 h 237"/>
                  <a:gd name="T46" fmla="*/ 216 w 257"/>
                  <a:gd name="T47" fmla="*/ 379 h 237"/>
                  <a:gd name="T48" fmla="*/ 187 w 257"/>
                  <a:gd name="T49" fmla="*/ 347 h 237"/>
                  <a:gd name="T50" fmla="*/ 160 w 257"/>
                  <a:gd name="T51" fmla="*/ 316 h 237"/>
                  <a:gd name="T52" fmla="*/ 136 w 257"/>
                  <a:gd name="T53" fmla="*/ 280 h 237"/>
                  <a:gd name="T54" fmla="*/ 116 w 257"/>
                  <a:gd name="T55" fmla="*/ 240 h 237"/>
                  <a:gd name="T56" fmla="*/ 96 w 257"/>
                  <a:gd name="T57" fmla="*/ 197 h 237"/>
                  <a:gd name="T58" fmla="*/ 73 w 257"/>
                  <a:gd name="T59" fmla="*/ 155 h 237"/>
                  <a:gd name="T60" fmla="*/ 51 w 257"/>
                  <a:gd name="T61" fmla="*/ 105 h 237"/>
                  <a:gd name="T62" fmla="*/ 27 w 257"/>
                  <a:gd name="T63" fmla="*/ 54 h 237"/>
                  <a:gd name="T64" fmla="*/ 0 w 257"/>
                  <a:gd name="T65" fmla="*/ 0 h 2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w="9525">
                <a:noFill/>
                <a:round/>
                <a:headEnd/>
                <a:tailEnd/>
              </a:ln>
            </p:spPr>
            <p:txBody>
              <a:bodyPr/>
              <a:lstStyle/>
              <a:p>
                <a:endParaRPr lang="en-US"/>
              </a:p>
            </p:txBody>
          </p:sp>
          <p:sp>
            <p:nvSpPr>
              <p:cNvPr id="41" name="Freeform 6"/>
              <p:cNvSpPr>
                <a:spLocks/>
              </p:cNvSpPr>
              <p:nvPr userDrawn="1"/>
            </p:nvSpPr>
            <p:spPr bwMode="ltGray">
              <a:xfrm rot="12185230" flipV="1">
                <a:off x="3639" y="2167"/>
                <a:ext cx="277" cy="249"/>
              </a:xfrm>
              <a:custGeom>
                <a:avLst/>
                <a:gdLst>
                  <a:gd name="T0" fmla="*/ 172 w 124"/>
                  <a:gd name="T1" fmla="*/ 0 h 110"/>
                  <a:gd name="T2" fmla="*/ 277 w 124"/>
                  <a:gd name="T3" fmla="*/ 244 h 110"/>
                  <a:gd name="T4" fmla="*/ 268 w 124"/>
                  <a:gd name="T5" fmla="*/ 242 h 110"/>
                  <a:gd name="T6" fmla="*/ 239 w 124"/>
                  <a:gd name="T7" fmla="*/ 238 h 110"/>
                  <a:gd name="T8" fmla="*/ 199 w 124"/>
                  <a:gd name="T9" fmla="*/ 229 h 110"/>
                  <a:gd name="T10" fmla="*/ 152 w 124"/>
                  <a:gd name="T11" fmla="*/ 224 h 110"/>
                  <a:gd name="T12" fmla="*/ 101 w 124"/>
                  <a:gd name="T13" fmla="*/ 220 h 110"/>
                  <a:gd name="T14" fmla="*/ 56 w 124"/>
                  <a:gd name="T15" fmla="*/ 222 h 110"/>
                  <a:gd name="T16" fmla="*/ 20 w 124"/>
                  <a:gd name="T17" fmla="*/ 231 h 110"/>
                  <a:gd name="T18" fmla="*/ 0 w 124"/>
                  <a:gd name="T19" fmla="*/ 249 h 110"/>
                  <a:gd name="T20" fmla="*/ 9 w 124"/>
                  <a:gd name="T21" fmla="*/ 222 h 110"/>
                  <a:gd name="T22" fmla="*/ 18 w 124"/>
                  <a:gd name="T23" fmla="*/ 201 h 110"/>
                  <a:gd name="T24" fmla="*/ 36 w 124"/>
                  <a:gd name="T25" fmla="*/ 186 h 110"/>
                  <a:gd name="T26" fmla="*/ 56 w 124"/>
                  <a:gd name="T27" fmla="*/ 172 h 110"/>
                  <a:gd name="T28" fmla="*/ 80 w 124"/>
                  <a:gd name="T29" fmla="*/ 163 h 110"/>
                  <a:gd name="T30" fmla="*/ 105 w 124"/>
                  <a:gd name="T31" fmla="*/ 161 h 110"/>
                  <a:gd name="T32" fmla="*/ 132 w 124"/>
                  <a:gd name="T33" fmla="*/ 161 h 110"/>
                  <a:gd name="T34" fmla="*/ 161 w 124"/>
                  <a:gd name="T35" fmla="*/ 168 h 110"/>
                  <a:gd name="T36" fmla="*/ 163 w 124"/>
                  <a:gd name="T37" fmla="*/ 161 h 110"/>
                  <a:gd name="T38" fmla="*/ 156 w 124"/>
                  <a:gd name="T39" fmla="*/ 127 h 110"/>
                  <a:gd name="T40" fmla="*/ 150 w 124"/>
                  <a:gd name="T41" fmla="*/ 86 h 110"/>
                  <a:gd name="T42" fmla="*/ 145 w 124"/>
                  <a:gd name="T43" fmla="*/ 68 h 110"/>
                  <a:gd name="T44" fmla="*/ 141 w 124"/>
                  <a:gd name="T45" fmla="*/ 68 h 110"/>
                  <a:gd name="T46" fmla="*/ 136 w 124"/>
                  <a:gd name="T47" fmla="*/ 66 h 110"/>
                  <a:gd name="T48" fmla="*/ 132 w 124"/>
                  <a:gd name="T49" fmla="*/ 59 h 110"/>
                  <a:gd name="T50" fmla="*/ 127 w 124"/>
                  <a:gd name="T51" fmla="*/ 52 h 110"/>
                  <a:gd name="T52" fmla="*/ 127 w 124"/>
                  <a:gd name="T53" fmla="*/ 43 h 110"/>
                  <a:gd name="T54" fmla="*/ 132 w 124"/>
                  <a:gd name="T55" fmla="*/ 32 h 110"/>
                  <a:gd name="T56" fmla="*/ 147 w 124"/>
                  <a:gd name="T57" fmla="*/ 18 h 110"/>
                  <a:gd name="T58" fmla="*/ 172 w 124"/>
                  <a:gd name="T59" fmla="*/ 0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w="9525">
                <a:noFill/>
                <a:round/>
                <a:headEnd/>
                <a:tailEnd/>
              </a:ln>
            </p:spPr>
            <p:txBody>
              <a:bodyPr/>
              <a:lstStyle/>
              <a:p>
                <a:endParaRPr lang="en-US"/>
              </a:p>
            </p:txBody>
          </p:sp>
          <p:sp>
            <p:nvSpPr>
              <p:cNvPr id="42" name="Freeform 7"/>
              <p:cNvSpPr>
                <a:spLocks/>
              </p:cNvSpPr>
              <p:nvPr userDrawn="1"/>
            </p:nvSpPr>
            <p:spPr bwMode="ltGray">
              <a:xfrm rot="12185230" flipV="1">
                <a:off x="3979" y="977"/>
                <a:ext cx="245" cy="347"/>
              </a:xfrm>
              <a:custGeom>
                <a:avLst/>
                <a:gdLst>
                  <a:gd name="T0" fmla="*/ 0 w 109"/>
                  <a:gd name="T1" fmla="*/ 0 h 156"/>
                  <a:gd name="T2" fmla="*/ 11 w 109"/>
                  <a:gd name="T3" fmla="*/ 2 h 156"/>
                  <a:gd name="T4" fmla="*/ 40 w 109"/>
                  <a:gd name="T5" fmla="*/ 11 h 156"/>
                  <a:gd name="T6" fmla="*/ 83 w 109"/>
                  <a:gd name="T7" fmla="*/ 27 h 156"/>
                  <a:gd name="T8" fmla="*/ 130 w 109"/>
                  <a:gd name="T9" fmla="*/ 53 h 156"/>
                  <a:gd name="T10" fmla="*/ 175 w 109"/>
                  <a:gd name="T11" fmla="*/ 98 h 156"/>
                  <a:gd name="T12" fmla="*/ 216 w 109"/>
                  <a:gd name="T13" fmla="*/ 158 h 156"/>
                  <a:gd name="T14" fmla="*/ 241 w 109"/>
                  <a:gd name="T15" fmla="*/ 240 h 156"/>
                  <a:gd name="T16" fmla="*/ 245 w 109"/>
                  <a:gd name="T17" fmla="*/ 347 h 156"/>
                  <a:gd name="T18" fmla="*/ 236 w 109"/>
                  <a:gd name="T19" fmla="*/ 347 h 156"/>
                  <a:gd name="T20" fmla="*/ 223 w 109"/>
                  <a:gd name="T21" fmla="*/ 347 h 156"/>
                  <a:gd name="T22" fmla="*/ 209 w 109"/>
                  <a:gd name="T23" fmla="*/ 347 h 156"/>
                  <a:gd name="T24" fmla="*/ 196 w 109"/>
                  <a:gd name="T25" fmla="*/ 343 h 156"/>
                  <a:gd name="T26" fmla="*/ 182 w 109"/>
                  <a:gd name="T27" fmla="*/ 340 h 156"/>
                  <a:gd name="T28" fmla="*/ 166 w 109"/>
                  <a:gd name="T29" fmla="*/ 334 h 156"/>
                  <a:gd name="T30" fmla="*/ 148 w 109"/>
                  <a:gd name="T31" fmla="*/ 323 h 156"/>
                  <a:gd name="T32" fmla="*/ 130 w 109"/>
                  <a:gd name="T33" fmla="*/ 309 h 156"/>
                  <a:gd name="T34" fmla="*/ 119 w 109"/>
                  <a:gd name="T35" fmla="*/ 280 h 156"/>
                  <a:gd name="T36" fmla="*/ 119 w 109"/>
                  <a:gd name="T37" fmla="*/ 247 h 156"/>
                  <a:gd name="T38" fmla="*/ 126 w 109"/>
                  <a:gd name="T39" fmla="*/ 214 h 156"/>
                  <a:gd name="T40" fmla="*/ 133 w 109"/>
                  <a:gd name="T41" fmla="*/ 178 h 156"/>
                  <a:gd name="T42" fmla="*/ 126 w 109"/>
                  <a:gd name="T43" fmla="*/ 138 h 156"/>
                  <a:gd name="T44" fmla="*/ 108 w 109"/>
                  <a:gd name="T45" fmla="*/ 96 h 156"/>
                  <a:gd name="T46" fmla="*/ 70 w 109"/>
                  <a:gd name="T47" fmla="*/ 51 h 156"/>
                  <a:gd name="T48" fmla="*/ 0 w 109"/>
                  <a:gd name="T49" fmla="*/ 0 h 1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w="9525">
                <a:noFill/>
                <a:round/>
                <a:headEnd/>
                <a:tailEnd/>
              </a:ln>
            </p:spPr>
            <p:txBody>
              <a:bodyPr/>
              <a:lstStyle/>
              <a:p>
                <a:endParaRPr lang="en-US"/>
              </a:p>
            </p:txBody>
          </p:sp>
          <p:sp>
            <p:nvSpPr>
              <p:cNvPr id="43" name="Freeform 8"/>
              <p:cNvSpPr>
                <a:spLocks/>
              </p:cNvSpPr>
              <p:nvPr userDrawn="1"/>
            </p:nvSpPr>
            <p:spPr bwMode="ltGray">
              <a:xfrm rot="12185230" flipV="1">
                <a:off x="3845" y="2207"/>
                <a:ext cx="103" cy="209"/>
              </a:xfrm>
              <a:custGeom>
                <a:avLst/>
                <a:gdLst>
                  <a:gd name="T0" fmla="*/ 69 w 46"/>
                  <a:gd name="T1" fmla="*/ 0 h 94"/>
                  <a:gd name="T2" fmla="*/ 45 w 46"/>
                  <a:gd name="T3" fmla="*/ 84 h 94"/>
                  <a:gd name="T4" fmla="*/ 34 w 46"/>
                  <a:gd name="T5" fmla="*/ 138 h 94"/>
                  <a:gd name="T6" fmla="*/ 25 w 46"/>
                  <a:gd name="T7" fmla="*/ 176 h 94"/>
                  <a:gd name="T8" fmla="*/ 0 w 46"/>
                  <a:gd name="T9" fmla="*/ 209 h 94"/>
                  <a:gd name="T10" fmla="*/ 27 w 46"/>
                  <a:gd name="T11" fmla="*/ 196 h 94"/>
                  <a:gd name="T12" fmla="*/ 52 w 46"/>
                  <a:gd name="T13" fmla="*/ 178 h 94"/>
                  <a:gd name="T14" fmla="*/ 72 w 46"/>
                  <a:gd name="T15" fmla="*/ 153 h 94"/>
                  <a:gd name="T16" fmla="*/ 90 w 46"/>
                  <a:gd name="T17" fmla="*/ 127 h 94"/>
                  <a:gd name="T18" fmla="*/ 101 w 46"/>
                  <a:gd name="T19" fmla="*/ 98 h 94"/>
                  <a:gd name="T20" fmla="*/ 103 w 46"/>
                  <a:gd name="T21" fmla="*/ 67 h 94"/>
                  <a:gd name="T22" fmla="*/ 94 w 46"/>
                  <a:gd name="T23" fmla="*/ 33 h 94"/>
                  <a:gd name="T24" fmla="*/ 69 w 46"/>
                  <a:gd name="T25" fmla="*/ 0 h 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w="9525">
                <a:noFill/>
                <a:round/>
                <a:headEnd/>
                <a:tailEnd/>
              </a:ln>
            </p:spPr>
            <p:txBody>
              <a:bodyPr/>
              <a:lstStyle/>
              <a:p>
                <a:endParaRPr lang="en-US"/>
              </a:p>
            </p:txBody>
          </p:sp>
          <p:sp>
            <p:nvSpPr>
              <p:cNvPr id="44" name="Freeform 9"/>
              <p:cNvSpPr>
                <a:spLocks/>
              </p:cNvSpPr>
              <p:nvPr userDrawn="1"/>
            </p:nvSpPr>
            <p:spPr bwMode="ltGray">
              <a:xfrm rot="12185230" flipV="1">
                <a:off x="3895" y="1325"/>
                <a:ext cx="120" cy="90"/>
              </a:xfrm>
              <a:custGeom>
                <a:avLst/>
                <a:gdLst>
                  <a:gd name="T0" fmla="*/ 0 w 54"/>
                  <a:gd name="T1" fmla="*/ 0 h 40"/>
                  <a:gd name="T2" fmla="*/ 2 w 54"/>
                  <a:gd name="T3" fmla="*/ 2 h 40"/>
                  <a:gd name="T4" fmla="*/ 13 w 54"/>
                  <a:gd name="T5" fmla="*/ 7 h 40"/>
                  <a:gd name="T6" fmla="*/ 29 w 54"/>
                  <a:gd name="T7" fmla="*/ 18 h 40"/>
                  <a:gd name="T8" fmla="*/ 47 w 54"/>
                  <a:gd name="T9" fmla="*/ 27 h 40"/>
                  <a:gd name="T10" fmla="*/ 64 w 54"/>
                  <a:gd name="T11" fmla="*/ 34 h 40"/>
                  <a:gd name="T12" fmla="*/ 84 w 54"/>
                  <a:gd name="T13" fmla="*/ 38 h 40"/>
                  <a:gd name="T14" fmla="*/ 102 w 54"/>
                  <a:gd name="T15" fmla="*/ 41 h 40"/>
                  <a:gd name="T16" fmla="*/ 120 w 54"/>
                  <a:gd name="T17" fmla="*/ 36 h 40"/>
                  <a:gd name="T18" fmla="*/ 118 w 54"/>
                  <a:gd name="T19" fmla="*/ 56 h 40"/>
                  <a:gd name="T20" fmla="*/ 111 w 54"/>
                  <a:gd name="T21" fmla="*/ 74 h 40"/>
                  <a:gd name="T22" fmla="*/ 98 w 54"/>
                  <a:gd name="T23" fmla="*/ 86 h 40"/>
                  <a:gd name="T24" fmla="*/ 82 w 54"/>
                  <a:gd name="T25" fmla="*/ 90 h 40"/>
                  <a:gd name="T26" fmla="*/ 62 w 54"/>
                  <a:gd name="T27" fmla="*/ 88 h 40"/>
                  <a:gd name="T28" fmla="*/ 42 w 54"/>
                  <a:gd name="T29" fmla="*/ 72 h 40"/>
                  <a:gd name="T30" fmla="*/ 22 w 54"/>
                  <a:gd name="T31" fmla="*/ 45 h 40"/>
                  <a:gd name="T32" fmla="*/ 0 w 54"/>
                  <a:gd name="T33" fmla="*/ 0 h 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w="9525">
                <a:noFill/>
                <a:round/>
                <a:headEnd/>
                <a:tailEnd/>
              </a:ln>
            </p:spPr>
            <p:txBody>
              <a:bodyPr/>
              <a:lstStyle/>
              <a:p>
                <a:endParaRPr lang="en-US"/>
              </a:p>
            </p:txBody>
          </p:sp>
          <p:sp>
            <p:nvSpPr>
              <p:cNvPr id="45" name="Freeform 10"/>
              <p:cNvSpPr>
                <a:spLocks/>
              </p:cNvSpPr>
              <p:nvPr userDrawn="1"/>
            </p:nvSpPr>
            <p:spPr bwMode="ltGray">
              <a:xfrm rot="12185230" flipV="1">
                <a:off x="3010" y="2344"/>
                <a:ext cx="330" cy="2059"/>
              </a:xfrm>
              <a:custGeom>
                <a:avLst/>
                <a:gdLst>
                  <a:gd name="T0" fmla="*/ 0 w 149"/>
                  <a:gd name="T1" fmla="*/ 0 h 704"/>
                  <a:gd name="T2" fmla="*/ 13 w 149"/>
                  <a:gd name="T3" fmla="*/ 18 h 704"/>
                  <a:gd name="T4" fmla="*/ 35 w 149"/>
                  <a:gd name="T5" fmla="*/ 41 h 704"/>
                  <a:gd name="T6" fmla="*/ 62 w 149"/>
                  <a:gd name="T7" fmla="*/ 70 h 704"/>
                  <a:gd name="T8" fmla="*/ 91 w 149"/>
                  <a:gd name="T9" fmla="*/ 108 h 704"/>
                  <a:gd name="T10" fmla="*/ 128 w 149"/>
                  <a:gd name="T11" fmla="*/ 155 h 704"/>
                  <a:gd name="T12" fmla="*/ 162 w 149"/>
                  <a:gd name="T13" fmla="*/ 205 h 704"/>
                  <a:gd name="T14" fmla="*/ 195 w 149"/>
                  <a:gd name="T15" fmla="*/ 263 h 704"/>
                  <a:gd name="T16" fmla="*/ 221 w 149"/>
                  <a:gd name="T17" fmla="*/ 330 h 704"/>
                  <a:gd name="T18" fmla="*/ 248 w 149"/>
                  <a:gd name="T19" fmla="*/ 401 h 704"/>
                  <a:gd name="T20" fmla="*/ 266 w 149"/>
                  <a:gd name="T21" fmla="*/ 483 h 704"/>
                  <a:gd name="T22" fmla="*/ 275 w 149"/>
                  <a:gd name="T23" fmla="*/ 573 h 704"/>
                  <a:gd name="T24" fmla="*/ 279 w 149"/>
                  <a:gd name="T25" fmla="*/ 667 h 704"/>
                  <a:gd name="T26" fmla="*/ 266 w 149"/>
                  <a:gd name="T27" fmla="*/ 772 h 704"/>
                  <a:gd name="T28" fmla="*/ 241 w 149"/>
                  <a:gd name="T29" fmla="*/ 883 h 704"/>
                  <a:gd name="T30" fmla="*/ 204 w 149"/>
                  <a:gd name="T31" fmla="*/ 1000 h 704"/>
                  <a:gd name="T32" fmla="*/ 148 w 149"/>
                  <a:gd name="T33" fmla="*/ 1129 h 704"/>
                  <a:gd name="T34" fmla="*/ 86 w 149"/>
                  <a:gd name="T35" fmla="*/ 1275 h 704"/>
                  <a:gd name="T36" fmla="*/ 47 w 149"/>
                  <a:gd name="T37" fmla="*/ 1410 h 704"/>
                  <a:gd name="T38" fmla="*/ 22 w 149"/>
                  <a:gd name="T39" fmla="*/ 1535 h 704"/>
                  <a:gd name="T40" fmla="*/ 13 w 149"/>
                  <a:gd name="T41" fmla="*/ 1655 h 704"/>
                  <a:gd name="T42" fmla="*/ 13 w 149"/>
                  <a:gd name="T43" fmla="*/ 1769 h 704"/>
                  <a:gd name="T44" fmla="*/ 18 w 149"/>
                  <a:gd name="T45" fmla="*/ 1875 h 704"/>
                  <a:gd name="T46" fmla="*/ 27 w 149"/>
                  <a:gd name="T47" fmla="*/ 1968 h 704"/>
                  <a:gd name="T48" fmla="*/ 31 w 149"/>
                  <a:gd name="T49" fmla="*/ 2059 h 704"/>
                  <a:gd name="T50" fmla="*/ 91 w 149"/>
                  <a:gd name="T51" fmla="*/ 2012 h 704"/>
                  <a:gd name="T52" fmla="*/ 86 w 149"/>
                  <a:gd name="T53" fmla="*/ 1989 h 704"/>
                  <a:gd name="T54" fmla="*/ 80 w 149"/>
                  <a:gd name="T55" fmla="*/ 1922 h 704"/>
                  <a:gd name="T56" fmla="*/ 73 w 149"/>
                  <a:gd name="T57" fmla="*/ 1819 h 704"/>
                  <a:gd name="T58" fmla="*/ 78 w 149"/>
                  <a:gd name="T59" fmla="*/ 1682 h 704"/>
                  <a:gd name="T60" fmla="*/ 91 w 149"/>
                  <a:gd name="T61" fmla="*/ 1518 h 704"/>
                  <a:gd name="T62" fmla="*/ 128 w 149"/>
                  <a:gd name="T63" fmla="*/ 1331 h 704"/>
                  <a:gd name="T64" fmla="*/ 190 w 149"/>
                  <a:gd name="T65" fmla="*/ 1129 h 704"/>
                  <a:gd name="T66" fmla="*/ 286 w 149"/>
                  <a:gd name="T67" fmla="*/ 915 h 704"/>
                  <a:gd name="T68" fmla="*/ 317 w 149"/>
                  <a:gd name="T69" fmla="*/ 816 h 704"/>
                  <a:gd name="T70" fmla="*/ 330 w 149"/>
                  <a:gd name="T71" fmla="*/ 687 h 704"/>
                  <a:gd name="T72" fmla="*/ 319 w 149"/>
                  <a:gd name="T73" fmla="*/ 538 h 704"/>
                  <a:gd name="T74" fmla="*/ 290 w 149"/>
                  <a:gd name="T75" fmla="*/ 392 h 704"/>
                  <a:gd name="T76" fmla="*/ 241 w 149"/>
                  <a:gd name="T77" fmla="*/ 249 h 704"/>
                  <a:gd name="T78" fmla="*/ 179 w 149"/>
                  <a:gd name="T79" fmla="*/ 129 h 704"/>
                  <a:gd name="T80" fmla="*/ 97 w 149"/>
                  <a:gd name="T81" fmla="*/ 41 h 704"/>
                  <a:gd name="T82" fmla="*/ 0 w 149"/>
                  <a:gd name="T83" fmla="*/ 0 h 7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w="9525">
                <a:noFill/>
                <a:round/>
                <a:headEnd/>
                <a:tailEnd/>
              </a:ln>
            </p:spPr>
            <p:txBody>
              <a:bodyPr/>
              <a:lstStyle/>
              <a:p>
                <a:endParaRPr lang="en-US"/>
              </a:p>
            </p:txBody>
          </p:sp>
        </p:grpSp>
        <p:sp>
          <p:nvSpPr>
            <p:cNvPr id="6" name="Freeform 11"/>
            <p:cNvSpPr>
              <a:spLocks/>
            </p:cNvSpPr>
            <p:nvPr userDrawn="1"/>
          </p:nvSpPr>
          <p:spPr bwMode="ltGray">
            <a:xfrm rot="373331" flipH="1">
              <a:off x="22" y="1957"/>
              <a:ext cx="323" cy="649"/>
            </a:xfrm>
            <a:custGeom>
              <a:avLst/>
              <a:gdLst>
                <a:gd name="T0" fmla="*/ 237 w 128"/>
                <a:gd name="T1" fmla="*/ 0 h 217"/>
                <a:gd name="T2" fmla="*/ 265 w 128"/>
                <a:gd name="T3" fmla="*/ 27 h 217"/>
                <a:gd name="T4" fmla="*/ 290 w 128"/>
                <a:gd name="T5" fmla="*/ 81 h 217"/>
                <a:gd name="T6" fmla="*/ 310 w 128"/>
                <a:gd name="T7" fmla="*/ 150 h 217"/>
                <a:gd name="T8" fmla="*/ 323 w 128"/>
                <a:gd name="T9" fmla="*/ 233 h 217"/>
                <a:gd name="T10" fmla="*/ 320 w 128"/>
                <a:gd name="T11" fmla="*/ 332 h 217"/>
                <a:gd name="T12" fmla="*/ 293 w 128"/>
                <a:gd name="T13" fmla="*/ 434 h 217"/>
                <a:gd name="T14" fmla="*/ 237 w 128"/>
                <a:gd name="T15" fmla="*/ 541 h 217"/>
                <a:gd name="T16" fmla="*/ 151 w 128"/>
                <a:gd name="T17" fmla="*/ 649 h 217"/>
                <a:gd name="T18" fmla="*/ 124 w 128"/>
                <a:gd name="T19" fmla="*/ 637 h 217"/>
                <a:gd name="T20" fmla="*/ 96 w 128"/>
                <a:gd name="T21" fmla="*/ 628 h 217"/>
                <a:gd name="T22" fmla="*/ 66 w 128"/>
                <a:gd name="T23" fmla="*/ 613 h 217"/>
                <a:gd name="T24" fmla="*/ 40 w 128"/>
                <a:gd name="T25" fmla="*/ 601 h 217"/>
                <a:gd name="T26" fmla="*/ 20 w 128"/>
                <a:gd name="T27" fmla="*/ 586 h 217"/>
                <a:gd name="T28" fmla="*/ 5 w 128"/>
                <a:gd name="T29" fmla="*/ 568 h 217"/>
                <a:gd name="T30" fmla="*/ 0 w 128"/>
                <a:gd name="T31" fmla="*/ 547 h 217"/>
                <a:gd name="T32" fmla="*/ 3 w 128"/>
                <a:gd name="T33" fmla="*/ 532 h 217"/>
                <a:gd name="T34" fmla="*/ 33 w 128"/>
                <a:gd name="T35" fmla="*/ 511 h 217"/>
                <a:gd name="T36" fmla="*/ 73 w 128"/>
                <a:gd name="T37" fmla="*/ 482 h 217"/>
                <a:gd name="T38" fmla="*/ 116 w 128"/>
                <a:gd name="T39" fmla="*/ 449 h 217"/>
                <a:gd name="T40" fmla="*/ 159 w 128"/>
                <a:gd name="T41" fmla="*/ 401 h 217"/>
                <a:gd name="T42" fmla="*/ 199 w 128"/>
                <a:gd name="T43" fmla="*/ 335 h 217"/>
                <a:gd name="T44" fmla="*/ 230 w 128"/>
                <a:gd name="T45" fmla="*/ 248 h 217"/>
                <a:gd name="T46" fmla="*/ 245 w 128"/>
                <a:gd name="T47" fmla="*/ 138 h 217"/>
                <a:gd name="T48" fmla="*/ 237 w 128"/>
                <a:gd name="T49" fmla="*/ 0 h 2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w="9525">
              <a:noFill/>
              <a:round/>
              <a:headEnd/>
              <a:tailEnd/>
            </a:ln>
          </p:spPr>
          <p:txBody>
            <a:bodyPr/>
            <a:lstStyle/>
            <a:p>
              <a:endParaRPr lang="en-US"/>
            </a:p>
          </p:txBody>
        </p:sp>
        <p:sp>
          <p:nvSpPr>
            <p:cNvPr id="7" name="Freeform 12"/>
            <p:cNvSpPr>
              <a:spLocks/>
            </p:cNvSpPr>
            <p:nvPr userDrawn="1"/>
          </p:nvSpPr>
          <p:spPr bwMode="ltGray">
            <a:xfrm>
              <a:off x="168" y="1260"/>
              <a:ext cx="1259" cy="1532"/>
            </a:xfrm>
            <a:custGeom>
              <a:avLst/>
              <a:gdLst>
                <a:gd name="T0" fmla="*/ 891 w 1259"/>
                <a:gd name="T1" fmla="*/ 1532 h 1532"/>
                <a:gd name="T2" fmla="*/ 954 w 1259"/>
                <a:gd name="T3" fmla="*/ 1452 h 1532"/>
                <a:gd name="T4" fmla="*/ 1032 w 1259"/>
                <a:gd name="T5" fmla="*/ 1338 h 1532"/>
                <a:gd name="T6" fmla="*/ 1115 w 1259"/>
                <a:gd name="T7" fmla="*/ 1188 h 1532"/>
                <a:gd name="T8" fmla="*/ 1194 w 1259"/>
                <a:gd name="T9" fmla="*/ 1023 h 1532"/>
                <a:gd name="T10" fmla="*/ 1244 w 1259"/>
                <a:gd name="T11" fmla="*/ 841 h 1532"/>
                <a:gd name="T12" fmla="*/ 1259 w 1259"/>
                <a:gd name="T13" fmla="*/ 647 h 1532"/>
                <a:gd name="T14" fmla="*/ 1230 w 1259"/>
                <a:gd name="T15" fmla="*/ 463 h 1532"/>
                <a:gd name="T16" fmla="*/ 1140 w 1259"/>
                <a:gd name="T17" fmla="*/ 294 h 1532"/>
                <a:gd name="T18" fmla="*/ 1043 w 1259"/>
                <a:gd name="T19" fmla="*/ 190 h 1532"/>
                <a:gd name="T20" fmla="*/ 961 w 1259"/>
                <a:gd name="T21" fmla="*/ 109 h 1532"/>
                <a:gd name="T22" fmla="*/ 894 w 1259"/>
                <a:gd name="T23" fmla="*/ 65 h 1532"/>
                <a:gd name="T24" fmla="*/ 786 w 1259"/>
                <a:gd name="T25" fmla="*/ 18 h 1532"/>
                <a:gd name="T26" fmla="*/ 642 w 1259"/>
                <a:gd name="T27" fmla="*/ 0 h 1532"/>
                <a:gd name="T28" fmla="*/ 440 w 1259"/>
                <a:gd name="T29" fmla="*/ 23 h 1532"/>
                <a:gd name="T30" fmla="*/ 366 w 1259"/>
                <a:gd name="T31" fmla="*/ 44 h 1532"/>
                <a:gd name="T32" fmla="*/ 292 w 1259"/>
                <a:gd name="T33" fmla="*/ 58 h 1532"/>
                <a:gd name="T34" fmla="*/ 229 w 1259"/>
                <a:gd name="T35" fmla="*/ 79 h 1532"/>
                <a:gd name="T36" fmla="*/ 178 w 1259"/>
                <a:gd name="T37" fmla="*/ 103 h 1532"/>
                <a:gd name="T38" fmla="*/ 127 w 1259"/>
                <a:gd name="T39" fmla="*/ 127 h 1532"/>
                <a:gd name="T40" fmla="*/ 82 w 1259"/>
                <a:gd name="T41" fmla="*/ 158 h 1532"/>
                <a:gd name="T42" fmla="*/ 41 w 1259"/>
                <a:gd name="T43" fmla="*/ 197 h 1532"/>
                <a:gd name="T44" fmla="*/ 0 w 1259"/>
                <a:gd name="T45" fmla="*/ 243 h 1532"/>
                <a:gd name="T46" fmla="*/ 76 w 1259"/>
                <a:gd name="T47" fmla="*/ 215 h 1532"/>
                <a:gd name="T48" fmla="*/ 144 w 1259"/>
                <a:gd name="T49" fmla="*/ 194 h 1532"/>
                <a:gd name="T50" fmla="*/ 212 w 1259"/>
                <a:gd name="T51" fmla="*/ 179 h 1532"/>
                <a:gd name="T52" fmla="*/ 280 w 1259"/>
                <a:gd name="T53" fmla="*/ 164 h 1532"/>
                <a:gd name="T54" fmla="*/ 336 w 1259"/>
                <a:gd name="T55" fmla="*/ 149 h 1532"/>
                <a:gd name="T56" fmla="*/ 397 w 1259"/>
                <a:gd name="T57" fmla="*/ 149 h 1532"/>
                <a:gd name="T58" fmla="*/ 458 w 1259"/>
                <a:gd name="T59" fmla="*/ 141 h 1532"/>
                <a:gd name="T60" fmla="*/ 511 w 1259"/>
                <a:gd name="T61" fmla="*/ 146 h 1532"/>
                <a:gd name="T62" fmla="*/ 565 w 1259"/>
                <a:gd name="T63" fmla="*/ 152 h 1532"/>
                <a:gd name="T64" fmla="*/ 618 w 1259"/>
                <a:gd name="T65" fmla="*/ 166 h 1532"/>
                <a:gd name="T66" fmla="*/ 669 w 1259"/>
                <a:gd name="T67" fmla="*/ 186 h 1532"/>
                <a:gd name="T68" fmla="*/ 715 w 1259"/>
                <a:gd name="T69" fmla="*/ 205 h 1532"/>
                <a:gd name="T70" fmla="*/ 760 w 1259"/>
                <a:gd name="T71" fmla="*/ 239 h 1532"/>
                <a:gd name="T72" fmla="*/ 811 w 1259"/>
                <a:gd name="T73" fmla="*/ 267 h 1532"/>
                <a:gd name="T74" fmla="*/ 855 w 1259"/>
                <a:gd name="T75" fmla="*/ 307 h 1532"/>
                <a:gd name="T76" fmla="*/ 899 w 1259"/>
                <a:gd name="T77" fmla="*/ 348 h 1532"/>
                <a:gd name="T78" fmla="*/ 971 w 1259"/>
                <a:gd name="T79" fmla="*/ 464 h 1532"/>
                <a:gd name="T80" fmla="*/ 1016 w 1259"/>
                <a:gd name="T81" fmla="*/ 606 h 1532"/>
                <a:gd name="T82" fmla="*/ 1027 w 1259"/>
                <a:gd name="T83" fmla="*/ 774 h 1532"/>
                <a:gd name="T84" fmla="*/ 1022 w 1259"/>
                <a:gd name="T85" fmla="*/ 939 h 1532"/>
                <a:gd name="T86" fmla="*/ 1002 w 1259"/>
                <a:gd name="T87" fmla="*/ 1117 h 1532"/>
                <a:gd name="T88" fmla="*/ 966 w 1259"/>
                <a:gd name="T89" fmla="*/ 1279 h 1532"/>
                <a:gd name="T90" fmla="*/ 933 w 1259"/>
                <a:gd name="T91" fmla="*/ 1421 h 1532"/>
                <a:gd name="T92" fmla="*/ 891 w 1259"/>
                <a:gd name="T93" fmla="*/ 1532 h 15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w="9525">
              <a:noFill/>
              <a:round/>
              <a:headEnd/>
              <a:tailEnd/>
            </a:ln>
          </p:spPr>
          <p:txBody>
            <a:bodyPr/>
            <a:lstStyle/>
            <a:p>
              <a:endParaRPr lang="en-US"/>
            </a:p>
          </p:txBody>
        </p:sp>
        <p:sp>
          <p:nvSpPr>
            <p:cNvPr id="8" name="Freeform 13"/>
            <p:cNvSpPr>
              <a:spLocks/>
            </p:cNvSpPr>
            <p:nvPr userDrawn="1"/>
          </p:nvSpPr>
          <p:spPr bwMode="ltGray">
            <a:xfrm>
              <a:off x="0" y="2610"/>
              <a:ext cx="801" cy="459"/>
            </a:xfrm>
            <a:custGeom>
              <a:avLst/>
              <a:gdLst>
                <a:gd name="T0" fmla="*/ 0 w 801"/>
                <a:gd name="T1" fmla="*/ 0 h 459"/>
                <a:gd name="T2" fmla="*/ 37 w 801"/>
                <a:gd name="T3" fmla="*/ 69 h 459"/>
                <a:gd name="T4" fmla="*/ 68 w 801"/>
                <a:gd name="T5" fmla="*/ 132 h 459"/>
                <a:gd name="T6" fmla="*/ 110 w 801"/>
                <a:gd name="T7" fmla="*/ 188 h 459"/>
                <a:gd name="T8" fmla="*/ 149 w 801"/>
                <a:gd name="T9" fmla="*/ 229 h 459"/>
                <a:gd name="T10" fmla="*/ 192 w 801"/>
                <a:gd name="T11" fmla="*/ 278 h 459"/>
                <a:gd name="T12" fmla="*/ 250 w 801"/>
                <a:gd name="T13" fmla="*/ 314 h 459"/>
                <a:gd name="T14" fmla="*/ 308 w 801"/>
                <a:gd name="T15" fmla="*/ 336 h 459"/>
                <a:gd name="T16" fmla="*/ 365 w 801"/>
                <a:gd name="T17" fmla="*/ 365 h 459"/>
                <a:gd name="T18" fmla="*/ 430 w 801"/>
                <a:gd name="T19" fmla="*/ 381 h 459"/>
                <a:gd name="T20" fmla="*/ 501 w 801"/>
                <a:gd name="T21" fmla="*/ 390 h 459"/>
                <a:gd name="T22" fmla="*/ 573 w 801"/>
                <a:gd name="T23" fmla="*/ 392 h 459"/>
                <a:gd name="T24" fmla="*/ 646 w 801"/>
                <a:gd name="T25" fmla="*/ 381 h 459"/>
                <a:gd name="T26" fmla="*/ 726 w 801"/>
                <a:gd name="T27" fmla="*/ 362 h 459"/>
                <a:gd name="T28" fmla="*/ 801 w 801"/>
                <a:gd name="T29" fmla="*/ 335 h 459"/>
                <a:gd name="T30" fmla="*/ 731 w 801"/>
                <a:gd name="T31" fmla="*/ 377 h 459"/>
                <a:gd name="T32" fmla="*/ 662 w 801"/>
                <a:gd name="T33" fmla="*/ 404 h 459"/>
                <a:gd name="T34" fmla="*/ 594 w 801"/>
                <a:gd name="T35" fmla="*/ 432 h 459"/>
                <a:gd name="T36" fmla="*/ 532 w 801"/>
                <a:gd name="T37" fmla="*/ 445 h 459"/>
                <a:gd name="T38" fmla="*/ 471 w 801"/>
                <a:gd name="T39" fmla="*/ 459 h 459"/>
                <a:gd name="T40" fmla="*/ 411 w 801"/>
                <a:gd name="T41" fmla="*/ 458 h 459"/>
                <a:gd name="T42" fmla="*/ 350 w 801"/>
                <a:gd name="T43" fmla="*/ 458 h 459"/>
                <a:gd name="T44" fmla="*/ 291 w 801"/>
                <a:gd name="T45" fmla="*/ 450 h 459"/>
                <a:gd name="T46" fmla="*/ 244 w 801"/>
                <a:gd name="T47" fmla="*/ 436 h 459"/>
                <a:gd name="T48" fmla="*/ 192 w 801"/>
                <a:gd name="T49" fmla="*/ 415 h 459"/>
                <a:gd name="T50" fmla="*/ 145 w 801"/>
                <a:gd name="T51" fmla="*/ 394 h 459"/>
                <a:gd name="T52" fmla="*/ 100 w 801"/>
                <a:gd name="T53" fmla="*/ 373 h 459"/>
                <a:gd name="T54" fmla="*/ 60 w 801"/>
                <a:gd name="T55" fmla="*/ 347 h 459"/>
                <a:gd name="T56" fmla="*/ 0 w 801"/>
                <a:gd name="T57" fmla="*/ 294 h 459"/>
                <a:gd name="T58" fmla="*/ 0 w 801"/>
                <a:gd name="T59" fmla="*/ 0 h 45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w="9525">
              <a:noFill/>
              <a:round/>
              <a:headEnd/>
              <a:tailEnd/>
            </a:ln>
          </p:spPr>
          <p:txBody>
            <a:bodyPr/>
            <a:lstStyle/>
            <a:p>
              <a:endParaRPr lang="en-US"/>
            </a:p>
          </p:txBody>
        </p:sp>
        <p:sp>
          <p:nvSpPr>
            <p:cNvPr id="9" name="Freeform 14"/>
            <p:cNvSpPr>
              <a:spLocks/>
            </p:cNvSpPr>
            <p:nvPr userDrawn="1"/>
          </p:nvSpPr>
          <p:spPr bwMode="ltGray">
            <a:xfrm rot="373331" flipH="1">
              <a:off x="898" y="2855"/>
              <a:ext cx="354" cy="464"/>
            </a:xfrm>
            <a:custGeom>
              <a:avLst/>
              <a:gdLst>
                <a:gd name="T0" fmla="*/ 227 w 117"/>
                <a:gd name="T1" fmla="*/ 0 h 132"/>
                <a:gd name="T2" fmla="*/ 0 w 117"/>
                <a:gd name="T3" fmla="*/ 88 h 132"/>
                <a:gd name="T4" fmla="*/ 9 w 117"/>
                <a:gd name="T5" fmla="*/ 91 h 132"/>
                <a:gd name="T6" fmla="*/ 42 w 117"/>
                <a:gd name="T7" fmla="*/ 102 h 132"/>
                <a:gd name="T8" fmla="*/ 88 w 117"/>
                <a:gd name="T9" fmla="*/ 127 h 132"/>
                <a:gd name="T10" fmla="*/ 139 w 117"/>
                <a:gd name="T11" fmla="*/ 165 h 132"/>
                <a:gd name="T12" fmla="*/ 200 w 117"/>
                <a:gd name="T13" fmla="*/ 218 h 132"/>
                <a:gd name="T14" fmla="*/ 254 w 117"/>
                <a:gd name="T15" fmla="*/ 281 h 132"/>
                <a:gd name="T16" fmla="*/ 309 w 117"/>
                <a:gd name="T17" fmla="*/ 362 h 132"/>
                <a:gd name="T18" fmla="*/ 351 w 117"/>
                <a:gd name="T19" fmla="*/ 464 h 132"/>
                <a:gd name="T20" fmla="*/ 354 w 117"/>
                <a:gd name="T21" fmla="*/ 422 h 132"/>
                <a:gd name="T22" fmla="*/ 348 w 117"/>
                <a:gd name="T23" fmla="*/ 376 h 132"/>
                <a:gd name="T24" fmla="*/ 327 w 117"/>
                <a:gd name="T25" fmla="*/ 316 h 132"/>
                <a:gd name="T26" fmla="*/ 300 w 117"/>
                <a:gd name="T27" fmla="*/ 260 h 132"/>
                <a:gd name="T28" fmla="*/ 269 w 117"/>
                <a:gd name="T29" fmla="*/ 204 h 132"/>
                <a:gd name="T30" fmla="*/ 236 w 117"/>
                <a:gd name="T31" fmla="*/ 158 h 132"/>
                <a:gd name="T32" fmla="*/ 203 w 117"/>
                <a:gd name="T33" fmla="*/ 127 h 132"/>
                <a:gd name="T34" fmla="*/ 175 w 117"/>
                <a:gd name="T35" fmla="*/ 112 h 132"/>
                <a:gd name="T36" fmla="*/ 209 w 117"/>
                <a:gd name="T37" fmla="*/ 102 h 132"/>
                <a:gd name="T38" fmla="*/ 239 w 117"/>
                <a:gd name="T39" fmla="*/ 98 h 132"/>
                <a:gd name="T40" fmla="*/ 269 w 117"/>
                <a:gd name="T41" fmla="*/ 91 h 132"/>
                <a:gd name="T42" fmla="*/ 297 w 117"/>
                <a:gd name="T43" fmla="*/ 88 h 132"/>
                <a:gd name="T44" fmla="*/ 318 w 117"/>
                <a:gd name="T45" fmla="*/ 84 h 132"/>
                <a:gd name="T46" fmla="*/ 330 w 117"/>
                <a:gd name="T47" fmla="*/ 77 h 132"/>
                <a:gd name="T48" fmla="*/ 342 w 117"/>
                <a:gd name="T49" fmla="*/ 74 h 132"/>
                <a:gd name="T50" fmla="*/ 345 w 117"/>
                <a:gd name="T51" fmla="*/ 74 h 132"/>
                <a:gd name="T52" fmla="*/ 227 w 117"/>
                <a:gd name="T53" fmla="*/ 0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w="9525">
              <a:noFill/>
              <a:round/>
              <a:headEnd/>
              <a:tailEnd/>
            </a:ln>
          </p:spPr>
          <p:txBody>
            <a:bodyPr/>
            <a:lstStyle/>
            <a:p>
              <a:endParaRPr lang="en-US"/>
            </a:p>
          </p:txBody>
        </p:sp>
        <p:sp>
          <p:nvSpPr>
            <p:cNvPr id="10" name="Freeform 15"/>
            <p:cNvSpPr>
              <a:spLocks/>
            </p:cNvSpPr>
            <p:nvPr userDrawn="1"/>
          </p:nvSpPr>
          <p:spPr bwMode="ltGray">
            <a:xfrm rot="373331" flipH="1">
              <a:off x="799" y="2979"/>
              <a:ext cx="87" cy="274"/>
            </a:xfrm>
            <a:custGeom>
              <a:avLst/>
              <a:gdLst>
                <a:gd name="T0" fmla="*/ 87 w 29"/>
                <a:gd name="T1" fmla="*/ 0 h 77"/>
                <a:gd name="T2" fmla="*/ 69 w 29"/>
                <a:gd name="T3" fmla="*/ 0 h 77"/>
                <a:gd name="T4" fmla="*/ 48 w 29"/>
                <a:gd name="T5" fmla="*/ 14 h 77"/>
                <a:gd name="T6" fmla="*/ 27 w 29"/>
                <a:gd name="T7" fmla="*/ 32 h 77"/>
                <a:gd name="T8" fmla="*/ 12 w 29"/>
                <a:gd name="T9" fmla="*/ 68 h 77"/>
                <a:gd name="T10" fmla="*/ 3 w 29"/>
                <a:gd name="T11" fmla="*/ 107 h 77"/>
                <a:gd name="T12" fmla="*/ 0 w 29"/>
                <a:gd name="T13" fmla="*/ 157 h 77"/>
                <a:gd name="T14" fmla="*/ 9 w 29"/>
                <a:gd name="T15" fmla="*/ 214 h 77"/>
                <a:gd name="T16" fmla="*/ 33 w 29"/>
                <a:gd name="T17" fmla="*/ 274 h 77"/>
                <a:gd name="T18" fmla="*/ 45 w 29"/>
                <a:gd name="T19" fmla="*/ 189 h 77"/>
                <a:gd name="T20" fmla="*/ 57 w 29"/>
                <a:gd name="T21" fmla="*/ 132 h 77"/>
                <a:gd name="T22" fmla="*/ 69 w 29"/>
                <a:gd name="T23" fmla="*/ 78 h 77"/>
                <a:gd name="T24" fmla="*/ 87 w 29"/>
                <a:gd name="T25" fmla="*/ 0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w="9525">
              <a:noFill/>
              <a:round/>
              <a:headEnd/>
              <a:tailEnd/>
            </a:ln>
          </p:spPr>
          <p:txBody>
            <a:bodyPr/>
            <a:lstStyle/>
            <a:p>
              <a:endParaRPr lang="en-US"/>
            </a:p>
          </p:txBody>
        </p:sp>
        <p:sp>
          <p:nvSpPr>
            <p:cNvPr id="11" name="Freeform 16"/>
            <p:cNvSpPr>
              <a:spLocks/>
            </p:cNvSpPr>
            <p:nvPr userDrawn="1"/>
          </p:nvSpPr>
          <p:spPr bwMode="ltGray">
            <a:xfrm>
              <a:off x="1190" y="3273"/>
              <a:ext cx="1108" cy="1047"/>
            </a:xfrm>
            <a:custGeom>
              <a:avLst/>
              <a:gdLst>
                <a:gd name="T0" fmla="*/ 784 w 1108"/>
                <a:gd name="T1" fmla="*/ 1047 h 1047"/>
                <a:gd name="T2" fmla="*/ 692 w 1108"/>
                <a:gd name="T3" fmla="*/ 1011 h 1047"/>
                <a:gd name="T4" fmla="*/ 607 w 1108"/>
                <a:gd name="T5" fmla="*/ 945 h 1047"/>
                <a:gd name="T6" fmla="*/ 517 w 1108"/>
                <a:gd name="T7" fmla="*/ 861 h 1047"/>
                <a:gd name="T8" fmla="*/ 432 w 1108"/>
                <a:gd name="T9" fmla="*/ 776 h 1047"/>
                <a:gd name="T10" fmla="*/ 350 w 1108"/>
                <a:gd name="T11" fmla="*/ 677 h 1047"/>
                <a:gd name="T12" fmla="*/ 266 w 1108"/>
                <a:gd name="T13" fmla="*/ 563 h 1047"/>
                <a:gd name="T14" fmla="*/ 188 w 1108"/>
                <a:gd name="T15" fmla="*/ 447 h 1047"/>
                <a:gd name="T16" fmla="*/ 122 w 1108"/>
                <a:gd name="T17" fmla="*/ 325 h 1047"/>
                <a:gd name="T18" fmla="*/ 65 w 1108"/>
                <a:gd name="T19" fmla="*/ 211 h 1047"/>
                <a:gd name="T20" fmla="*/ 21 w 1108"/>
                <a:gd name="T21" fmla="*/ 101 h 1047"/>
                <a:gd name="T22" fmla="*/ 0 w 1108"/>
                <a:gd name="T23" fmla="*/ 0 h 1047"/>
                <a:gd name="T24" fmla="*/ 109 w 1108"/>
                <a:gd name="T25" fmla="*/ 217 h 1047"/>
                <a:gd name="T26" fmla="*/ 209 w 1108"/>
                <a:gd name="T27" fmla="*/ 378 h 1047"/>
                <a:gd name="T28" fmla="*/ 294 w 1108"/>
                <a:gd name="T29" fmla="*/ 500 h 1047"/>
                <a:gd name="T30" fmla="*/ 373 w 1108"/>
                <a:gd name="T31" fmla="*/ 590 h 1047"/>
                <a:gd name="T32" fmla="*/ 441 w 1108"/>
                <a:gd name="T33" fmla="*/ 661 h 1047"/>
                <a:gd name="T34" fmla="*/ 506 w 1108"/>
                <a:gd name="T35" fmla="*/ 713 h 1047"/>
                <a:gd name="T36" fmla="*/ 564 w 1108"/>
                <a:gd name="T37" fmla="*/ 754 h 1047"/>
                <a:gd name="T38" fmla="*/ 620 w 1108"/>
                <a:gd name="T39" fmla="*/ 801 h 1047"/>
                <a:gd name="T40" fmla="*/ 754 w 1108"/>
                <a:gd name="T41" fmla="*/ 899 h 1047"/>
                <a:gd name="T42" fmla="*/ 925 w 1108"/>
                <a:gd name="T43" fmla="*/ 977 h 1047"/>
                <a:gd name="T44" fmla="*/ 1108 w 1108"/>
                <a:gd name="T45" fmla="*/ 1047 h 1047"/>
                <a:gd name="T46" fmla="*/ 784 w 1108"/>
                <a:gd name="T47" fmla="*/ 1047 h 10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w="9525">
              <a:noFill/>
              <a:round/>
              <a:headEnd/>
              <a:tailEnd/>
            </a:ln>
          </p:spPr>
          <p:txBody>
            <a:bodyPr/>
            <a:lstStyle/>
            <a:p>
              <a:endParaRPr lang="en-US"/>
            </a:p>
          </p:txBody>
        </p:sp>
        <p:grpSp>
          <p:nvGrpSpPr>
            <p:cNvPr id="12" name="Group 17"/>
            <p:cNvGrpSpPr>
              <a:grpSpLocks/>
            </p:cNvGrpSpPr>
            <p:nvPr userDrawn="1"/>
          </p:nvGrpSpPr>
          <p:grpSpPr bwMode="auto">
            <a:xfrm rot="3220060">
              <a:off x="2631" y="754"/>
              <a:ext cx="569" cy="637"/>
              <a:chOff x="1727" y="866"/>
              <a:chExt cx="129" cy="157"/>
            </a:xfrm>
          </p:grpSpPr>
          <p:sp>
            <p:nvSpPr>
              <p:cNvPr id="36" name="Freeform 18"/>
              <p:cNvSpPr>
                <a:spLocks/>
              </p:cNvSpPr>
              <p:nvPr userDrawn="1"/>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en-US"/>
              </a:p>
            </p:txBody>
          </p:sp>
          <p:sp>
            <p:nvSpPr>
              <p:cNvPr id="37" name="Freeform 19"/>
              <p:cNvSpPr>
                <a:spLocks/>
              </p:cNvSpPr>
              <p:nvPr userDrawn="1"/>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en-US"/>
              </a:p>
            </p:txBody>
          </p:sp>
          <p:sp>
            <p:nvSpPr>
              <p:cNvPr id="38" name="Freeform 20"/>
              <p:cNvSpPr>
                <a:spLocks/>
              </p:cNvSpPr>
              <p:nvPr userDrawn="1"/>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en-US"/>
              </a:p>
            </p:txBody>
          </p:sp>
        </p:grpSp>
        <p:grpSp>
          <p:nvGrpSpPr>
            <p:cNvPr id="13" name="Group 21"/>
            <p:cNvGrpSpPr>
              <a:grpSpLocks/>
            </p:cNvGrpSpPr>
            <p:nvPr userDrawn="1"/>
          </p:nvGrpSpPr>
          <p:grpSpPr bwMode="auto">
            <a:xfrm rot="-6691250">
              <a:off x="3637" y="132"/>
              <a:ext cx="356" cy="607"/>
              <a:chOff x="1727" y="866"/>
              <a:chExt cx="129" cy="157"/>
            </a:xfrm>
          </p:grpSpPr>
          <p:sp>
            <p:nvSpPr>
              <p:cNvPr id="33" name="Freeform 22"/>
              <p:cNvSpPr>
                <a:spLocks/>
              </p:cNvSpPr>
              <p:nvPr userDrawn="1"/>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en-US"/>
              </a:p>
            </p:txBody>
          </p:sp>
          <p:sp>
            <p:nvSpPr>
              <p:cNvPr id="34" name="Freeform 23"/>
              <p:cNvSpPr>
                <a:spLocks/>
              </p:cNvSpPr>
              <p:nvPr userDrawn="1"/>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en-US"/>
              </a:p>
            </p:txBody>
          </p:sp>
          <p:sp>
            <p:nvSpPr>
              <p:cNvPr id="35" name="Freeform 24"/>
              <p:cNvSpPr>
                <a:spLocks/>
              </p:cNvSpPr>
              <p:nvPr userDrawn="1"/>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en-US"/>
              </a:p>
            </p:txBody>
          </p:sp>
        </p:grpSp>
        <p:grpSp>
          <p:nvGrpSpPr>
            <p:cNvPr id="14" name="Group 25"/>
            <p:cNvGrpSpPr>
              <a:grpSpLocks/>
            </p:cNvGrpSpPr>
            <p:nvPr userDrawn="1"/>
          </p:nvGrpSpPr>
          <p:grpSpPr bwMode="auto">
            <a:xfrm rot="8524840">
              <a:off x="668" y="3321"/>
              <a:ext cx="501" cy="502"/>
              <a:chOff x="1727" y="866"/>
              <a:chExt cx="129" cy="157"/>
            </a:xfrm>
          </p:grpSpPr>
          <p:sp>
            <p:nvSpPr>
              <p:cNvPr id="30" name="Freeform 26"/>
              <p:cNvSpPr>
                <a:spLocks/>
              </p:cNvSpPr>
              <p:nvPr userDrawn="1"/>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en-US"/>
              </a:p>
            </p:txBody>
          </p:sp>
          <p:sp>
            <p:nvSpPr>
              <p:cNvPr id="31" name="Freeform 27"/>
              <p:cNvSpPr>
                <a:spLocks/>
              </p:cNvSpPr>
              <p:nvPr userDrawn="1"/>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en-US"/>
              </a:p>
            </p:txBody>
          </p:sp>
          <p:sp>
            <p:nvSpPr>
              <p:cNvPr id="32" name="Freeform 28"/>
              <p:cNvSpPr>
                <a:spLocks/>
              </p:cNvSpPr>
              <p:nvPr userDrawn="1"/>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en-US"/>
              </a:p>
            </p:txBody>
          </p:sp>
        </p:grpSp>
        <p:grpSp>
          <p:nvGrpSpPr>
            <p:cNvPr id="15" name="Group 29"/>
            <p:cNvGrpSpPr>
              <a:grpSpLocks/>
            </p:cNvGrpSpPr>
            <p:nvPr userDrawn="1"/>
          </p:nvGrpSpPr>
          <p:grpSpPr bwMode="auto">
            <a:xfrm rot="4106450" flipH="1">
              <a:off x="393" y="262"/>
              <a:ext cx="709" cy="892"/>
              <a:chOff x="1727" y="866"/>
              <a:chExt cx="129" cy="157"/>
            </a:xfrm>
          </p:grpSpPr>
          <p:sp>
            <p:nvSpPr>
              <p:cNvPr id="27" name="Freeform 30"/>
              <p:cNvSpPr>
                <a:spLocks/>
              </p:cNvSpPr>
              <p:nvPr userDrawn="1"/>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en-US"/>
              </a:p>
            </p:txBody>
          </p:sp>
          <p:sp>
            <p:nvSpPr>
              <p:cNvPr id="28" name="Freeform 31"/>
              <p:cNvSpPr>
                <a:spLocks/>
              </p:cNvSpPr>
              <p:nvPr userDrawn="1"/>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en-US"/>
              </a:p>
            </p:txBody>
          </p:sp>
          <p:sp>
            <p:nvSpPr>
              <p:cNvPr id="29" name="Freeform 32"/>
              <p:cNvSpPr>
                <a:spLocks/>
              </p:cNvSpPr>
              <p:nvPr userDrawn="1"/>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en-US"/>
              </a:p>
            </p:txBody>
          </p:sp>
        </p:grpSp>
        <p:grpSp>
          <p:nvGrpSpPr>
            <p:cNvPr id="16" name="Group 33"/>
            <p:cNvGrpSpPr>
              <a:grpSpLocks/>
            </p:cNvGrpSpPr>
            <p:nvPr userDrawn="1"/>
          </p:nvGrpSpPr>
          <p:grpSpPr bwMode="auto">
            <a:xfrm rot="10015322" flipH="1">
              <a:off x="4625" y="2382"/>
              <a:ext cx="709" cy="892"/>
              <a:chOff x="1727" y="866"/>
              <a:chExt cx="129" cy="157"/>
            </a:xfrm>
          </p:grpSpPr>
          <p:sp>
            <p:nvSpPr>
              <p:cNvPr id="24" name="Freeform 34"/>
              <p:cNvSpPr>
                <a:spLocks/>
              </p:cNvSpPr>
              <p:nvPr userDrawn="1"/>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en-US"/>
              </a:p>
            </p:txBody>
          </p:sp>
          <p:sp>
            <p:nvSpPr>
              <p:cNvPr id="25" name="Freeform 35"/>
              <p:cNvSpPr>
                <a:spLocks/>
              </p:cNvSpPr>
              <p:nvPr userDrawn="1"/>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en-US"/>
              </a:p>
            </p:txBody>
          </p:sp>
          <p:sp>
            <p:nvSpPr>
              <p:cNvPr id="26" name="Freeform 36"/>
              <p:cNvSpPr>
                <a:spLocks/>
              </p:cNvSpPr>
              <p:nvPr userDrawn="1"/>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en-US"/>
              </a:p>
            </p:txBody>
          </p:sp>
        </p:grpSp>
        <p:sp>
          <p:nvSpPr>
            <p:cNvPr id="17" name="Freeform 37"/>
            <p:cNvSpPr>
              <a:spLocks/>
            </p:cNvSpPr>
            <p:nvPr userDrawn="1"/>
          </p:nvSpPr>
          <p:spPr bwMode="ltGray">
            <a:xfrm>
              <a:off x="1217" y="2"/>
              <a:ext cx="862" cy="886"/>
            </a:xfrm>
            <a:custGeom>
              <a:avLst/>
              <a:gdLst>
                <a:gd name="T0" fmla="*/ 0 w 862"/>
                <a:gd name="T1" fmla="*/ 0 h 886"/>
                <a:gd name="T2" fmla="*/ 6 w 862"/>
                <a:gd name="T3" fmla="*/ 107 h 886"/>
                <a:gd name="T4" fmla="*/ 37 w 862"/>
                <a:gd name="T5" fmla="*/ 262 h 886"/>
                <a:gd name="T6" fmla="*/ 83 w 862"/>
                <a:gd name="T7" fmla="*/ 410 h 886"/>
                <a:gd name="T8" fmla="*/ 149 w 862"/>
                <a:gd name="T9" fmla="*/ 546 h 886"/>
                <a:gd name="T10" fmla="*/ 237 w 862"/>
                <a:gd name="T11" fmla="*/ 666 h 886"/>
                <a:gd name="T12" fmla="*/ 338 w 862"/>
                <a:gd name="T13" fmla="*/ 764 h 886"/>
                <a:gd name="T14" fmla="*/ 450 w 862"/>
                <a:gd name="T15" fmla="*/ 838 h 886"/>
                <a:gd name="T16" fmla="*/ 579 w 862"/>
                <a:gd name="T17" fmla="*/ 879 h 886"/>
                <a:gd name="T18" fmla="*/ 714 w 862"/>
                <a:gd name="T19" fmla="*/ 886 h 886"/>
                <a:gd name="T20" fmla="*/ 862 w 862"/>
                <a:gd name="T21" fmla="*/ 851 h 886"/>
                <a:gd name="T22" fmla="*/ 784 w 862"/>
                <a:gd name="T23" fmla="*/ 856 h 886"/>
                <a:gd name="T24" fmla="*/ 700 w 862"/>
                <a:gd name="T25" fmla="*/ 835 h 886"/>
                <a:gd name="T26" fmla="*/ 621 w 862"/>
                <a:gd name="T27" fmla="*/ 794 h 886"/>
                <a:gd name="T28" fmla="*/ 542 w 862"/>
                <a:gd name="T29" fmla="*/ 728 h 886"/>
                <a:gd name="T30" fmla="*/ 466 w 862"/>
                <a:gd name="T31" fmla="*/ 649 h 886"/>
                <a:gd name="T32" fmla="*/ 397 w 862"/>
                <a:gd name="T33" fmla="*/ 557 h 886"/>
                <a:gd name="T34" fmla="*/ 334 w 862"/>
                <a:gd name="T35" fmla="*/ 454 h 886"/>
                <a:gd name="T36" fmla="*/ 279 w 862"/>
                <a:gd name="T37" fmla="*/ 339 h 886"/>
                <a:gd name="T38" fmla="*/ 238 w 862"/>
                <a:gd name="T39" fmla="*/ 225 h 886"/>
                <a:gd name="T40" fmla="*/ 205 w 862"/>
                <a:gd name="T41" fmla="*/ 105 h 886"/>
                <a:gd name="T42" fmla="*/ 184 w 862"/>
                <a:gd name="T43" fmla="*/ 3 h 88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w="9525">
              <a:noFill/>
              <a:round/>
              <a:headEnd/>
              <a:tailEnd/>
            </a:ln>
          </p:spPr>
          <p:txBody>
            <a:bodyPr/>
            <a:lstStyle/>
            <a:p>
              <a:endParaRPr lang="en-US"/>
            </a:p>
          </p:txBody>
        </p:sp>
        <p:sp>
          <p:nvSpPr>
            <p:cNvPr id="18" name="Freeform 38"/>
            <p:cNvSpPr>
              <a:spLocks/>
            </p:cNvSpPr>
            <p:nvPr userDrawn="1"/>
          </p:nvSpPr>
          <p:spPr bwMode="ltGray">
            <a:xfrm rot="9832527" flipV="1">
              <a:off x="2158" y="102"/>
              <a:ext cx="681" cy="593"/>
            </a:xfrm>
            <a:custGeom>
              <a:avLst/>
              <a:gdLst>
                <a:gd name="T0" fmla="*/ 0 w 257"/>
                <a:gd name="T1" fmla="*/ 0 h 237"/>
                <a:gd name="T2" fmla="*/ 0 w 257"/>
                <a:gd name="T3" fmla="*/ 63 h 237"/>
                <a:gd name="T4" fmla="*/ 8 w 257"/>
                <a:gd name="T5" fmla="*/ 125 h 237"/>
                <a:gd name="T6" fmla="*/ 16 w 257"/>
                <a:gd name="T7" fmla="*/ 188 h 237"/>
                <a:gd name="T8" fmla="*/ 29 w 257"/>
                <a:gd name="T9" fmla="*/ 245 h 237"/>
                <a:gd name="T10" fmla="*/ 48 w 257"/>
                <a:gd name="T11" fmla="*/ 298 h 237"/>
                <a:gd name="T12" fmla="*/ 72 w 257"/>
                <a:gd name="T13" fmla="*/ 353 h 237"/>
                <a:gd name="T14" fmla="*/ 101 w 257"/>
                <a:gd name="T15" fmla="*/ 403 h 237"/>
                <a:gd name="T16" fmla="*/ 135 w 257"/>
                <a:gd name="T17" fmla="*/ 445 h 237"/>
                <a:gd name="T18" fmla="*/ 178 w 257"/>
                <a:gd name="T19" fmla="*/ 485 h 237"/>
                <a:gd name="T20" fmla="*/ 228 w 257"/>
                <a:gd name="T21" fmla="*/ 520 h 237"/>
                <a:gd name="T22" fmla="*/ 281 w 257"/>
                <a:gd name="T23" fmla="*/ 548 h 237"/>
                <a:gd name="T24" fmla="*/ 347 w 257"/>
                <a:gd name="T25" fmla="*/ 570 h 237"/>
                <a:gd name="T26" fmla="*/ 419 w 257"/>
                <a:gd name="T27" fmla="*/ 585 h 237"/>
                <a:gd name="T28" fmla="*/ 498 w 257"/>
                <a:gd name="T29" fmla="*/ 593 h 237"/>
                <a:gd name="T30" fmla="*/ 583 w 257"/>
                <a:gd name="T31" fmla="*/ 590 h 237"/>
                <a:gd name="T32" fmla="*/ 681 w 257"/>
                <a:gd name="T33" fmla="*/ 580 h 237"/>
                <a:gd name="T34" fmla="*/ 594 w 257"/>
                <a:gd name="T35" fmla="*/ 568 h 237"/>
                <a:gd name="T36" fmla="*/ 517 w 257"/>
                <a:gd name="T37" fmla="*/ 550 h 237"/>
                <a:gd name="T38" fmla="*/ 450 w 257"/>
                <a:gd name="T39" fmla="*/ 530 h 237"/>
                <a:gd name="T40" fmla="*/ 392 w 257"/>
                <a:gd name="T41" fmla="*/ 510 h 237"/>
                <a:gd name="T42" fmla="*/ 339 w 257"/>
                <a:gd name="T43" fmla="*/ 483 h 237"/>
                <a:gd name="T44" fmla="*/ 297 w 257"/>
                <a:gd name="T45" fmla="*/ 455 h 237"/>
                <a:gd name="T46" fmla="*/ 257 w 257"/>
                <a:gd name="T47" fmla="*/ 423 h 237"/>
                <a:gd name="T48" fmla="*/ 223 w 257"/>
                <a:gd name="T49" fmla="*/ 388 h 237"/>
                <a:gd name="T50" fmla="*/ 191 w 257"/>
                <a:gd name="T51" fmla="*/ 353 h 237"/>
                <a:gd name="T52" fmla="*/ 162 w 257"/>
                <a:gd name="T53" fmla="*/ 313 h 237"/>
                <a:gd name="T54" fmla="*/ 138 w 257"/>
                <a:gd name="T55" fmla="*/ 268 h 237"/>
                <a:gd name="T56" fmla="*/ 114 w 257"/>
                <a:gd name="T57" fmla="*/ 220 h 237"/>
                <a:gd name="T58" fmla="*/ 87 w 257"/>
                <a:gd name="T59" fmla="*/ 173 h 237"/>
                <a:gd name="T60" fmla="*/ 61 w 257"/>
                <a:gd name="T61" fmla="*/ 118 h 237"/>
                <a:gd name="T62" fmla="*/ 32 w 257"/>
                <a:gd name="T63" fmla="*/ 60 h 237"/>
                <a:gd name="T64" fmla="*/ 0 w 257"/>
                <a:gd name="T65" fmla="*/ 0 h 2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endParaRPr lang="en-US"/>
            </a:p>
          </p:txBody>
        </p:sp>
        <p:sp>
          <p:nvSpPr>
            <p:cNvPr id="19" name="Freeform 39"/>
            <p:cNvSpPr>
              <a:spLocks/>
            </p:cNvSpPr>
            <p:nvPr userDrawn="1"/>
          </p:nvSpPr>
          <p:spPr bwMode="ltGray">
            <a:xfrm rot="9832527" flipV="1">
              <a:off x="1997" y="858"/>
              <a:ext cx="330" cy="278"/>
            </a:xfrm>
            <a:custGeom>
              <a:avLst/>
              <a:gdLst>
                <a:gd name="T0" fmla="*/ 205 w 124"/>
                <a:gd name="T1" fmla="*/ 0 h 110"/>
                <a:gd name="T2" fmla="*/ 330 w 124"/>
                <a:gd name="T3" fmla="*/ 273 h 110"/>
                <a:gd name="T4" fmla="*/ 319 w 124"/>
                <a:gd name="T5" fmla="*/ 270 h 110"/>
                <a:gd name="T6" fmla="*/ 285 w 124"/>
                <a:gd name="T7" fmla="*/ 265 h 110"/>
                <a:gd name="T8" fmla="*/ 237 w 124"/>
                <a:gd name="T9" fmla="*/ 255 h 110"/>
                <a:gd name="T10" fmla="*/ 181 w 124"/>
                <a:gd name="T11" fmla="*/ 250 h 110"/>
                <a:gd name="T12" fmla="*/ 120 w 124"/>
                <a:gd name="T13" fmla="*/ 245 h 110"/>
                <a:gd name="T14" fmla="*/ 67 w 124"/>
                <a:gd name="T15" fmla="*/ 248 h 110"/>
                <a:gd name="T16" fmla="*/ 24 w 124"/>
                <a:gd name="T17" fmla="*/ 258 h 110"/>
                <a:gd name="T18" fmla="*/ 0 w 124"/>
                <a:gd name="T19" fmla="*/ 278 h 110"/>
                <a:gd name="T20" fmla="*/ 11 w 124"/>
                <a:gd name="T21" fmla="*/ 248 h 110"/>
                <a:gd name="T22" fmla="*/ 21 w 124"/>
                <a:gd name="T23" fmla="*/ 225 h 110"/>
                <a:gd name="T24" fmla="*/ 43 w 124"/>
                <a:gd name="T25" fmla="*/ 207 h 110"/>
                <a:gd name="T26" fmla="*/ 67 w 124"/>
                <a:gd name="T27" fmla="*/ 192 h 110"/>
                <a:gd name="T28" fmla="*/ 96 w 124"/>
                <a:gd name="T29" fmla="*/ 182 h 110"/>
                <a:gd name="T30" fmla="*/ 125 w 124"/>
                <a:gd name="T31" fmla="*/ 179 h 110"/>
                <a:gd name="T32" fmla="*/ 157 w 124"/>
                <a:gd name="T33" fmla="*/ 179 h 110"/>
                <a:gd name="T34" fmla="*/ 192 w 124"/>
                <a:gd name="T35" fmla="*/ 187 h 110"/>
                <a:gd name="T36" fmla="*/ 194 w 124"/>
                <a:gd name="T37" fmla="*/ 179 h 110"/>
                <a:gd name="T38" fmla="*/ 186 w 124"/>
                <a:gd name="T39" fmla="*/ 142 h 110"/>
                <a:gd name="T40" fmla="*/ 178 w 124"/>
                <a:gd name="T41" fmla="*/ 96 h 110"/>
                <a:gd name="T42" fmla="*/ 173 w 124"/>
                <a:gd name="T43" fmla="*/ 76 h 110"/>
                <a:gd name="T44" fmla="*/ 168 w 124"/>
                <a:gd name="T45" fmla="*/ 76 h 110"/>
                <a:gd name="T46" fmla="*/ 162 w 124"/>
                <a:gd name="T47" fmla="*/ 73 h 110"/>
                <a:gd name="T48" fmla="*/ 157 w 124"/>
                <a:gd name="T49" fmla="*/ 66 h 110"/>
                <a:gd name="T50" fmla="*/ 152 w 124"/>
                <a:gd name="T51" fmla="*/ 58 h 110"/>
                <a:gd name="T52" fmla="*/ 152 w 124"/>
                <a:gd name="T53" fmla="*/ 48 h 110"/>
                <a:gd name="T54" fmla="*/ 157 w 124"/>
                <a:gd name="T55" fmla="*/ 35 h 110"/>
                <a:gd name="T56" fmla="*/ 176 w 124"/>
                <a:gd name="T57" fmla="*/ 20 h 110"/>
                <a:gd name="T58" fmla="*/ 205 w 124"/>
                <a:gd name="T59" fmla="*/ 0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endParaRPr lang="en-US"/>
            </a:p>
          </p:txBody>
        </p:sp>
        <p:sp>
          <p:nvSpPr>
            <p:cNvPr id="20" name="Freeform 40"/>
            <p:cNvSpPr>
              <a:spLocks/>
            </p:cNvSpPr>
            <p:nvPr userDrawn="1"/>
          </p:nvSpPr>
          <p:spPr bwMode="ltGray">
            <a:xfrm rot="9832527" flipV="1">
              <a:off x="2224" y="808"/>
              <a:ext cx="123" cy="233"/>
            </a:xfrm>
            <a:custGeom>
              <a:avLst/>
              <a:gdLst>
                <a:gd name="T0" fmla="*/ 83 w 46"/>
                <a:gd name="T1" fmla="*/ 0 h 94"/>
                <a:gd name="T2" fmla="*/ 53 w 46"/>
                <a:gd name="T3" fmla="*/ 94 h 94"/>
                <a:gd name="T4" fmla="*/ 40 w 46"/>
                <a:gd name="T5" fmla="*/ 154 h 94"/>
                <a:gd name="T6" fmla="*/ 29 w 46"/>
                <a:gd name="T7" fmla="*/ 196 h 94"/>
                <a:gd name="T8" fmla="*/ 0 w 46"/>
                <a:gd name="T9" fmla="*/ 233 h 94"/>
                <a:gd name="T10" fmla="*/ 32 w 46"/>
                <a:gd name="T11" fmla="*/ 218 h 94"/>
                <a:gd name="T12" fmla="*/ 62 w 46"/>
                <a:gd name="T13" fmla="*/ 198 h 94"/>
                <a:gd name="T14" fmla="*/ 86 w 46"/>
                <a:gd name="T15" fmla="*/ 171 h 94"/>
                <a:gd name="T16" fmla="*/ 107 w 46"/>
                <a:gd name="T17" fmla="*/ 141 h 94"/>
                <a:gd name="T18" fmla="*/ 120 w 46"/>
                <a:gd name="T19" fmla="*/ 109 h 94"/>
                <a:gd name="T20" fmla="*/ 123 w 46"/>
                <a:gd name="T21" fmla="*/ 74 h 94"/>
                <a:gd name="T22" fmla="*/ 112 w 46"/>
                <a:gd name="T23" fmla="*/ 37 h 94"/>
                <a:gd name="T24" fmla="*/ 83 w 46"/>
                <a:gd name="T25" fmla="*/ 0 h 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endParaRPr lang="en-US"/>
            </a:p>
          </p:txBody>
        </p:sp>
        <p:sp>
          <p:nvSpPr>
            <p:cNvPr id="21" name="Freeform 41"/>
            <p:cNvSpPr>
              <a:spLocks/>
            </p:cNvSpPr>
            <p:nvPr userDrawn="1"/>
          </p:nvSpPr>
          <p:spPr bwMode="ltGray">
            <a:xfrm>
              <a:off x="1603" y="0"/>
              <a:ext cx="124" cy="121"/>
            </a:xfrm>
            <a:custGeom>
              <a:avLst/>
              <a:gdLst>
                <a:gd name="T0" fmla="*/ 124 w 124"/>
                <a:gd name="T1" fmla="*/ 0 h 121"/>
                <a:gd name="T2" fmla="*/ 113 w 124"/>
                <a:gd name="T3" fmla="*/ 9 h 121"/>
                <a:gd name="T4" fmla="*/ 99 w 124"/>
                <a:gd name="T5" fmla="*/ 25 h 121"/>
                <a:gd name="T6" fmla="*/ 81 w 124"/>
                <a:gd name="T7" fmla="*/ 41 h 121"/>
                <a:gd name="T8" fmla="*/ 63 w 124"/>
                <a:gd name="T9" fmla="*/ 54 h 121"/>
                <a:gd name="T10" fmla="*/ 41 w 124"/>
                <a:gd name="T11" fmla="*/ 66 h 121"/>
                <a:gd name="T12" fmla="*/ 22 w 124"/>
                <a:gd name="T13" fmla="*/ 74 h 121"/>
                <a:gd name="T14" fmla="*/ 0 w 124"/>
                <a:gd name="T15" fmla="*/ 75 h 121"/>
                <a:gd name="T16" fmla="*/ 10 w 124"/>
                <a:gd name="T17" fmla="*/ 96 h 121"/>
                <a:gd name="T18" fmla="*/ 23 w 124"/>
                <a:gd name="T19" fmla="*/ 113 h 121"/>
                <a:gd name="T20" fmla="*/ 41 w 124"/>
                <a:gd name="T21" fmla="*/ 121 h 121"/>
                <a:gd name="T22" fmla="*/ 60 w 124"/>
                <a:gd name="T23" fmla="*/ 121 h 121"/>
                <a:gd name="T24" fmla="*/ 83 w 124"/>
                <a:gd name="T25" fmla="*/ 111 h 121"/>
                <a:gd name="T26" fmla="*/ 101 w 124"/>
                <a:gd name="T27" fmla="*/ 88 h 121"/>
                <a:gd name="T28" fmla="*/ 116 w 124"/>
                <a:gd name="T29" fmla="*/ 53 h 121"/>
                <a:gd name="T30" fmla="*/ 124 w 124"/>
                <a:gd name="T31" fmla="*/ 0 h 1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w="9525">
              <a:noFill/>
              <a:round/>
              <a:headEnd/>
              <a:tailEnd/>
            </a:ln>
          </p:spPr>
          <p:txBody>
            <a:bodyPr/>
            <a:lstStyle/>
            <a:p>
              <a:endParaRPr lang="en-US"/>
            </a:p>
          </p:txBody>
        </p:sp>
        <p:sp>
          <p:nvSpPr>
            <p:cNvPr id="22" name="Freeform 42"/>
            <p:cNvSpPr>
              <a:spLocks/>
            </p:cNvSpPr>
            <p:nvPr userDrawn="1"/>
          </p:nvSpPr>
          <p:spPr bwMode="ltGray">
            <a:xfrm rot="9832527" flipV="1">
              <a:off x="2173" y="1238"/>
              <a:ext cx="393" cy="2300"/>
            </a:xfrm>
            <a:custGeom>
              <a:avLst/>
              <a:gdLst>
                <a:gd name="T0" fmla="*/ 0 w 149"/>
                <a:gd name="T1" fmla="*/ 0 h 704"/>
                <a:gd name="T2" fmla="*/ 16 w 149"/>
                <a:gd name="T3" fmla="*/ 20 h 704"/>
                <a:gd name="T4" fmla="*/ 42 w 149"/>
                <a:gd name="T5" fmla="*/ 46 h 704"/>
                <a:gd name="T6" fmla="*/ 74 w 149"/>
                <a:gd name="T7" fmla="*/ 78 h 704"/>
                <a:gd name="T8" fmla="*/ 108 w 149"/>
                <a:gd name="T9" fmla="*/ 121 h 704"/>
                <a:gd name="T10" fmla="*/ 153 w 149"/>
                <a:gd name="T11" fmla="*/ 173 h 704"/>
                <a:gd name="T12" fmla="*/ 193 w 149"/>
                <a:gd name="T13" fmla="*/ 229 h 704"/>
                <a:gd name="T14" fmla="*/ 232 w 149"/>
                <a:gd name="T15" fmla="*/ 294 h 704"/>
                <a:gd name="T16" fmla="*/ 264 w 149"/>
                <a:gd name="T17" fmla="*/ 369 h 704"/>
                <a:gd name="T18" fmla="*/ 295 w 149"/>
                <a:gd name="T19" fmla="*/ 448 h 704"/>
                <a:gd name="T20" fmla="*/ 317 w 149"/>
                <a:gd name="T21" fmla="*/ 539 h 704"/>
                <a:gd name="T22" fmla="*/ 327 w 149"/>
                <a:gd name="T23" fmla="*/ 640 h 704"/>
                <a:gd name="T24" fmla="*/ 332 w 149"/>
                <a:gd name="T25" fmla="*/ 745 h 704"/>
                <a:gd name="T26" fmla="*/ 317 w 149"/>
                <a:gd name="T27" fmla="*/ 863 h 704"/>
                <a:gd name="T28" fmla="*/ 287 w 149"/>
                <a:gd name="T29" fmla="*/ 987 h 704"/>
                <a:gd name="T30" fmla="*/ 243 w 149"/>
                <a:gd name="T31" fmla="*/ 1117 h 704"/>
                <a:gd name="T32" fmla="*/ 177 w 149"/>
                <a:gd name="T33" fmla="*/ 1261 h 704"/>
                <a:gd name="T34" fmla="*/ 103 w 149"/>
                <a:gd name="T35" fmla="*/ 1424 h 704"/>
                <a:gd name="T36" fmla="*/ 55 w 149"/>
                <a:gd name="T37" fmla="*/ 1575 h 704"/>
                <a:gd name="T38" fmla="*/ 26 w 149"/>
                <a:gd name="T39" fmla="*/ 1715 h 704"/>
                <a:gd name="T40" fmla="*/ 16 w 149"/>
                <a:gd name="T41" fmla="*/ 1849 h 704"/>
                <a:gd name="T42" fmla="*/ 16 w 149"/>
                <a:gd name="T43" fmla="*/ 1977 h 704"/>
                <a:gd name="T44" fmla="*/ 21 w 149"/>
                <a:gd name="T45" fmla="*/ 2094 h 704"/>
                <a:gd name="T46" fmla="*/ 32 w 149"/>
                <a:gd name="T47" fmla="*/ 2199 h 704"/>
                <a:gd name="T48" fmla="*/ 37 w 149"/>
                <a:gd name="T49" fmla="*/ 2300 h 704"/>
                <a:gd name="T50" fmla="*/ 108 w 149"/>
                <a:gd name="T51" fmla="*/ 2248 h 704"/>
                <a:gd name="T52" fmla="*/ 103 w 149"/>
                <a:gd name="T53" fmla="*/ 2222 h 704"/>
                <a:gd name="T54" fmla="*/ 95 w 149"/>
                <a:gd name="T55" fmla="*/ 2146 h 704"/>
                <a:gd name="T56" fmla="*/ 87 w 149"/>
                <a:gd name="T57" fmla="*/ 2032 h 704"/>
                <a:gd name="T58" fmla="*/ 92 w 149"/>
                <a:gd name="T59" fmla="*/ 1879 h 704"/>
                <a:gd name="T60" fmla="*/ 108 w 149"/>
                <a:gd name="T61" fmla="*/ 1696 h 704"/>
                <a:gd name="T62" fmla="*/ 153 w 149"/>
                <a:gd name="T63" fmla="*/ 1487 h 704"/>
                <a:gd name="T64" fmla="*/ 227 w 149"/>
                <a:gd name="T65" fmla="*/ 1261 h 704"/>
                <a:gd name="T66" fmla="*/ 340 w 149"/>
                <a:gd name="T67" fmla="*/ 1023 h 704"/>
                <a:gd name="T68" fmla="*/ 377 w 149"/>
                <a:gd name="T69" fmla="*/ 912 h 704"/>
                <a:gd name="T70" fmla="*/ 393 w 149"/>
                <a:gd name="T71" fmla="*/ 768 h 704"/>
                <a:gd name="T72" fmla="*/ 380 w 149"/>
                <a:gd name="T73" fmla="*/ 601 h 704"/>
                <a:gd name="T74" fmla="*/ 346 w 149"/>
                <a:gd name="T75" fmla="*/ 438 h 704"/>
                <a:gd name="T76" fmla="*/ 287 w 149"/>
                <a:gd name="T77" fmla="*/ 278 h 704"/>
                <a:gd name="T78" fmla="*/ 214 w 149"/>
                <a:gd name="T79" fmla="*/ 144 h 704"/>
                <a:gd name="T80" fmla="*/ 116 w 149"/>
                <a:gd name="T81" fmla="*/ 46 h 704"/>
                <a:gd name="T82" fmla="*/ 0 w 149"/>
                <a:gd name="T83" fmla="*/ 0 h 7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w="9525">
              <a:noFill/>
              <a:round/>
              <a:headEnd/>
              <a:tailEnd/>
            </a:ln>
          </p:spPr>
          <p:txBody>
            <a:bodyPr/>
            <a:lstStyle/>
            <a:p>
              <a:endParaRPr lang="en-US"/>
            </a:p>
          </p:txBody>
        </p:sp>
        <p:sp>
          <p:nvSpPr>
            <p:cNvPr id="23" name="Freeform 43"/>
            <p:cNvSpPr>
              <a:spLocks/>
            </p:cNvSpPr>
            <p:nvPr userDrawn="1"/>
          </p:nvSpPr>
          <p:spPr bwMode="ltGray">
            <a:xfrm>
              <a:off x="0" y="1848"/>
              <a:ext cx="36" cy="132"/>
            </a:xfrm>
            <a:custGeom>
              <a:avLst/>
              <a:gdLst>
                <a:gd name="T0" fmla="*/ 0 w 36"/>
                <a:gd name="T1" fmla="*/ 0 h 132"/>
                <a:gd name="T2" fmla="*/ 36 w 36"/>
                <a:gd name="T3" fmla="*/ 12 h 132"/>
                <a:gd name="T4" fmla="*/ 0 w 36"/>
                <a:gd name="T5" fmla="*/ 132 h 132"/>
                <a:gd name="T6" fmla="*/ 0 w 36"/>
                <a:gd name="T7" fmla="*/ 0 h 1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 h="132">
                  <a:moveTo>
                    <a:pt x="0" y="0"/>
                  </a:moveTo>
                  <a:lnTo>
                    <a:pt x="36" y="12"/>
                  </a:lnTo>
                  <a:lnTo>
                    <a:pt x="0" y="132"/>
                  </a:lnTo>
                  <a:lnTo>
                    <a:pt x="0" y="0"/>
                  </a:lnTo>
                  <a:close/>
                </a:path>
              </a:pathLst>
            </a:custGeom>
            <a:solidFill>
              <a:schemeClr val="folHlink"/>
            </a:solidFill>
            <a:ln w="9525">
              <a:noFill/>
              <a:round/>
              <a:headEnd/>
              <a:tailEnd/>
            </a:ln>
            <a:effectLst/>
          </p:spPr>
          <p:txBody>
            <a:bodyPr/>
            <a:lstStyle/>
            <a:p>
              <a:endParaRPr lang="en-US"/>
            </a:p>
          </p:txBody>
        </p:sp>
      </p:grpSp>
      <p:sp>
        <p:nvSpPr>
          <p:cNvPr id="72751" name="Rectangle 47"/>
          <p:cNvSpPr>
            <a:spLocks noGrp="1" noChangeArrowheads="1"/>
          </p:cNvSpPr>
          <p:nvPr>
            <p:ph type="ctrTitle"/>
          </p:nvPr>
        </p:nvSpPr>
        <p:spPr>
          <a:xfrm>
            <a:off x="2455863" y="596900"/>
            <a:ext cx="6192837" cy="3581400"/>
          </a:xfrm>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lstStyle>
            <a:lvl1pPr>
              <a:defRPr sz="5200" b="1"/>
            </a:lvl1pPr>
          </a:lstStyle>
          <a:p>
            <a:pPr lvl="0"/>
            <a:r>
              <a:rPr lang="en-US" noProof="0" smtClean="0"/>
              <a:t>Click to edit Master title style</a:t>
            </a:r>
          </a:p>
        </p:txBody>
      </p:sp>
      <p:sp>
        <p:nvSpPr>
          <p:cNvPr id="72752" name="Rectangle 48"/>
          <p:cNvSpPr>
            <a:spLocks noGrp="1" noChangeArrowheads="1"/>
          </p:cNvSpPr>
          <p:nvPr>
            <p:ph type="subTitle" idx="1"/>
          </p:nvPr>
        </p:nvSpPr>
        <p:spPr>
          <a:xfrm>
            <a:off x="2489200" y="4279900"/>
            <a:ext cx="6146800" cy="1485900"/>
          </a:xfrm>
        </p:spPr>
        <p:txBody>
          <a:bodyPr/>
          <a:lstStyle>
            <a:lvl1pPr marL="0" indent="0" algn="ctr">
              <a:buFontTx/>
              <a:buNone/>
              <a:defRPr b="1">
                <a:effectLst>
                  <a:outerShdw blurRad="38100" dist="38100" dir="2700000" algn="tl">
                    <a:srgbClr val="C0C0C0"/>
                  </a:outerShdw>
                </a:effectLst>
              </a:defRPr>
            </a:lvl1pPr>
          </a:lstStyle>
          <a:p>
            <a:pPr lvl="0"/>
            <a:r>
              <a:rPr lang="en-US" noProof="0" smtClean="0"/>
              <a:t>Click to edit Master subtitle style</a:t>
            </a:r>
          </a:p>
        </p:txBody>
      </p:sp>
      <p:sp>
        <p:nvSpPr>
          <p:cNvPr id="46" name="Rectangle 44"/>
          <p:cNvSpPr>
            <a:spLocks noGrp="1" noChangeArrowheads="1"/>
          </p:cNvSpPr>
          <p:nvPr>
            <p:ph type="dt" sz="half" idx="10"/>
          </p:nvPr>
        </p:nvSpPr>
        <p:spPr>
          <a:xfrm>
            <a:off x="457200" y="6248400"/>
            <a:ext cx="21336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mtClean="0"/>
            </a:lvl1pPr>
          </a:lstStyle>
          <a:p>
            <a:pPr>
              <a:defRPr/>
            </a:pPr>
            <a:endParaRPr lang="en-US"/>
          </a:p>
        </p:txBody>
      </p:sp>
      <p:sp>
        <p:nvSpPr>
          <p:cNvPr id="47" name="Rectangle 45"/>
          <p:cNvSpPr>
            <a:spLocks noGrp="1" noChangeArrowheads="1"/>
          </p:cNvSpPr>
          <p:nvPr>
            <p:ph type="ftr" sz="quarter" idx="1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mtClean="0"/>
            </a:lvl1pPr>
          </a:lstStyle>
          <a:p>
            <a:pPr>
              <a:defRPr/>
            </a:pPr>
            <a:endParaRPr lang="en-US"/>
          </a:p>
        </p:txBody>
      </p:sp>
      <p:sp>
        <p:nvSpPr>
          <p:cNvPr id="48" name="Rectangle 46"/>
          <p:cNvSpPr>
            <a:spLocks noGrp="1" noChangeArrowheads="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mtClean="0"/>
            </a:lvl1pPr>
          </a:lstStyle>
          <a:p>
            <a:pPr>
              <a:defRPr/>
            </a:pPr>
            <a:fld id="{848C1EE1-3195-4367-A780-76C6794264B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p>
        </p:txBody>
      </p:sp>
      <p:sp>
        <p:nvSpPr>
          <p:cNvPr id="5" name="Rectangle 48"/>
          <p:cNvSpPr>
            <a:spLocks noGrp="1" noChangeArrowheads="1"/>
          </p:cNvSpPr>
          <p:nvPr>
            <p:ph type="ftr" sz="quarter" idx="11"/>
          </p:nvPr>
        </p:nvSpPr>
        <p:spPr>
          <a:ln/>
        </p:spPr>
        <p:txBody>
          <a:bodyPr/>
          <a:lstStyle>
            <a:lvl1pPr>
              <a:defRPr/>
            </a:lvl1pPr>
          </a:lstStyle>
          <a:p>
            <a:pPr>
              <a:defRPr/>
            </a:pPr>
            <a:endParaRPr lang="en-US"/>
          </a:p>
        </p:txBody>
      </p:sp>
      <p:sp>
        <p:nvSpPr>
          <p:cNvPr id="6" name="Rectangle 49"/>
          <p:cNvSpPr>
            <a:spLocks noGrp="1" noChangeArrowheads="1"/>
          </p:cNvSpPr>
          <p:nvPr>
            <p:ph type="sldNum" sz="quarter" idx="12"/>
          </p:nvPr>
        </p:nvSpPr>
        <p:spPr>
          <a:ln/>
        </p:spPr>
        <p:txBody>
          <a:bodyPr/>
          <a:lstStyle>
            <a:lvl1pPr>
              <a:defRPr/>
            </a:lvl1pPr>
          </a:lstStyle>
          <a:p>
            <a:pPr>
              <a:defRPr/>
            </a:pPr>
            <a:fld id="{841A089F-8ABC-4D9E-ADE6-F3D145460BA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103188"/>
            <a:ext cx="2060575" cy="59531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2913" y="103188"/>
            <a:ext cx="6030912" cy="5953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p>
        </p:txBody>
      </p:sp>
      <p:sp>
        <p:nvSpPr>
          <p:cNvPr id="5" name="Rectangle 48"/>
          <p:cNvSpPr>
            <a:spLocks noGrp="1" noChangeArrowheads="1"/>
          </p:cNvSpPr>
          <p:nvPr>
            <p:ph type="ftr" sz="quarter" idx="11"/>
          </p:nvPr>
        </p:nvSpPr>
        <p:spPr>
          <a:ln/>
        </p:spPr>
        <p:txBody>
          <a:bodyPr/>
          <a:lstStyle>
            <a:lvl1pPr>
              <a:defRPr/>
            </a:lvl1pPr>
          </a:lstStyle>
          <a:p>
            <a:pPr>
              <a:defRPr/>
            </a:pPr>
            <a:endParaRPr lang="en-US"/>
          </a:p>
        </p:txBody>
      </p:sp>
      <p:sp>
        <p:nvSpPr>
          <p:cNvPr id="6" name="Rectangle 49"/>
          <p:cNvSpPr>
            <a:spLocks noGrp="1" noChangeArrowheads="1"/>
          </p:cNvSpPr>
          <p:nvPr>
            <p:ph type="sldNum" sz="quarter" idx="12"/>
          </p:nvPr>
        </p:nvSpPr>
        <p:spPr>
          <a:ln/>
        </p:spPr>
        <p:txBody>
          <a:bodyPr/>
          <a:lstStyle>
            <a:lvl1pPr>
              <a:defRPr/>
            </a:lvl1pPr>
          </a:lstStyle>
          <a:p>
            <a:pPr>
              <a:defRPr/>
            </a:pPr>
            <a:fld id="{6CBEAAFD-E9E0-4AA1-B65D-7C8D1B6266CE}"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42913" y="103188"/>
            <a:ext cx="8243887" cy="13144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456113"/>
          </a:xfrm>
        </p:spPr>
        <p:txBody>
          <a:bodyPr/>
          <a:lstStyle/>
          <a:p>
            <a:pPr lvl="0"/>
            <a:endParaRPr lang="en-US" noProof="0" smtClean="0"/>
          </a:p>
        </p:txBody>
      </p:sp>
      <p:sp>
        <p:nvSpPr>
          <p:cNvPr id="4" name="Rectangle 47"/>
          <p:cNvSpPr>
            <a:spLocks noGrp="1" noChangeArrowheads="1"/>
          </p:cNvSpPr>
          <p:nvPr>
            <p:ph type="dt" sz="half" idx="10"/>
          </p:nvPr>
        </p:nvSpPr>
        <p:spPr>
          <a:ln/>
        </p:spPr>
        <p:txBody>
          <a:bodyPr/>
          <a:lstStyle>
            <a:lvl1pPr>
              <a:defRPr/>
            </a:lvl1pPr>
          </a:lstStyle>
          <a:p>
            <a:pPr>
              <a:defRPr/>
            </a:pPr>
            <a:endParaRPr lang="en-US"/>
          </a:p>
        </p:txBody>
      </p:sp>
      <p:sp>
        <p:nvSpPr>
          <p:cNvPr id="5" name="Rectangle 48"/>
          <p:cNvSpPr>
            <a:spLocks noGrp="1" noChangeArrowheads="1"/>
          </p:cNvSpPr>
          <p:nvPr>
            <p:ph type="ftr" sz="quarter" idx="11"/>
          </p:nvPr>
        </p:nvSpPr>
        <p:spPr>
          <a:ln/>
        </p:spPr>
        <p:txBody>
          <a:bodyPr/>
          <a:lstStyle>
            <a:lvl1pPr>
              <a:defRPr/>
            </a:lvl1pPr>
          </a:lstStyle>
          <a:p>
            <a:pPr>
              <a:defRPr/>
            </a:pPr>
            <a:endParaRPr lang="en-US"/>
          </a:p>
        </p:txBody>
      </p:sp>
      <p:sp>
        <p:nvSpPr>
          <p:cNvPr id="6" name="Rectangle 49"/>
          <p:cNvSpPr>
            <a:spLocks noGrp="1" noChangeArrowheads="1"/>
          </p:cNvSpPr>
          <p:nvPr>
            <p:ph type="sldNum" sz="quarter" idx="12"/>
          </p:nvPr>
        </p:nvSpPr>
        <p:spPr>
          <a:ln/>
        </p:spPr>
        <p:txBody>
          <a:bodyPr/>
          <a:lstStyle>
            <a:lvl1pPr>
              <a:defRPr/>
            </a:lvl1pPr>
          </a:lstStyle>
          <a:p>
            <a:pPr>
              <a:defRPr/>
            </a:pPr>
            <a:fld id="{1727DE87-5538-4739-B0BB-2D92E3064E2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p>
        </p:txBody>
      </p:sp>
      <p:sp>
        <p:nvSpPr>
          <p:cNvPr id="5" name="Rectangle 48"/>
          <p:cNvSpPr>
            <a:spLocks noGrp="1" noChangeArrowheads="1"/>
          </p:cNvSpPr>
          <p:nvPr>
            <p:ph type="ftr" sz="quarter" idx="11"/>
          </p:nvPr>
        </p:nvSpPr>
        <p:spPr>
          <a:ln/>
        </p:spPr>
        <p:txBody>
          <a:bodyPr/>
          <a:lstStyle>
            <a:lvl1pPr>
              <a:defRPr/>
            </a:lvl1pPr>
          </a:lstStyle>
          <a:p>
            <a:pPr>
              <a:defRPr/>
            </a:pPr>
            <a:endParaRPr lang="en-US"/>
          </a:p>
        </p:txBody>
      </p:sp>
      <p:sp>
        <p:nvSpPr>
          <p:cNvPr id="6" name="Rectangle 49"/>
          <p:cNvSpPr>
            <a:spLocks noGrp="1" noChangeArrowheads="1"/>
          </p:cNvSpPr>
          <p:nvPr>
            <p:ph type="sldNum" sz="quarter" idx="12"/>
          </p:nvPr>
        </p:nvSpPr>
        <p:spPr>
          <a:ln/>
        </p:spPr>
        <p:txBody>
          <a:bodyPr/>
          <a:lstStyle>
            <a:lvl1pPr>
              <a:defRPr/>
            </a:lvl1pPr>
          </a:lstStyle>
          <a:p>
            <a:pPr>
              <a:defRPr/>
            </a:pPr>
            <a:fld id="{47D5C893-FC11-48A2-AB67-B4394FA8E79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7"/>
          <p:cNvSpPr>
            <a:spLocks noGrp="1" noChangeArrowheads="1"/>
          </p:cNvSpPr>
          <p:nvPr>
            <p:ph type="dt" sz="half" idx="10"/>
          </p:nvPr>
        </p:nvSpPr>
        <p:spPr>
          <a:ln/>
        </p:spPr>
        <p:txBody>
          <a:bodyPr/>
          <a:lstStyle>
            <a:lvl1pPr>
              <a:defRPr/>
            </a:lvl1pPr>
          </a:lstStyle>
          <a:p>
            <a:pPr>
              <a:defRPr/>
            </a:pPr>
            <a:endParaRPr lang="en-US"/>
          </a:p>
        </p:txBody>
      </p:sp>
      <p:sp>
        <p:nvSpPr>
          <p:cNvPr id="5" name="Rectangle 48"/>
          <p:cNvSpPr>
            <a:spLocks noGrp="1" noChangeArrowheads="1"/>
          </p:cNvSpPr>
          <p:nvPr>
            <p:ph type="ftr" sz="quarter" idx="11"/>
          </p:nvPr>
        </p:nvSpPr>
        <p:spPr>
          <a:ln/>
        </p:spPr>
        <p:txBody>
          <a:bodyPr/>
          <a:lstStyle>
            <a:lvl1pPr>
              <a:defRPr/>
            </a:lvl1pPr>
          </a:lstStyle>
          <a:p>
            <a:pPr>
              <a:defRPr/>
            </a:pPr>
            <a:endParaRPr lang="en-US"/>
          </a:p>
        </p:txBody>
      </p:sp>
      <p:sp>
        <p:nvSpPr>
          <p:cNvPr id="6" name="Rectangle 49"/>
          <p:cNvSpPr>
            <a:spLocks noGrp="1" noChangeArrowheads="1"/>
          </p:cNvSpPr>
          <p:nvPr>
            <p:ph type="sldNum" sz="quarter" idx="12"/>
          </p:nvPr>
        </p:nvSpPr>
        <p:spPr>
          <a:ln/>
        </p:spPr>
        <p:txBody>
          <a:bodyPr/>
          <a:lstStyle>
            <a:lvl1pPr>
              <a:defRPr/>
            </a:lvl1pPr>
          </a:lstStyle>
          <a:p>
            <a:pPr>
              <a:defRPr/>
            </a:pPr>
            <a:fld id="{CB810A31-F20E-4EAE-BA37-56D8079625F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7"/>
          <p:cNvSpPr>
            <a:spLocks noGrp="1" noChangeArrowheads="1"/>
          </p:cNvSpPr>
          <p:nvPr>
            <p:ph type="dt" sz="half" idx="10"/>
          </p:nvPr>
        </p:nvSpPr>
        <p:spPr>
          <a:ln/>
        </p:spPr>
        <p:txBody>
          <a:bodyPr/>
          <a:lstStyle>
            <a:lvl1pPr>
              <a:defRPr/>
            </a:lvl1pPr>
          </a:lstStyle>
          <a:p>
            <a:pPr>
              <a:defRPr/>
            </a:pPr>
            <a:endParaRPr lang="en-US"/>
          </a:p>
        </p:txBody>
      </p:sp>
      <p:sp>
        <p:nvSpPr>
          <p:cNvPr id="6" name="Rectangle 48"/>
          <p:cNvSpPr>
            <a:spLocks noGrp="1" noChangeArrowheads="1"/>
          </p:cNvSpPr>
          <p:nvPr>
            <p:ph type="ftr" sz="quarter" idx="11"/>
          </p:nvPr>
        </p:nvSpPr>
        <p:spPr>
          <a:ln/>
        </p:spPr>
        <p:txBody>
          <a:bodyPr/>
          <a:lstStyle>
            <a:lvl1pPr>
              <a:defRPr/>
            </a:lvl1pPr>
          </a:lstStyle>
          <a:p>
            <a:pPr>
              <a:defRPr/>
            </a:pPr>
            <a:endParaRPr lang="en-US"/>
          </a:p>
        </p:txBody>
      </p:sp>
      <p:sp>
        <p:nvSpPr>
          <p:cNvPr id="7" name="Rectangle 49"/>
          <p:cNvSpPr>
            <a:spLocks noGrp="1" noChangeArrowheads="1"/>
          </p:cNvSpPr>
          <p:nvPr>
            <p:ph type="sldNum" sz="quarter" idx="12"/>
          </p:nvPr>
        </p:nvSpPr>
        <p:spPr>
          <a:ln/>
        </p:spPr>
        <p:txBody>
          <a:bodyPr/>
          <a:lstStyle>
            <a:lvl1pPr>
              <a:defRPr/>
            </a:lvl1pPr>
          </a:lstStyle>
          <a:p>
            <a:pPr>
              <a:defRPr/>
            </a:pPr>
            <a:fld id="{90E0FB37-8DB0-4DE8-83E5-546782B3B69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7"/>
          <p:cNvSpPr>
            <a:spLocks noGrp="1" noChangeArrowheads="1"/>
          </p:cNvSpPr>
          <p:nvPr>
            <p:ph type="dt" sz="half" idx="10"/>
          </p:nvPr>
        </p:nvSpPr>
        <p:spPr>
          <a:ln/>
        </p:spPr>
        <p:txBody>
          <a:bodyPr/>
          <a:lstStyle>
            <a:lvl1pPr>
              <a:defRPr/>
            </a:lvl1pPr>
          </a:lstStyle>
          <a:p>
            <a:pPr>
              <a:defRPr/>
            </a:pPr>
            <a:endParaRPr lang="en-US"/>
          </a:p>
        </p:txBody>
      </p:sp>
      <p:sp>
        <p:nvSpPr>
          <p:cNvPr id="8" name="Rectangle 48"/>
          <p:cNvSpPr>
            <a:spLocks noGrp="1" noChangeArrowheads="1"/>
          </p:cNvSpPr>
          <p:nvPr>
            <p:ph type="ftr" sz="quarter" idx="11"/>
          </p:nvPr>
        </p:nvSpPr>
        <p:spPr>
          <a:ln/>
        </p:spPr>
        <p:txBody>
          <a:bodyPr/>
          <a:lstStyle>
            <a:lvl1pPr>
              <a:defRPr/>
            </a:lvl1pPr>
          </a:lstStyle>
          <a:p>
            <a:pPr>
              <a:defRPr/>
            </a:pPr>
            <a:endParaRPr lang="en-US"/>
          </a:p>
        </p:txBody>
      </p:sp>
      <p:sp>
        <p:nvSpPr>
          <p:cNvPr id="9" name="Rectangle 49"/>
          <p:cNvSpPr>
            <a:spLocks noGrp="1" noChangeArrowheads="1"/>
          </p:cNvSpPr>
          <p:nvPr>
            <p:ph type="sldNum" sz="quarter" idx="12"/>
          </p:nvPr>
        </p:nvSpPr>
        <p:spPr>
          <a:ln/>
        </p:spPr>
        <p:txBody>
          <a:bodyPr/>
          <a:lstStyle>
            <a:lvl1pPr>
              <a:defRPr/>
            </a:lvl1pPr>
          </a:lstStyle>
          <a:p>
            <a:pPr>
              <a:defRPr/>
            </a:pPr>
            <a:fld id="{3F519ECE-2B44-4C72-A2CC-20E5BF38103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7"/>
          <p:cNvSpPr>
            <a:spLocks noGrp="1" noChangeArrowheads="1"/>
          </p:cNvSpPr>
          <p:nvPr>
            <p:ph type="dt" sz="half" idx="10"/>
          </p:nvPr>
        </p:nvSpPr>
        <p:spPr>
          <a:ln/>
        </p:spPr>
        <p:txBody>
          <a:bodyPr/>
          <a:lstStyle>
            <a:lvl1pPr>
              <a:defRPr/>
            </a:lvl1pPr>
          </a:lstStyle>
          <a:p>
            <a:pPr>
              <a:defRPr/>
            </a:pPr>
            <a:endParaRPr lang="en-US"/>
          </a:p>
        </p:txBody>
      </p:sp>
      <p:sp>
        <p:nvSpPr>
          <p:cNvPr id="4" name="Rectangle 48"/>
          <p:cNvSpPr>
            <a:spLocks noGrp="1" noChangeArrowheads="1"/>
          </p:cNvSpPr>
          <p:nvPr>
            <p:ph type="ftr" sz="quarter" idx="11"/>
          </p:nvPr>
        </p:nvSpPr>
        <p:spPr>
          <a:ln/>
        </p:spPr>
        <p:txBody>
          <a:bodyPr/>
          <a:lstStyle>
            <a:lvl1pPr>
              <a:defRPr/>
            </a:lvl1pPr>
          </a:lstStyle>
          <a:p>
            <a:pPr>
              <a:defRPr/>
            </a:pPr>
            <a:endParaRPr lang="en-US"/>
          </a:p>
        </p:txBody>
      </p:sp>
      <p:sp>
        <p:nvSpPr>
          <p:cNvPr id="5" name="Rectangle 49"/>
          <p:cNvSpPr>
            <a:spLocks noGrp="1" noChangeArrowheads="1"/>
          </p:cNvSpPr>
          <p:nvPr>
            <p:ph type="sldNum" sz="quarter" idx="12"/>
          </p:nvPr>
        </p:nvSpPr>
        <p:spPr>
          <a:ln/>
        </p:spPr>
        <p:txBody>
          <a:bodyPr/>
          <a:lstStyle>
            <a:lvl1pPr>
              <a:defRPr/>
            </a:lvl1pPr>
          </a:lstStyle>
          <a:p>
            <a:pPr>
              <a:defRPr/>
            </a:pPr>
            <a:fld id="{298C5FE9-D1E1-42DC-85F6-858059C6CB4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7"/>
          <p:cNvSpPr>
            <a:spLocks noGrp="1" noChangeArrowheads="1"/>
          </p:cNvSpPr>
          <p:nvPr>
            <p:ph type="dt" sz="half" idx="10"/>
          </p:nvPr>
        </p:nvSpPr>
        <p:spPr>
          <a:ln/>
        </p:spPr>
        <p:txBody>
          <a:bodyPr/>
          <a:lstStyle>
            <a:lvl1pPr>
              <a:defRPr/>
            </a:lvl1pPr>
          </a:lstStyle>
          <a:p>
            <a:pPr>
              <a:defRPr/>
            </a:pPr>
            <a:endParaRPr lang="en-US"/>
          </a:p>
        </p:txBody>
      </p:sp>
      <p:sp>
        <p:nvSpPr>
          <p:cNvPr id="3" name="Rectangle 48"/>
          <p:cNvSpPr>
            <a:spLocks noGrp="1" noChangeArrowheads="1"/>
          </p:cNvSpPr>
          <p:nvPr>
            <p:ph type="ftr" sz="quarter" idx="11"/>
          </p:nvPr>
        </p:nvSpPr>
        <p:spPr>
          <a:ln/>
        </p:spPr>
        <p:txBody>
          <a:bodyPr/>
          <a:lstStyle>
            <a:lvl1pPr>
              <a:defRPr/>
            </a:lvl1pPr>
          </a:lstStyle>
          <a:p>
            <a:pPr>
              <a:defRPr/>
            </a:pPr>
            <a:endParaRPr lang="en-US"/>
          </a:p>
        </p:txBody>
      </p:sp>
      <p:sp>
        <p:nvSpPr>
          <p:cNvPr id="4" name="Rectangle 49"/>
          <p:cNvSpPr>
            <a:spLocks noGrp="1" noChangeArrowheads="1"/>
          </p:cNvSpPr>
          <p:nvPr>
            <p:ph type="sldNum" sz="quarter" idx="12"/>
          </p:nvPr>
        </p:nvSpPr>
        <p:spPr>
          <a:ln/>
        </p:spPr>
        <p:txBody>
          <a:bodyPr/>
          <a:lstStyle>
            <a:lvl1pPr>
              <a:defRPr/>
            </a:lvl1pPr>
          </a:lstStyle>
          <a:p>
            <a:pPr>
              <a:defRPr/>
            </a:pPr>
            <a:fld id="{A188ADF7-C1B9-4B54-90A4-B19ADD7B150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7"/>
          <p:cNvSpPr>
            <a:spLocks noGrp="1" noChangeArrowheads="1"/>
          </p:cNvSpPr>
          <p:nvPr>
            <p:ph type="dt" sz="half" idx="10"/>
          </p:nvPr>
        </p:nvSpPr>
        <p:spPr>
          <a:ln/>
        </p:spPr>
        <p:txBody>
          <a:bodyPr/>
          <a:lstStyle>
            <a:lvl1pPr>
              <a:defRPr/>
            </a:lvl1pPr>
          </a:lstStyle>
          <a:p>
            <a:pPr>
              <a:defRPr/>
            </a:pPr>
            <a:endParaRPr lang="en-US"/>
          </a:p>
        </p:txBody>
      </p:sp>
      <p:sp>
        <p:nvSpPr>
          <p:cNvPr id="6" name="Rectangle 48"/>
          <p:cNvSpPr>
            <a:spLocks noGrp="1" noChangeArrowheads="1"/>
          </p:cNvSpPr>
          <p:nvPr>
            <p:ph type="ftr" sz="quarter" idx="11"/>
          </p:nvPr>
        </p:nvSpPr>
        <p:spPr>
          <a:ln/>
        </p:spPr>
        <p:txBody>
          <a:bodyPr/>
          <a:lstStyle>
            <a:lvl1pPr>
              <a:defRPr/>
            </a:lvl1pPr>
          </a:lstStyle>
          <a:p>
            <a:pPr>
              <a:defRPr/>
            </a:pPr>
            <a:endParaRPr lang="en-US"/>
          </a:p>
        </p:txBody>
      </p:sp>
      <p:sp>
        <p:nvSpPr>
          <p:cNvPr id="7" name="Rectangle 49"/>
          <p:cNvSpPr>
            <a:spLocks noGrp="1" noChangeArrowheads="1"/>
          </p:cNvSpPr>
          <p:nvPr>
            <p:ph type="sldNum" sz="quarter" idx="12"/>
          </p:nvPr>
        </p:nvSpPr>
        <p:spPr>
          <a:ln/>
        </p:spPr>
        <p:txBody>
          <a:bodyPr/>
          <a:lstStyle>
            <a:lvl1pPr>
              <a:defRPr/>
            </a:lvl1pPr>
          </a:lstStyle>
          <a:p>
            <a:pPr>
              <a:defRPr/>
            </a:pPr>
            <a:fld id="{523A554F-B228-4E65-923D-CC02A77BF63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7"/>
          <p:cNvSpPr>
            <a:spLocks noGrp="1" noChangeArrowheads="1"/>
          </p:cNvSpPr>
          <p:nvPr>
            <p:ph type="dt" sz="half" idx="10"/>
          </p:nvPr>
        </p:nvSpPr>
        <p:spPr>
          <a:ln/>
        </p:spPr>
        <p:txBody>
          <a:bodyPr/>
          <a:lstStyle>
            <a:lvl1pPr>
              <a:defRPr/>
            </a:lvl1pPr>
          </a:lstStyle>
          <a:p>
            <a:pPr>
              <a:defRPr/>
            </a:pPr>
            <a:endParaRPr lang="en-US"/>
          </a:p>
        </p:txBody>
      </p:sp>
      <p:sp>
        <p:nvSpPr>
          <p:cNvPr id="6" name="Rectangle 48"/>
          <p:cNvSpPr>
            <a:spLocks noGrp="1" noChangeArrowheads="1"/>
          </p:cNvSpPr>
          <p:nvPr>
            <p:ph type="ftr" sz="quarter" idx="11"/>
          </p:nvPr>
        </p:nvSpPr>
        <p:spPr>
          <a:ln/>
        </p:spPr>
        <p:txBody>
          <a:bodyPr/>
          <a:lstStyle>
            <a:lvl1pPr>
              <a:defRPr/>
            </a:lvl1pPr>
          </a:lstStyle>
          <a:p>
            <a:pPr>
              <a:defRPr/>
            </a:pPr>
            <a:endParaRPr lang="en-US"/>
          </a:p>
        </p:txBody>
      </p:sp>
      <p:sp>
        <p:nvSpPr>
          <p:cNvPr id="7" name="Rectangle 49"/>
          <p:cNvSpPr>
            <a:spLocks noGrp="1" noChangeArrowheads="1"/>
          </p:cNvSpPr>
          <p:nvPr>
            <p:ph type="sldNum" sz="quarter" idx="12"/>
          </p:nvPr>
        </p:nvSpPr>
        <p:spPr>
          <a:ln/>
        </p:spPr>
        <p:txBody>
          <a:bodyPr/>
          <a:lstStyle>
            <a:lvl1pPr>
              <a:defRPr/>
            </a:lvl1pPr>
          </a:lstStyle>
          <a:p>
            <a:pPr>
              <a:defRPr/>
            </a:pPr>
            <a:fld id="{B59B12FD-CF44-4011-ABD1-024ADFEFB85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7938" y="0"/>
            <a:ext cx="2833688" cy="6856413"/>
            <a:chOff x="-5" y="0"/>
            <a:chExt cx="1785" cy="4319"/>
          </a:xfrm>
        </p:grpSpPr>
        <p:sp>
          <p:nvSpPr>
            <p:cNvPr id="1032" name="Freeform 3"/>
            <p:cNvSpPr>
              <a:spLocks/>
            </p:cNvSpPr>
            <p:nvPr/>
          </p:nvSpPr>
          <p:spPr bwMode="ltGray">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195"/>
              </a:schemeClr>
            </a:solidFill>
            <a:ln w="9525">
              <a:noFill/>
              <a:round/>
              <a:headEnd/>
              <a:tailEnd/>
            </a:ln>
            <a:effectLst/>
          </p:spPr>
          <p:txBody>
            <a:bodyPr/>
            <a:lstStyle/>
            <a:p>
              <a:endParaRPr lang="en-US"/>
            </a:p>
          </p:txBody>
        </p:sp>
        <p:grpSp>
          <p:nvGrpSpPr>
            <p:cNvPr id="1033" name="Group 4"/>
            <p:cNvGrpSpPr>
              <a:grpSpLocks/>
            </p:cNvGrpSpPr>
            <p:nvPr/>
          </p:nvGrpSpPr>
          <p:grpSpPr bwMode="auto">
            <a:xfrm rot="14964908" flipH="1">
              <a:off x="104" y="2441"/>
              <a:ext cx="452" cy="444"/>
              <a:chOff x="1727" y="866"/>
              <a:chExt cx="129" cy="157"/>
            </a:xfrm>
          </p:grpSpPr>
          <p:sp>
            <p:nvSpPr>
              <p:cNvPr id="1071" name="Freeform 5"/>
              <p:cNvSpPr>
                <a:spLocks/>
              </p:cNvSpPr>
              <p:nvPr userDrawn="1"/>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en-US"/>
              </a:p>
            </p:txBody>
          </p:sp>
          <p:sp>
            <p:nvSpPr>
              <p:cNvPr id="1072" name="Freeform 6"/>
              <p:cNvSpPr>
                <a:spLocks/>
              </p:cNvSpPr>
              <p:nvPr userDrawn="1"/>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en-US"/>
              </a:p>
            </p:txBody>
          </p:sp>
          <p:sp>
            <p:nvSpPr>
              <p:cNvPr id="1073" name="Freeform 7"/>
              <p:cNvSpPr>
                <a:spLocks/>
              </p:cNvSpPr>
              <p:nvPr userDrawn="1"/>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en-US"/>
              </a:p>
            </p:txBody>
          </p:sp>
        </p:grpSp>
        <p:sp>
          <p:nvSpPr>
            <p:cNvPr id="1034" name="Freeform 8"/>
            <p:cNvSpPr>
              <a:spLocks/>
            </p:cNvSpPr>
            <p:nvPr/>
          </p:nvSpPr>
          <p:spPr bwMode="ltGray">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195"/>
              </a:schemeClr>
            </a:solidFill>
            <a:ln w="9525">
              <a:noFill/>
              <a:round/>
              <a:headEnd/>
              <a:tailEnd/>
            </a:ln>
            <a:effectLst/>
          </p:spPr>
          <p:txBody>
            <a:bodyPr/>
            <a:lstStyle/>
            <a:p>
              <a:endParaRPr lang="en-US"/>
            </a:p>
          </p:txBody>
        </p:sp>
        <p:grpSp>
          <p:nvGrpSpPr>
            <p:cNvPr id="1035" name="Group 9"/>
            <p:cNvGrpSpPr>
              <a:grpSpLocks/>
            </p:cNvGrpSpPr>
            <p:nvPr/>
          </p:nvGrpSpPr>
          <p:grpSpPr bwMode="auto">
            <a:xfrm rot="416244">
              <a:off x="9" y="1746"/>
              <a:ext cx="1771" cy="1741"/>
              <a:chOff x="41" y="2787"/>
              <a:chExt cx="902" cy="833"/>
            </a:xfrm>
          </p:grpSpPr>
          <p:sp>
            <p:nvSpPr>
              <p:cNvPr id="1062" name="Freeform 10"/>
              <p:cNvSpPr>
                <a:spLocks/>
              </p:cNvSpPr>
              <p:nvPr userDrawn="1"/>
            </p:nvSpPr>
            <p:spPr bwMode="ltGray">
              <a:xfrm rot="373331" flipH="1">
                <a:off x="125" y="2787"/>
                <a:ext cx="313" cy="303"/>
              </a:xfrm>
              <a:custGeom>
                <a:avLst/>
                <a:gdLst>
                  <a:gd name="T0" fmla="*/ 66 w 217"/>
                  <a:gd name="T1" fmla="*/ 303 h 210"/>
                  <a:gd name="T2" fmla="*/ 53 w 217"/>
                  <a:gd name="T3" fmla="*/ 286 h 210"/>
                  <a:gd name="T4" fmla="*/ 38 w 217"/>
                  <a:gd name="T5" fmla="*/ 261 h 210"/>
                  <a:gd name="T6" fmla="*/ 22 w 217"/>
                  <a:gd name="T7" fmla="*/ 229 h 210"/>
                  <a:gd name="T8" fmla="*/ 7 w 217"/>
                  <a:gd name="T9" fmla="*/ 195 h 210"/>
                  <a:gd name="T10" fmla="*/ 0 w 217"/>
                  <a:gd name="T11" fmla="*/ 157 h 210"/>
                  <a:gd name="T12" fmla="*/ 1 w 217"/>
                  <a:gd name="T13" fmla="*/ 118 h 210"/>
                  <a:gd name="T14" fmla="*/ 13 w 217"/>
                  <a:gd name="T15" fmla="*/ 82 h 210"/>
                  <a:gd name="T16" fmla="*/ 39 w 217"/>
                  <a:gd name="T17" fmla="*/ 51 h 210"/>
                  <a:gd name="T18" fmla="*/ 65 w 217"/>
                  <a:gd name="T19" fmla="*/ 32 h 210"/>
                  <a:gd name="T20" fmla="*/ 87 w 217"/>
                  <a:gd name="T21" fmla="*/ 17 h 210"/>
                  <a:gd name="T22" fmla="*/ 104 w 217"/>
                  <a:gd name="T23" fmla="*/ 10 h 210"/>
                  <a:gd name="T24" fmla="*/ 117 w 217"/>
                  <a:gd name="T25" fmla="*/ 7 h 210"/>
                  <a:gd name="T26" fmla="*/ 127 w 217"/>
                  <a:gd name="T27" fmla="*/ 7 h 210"/>
                  <a:gd name="T28" fmla="*/ 150 w 217"/>
                  <a:gd name="T29" fmla="*/ 0 h 210"/>
                  <a:gd name="T30" fmla="*/ 213 w 217"/>
                  <a:gd name="T31" fmla="*/ 12 h 210"/>
                  <a:gd name="T32" fmla="*/ 231 w 217"/>
                  <a:gd name="T33" fmla="*/ 17 h 210"/>
                  <a:gd name="T34" fmla="*/ 248 w 217"/>
                  <a:gd name="T35" fmla="*/ 22 h 210"/>
                  <a:gd name="T36" fmla="*/ 263 w 217"/>
                  <a:gd name="T37" fmla="*/ 27 h 210"/>
                  <a:gd name="T38" fmla="*/ 274 w 217"/>
                  <a:gd name="T39" fmla="*/ 33 h 210"/>
                  <a:gd name="T40" fmla="*/ 286 w 217"/>
                  <a:gd name="T41" fmla="*/ 39 h 210"/>
                  <a:gd name="T42" fmla="*/ 296 w 217"/>
                  <a:gd name="T43" fmla="*/ 46 h 210"/>
                  <a:gd name="T44" fmla="*/ 304 w 217"/>
                  <a:gd name="T45" fmla="*/ 55 h 210"/>
                  <a:gd name="T46" fmla="*/ 313 w 217"/>
                  <a:gd name="T47" fmla="*/ 65 h 210"/>
                  <a:gd name="T48" fmla="*/ 296 w 217"/>
                  <a:gd name="T49" fmla="*/ 58 h 210"/>
                  <a:gd name="T50" fmla="*/ 280 w 217"/>
                  <a:gd name="T51" fmla="*/ 52 h 210"/>
                  <a:gd name="T52" fmla="*/ 264 w 217"/>
                  <a:gd name="T53" fmla="*/ 48 h 210"/>
                  <a:gd name="T54" fmla="*/ 248 w 217"/>
                  <a:gd name="T55" fmla="*/ 43 h 210"/>
                  <a:gd name="T56" fmla="*/ 235 w 217"/>
                  <a:gd name="T57" fmla="*/ 39 h 210"/>
                  <a:gd name="T58" fmla="*/ 221 w 217"/>
                  <a:gd name="T59" fmla="*/ 38 h 210"/>
                  <a:gd name="T60" fmla="*/ 206 w 217"/>
                  <a:gd name="T61" fmla="*/ 35 h 210"/>
                  <a:gd name="T62" fmla="*/ 193 w 217"/>
                  <a:gd name="T63" fmla="*/ 35 h 210"/>
                  <a:gd name="T64" fmla="*/ 180 w 217"/>
                  <a:gd name="T65" fmla="*/ 35 h 210"/>
                  <a:gd name="T66" fmla="*/ 167 w 217"/>
                  <a:gd name="T67" fmla="*/ 36 h 210"/>
                  <a:gd name="T68" fmla="*/ 154 w 217"/>
                  <a:gd name="T69" fmla="*/ 39 h 210"/>
                  <a:gd name="T70" fmla="*/ 143 w 217"/>
                  <a:gd name="T71" fmla="*/ 42 h 210"/>
                  <a:gd name="T72" fmla="*/ 131 w 217"/>
                  <a:gd name="T73" fmla="*/ 48 h 210"/>
                  <a:gd name="T74" fmla="*/ 118 w 217"/>
                  <a:gd name="T75" fmla="*/ 52 h 210"/>
                  <a:gd name="T76" fmla="*/ 107 w 217"/>
                  <a:gd name="T77" fmla="*/ 59 h 210"/>
                  <a:gd name="T78" fmla="*/ 95 w 217"/>
                  <a:gd name="T79" fmla="*/ 66 h 210"/>
                  <a:gd name="T80" fmla="*/ 75 w 217"/>
                  <a:gd name="T81" fmla="*/ 88 h 210"/>
                  <a:gd name="T82" fmla="*/ 61 w 217"/>
                  <a:gd name="T83" fmla="*/ 115 h 210"/>
                  <a:gd name="T84" fmla="*/ 53 w 217"/>
                  <a:gd name="T85" fmla="*/ 149 h 210"/>
                  <a:gd name="T86" fmla="*/ 50 w 217"/>
                  <a:gd name="T87" fmla="*/ 182 h 210"/>
                  <a:gd name="T88" fmla="*/ 50 w 217"/>
                  <a:gd name="T89" fmla="*/ 218 h 210"/>
                  <a:gd name="T90" fmla="*/ 55 w 217"/>
                  <a:gd name="T91" fmla="*/ 251 h 210"/>
                  <a:gd name="T92" fmla="*/ 59 w 217"/>
                  <a:gd name="T93" fmla="*/ 280 h 210"/>
                  <a:gd name="T94" fmla="*/ 66 w 217"/>
                  <a:gd name="T95" fmla="*/ 303 h 2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w="9525">
                <a:noFill/>
                <a:round/>
                <a:headEnd/>
                <a:tailEnd/>
              </a:ln>
            </p:spPr>
            <p:txBody>
              <a:bodyPr/>
              <a:lstStyle/>
              <a:p>
                <a:endParaRPr lang="en-US"/>
              </a:p>
            </p:txBody>
          </p:sp>
          <p:sp>
            <p:nvSpPr>
              <p:cNvPr id="1063" name="Freeform 11"/>
              <p:cNvSpPr>
                <a:spLocks/>
              </p:cNvSpPr>
              <p:nvPr userDrawn="1"/>
            </p:nvSpPr>
            <p:spPr bwMode="ltGray">
              <a:xfrm rot="373331" flipH="1">
                <a:off x="41" y="2843"/>
                <a:ext cx="262" cy="308"/>
              </a:xfrm>
              <a:custGeom>
                <a:avLst/>
                <a:gdLst>
                  <a:gd name="T0" fmla="*/ 157 w 182"/>
                  <a:gd name="T1" fmla="*/ 0 h 213"/>
                  <a:gd name="T2" fmla="*/ 161 w 182"/>
                  <a:gd name="T3" fmla="*/ 3 h 213"/>
                  <a:gd name="T4" fmla="*/ 170 w 182"/>
                  <a:gd name="T5" fmla="*/ 12 h 213"/>
                  <a:gd name="T6" fmla="*/ 183 w 182"/>
                  <a:gd name="T7" fmla="*/ 26 h 213"/>
                  <a:gd name="T8" fmla="*/ 197 w 182"/>
                  <a:gd name="T9" fmla="*/ 48 h 213"/>
                  <a:gd name="T10" fmla="*/ 209 w 182"/>
                  <a:gd name="T11" fmla="*/ 75 h 213"/>
                  <a:gd name="T12" fmla="*/ 216 w 182"/>
                  <a:gd name="T13" fmla="*/ 110 h 213"/>
                  <a:gd name="T14" fmla="*/ 216 w 182"/>
                  <a:gd name="T15" fmla="*/ 152 h 213"/>
                  <a:gd name="T16" fmla="*/ 207 w 182"/>
                  <a:gd name="T17" fmla="*/ 201 h 213"/>
                  <a:gd name="T18" fmla="*/ 202 w 182"/>
                  <a:gd name="T19" fmla="*/ 215 h 213"/>
                  <a:gd name="T20" fmla="*/ 196 w 182"/>
                  <a:gd name="T21" fmla="*/ 227 h 213"/>
                  <a:gd name="T22" fmla="*/ 189 w 182"/>
                  <a:gd name="T23" fmla="*/ 239 h 213"/>
                  <a:gd name="T24" fmla="*/ 180 w 182"/>
                  <a:gd name="T25" fmla="*/ 250 h 213"/>
                  <a:gd name="T26" fmla="*/ 168 w 182"/>
                  <a:gd name="T27" fmla="*/ 260 h 213"/>
                  <a:gd name="T28" fmla="*/ 158 w 182"/>
                  <a:gd name="T29" fmla="*/ 268 h 213"/>
                  <a:gd name="T30" fmla="*/ 147 w 182"/>
                  <a:gd name="T31" fmla="*/ 276 h 213"/>
                  <a:gd name="T32" fmla="*/ 132 w 182"/>
                  <a:gd name="T33" fmla="*/ 282 h 213"/>
                  <a:gd name="T34" fmla="*/ 118 w 182"/>
                  <a:gd name="T35" fmla="*/ 285 h 213"/>
                  <a:gd name="T36" fmla="*/ 104 w 182"/>
                  <a:gd name="T37" fmla="*/ 289 h 213"/>
                  <a:gd name="T38" fmla="*/ 88 w 182"/>
                  <a:gd name="T39" fmla="*/ 291 h 213"/>
                  <a:gd name="T40" fmla="*/ 71 w 182"/>
                  <a:gd name="T41" fmla="*/ 291 h 213"/>
                  <a:gd name="T42" fmla="*/ 53 w 182"/>
                  <a:gd name="T43" fmla="*/ 289 h 213"/>
                  <a:gd name="T44" fmla="*/ 36 w 182"/>
                  <a:gd name="T45" fmla="*/ 285 h 213"/>
                  <a:gd name="T46" fmla="*/ 17 w 182"/>
                  <a:gd name="T47" fmla="*/ 279 h 213"/>
                  <a:gd name="T48" fmla="*/ 0 w 182"/>
                  <a:gd name="T49" fmla="*/ 272 h 213"/>
                  <a:gd name="T50" fmla="*/ 16 w 182"/>
                  <a:gd name="T51" fmla="*/ 282 h 213"/>
                  <a:gd name="T52" fmla="*/ 32 w 182"/>
                  <a:gd name="T53" fmla="*/ 289 h 213"/>
                  <a:gd name="T54" fmla="*/ 48 w 182"/>
                  <a:gd name="T55" fmla="*/ 296 h 213"/>
                  <a:gd name="T56" fmla="*/ 62 w 182"/>
                  <a:gd name="T57" fmla="*/ 301 h 213"/>
                  <a:gd name="T58" fmla="*/ 76 w 182"/>
                  <a:gd name="T59" fmla="*/ 305 h 213"/>
                  <a:gd name="T60" fmla="*/ 91 w 182"/>
                  <a:gd name="T61" fmla="*/ 307 h 213"/>
                  <a:gd name="T62" fmla="*/ 105 w 182"/>
                  <a:gd name="T63" fmla="*/ 308 h 213"/>
                  <a:gd name="T64" fmla="*/ 119 w 182"/>
                  <a:gd name="T65" fmla="*/ 308 h 213"/>
                  <a:gd name="T66" fmla="*/ 131 w 182"/>
                  <a:gd name="T67" fmla="*/ 307 h 213"/>
                  <a:gd name="T68" fmla="*/ 144 w 182"/>
                  <a:gd name="T69" fmla="*/ 304 h 213"/>
                  <a:gd name="T70" fmla="*/ 155 w 182"/>
                  <a:gd name="T71" fmla="*/ 301 h 213"/>
                  <a:gd name="T72" fmla="*/ 167 w 182"/>
                  <a:gd name="T73" fmla="*/ 298 h 213"/>
                  <a:gd name="T74" fmla="*/ 177 w 182"/>
                  <a:gd name="T75" fmla="*/ 294 h 213"/>
                  <a:gd name="T76" fmla="*/ 187 w 182"/>
                  <a:gd name="T77" fmla="*/ 288 h 213"/>
                  <a:gd name="T78" fmla="*/ 196 w 182"/>
                  <a:gd name="T79" fmla="*/ 282 h 213"/>
                  <a:gd name="T80" fmla="*/ 204 w 182"/>
                  <a:gd name="T81" fmla="*/ 276 h 213"/>
                  <a:gd name="T82" fmla="*/ 227 w 182"/>
                  <a:gd name="T83" fmla="*/ 254 h 213"/>
                  <a:gd name="T84" fmla="*/ 243 w 182"/>
                  <a:gd name="T85" fmla="*/ 233 h 213"/>
                  <a:gd name="T86" fmla="*/ 253 w 182"/>
                  <a:gd name="T87" fmla="*/ 208 h 213"/>
                  <a:gd name="T88" fmla="*/ 258 w 182"/>
                  <a:gd name="T89" fmla="*/ 185 h 213"/>
                  <a:gd name="T90" fmla="*/ 261 w 182"/>
                  <a:gd name="T91" fmla="*/ 161 h 213"/>
                  <a:gd name="T92" fmla="*/ 261 w 182"/>
                  <a:gd name="T93" fmla="*/ 137 h 213"/>
                  <a:gd name="T94" fmla="*/ 262 w 182"/>
                  <a:gd name="T95" fmla="*/ 114 h 213"/>
                  <a:gd name="T96" fmla="*/ 249 w 182"/>
                  <a:gd name="T97" fmla="*/ 67 h 213"/>
                  <a:gd name="T98" fmla="*/ 225 w 182"/>
                  <a:gd name="T99" fmla="*/ 30 h 213"/>
                  <a:gd name="T100" fmla="*/ 217 w 182"/>
                  <a:gd name="T101" fmla="*/ 26 h 213"/>
                  <a:gd name="T102" fmla="*/ 212 w 182"/>
                  <a:gd name="T103" fmla="*/ 22 h 213"/>
                  <a:gd name="T104" fmla="*/ 204 w 182"/>
                  <a:gd name="T105" fmla="*/ 19 h 213"/>
                  <a:gd name="T106" fmla="*/ 199 w 182"/>
                  <a:gd name="T107" fmla="*/ 16 h 213"/>
                  <a:gd name="T108" fmla="*/ 190 w 182"/>
                  <a:gd name="T109" fmla="*/ 13 h 213"/>
                  <a:gd name="T110" fmla="*/ 181 w 182"/>
                  <a:gd name="T111" fmla="*/ 9 h 213"/>
                  <a:gd name="T112" fmla="*/ 171 w 182"/>
                  <a:gd name="T113" fmla="*/ 4 h 213"/>
                  <a:gd name="T114" fmla="*/ 157 w 182"/>
                  <a:gd name="T115" fmla="*/ 0 h 2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w="9525">
                <a:noFill/>
                <a:round/>
                <a:headEnd/>
                <a:tailEnd/>
              </a:ln>
            </p:spPr>
            <p:txBody>
              <a:bodyPr/>
              <a:lstStyle/>
              <a:p>
                <a:endParaRPr lang="en-US"/>
              </a:p>
            </p:txBody>
          </p:sp>
          <p:sp>
            <p:nvSpPr>
              <p:cNvPr id="1064" name="Freeform 12"/>
              <p:cNvSpPr>
                <a:spLocks/>
              </p:cNvSpPr>
              <p:nvPr userDrawn="1"/>
            </p:nvSpPr>
            <p:spPr bwMode="ltGray">
              <a:xfrm rot="373331" flipH="1">
                <a:off x="121" y="2907"/>
                <a:ext cx="93" cy="156"/>
              </a:xfrm>
              <a:custGeom>
                <a:avLst/>
                <a:gdLst>
                  <a:gd name="T0" fmla="*/ 68 w 128"/>
                  <a:gd name="T1" fmla="*/ 0 h 217"/>
                  <a:gd name="T2" fmla="*/ 76 w 128"/>
                  <a:gd name="T3" fmla="*/ 6 h 217"/>
                  <a:gd name="T4" fmla="*/ 84 w 128"/>
                  <a:gd name="T5" fmla="*/ 19 h 217"/>
                  <a:gd name="T6" fmla="*/ 89 w 128"/>
                  <a:gd name="T7" fmla="*/ 36 h 217"/>
                  <a:gd name="T8" fmla="*/ 93 w 128"/>
                  <a:gd name="T9" fmla="*/ 56 h 217"/>
                  <a:gd name="T10" fmla="*/ 92 w 128"/>
                  <a:gd name="T11" fmla="*/ 80 h 217"/>
                  <a:gd name="T12" fmla="*/ 84 w 128"/>
                  <a:gd name="T13" fmla="*/ 104 h 217"/>
                  <a:gd name="T14" fmla="*/ 68 w 128"/>
                  <a:gd name="T15" fmla="*/ 130 h 217"/>
                  <a:gd name="T16" fmla="*/ 44 w 128"/>
                  <a:gd name="T17" fmla="*/ 156 h 217"/>
                  <a:gd name="T18" fmla="*/ 36 w 128"/>
                  <a:gd name="T19" fmla="*/ 153 h 217"/>
                  <a:gd name="T20" fmla="*/ 28 w 128"/>
                  <a:gd name="T21" fmla="*/ 151 h 217"/>
                  <a:gd name="T22" fmla="*/ 19 w 128"/>
                  <a:gd name="T23" fmla="*/ 147 h 217"/>
                  <a:gd name="T24" fmla="*/ 12 w 128"/>
                  <a:gd name="T25" fmla="*/ 144 h 217"/>
                  <a:gd name="T26" fmla="*/ 6 w 128"/>
                  <a:gd name="T27" fmla="*/ 141 h 217"/>
                  <a:gd name="T28" fmla="*/ 1 w 128"/>
                  <a:gd name="T29" fmla="*/ 137 h 217"/>
                  <a:gd name="T30" fmla="*/ 0 w 128"/>
                  <a:gd name="T31" fmla="*/ 132 h 217"/>
                  <a:gd name="T32" fmla="*/ 1 w 128"/>
                  <a:gd name="T33" fmla="*/ 128 h 217"/>
                  <a:gd name="T34" fmla="*/ 9 w 128"/>
                  <a:gd name="T35" fmla="*/ 123 h 217"/>
                  <a:gd name="T36" fmla="*/ 21 w 128"/>
                  <a:gd name="T37" fmla="*/ 116 h 217"/>
                  <a:gd name="T38" fmla="*/ 33 w 128"/>
                  <a:gd name="T39" fmla="*/ 108 h 217"/>
                  <a:gd name="T40" fmla="*/ 46 w 128"/>
                  <a:gd name="T41" fmla="*/ 96 h 217"/>
                  <a:gd name="T42" fmla="*/ 57 w 128"/>
                  <a:gd name="T43" fmla="*/ 81 h 217"/>
                  <a:gd name="T44" fmla="*/ 66 w 128"/>
                  <a:gd name="T45" fmla="*/ 60 h 217"/>
                  <a:gd name="T46" fmla="*/ 70 w 128"/>
                  <a:gd name="T47" fmla="*/ 33 h 217"/>
                  <a:gd name="T48" fmla="*/ 68 w 128"/>
                  <a:gd name="T49" fmla="*/ 0 h 2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w="9525">
                <a:noFill/>
                <a:round/>
                <a:headEnd/>
                <a:tailEnd/>
              </a:ln>
            </p:spPr>
            <p:txBody>
              <a:bodyPr/>
              <a:lstStyle/>
              <a:p>
                <a:endParaRPr lang="en-US"/>
              </a:p>
            </p:txBody>
          </p:sp>
          <p:sp>
            <p:nvSpPr>
              <p:cNvPr id="1065" name="Freeform 13"/>
              <p:cNvSpPr>
                <a:spLocks/>
              </p:cNvSpPr>
              <p:nvPr userDrawn="1"/>
            </p:nvSpPr>
            <p:spPr bwMode="ltGray">
              <a:xfrm rot="373331" flipH="1">
                <a:off x="313" y="3110"/>
                <a:ext cx="85" cy="93"/>
              </a:xfrm>
              <a:custGeom>
                <a:avLst/>
                <a:gdLst>
                  <a:gd name="T0" fmla="*/ 54 w 117"/>
                  <a:gd name="T1" fmla="*/ 0 h 132"/>
                  <a:gd name="T2" fmla="*/ 0 w 117"/>
                  <a:gd name="T3" fmla="*/ 18 h 132"/>
                  <a:gd name="T4" fmla="*/ 2 w 117"/>
                  <a:gd name="T5" fmla="*/ 18 h 132"/>
                  <a:gd name="T6" fmla="*/ 10 w 117"/>
                  <a:gd name="T7" fmla="*/ 20 h 132"/>
                  <a:gd name="T8" fmla="*/ 21 w 117"/>
                  <a:gd name="T9" fmla="*/ 25 h 132"/>
                  <a:gd name="T10" fmla="*/ 33 w 117"/>
                  <a:gd name="T11" fmla="*/ 33 h 132"/>
                  <a:gd name="T12" fmla="*/ 48 w 117"/>
                  <a:gd name="T13" fmla="*/ 44 h 132"/>
                  <a:gd name="T14" fmla="*/ 61 w 117"/>
                  <a:gd name="T15" fmla="*/ 56 h 132"/>
                  <a:gd name="T16" fmla="*/ 74 w 117"/>
                  <a:gd name="T17" fmla="*/ 73 h 132"/>
                  <a:gd name="T18" fmla="*/ 84 w 117"/>
                  <a:gd name="T19" fmla="*/ 93 h 132"/>
                  <a:gd name="T20" fmla="*/ 85 w 117"/>
                  <a:gd name="T21" fmla="*/ 85 h 132"/>
                  <a:gd name="T22" fmla="*/ 84 w 117"/>
                  <a:gd name="T23" fmla="*/ 75 h 132"/>
                  <a:gd name="T24" fmla="*/ 78 w 117"/>
                  <a:gd name="T25" fmla="*/ 63 h 132"/>
                  <a:gd name="T26" fmla="*/ 72 w 117"/>
                  <a:gd name="T27" fmla="*/ 52 h 132"/>
                  <a:gd name="T28" fmla="*/ 65 w 117"/>
                  <a:gd name="T29" fmla="*/ 41 h 132"/>
                  <a:gd name="T30" fmla="*/ 57 w 117"/>
                  <a:gd name="T31" fmla="*/ 32 h 132"/>
                  <a:gd name="T32" fmla="*/ 49 w 117"/>
                  <a:gd name="T33" fmla="*/ 25 h 132"/>
                  <a:gd name="T34" fmla="*/ 42 w 117"/>
                  <a:gd name="T35" fmla="*/ 23 h 132"/>
                  <a:gd name="T36" fmla="*/ 50 w 117"/>
                  <a:gd name="T37" fmla="*/ 20 h 132"/>
                  <a:gd name="T38" fmla="*/ 57 w 117"/>
                  <a:gd name="T39" fmla="*/ 20 h 132"/>
                  <a:gd name="T40" fmla="*/ 65 w 117"/>
                  <a:gd name="T41" fmla="*/ 18 h 132"/>
                  <a:gd name="T42" fmla="*/ 71 w 117"/>
                  <a:gd name="T43" fmla="*/ 18 h 132"/>
                  <a:gd name="T44" fmla="*/ 76 w 117"/>
                  <a:gd name="T45" fmla="*/ 17 h 132"/>
                  <a:gd name="T46" fmla="*/ 79 w 117"/>
                  <a:gd name="T47" fmla="*/ 16 h 132"/>
                  <a:gd name="T48" fmla="*/ 82 w 117"/>
                  <a:gd name="T49" fmla="*/ 15 h 132"/>
                  <a:gd name="T50" fmla="*/ 83 w 117"/>
                  <a:gd name="T51" fmla="*/ 15 h 132"/>
                  <a:gd name="T52" fmla="*/ 54 w 117"/>
                  <a:gd name="T53" fmla="*/ 0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w="9525">
                <a:noFill/>
                <a:round/>
                <a:headEnd/>
                <a:tailEnd/>
              </a:ln>
            </p:spPr>
            <p:txBody>
              <a:bodyPr/>
              <a:lstStyle/>
              <a:p>
                <a:endParaRPr lang="en-US"/>
              </a:p>
            </p:txBody>
          </p:sp>
          <p:sp>
            <p:nvSpPr>
              <p:cNvPr id="1066" name="Freeform 14"/>
              <p:cNvSpPr>
                <a:spLocks/>
              </p:cNvSpPr>
              <p:nvPr userDrawn="1"/>
            </p:nvSpPr>
            <p:spPr bwMode="ltGray">
              <a:xfrm rot="373331" flipH="1">
                <a:off x="289" y="3135"/>
                <a:ext cx="21" cy="55"/>
              </a:xfrm>
              <a:custGeom>
                <a:avLst/>
                <a:gdLst>
                  <a:gd name="T0" fmla="*/ 21 w 29"/>
                  <a:gd name="T1" fmla="*/ 0 h 77"/>
                  <a:gd name="T2" fmla="*/ 17 w 29"/>
                  <a:gd name="T3" fmla="*/ 0 h 77"/>
                  <a:gd name="T4" fmla="*/ 12 w 29"/>
                  <a:gd name="T5" fmla="*/ 3 h 77"/>
                  <a:gd name="T6" fmla="*/ 7 w 29"/>
                  <a:gd name="T7" fmla="*/ 6 h 77"/>
                  <a:gd name="T8" fmla="*/ 3 w 29"/>
                  <a:gd name="T9" fmla="*/ 14 h 77"/>
                  <a:gd name="T10" fmla="*/ 1 w 29"/>
                  <a:gd name="T11" fmla="*/ 21 h 77"/>
                  <a:gd name="T12" fmla="*/ 0 w 29"/>
                  <a:gd name="T13" fmla="*/ 31 h 77"/>
                  <a:gd name="T14" fmla="*/ 2 w 29"/>
                  <a:gd name="T15" fmla="*/ 43 h 77"/>
                  <a:gd name="T16" fmla="*/ 8 w 29"/>
                  <a:gd name="T17" fmla="*/ 55 h 77"/>
                  <a:gd name="T18" fmla="*/ 11 w 29"/>
                  <a:gd name="T19" fmla="*/ 38 h 77"/>
                  <a:gd name="T20" fmla="*/ 14 w 29"/>
                  <a:gd name="T21" fmla="*/ 26 h 77"/>
                  <a:gd name="T22" fmla="*/ 17 w 29"/>
                  <a:gd name="T23" fmla="*/ 16 h 77"/>
                  <a:gd name="T24" fmla="*/ 21 w 29"/>
                  <a:gd name="T25" fmla="*/ 0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w="9525">
                <a:noFill/>
                <a:round/>
                <a:headEnd/>
                <a:tailEnd/>
              </a:ln>
            </p:spPr>
            <p:txBody>
              <a:bodyPr/>
              <a:lstStyle/>
              <a:p>
                <a:endParaRPr lang="en-US"/>
              </a:p>
            </p:txBody>
          </p:sp>
          <p:grpSp>
            <p:nvGrpSpPr>
              <p:cNvPr id="1067" name="Group 15"/>
              <p:cNvGrpSpPr>
                <a:grpSpLocks/>
              </p:cNvGrpSpPr>
              <p:nvPr userDrawn="1"/>
            </p:nvGrpSpPr>
            <p:grpSpPr bwMode="auto">
              <a:xfrm rot="10886446" flipH="1">
                <a:off x="335" y="3251"/>
                <a:ext cx="608" cy="369"/>
                <a:chOff x="-366" y="1704"/>
                <a:chExt cx="608" cy="369"/>
              </a:xfrm>
            </p:grpSpPr>
            <p:sp>
              <p:nvSpPr>
                <p:cNvPr id="1068" name="Freeform 16"/>
                <p:cNvSpPr>
                  <a:spLocks/>
                </p:cNvSpPr>
                <p:nvPr userDrawn="1"/>
              </p:nvSpPr>
              <p:spPr bwMode="ltGray">
                <a:xfrm rot="4200091">
                  <a:off x="-243" y="1807"/>
                  <a:ext cx="143" cy="390"/>
                </a:xfrm>
                <a:custGeom>
                  <a:avLst/>
                  <a:gdLst>
                    <a:gd name="T0" fmla="*/ 8 w 207"/>
                    <a:gd name="T1" fmla="*/ 30 h 564"/>
                    <a:gd name="T2" fmla="*/ 4 w 207"/>
                    <a:gd name="T3" fmla="*/ 50 h 564"/>
                    <a:gd name="T4" fmla="*/ 2 w 207"/>
                    <a:gd name="T5" fmla="*/ 68 h 564"/>
                    <a:gd name="T6" fmla="*/ 0 w 207"/>
                    <a:gd name="T7" fmla="*/ 86 h 564"/>
                    <a:gd name="T8" fmla="*/ 0 w 207"/>
                    <a:gd name="T9" fmla="*/ 104 h 564"/>
                    <a:gd name="T10" fmla="*/ 2 w 207"/>
                    <a:gd name="T11" fmla="*/ 124 h 564"/>
                    <a:gd name="T12" fmla="*/ 5 w 207"/>
                    <a:gd name="T13" fmla="*/ 146 h 564"/>
                    <a:gd name="T14" fmla="*/ 11 w 207"/>
                    <a:gd name="T15" fmla="*/ 171 h 564"/>
                    <a:gd name="T16" fmla="*/ 20 w 207"/>
                    <a:gd name="T17" fmla="*/ 198 h 564"/>
                    <a:gd name="T18" fmla="*/ 30 w 207"/>
                    <a:gd name="T19" fmla="*/ 225 h 564"/>
                    <a:gd name="T20" fmla="*/ 42 w 207"/>
                    <a:gd name="T21" fmla="*/ 252 h 564"/>
                    <a:gd name="T22" fmla="*/ 57 w 207"/>
                    <a:gd name="T23" fmla="*/ 281 h 564"/>
                    <a:gd name="T24" fmla="*/ 73 w 207"/>
                    <a:gd name="T25" fmla="*/ 308 h 564"/>
                    <a:gd name="T26" fmla="*/ 91 w 207"/>
                    <a:gd name="T27" fmla="*/ 334 h 564"/>
                    <a:gd name="T28" fmla="*/ 108 w 207"/>
                    <a:gd name="T29" fmla="*/ 357 h 564"/>
                    <a:gd name="T30" fmla="*/ 126 w 207"/>
                    <a:gd name="T31" fmla="*/ 376 h 564"/>
                    <a:gd name="T32" fmla="*/ 143 w 207"/>
                    <a:gd name="T33" fmla="*/ 390 h 564"/>
                    <a:gd name="T34" fmla="*/ 111 w 207"/>
                    <a:gd name="T35" fmla="*/ 346 h 564"/>
                    <a:gd name="T36" fmla="*/ 88 w 207"/>
                    <a:gd name="T37" fmla="*/ 310 h 564"/>
                    <a:gd name="T38" fmla="*/ 71 w 207"/>
                    <a:gd name="T39" fmla="*/ 280 h 564"/>
                    <a:gd name="T40" fmla="*/ 60 w 207"/>
                    <a:gd name="T41" fmla="*/ 254 h 564"/>
                    <a:gd name="T42" fmla="*/ 52 w 207"/>
                    <a:gd name="T43" fmla="*/ 233 h 564"/>
                    <a:gd name="T44" fmla="*/ 47 w 207"/>
                    <a:gd name="T45" fmla="*/ 214 h 564"/>
                    <a:gd name="T46" fmla="*/ 44 w 207"/>
                    <a:gd name="T47" fmla="*/ 197 h 564"/>
                    <a:gd name="T48" fmla="*/ 39 w 207"/>
                    <a:gd name="T49" fmla="*/ 180 h 564"/>
                    <a:gd name="T50" fmla="*/ 30 w 207"/>
                    <a:gd name="T51" fmla="*/ 142 h 564"/>
                    <a:gd name="T52" fmla="*/ 28 w 207"/>
                    <a:gd name="T53" fmla="*/ 97 h 564"/>
                    <a:gd name="T54" fmla="*/ 30 w 207"/>
                    <a:gd name="T55" fmla="*/ 47 h 564"/>
                    <a:gd name="T56" fmla="*/ 35 w 207"/>
                    <a:gd name="T57" fmla="*/ 0 h 564"/>
                    <a:gd name="T58" fmla="*/ 8 w 207"/>
                    <a:gd name="T59" fmla="*/ 30 h 5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w="9525">
                  <a:noFill/>
                  <a:round/>
                  <a:headEnd/>
                  <a:tailEnd/>
                </a:ln>
              </p:spPr>
              <p:txBody>
                <a:bodyPr/>
                <a:lstStyle/>
                <a:p>
                  <a:endParaRPr lang="en-US"/>
                </a:p>
              </p:txBody>
            </p:sp>
            <p:sp>
              <p:nvSpPr>
                <p:cNvPr id="1069" name="Freeform 17"/>
                <p:cNvSpPr>
                  <a:spLocks/>
                </p:cNvSpPr>
                <p:nvPr userDrawn="1"/>
              </p:nvSpPr>
              <p:spPr bwMode="ltGray">
                <a:xfrm rot="4200091">
                  <a:off x="124" y="1761"/>
                  <a:ext cx="33" cy="160"/>
                </a:xfrm>
                <a:custGeom>
                  <a:avLst/>
                  <a:gdLst>
                    <a:gd name="T0" fmla="*/ 0 w 47"/>
                    <a:gd name="T1" fmla="*/ 13 h 232"/>
                    <a:gd name="T2" fmla="*/ 10 w 47"/>
                    <a:gd name="T3" fmla="*/ 38 h 232"/>
                    <a:gd name="T4" fmla="*/ 15 w 47"/>
                    <a:gd name="T5" fmla="*/ 70 h 232"/>
                    <a:gd name="T6" fmla="*/ 17 w 47"/>
                    <a:gd name="T7" fmla="*/ 110 h 232"/>
                    <a:gd name="T8" fmla="*/ 13 w 47"/>
                    <a:gd name="T9" fmla="*/ 160 h 232"/>
                    <a:gd name="T10" fmla="*/ 32 w 47"/>
                    <a:gd name="T11" fmla="*/ 150 h 232"/>
                    <a:gd name="T12" fmla="*/ 33 w 47"/>
                    <a:gd name="T13" fmla="*/ 123 h 232"/>
                    <a:gd name="T14" fmla="*/ 33 w 47"/>
                    <a:gd name="T15" fmla="*/ 97 h 232"/>
                    <a:gd name="T16" fmla="*/ 32 w 47"/>
                    <a:gd name="T17" fmla="*/ 71 h 232"/>
                    <a:gd name="T18" fmla="*/ 29 w 47"/>
                    <a:gd name="T19" fmla="*/ 49 h 232"/>
                    <a:gd name="T20" fmla="*/ 25 w 47"/>
                    <a:gd name="T21" fmla="*/ 36 h 232"/>
                    <a:gd name="T22" fmla="*/ 20 w 47"/>
                    <a:gd name="T23" fmla="*/ 23 h 232"/>
                    <a:gd name="T24" fmla="*/ 15 w 47"/>
                    <a:gd name="T25" fmla="*/ 12 h 232"/>
                    <a:gd name="T26" fmla="*/ 9 w 47"/>
                    <a:gd name="T27" fmla="*/ 0 h 232"/>
                    <a:gd name="T28" fmla="*/ 0 w 47"/>
                    <a:gd name="T29" fmla="*/ 13 h 2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w="9525">
                  <a:noFill/>
                  <a:round/>
                  <a:headEnd/>
                  <a:tailEnd/>
                </a:ln>
              </p:spPr>
              <p:txBody>
                <a:bodyPr/>
                <a:lstStyle/>
                <a:p>
                  <a:endParaRPr lang="en-US"/>
                </a:p>
              </p:txBody>
            </p:sp>
            <p:sp>
              <p:nvSpPr>
                <p:cNvPr id="1070" name="Freeform 18"/>
                <p:cNvSpPr>
                  <a:spLocks/>
                </p:cNvSpPr>
                <p:nvPr userDrawn="1"/>
              </p:nvSpPr>
              <p:spPr bwMode="ltGray">
                <a:xfrm rot="4200091">
                  <a:off x="199" y="1720"/>
                  <a:ext cx="60" cy="27"/>
                </a:xfrm>
                <a:custGeom>
                  <a:avLst/>
                  <a:gdLst>
                    <a:gd name="T0" fmla="*/ 60 w 87"/>
                    <a:gd name="T1" fmla="*/ 15 h 40"/>
                    <a:gd name="T2" fmla="*/ 53 w 87"/>
                    <a:gd name="T3" fmla="*/ 11 h 40"/>
                    <a:gd name="T4" fmla="*/ 47 w 87"/>
                    <a:gd name="T5" fmla="*/ 8 h 40"/>
                    <a:gd name="T6" fmla="*/ 40 w 87"/>
                    <a:gd name="T7" fmla="*/ 5 h 40"/>
                    <a:gd name="T8" fmla="*/ 32 w 87"/>
                    <a:gd name="T9" fmla="*/ 3 h 40"/>
                    <a:gd name="T10" fmla="*/ 26 w 87"/>
                    <a:gd name="T11" fmla="*/ 2 h 40"/>
                    <a:gd name="T12" fmla="*/ 18 w 87"/>
                    <a:gd name="T13" fmla="*/ 1 h 40"/>
                    <a:gd name="T14" fmla="*/ 9 w 87"/>
                    <a:gd name="T15" fmla="*/ 0 h 40"/>
                    <a:gd name="T16" fmla="*/ 0 w 87"/>
                    <a:gd name="T17" fmla="*/ 1 h 40"/>
                    <a:gd name="T18" fmla="*/ 4 w 87"/>
                    <a:gd name="T19" fmla="*/ 4 h 40"/>
                    <a:gd name="T20" fmla="*/ 10 w 87"/>
                    <a:gd name="T21" fmla="*/ 7 h 40"/>
                    <a:gd name="T22" fmla="*/ 15 w 87"/>
                    <a:gd name="T23" fmla="*/ 9 h 40"/>
                    <a:gd name="T24" fmla="*/ 23 w 87"/>
                    <a:gd name="T25" fmla="*/ 12 h 40"/>
                    <a:gd name="T26" fmla="*/ 29 w 87"/>
                    <a:gd name="T27" fmla="*/ 15 h 40"/>
                    <a:gd name="T28" fmla="*/ 36 w 87"/>
                    <a:gd name="T29" fmla="*/ 18 h 40"/>
                    <a:gd name="T30" fmla="*/ 44 w 87"/>
                    <a:gd name="T31" fmla="*/ 22 h 40"/>
                    <a:gd name="T32" fmla="*/ 51 w 87"/>
                    <a:gd name="T33" fmla="*/ 27 h 40"/>
                    <a:gd name="T34" fmla="*/ 60 w 87"/>
                    <a:gd name="T35" fmla="*/ 15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w="9525">
                  <a:noFill/>
                  <a:round/>
                  <a:headEnd/>
                  <a:tailEnd/>
                </a:ln>
              </p:spPr>
              <p:txBody>
                <a:bodyPr/>
                <a:lstStyle/>
                <a:p>
                  <a:endParaRPr lang="en-US"/>
                </a:p>
              </p:txBody>
            </p:sp>
          </p:grpSp>
        </p:grpSp>
        <p:grpSp>
          <p:nvGrpSpPr>
            <p:cNvPr id="1036" name="Group 19"/>
            <p:cNvGrpSpPr>
              <a:grpSpLocks/>
            </p:cNvGrpSpPr>
            <p:nvPr/>
          </p:nvGrpSpPr>
          <p:grpSpPr bwMode="auto">
            <a:xfrm rot="6248562">
              <a:off x="343" y="3854"/>
              <a:ext cx="392" cy="424"/>
              <a:chOff x="1727" y="866"/>
              <a:chExt cx="129" cy="157"/>
            </a:xfrm>
          </p:grpSpPr>
          <p:sp>
            <p:nvSpPr>
              <p:cNvPr id="1059" name="Freeform 20"/>
              <p:cNvSpPr>
                <a:spLocks/>
              </p:cNvSpPr>
              <p:nvPr userDrawn="1"/>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en-US"/>
              </a:p>
            </p:txBody>
          </p:sp>
          <p:sp>
            <p:nvSpPr>
              <p:cNvPr id="1060" name="Freeform 21"/>
              <p:cNvSpPr>
                <a:spLocks/>
              </p:cNvSpPr>
              <p:nvPr userDrawn="1"/>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en-US"/>
              </a:p>
            </p:txBody>
          </p:sp>
          <p:sp>
            <p:nvSpPr>
              <p:cNvPr id="1061" name="Freeform 22"/>
              <p:cNvSpPr>
                <a:spLocks/>
              </p:cNvSpPr>
              <p:nvPr userDrawn="1"/>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en-US"/>
              </a:p>
            </p:txBody>
          </p:sp>
        </p:grpSp>
        <p:grpSp>
          <p:nvGrpSpPr>
            <p:cNvPr id="1037" name="Group 23"/>
            <p:cNvGrpSpPr>
              <a:grpSpLocks/>
            </p:cNvGrpSpPr>
            <p:nvPr/>
          </p:nvGrpSpPr>
          <p:grpSpPr bwMode="auto">
            <a:xfrm rot="5003157">
              <a:off x="249" y="1102"/>
              <a:ext cx="412" cy="500"/>
              <a:chOff x="1727" y="866"/>
              <a:chExt cx="129" cy="157"/>
            </a:xfrm>
          </p:grpSpPr>
          <p:sp>
            <p:nvSpPr>
              <p:cNvPr id="1056" name="Freeform 24"/>
              <p:cNvSpPr>
                <a:spLocks/>
              </p:cNvSpPr>
              <p:nvPr userDrawn="1"/>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en-US"/>
              </a:p>
            </p:txBody>
          </p:sp>
          <p:sp>
            <p:nvSpPr>
              <p:cNvPr id="1057" name="Freeform 25"/>
              <p:cNvSpPr>
                <a:spLocks/>
              </p:cNvSpPr>
              <p:nvPr userDrawn="1"/>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en-US"/>
              </a:p>
            </p:txBody>
          </p:sp>
          <p:sp>
            <p:nvSpPr>
              <p:cNvPr id="1058" name="Freeform 26"/>
              <p:cNvSpPr>
                <a:spLocks/>
              </p:cNvSpPr>
              <p:nvPr userDrawn="1"/>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en-US"/>
              </a:p>
            </p:txBody>
          </p:sp>
        </p:grpSp>
        <p:grpSp>
          <p:nvGrpSpPr>
            <p:cNvPr id="1038" name="Group 27"/>
            <p:cNvGrpSpPr>
              <a:grpSpLocks/>
            </p:cNvGrpSpPr>
            <p:nvPr/>
          </p:nvGrpSpPr>
          <p:grpSpPr bwMode="auto">
            <a:xfrm>
              <a:off x="815" y="0"/>
              <a:ext cx="345" cy="367"/>
              <a:chOff x="1727" y="866"/>
              <a:chExt cx="129" cy="157"/>
            </a:xfrm>
          </p:grpSpPr>
          <p:sp>
            <p:nvSpPr>
              <p:cNvPr id="1053" name="Freeform 28"/>
              <p:cNvSpPr>
                <a:spLocks/>
              </p:cNvSpPr>
              <p:nvPr userDrawn="1"/>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en-US"/>
              </a:p>
            </p:txBody>
          </p:sp>
          <p:sp>
            <p:nvSpPr>
              <p:cNvPr id="1054" name="Freeform 29"/>
              <p:cNvSpPr>
                <a:spLocks/>
              </p:cNvSpPr>
              <p:nvPr userDrawn="1"/>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en-US"/>
              </a:p>
            </p:txBody>
          </p:sp>
          <p:sp>
            <p:nvSpPr>
              <p:cNvPr id="1055" name="Freeform 30"/>
              <p:cNvSpPr>
                <a:spLocks/>
              </p:cNvSpPr>
              <p:nvPr userDrawn="1"/>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en-US"/>
              </a:p>
            </p:txBody>
          </p:sp>
        </p:grpSp>
        <p:sp>
          <p:nvSpPr>
            <p:cNvPr id="1039" name="Freeform 31"/>
            <p:cNvSpPr>
              <a:spLocks/>
            </p:cNvSpPr>
            <p:nvPr/>
          </p:nvSpPr>
          <p:spPr bwMode="ltGray">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195"/>
              </a:schemeClr>
            </a:solidFill>
            <a:ln w="9525">
              <a:noFill/>
              <a:round/>
              <a:headEnd/>
              <a:tailEnd/>
            </a:ln>
            <a:effectLst/>
          </p:spPr>
          <p:txBody>
            <a:bodyPr/>
            <a:lstStyle/>
            <a:p>
              <a:endParaRPr lang="en-US"/>
            </a:p>
          </p:txBody>
        </p:sp>
        <p:sp>
          <p:nvSpPr>
            <p:cNvPr id="1040" name="Freeform 32"/>
            <p:cNvSpPr>
              <a:spLocks/>
            </p:cNvSpPr>
            <p:nvPr/>
          </p:nvSpPr>
          <p:spPr bwMode="ltGray">
            <a:xfrm rot="828663">
              <a:off x="242" y="3404"/>
              <a:ext cx="132" cy="167"/>
            </a:xfrm>
            <a:custGeom>
              <a:avLst/>
              <a:gdLst>
                <a:gd name="T0" fmla="*/ 0 w 109"/>
                <a:gd name="T1" fmla="*/ 0 h 156"/>
                <a:gd name="T2" fmla="*/ 6 w 109"/>
                <a:gd name="T3" fmla="*/ 1 h 156"/>
                <a:gd name="T4" fmla="*/ 22 w 109"/>
                <a:gd name="T5" fmla="*/ 5 h 156"/>
                <a:gd name="T6" fmla="*/ 45 w 109"/>
                <a:gd name="T7" fmla="*/ 13 h 156"/>
                <a:gd name="T8" fmla="*/ 70 w 109"/>
                <a:gd name="T9" fmla="*/ 26 h 156"/>
                <a:gd name="T10" fmla="*/ 94 w 109"/>
                <a:gd name="T11" fmla="*/ 47 h 156"/>
                <a:gd name="T12" fmla="*/ 116 w 109"/>
                <a:gd name="T13" fmla="*/ 76 h 156"/>
                <a:gd name="T14" fmla="*/ 130 w 109"/>
                <a:gd name="T15" fmla="*/ 116 h 156"/>
                <a:gd name="T16" fmla="*/ 132 w 109"/>
                <a:gd name="T17" fmla="*/ 167 h 156"/>
                <a:gd name="T18" fmla="*/ 127 w 109"/>
                <a:gd name="T19" fmla="*/ 167 h 156"/>
                <a:gd name="T20" fmla="*/ 120 w 109"/>
                <a:gd name="T21" fmla="*/ 167 h 156"/>
                <a:gd name="T22" fmla="*/ 113 w 109"/>
                <a:gd name="T23" fmla="*/ 167 h 156"/>
                <a:gd name="T24" fmla="*/ 105 w 109"/>
                <a:gd name="T25" fmla="*/ 165 h 156"/>
                <a:gd name="T26" fmla="*/ 98 w 109"/>
                <a:gd name="T27" fmla="*/ 164 h 156"/>
                <a:gd name="T28" fmla="*/ 90 w 109"/>
                <a:gd name="T29" fmla="*/ 161 h 156"/>
                <a:gd name="T30" fmla="*/ 80 w 109"/>
                <a:gd name="T31" fmla="*/ 155 h 156"/>
                <a:gd name="T32" fmla="*/ 70 w 109"/>
                <a:gd name="T33" fmla="*/ 149 h 156"/>
                <a:gd name="T34" fmla="*/ 64 w 109"/>
                <a:gd name="T35" fmla="*/ 135 h 156"/>
                <a:gd name="T36" fmla="*/ 64 w 109"/>
                <a:gd name="T37" fmla="*/ 119 h 156"/>
                <a:gd name="T38" fmla="*/ 68 w 109"/>
                <a:gd name="T39" fmla="*/ 103 h 156"/>
                <a:gd name="T40" fmla="*/ 71 w 109"/>
                <a:gd name="T41" fmla="*/ 86 h 156"/>
                <a:gd name="T42" fmla="*/ 68 w 109"/>
                <a:gd name="T43" fmla="*/ 66 h 156"/>
                <a:gd name="T44" fmla="*/ 58 w 109"/>
                <a:gd name="T45" fmla="*/ 46 h 156"/>
                <a:gd name="T46" fmla="*/ 38 w 109"/>
                <a:gd name="T47" fmla="*/ 25 h 156"/>
                <a:gd name="T48" fmla="*/ 0 w 109"/>
                <a:gd name="T49" fmla="*/ 0 h 1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w="9525">
              <a:noFill/>
              <a:round/>
              <a:headEnd/>
              <a:tailEnd/>
            </a:ln>
          </p:spPr>
          <p:txBody>
            <a:bodyPr/>
            <a:lstStyle/>
            <a:p>
              <a:endParaRPr lang="en-US"/>
            </a:p>
          </p:txBody>
        </p:sp>
        <p:sp>
          <p:nvSpPr>
            <p:cNvPr id="1041" name="Freeform 33"/>
            <p:cNvSpPr>
              <a:spLocks/>
            </p:cNvSpPr>
            <p:nvPr/>
          </p:nvSpPr>
          <p:spPr bwMode="ltGray">
            <a:xfrm rot="828663">
              <a:off x="266" y="3592"/>
              <a:ext cx="66" cy="43"/>
            </a:xfrm>
            <a:custGeom>
              <a:avLst/>
              <a:gdLst>
                <a:gd name="T0" fmla="*/ 0 w 54"/>
                <a:gd name="T1" fmla="*/ 0 h 40"/>
                <a:gd name="T2" fmla="*/ 1 w 54"/>
                <a:gd name="T3" fmla="*/ 1 h 40"/>
                <a:gd name="T4" fmla="*/ 7 w 54"/>
                <a:gd name="T5" fmla="*/ 3 h 40"/>
                <a:gd name="T6" fmla="*/ 16 w 54"/>
                <a:gd name="T7" fmla="*/ 9 h 40"/>
                <a:gd name="T8" fmla="*/ 26 w 54"/>
                <a:gd name="T9" fmla="*/ 13 h 40"/>
                <a:gd name="T10" fmla="*/ 35 w 54"/>
                <a:gd name="T11" fmla="*/ 16 h 40"/>
                <a:gd name="T12" fmla="*/ 46 w 54"/>
                <a:gd name="T13" fmla="*/ 18 h 40"/>
                <a:gd name="T14" fmla="*/ 56 w 54"/>
                <a:gd name="T15" fmla="*/ 19 h 40"/>
                <a:gd name="T16" fmla="*/ 66 w 54"/>
                <a:gd name="T17" fmla="*/ 17 h 40"/>
                <a:gd name="T18" fmla="*/ 65 w 54"/>
                <a:gd name="T19" fmla="*/ 27 h 40"/>
                <a:gd name="T20" fmla="*/ 61 w 54"/>
                <a:gd name="T21" fmla="*/ 35 h 40"/>
                <a:gd name="T22" fmla="*/ 54 w 54"/>
                <a:gd name="T23" fmla="*/ 41 h 40"/>
                <a:gd name="T24" fmla="*/ 45 w 54"/>
                <a:gd name="T25" fmla="*/ 43 h 40"/>
                <a:gd name="T26" fmla="*/ 34 w 54"/>
                <a:gd name="T27" fmla="*/ 42 h 40"/>
                <a:gd name="T28" fmla="*/ 23 w 54"/>
                <a:gd name="T29" fmla="*/ 34 h 40"/>
                <a:gd name="T30" fmla="*/ 12 w 54"/>
                <a:gd name="T31" fmla="*/ 22 h 40"/>
                <a:gd name="T32" fmla="*/ 0 w 54"/>
                <a:gd name="T33" fmla="*/ 0 h 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w="9525">
              <a:noFill/>
              <a:round/>
              <a:headEnd/>
              <a:tailEnd/>
            </a:ln>
          </p:spPr>
          <p:txBody>
            <a:bodyPr/>
            <a:lstStyle/>
            <a:p>
              <a:endParaRPr lang="en-US"/>
            </a:p>
          </p:txBody>
        </p:sp>
        <p:sp>
          <p:nvSpPr>
            <p:cNvPr id="1042" name="Freeform 34"/>
            <p:cNvSpPr>
              <a:spLocks/>
            </p:cNvSpPr>
            <p:nvPr/>
          </p:nvSpPr>
          <p:spPr bwMode="ltGray">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w="9525">
              <a:noFill/>
              <a:round/>
              <a:headEnd/>
              <a:tailEnd/>
            </a:ln>
          </p:spPr>
          <p:txBody>
            <a:bodyPr/>
            <a:lstStyle/>
            <a:p>
              <a:endParaRPr lang="en-US"/>
            </a:p>
          </p:txBody>
        </p:sp>
        <p:sp>
          <p:nvSpPr>
            <p:cNvPr id="1043" name="Freeform 35"/>
            <p:cNvSpPr>
              <a:spLocks/>
            </p:cNvSpPr>
            <p:nvPr/>
          </p:nvSpPr>
          <p:spPr bwMode="ltGray">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w="9525">
              <a:noFill/>
              <a:round/>
              <a:headEnd/>
              <a:tailEnd/>
            </a:ln>
          </p:spPr>
          <p:txBody>
            <a:bodyPr/>
            <a:lstStyle/>
            <a:p>
              <a:endParaRPr lang="en-US"/>
            </a:p>
          </p:txBody>
        </p:sp>
        <p:sp>
          <p:nvSpPr>
            <p:cNvPr id="1044" name="Freeform 36"/>
            <p:cNvSpPr>
              <a:spLocks/>
            </p:cNvSpPr>
            <p:nvPr/>
          </p:nvSpPr>
          <p:spPr bwMode="ltGray">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w="9525">
              <a:noFill/>
              <a:round/>
              <a:headEnd/>
              <a:tailEnd/>
            </a:ln>
          </p:spPr>
          <p:txBody>
            <a:bodyPr/>
            <a:lstStyle/>
            <a:p>
              <a:endParaRPr lang="en-US"/>
            </a:p>
          </p:txBody>
        </p:sp>
        <p:sp>
          <p:nvSpPr>
            <p:cNvPr id="1045" name="Freeform 37"/>
            <p:cNvSpPr>
              <a:spLocks/>
            </p:cNvSpPr>
            <p:nvPr/>
          </p:nvSpPr>
          <p:spPr bwMode="ltGray">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w="9525">
              <a:noFill/>
              <a:round/>
              <a:headEnd/>
              <a:tailEnd/>
            </a:ln>
          </p:spPr>
          <p:txBody>
            <a:bodyPr/>
            <a:lstStyle/>
            <a:p>
              <a:endParaRPr lang="en-US"/>
            </a:p>
          </p:txBody>
        </p:sp>
        <p:sp>
          <p:nvSpPr>
            <p:cNvPr id="1046" name="Freeform 38"/>
            <p:cNvSpPr>
              <a:spLocks/>
            </p:cNvSpPr>
            <p:nvPr/>
          </p:nvSpPr>
          <p:spPr bwMode="ltGray">
            <a:xfrm rot="1584153">
              <a:off x="20" y="410"/>
              <a:ext cx="344" cy="245"/>
            </a:xfrm>
            <a:custGeom>
              <a:avLst/>
              <a:gdLst>
                <a:gd name="T0" fmla="*/ 0 w 257"/>
                <a:gd name="T1" fmla="*/ 0 h 237"/>
                <a:gd name="T2" fmla="*/ 0 w 257"/>
                <a:gd name="T3" fmla="*/ 26 h 237"/>
                <a:gd name="T4" fmla="*/ 4 w 257"/>
                <a:gd name="T5" fmla="*/ 52 h 237"/>
                <a:gd name="T6" fmla="*/ 8 w 257"/>
                <a:gd name="T7" fmla="*/ 78 h 237"/>
                <a:gd name="T8" fmla="*/ 15 w 257"/>
                <a:gd name="T9" fmla="*/ 101 h 237"/>
                <a:gd name="T10" fmla="*/ 24 w 257"/>
                <a:gd name="T11" fmla="*/ 123 h 237"/>
                <a:gd name="T12" fmla="*/ 36 w 257"/>
                <a:gd name="T13" fmla="*/ 146 h 237"/>
                <a:gd name="T14" fmla="*/ 51 w 257"/>
                <a:gd name="T15" fmla="*/ 166 h 237"/>
                <a:gd name="T16" fmla="*/ 68 w 257"/>
                <a:gd name="T17" fmla="*/ 184 h 237"/>
                <a:gd name="T18" fmla="*/ 90 w 257"/>
                <a:gd name="T19" fmla="*/ 201 h 237"/>
                <a:gd name="T20" fmla="*/ 115 w 257"/>
                <a:gd name="T21" fmla="*/ 215 h 237"/>
                <a:gd name="T22" fmla="*/ 142 w 257"/>
                <a:gd name="T23" fmla="*/ 226 h 237"/>
                <a:gd name="T24" fmla="*/ 175 w 257"/>
                <a:gd name="T25" fmla="*/ 236 h 237"/>
                <a:gd name="T26" fmla="*/ 211 w 257"/>
                <a:gd name="T27" fmla="*/ 242 h 237"/>
                <a:gd name="T28" fmla="*/ 252 w 257"/>
                <a:gd name="T29" fmla="*/ 245 h 237"/>
                <a:gd name="T30" fmla="*/ 294 w 257"/>
                <a:gd name="T31" fmla="*/ 244 h 237"/>
                <a:gd name="T32" fmla="*/ 344 w 257"/>
                <a:gd name="T33" fmla="*/ 240 h 237"/>
                <a:gd name="T34" fmla="*/ 300 w 257"/>
                <a:gd name="T35" fmla="*/ 235 h 237"/>
                <a:gd name="T36" fmla="*/ 261 w 257"/>
                <a:gd name="T37" fmla="*/ 227 h 237"/>
                <a:gd name="T38" fmla="*/ 228 w 257"/>
                <a:gd name="T39" fmla="*/ 219 h 237"/>
                <a:gd name="T40" fmla="*/ 198 w 257"/>
                <a:gd name="T41" fmla="*/ 211 h 237"/>
                <a:gd name="T42" fmla="*/ 171 w 257"/>
                <a:gd name="T43" fmla="*/ 200 h 237"/>
                <a:gd name="T44" fmla="*/ 150 w 257"/>
                <a:gd name="T45" fmla="*/ 188 h 237"/>
                <a:gd name="T46" fmla="*/ 130 w 257"/>
                <a:gd name="T47" fmla="*/ 175 h 237"/>
                <a:gd name="T48" fmla="*/ 112 w 257"/>
                <a:gd name="T49" fmla="*/ 160 h 237"/>
                <a:gd name="T50" fmla="*/ 96 w 257"/>
                <a:gd name="T51" fmla="*/ 146 h 237"/>
                <a:gd name="T52" fmla="*/ 82 w 257"/>
                <a:gd name="T53" fmla="*/ 129 h 237"/>
                <a:gd name="T54" fmla="*/ 70 w 257"/>
                <a:gd name="T55" fmla="*/ 111 h 237"/>
                <a:gd name="T56" fmla="*/ 58 w 257"/>
                <a:gd name="T57" fmla="*/ 91 h 237"/>
                <a:gd name="T58" fmla="*/ 44 w 257"/>
                <a:gd name="T59" fmla="*/ 71 h 237"/>
                <a:gd name="T60" fmla="*/ 31 w 257"/>
                <a:gd name="T61" fmla="*/ 49 h 237"/>
                <a:gd name="T62" fmla="*/ 16 w 257"/>
                <a:gd name="T63" fmla="*/ 25 h 237"/>
                <a:gd name="T64" fmla="*/ 0 w 257"/>
                <a:gd name="T65" fmla="*/ 0 h 2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endParaRPr lang="en-US"/>
            </a:p>
          </p:txBody>
        </p:sp>
        <p:sp>
          <p:nvSpPr>
            <p:cNvPr id="1047" name="Freeform 39"/>
            <p:cNvSpPr>
              <a:spLocks/>
            </p:cNvSpPr>
            <p:nvPr/>
          </p:nvSpPr>
          <p:spPr bwMode="ltGray">
            <a:xfrm rot="1584153">
              <a:off x="242" y="756"/>
              <a:ext cx="167" cy="115"/>
            </a:xfrm>
            <a:custGeom>
              <a:avLst/>
              <a:gdLst>
                <a:gd name="T0" fmla="*/ 104 w 124"/>
                <a:gd name="T1" fmla="*/ 0 h 110"/>
                <a:gd name="T2" fmla="*/ 167 w 124"/>
                <a:gd name="T3" fmla="*/ 113 h 110"/>
                <a:gd name="T4" fmla="*/ 162 w 124"/>
                <a:gd name="T5" fmla="*/ 112 h 110"/>
                <a:gd name="T6" fmla="*/ 144 w 124"/>
                <a:gd name="T7" fmla="*/ 110 h 110"/>
                <a:gd name="T8" fmla="*/ 120 w 124"/>
                <a:gd name="T9" fmla="*/ 106 h 110"/>
                <a:gd name="T10" fmla="*/ 92 w 124"/>
                <a:gd name="T11" fmla="*/ 104 h 110"/>
                <a:gd name="T12" fmla="*/ 61 w 124"/>
                <a:gd name="T13" fmla="*/ 101 h 110"/>
                <a:gd name="T14" fmla="*/ 34 w 124"/>
                <a:gd name="T15" fmla="*/ 102 h 110"/>
                <a:gd name="T16" fmla="*/ 12 w 124"/>
                <a:gd name="T17" fmla="*/ 107 h 110"/>
                <a:gd name="T18" fmla="*/ 0 w 124"/>
                <a:gd name="T19" fmla="*/ 115 h 110"/>
                <a:gd name="T20" fmla="*/ 5 w 124"/>
                <a:gd name="T21" fmla="*/ 102 h 110"/>
                <a:gd name="T22" fmla="*/ 11 w 124"/>
                <a:gd name="T23" fmla="*/ 93 h 110"/>
                <a:gd name="T24" fmla="*/ 22 w 124"/>
                <a:gd name="T25" fmla="*/ 86 h 110"/>
                <a:gd name="T26" fmla="*/ 34 w 124"/>
                <a:gd name="T27" fmla="*/ 79 h 110"/>
                <a:gd name="T28" fmla="*/ 48 w 124"/>
                <a:gd name="T29" fmla="*/ 75 h 110"/>
                <a:gd name="T30" fmla="*/ 63 w 124"/>
                <a:gd name="T31" fmla="*/ 74 h 110"/>
                <a:gd name="T32" fmla="*/ 79 w 124"/>
                <a:gd name="T33" fmla="*/ 74 h 110"/>
                <a:gd name="T34" fmla="*/ 97 w 124"/>
                <a:gd name="T35" fmla="*/ 77 h 110"/>
                <a:gd name="T36" fmla="*/ 98 w 124"/>
                <a:gd name="T37" fmla="*/ 74 h 110"/>
                <a:gd name="T38" fmla="*/ 94 w 124"/>
                <a:gd name="T39" fmla="*/ 59 h 110"/>
                <a:gd name="T40" fmla="*/ 90 w 124"/>
                <a:gd name="T41" fmla="*/ 40 h 110"/>
                <a:gd name="T42" fmla="*/ 88 w 124"/>
                <a:gd name="T43" fmla="*/ 31 h 110"/>
                <a:gd name="T44" fmla="*/ 85 w 124"/>
                <a:gd name="T45" fmla="*/ 31 h 110"/>
                <a:gd name="T46" fmla="*/ 82 w 124"/>
                <a:gd name="T47" fmla="*/ 30 h 110"/>
                <a:gd name="T48" fmla="*/ 79 w 124"/>
                <a:gd name="T49" fmla="*/ 27 h 110"/>
                <a:gd name="T50" fmla="*/ 77 w 124"/>
                <a:gd name="T51" fmla="*/ 24 h 110"/>
                <a:gd name="T52" fmla="*/ 77 w 124"/>
                <a:gd name="T53" fmla="*/ 20 h 110"/>
                <a:gd name="T54" fmla="*/ 79 w 124"/>
                <a:gd name="T55" fmla="*/ 15 h 110"/>
                <a:gd name="T56" fmla="*/ 89 w 124"/>
                <a:gd name="T57" fmla="*/ 8 h 110"/>
                <a:gd name="T58" fmla="*/ 104 w 124"/>
                <a:gd name="T59" fmla="*/ 0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endParaRPr lang="en-US"/>
            </a:p>
          </p:txBody>
        </p:sp>
        <p:sp>
          <p:nvSpPr>
            <p:cNvPr id="1048" name="Freeform 40"/>
            <p:cNvSpPr>
              <a:spLocks/>
            </p:cNvSpPr>
            <p:nvPr/>
          </p:nvSpPr>
          <p:spPr bwMode="ltGray">
            <a:xfrm rot="1584153">
              <a:off x="574" y="286"/>
              <a:ext cx="147" cy="160"/>
            </a:xfrm>
            <a:custGeom>
              <a:avLst/>
              <a:gdLst>
                <a:gd name="T0" fmla="*/ 0 w 109"/>
                <a:gd name="T1" fmla="*/ 0 h 156"/>
                <a:gd name="T2" fmla="*/ 7 w 109"/>
                <a:gd name="T3" fmla="*/ 1 h 156"/>
                <a:gd name="T4" fmla="*/ 24 w 109"/>
                <a:gd name="T5" fmla="*/ 5 h 156"/>
                <a:gd name="T6" fmla="*/ 50 w 109"/>
                <a:gd name="T7" fmla="*/ 12 h 156"/>
                <a:gd name="T8" fmla="*/ 78 w 109"/>
                <a:gd name="T9" fmla="*/ 25 h 156"/>
                <a:gd name="T10" fmla="*/ 105 w 109"/>
                <a:gd name="T11" fmla="*/ 45 h 156"/>
                <a:gd name="T12" fmla="*/ 129 w 109"/>
                <a:gd name="T13" fmla="*/ 73 h 156"/>
                <a:gd name="T14" fmla="*/ 144 w 109"/>
                <a:gd name="T15" fmla="*/ 111 h 156"/>
                <a:gd name="T16" fmla="*/ 147 w 109"/>
                <a:gd name="T17" fmla="*/ 160 h 156"/>
                <a:gd name="T18" fmla="*/ 142 w 109"/>
                <a:gd name="T19" fmla="*/ 160 h 156"/>
                <a:gd name="T20" fmla="*/ 134 w 109"/>
                <a:gd name="T21" fmla="*/ 160 h 156"/>
                <a:gd name="T22" fmla="*/ 125 w 109"/>
                <a:gd name="T23" fmla="*/ 160 h 156"/>
                <a:gd name="T24" fmla="*/ 117 w 109"/>
                <a:gd name="T25" fmla="*/ 158 h 156"/>
                <a:gd name="T26" fmla="*/ 109 w 109"/>
                <a:gd name="T27" fmla="*/ 157 h 156"/>
                <a:gd name="T28" fmla="*/ 100 w 109"/>
                <a:gd name="T29" fmla="*/ 154 h 156"/>
                <a:gd name="T30" fmla="*/ 89 w 109"/>
                <a:gd name="T31" fmla="*/ 149 h 156"/>
                <a:gd name="T32" fmla="*/ 78 w 109"/>
                <a:gd name="T33" fmla="*/ 143 h 156"/>
                <a:gd name="T34" fmla="*/ 71 w 109"/>
                <a:gd name="T35" fmla="*/ 129 h 156"/>
                <a:gd name="T36" fmla="*/ 71 w 109"/>
                <a:gd name="T37" fmla="*/ 114 h 156"/>
                <a:gd name="T38" fmla="*/ 76 w 109"/>
                <a:gd name="T39" fmla="*/ 98 h 156"/>
                <a:gd name="T40" fmla="*/ 80 w 109"/>
                <a:gd name="T41" fmla="*/ 82 h 156"/>
                <a:gd name="T42" fmla="*/ 76 w 109"/>
                <a:gd name="T43" fmla="*/ 64 h 156"/>
                <a:gd name="T44" fmla="*/ 65 w 109"/>
                <a:gd name="T45" fmla="*/ 44 h 156"/>
                <a:gd name="T46" fmla="*/ 42 w 109"/>
                <a:gd name="T47" fmla="*/ 24 h 156"/>
                <a:gd name="T48" fmla="*/ 0 w 109"/>
                <a:gd name="T49" fmla="*/ 0 h 1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w="9525">
              <a:noFill/>
              <a:round/>
              <a:headEnd/>
              <a:tailEnd/>
            </a:ln>
          </p:spPr>
          <p:txBody>
            <a:bodyPr/>
            <a:lstStyle/>
            <a:p>
              <a:endParaRPr lang="en-US"/>
            </a:p>
          </p:txBody>
        </p:sp>
        <p:sp>
          <p:nvSpPr>
            <p:cNvPr id="1049" name="Freeform 41"/>
            <p:cNvSpPr>
              <a:spLocks/>
            </p:cNvSpPr>
            <p:nvPr/>
          </p:nvSpPr>
          <p:spPr bwMode="ltGray">
            <a:xfrm rot="1584153">
              <a:off x="236" y="721"/>
              <a:ext cx="62" cy="97"/>
            </a:xfrm>
            <a:custGeom>
              <a:avLst/>
              <a:gdLst>
                <a:gd name="T0" fmla="*/ 42 w 46"/>
                <a:gd name="T1" fmla="*/ 0 h 94"/>
                <a:gd name="T2" fmla="*/ 27 w 46"/>
                <a:gd name="T3" fmla="*/ 39 h 94"/>
                <a:gd name="T4" fmla="*/ 20 w 46"/>
                <a:gd name="T5" fmla="*/ 64 h 94"/>
                <a:gd name="T6" fmla="*/ 15 w 46"/>
                <a:gd name="T7" fmla="*/ 82 h 94"/>
                <a:gd name="T8" fmla="*/ 0 w 46"/>
                <a:gd name="T9" fmla="*/ 97 h 94"/>
                <a:gd name="T10" fmla="*/ 16 w 46"/>
                <a:gd name="T11" fmla="*/ 91 h 94"/>
                <a:gd name="T12" fmla="*/ 31 w 46"/>
                <a:gd name="T13" fmla="*/ 83 h 94"/>
                <a:gd name="T14" fmla="*/ 43 w 46"/>
                <a:gd name="T15" fmla="*/ 71 h 94"/>
                <a:gd name="T16" fmla="*/ 54 w 46"/>
                <a:gd name="T17" fmla="*/ 59 h 94"/>
                <a:gd name="T18" fmla="*/ 61 w 46"/>
                <a:gd name="T19" fmla="*/ 45 h 94"/>
                <a:gd name="T20" fmla="*/ 62 w 46"/>
                <a:gd name="T21" fmla="*/ 31 h 94"/>
                <a:gd name="T22" fmla="*/ 57 w 46"/>
                <a:gd name="T23" fmla="*/ 15 h 94"/>
                <a:gd name="T24" fmla="*/ 42 w 46"/>
                <a:gd name="T25" fmla="*/ 0 h 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endParaRPr lang="en-US"/>
            </a:p>
          </p:txBody>
        </p:sp>
        <p:sp>
          <p:nvSpPr>
            <p:cNvPr id="1050" name="Freeform 42"/>
            <p:cNvSpPr>
              <a:spLocks/>
            </p:cNvSpPr>
            <p:nvPr/>
          </p:nvSpPr>
          <p:spPr bwMode="ltGray">
            <a:xfrm rot="1584153">
              <a:off x="585" y="466"/>
              <a:ext cx="72" cy="41"/>
            </a:xfrm>
            <a:custGeom>
              <a:avLst/>
              <a:gdLst>
                <a:gd name="T0" fmla="*/ 0 w 54"/>
                <a:gd name="T1" fmla="*/ 0 h 40"/>
                <a:gd name="T2" fmla="*/ 1 w 54"/>
                <a:gd name="T3" fmla="*/ 1 h 40"/>
                <a:gd name="T4" fmla="*/ 8 w 54"/>
                <a:gd name="T5" fmla="*/ 3 h 40"/>
                <a:gd name="T6" fmla="*/ 17 w 54"/>
                <a:gd name="T7" fmla="*/ 8 h 40"/>
                <a:gd name="T8" fmla="*/ 28 w 54"/>
                <a:gd name="T9" fmla="*/ 12 h 40"/>
                <a:gd name="T10" fmla="*/ 39 w 54"/>
                <a:gd name="T11" fmla="*/ 15 h 40"/>
                <a:gd name="T12" fmla="*/ 51 w 54"/>
                <a:gd name="T13" fmla="*/ 17 h 40"/>
                <a:gd name="T14" fmla="*/ 61 w 54"/>
                <a:gd name="T15" fmla="*/ 18 h 40"/>
                <a:gd name="T16" fmla="*/ 72 w 54"/>
                <a:gd name="T17" fmla="*/ 16 h 40"/>
                <a:gd name="T18" fmla="*/ 71 w 54"/>
                <a:gd name="T19" fmla="*/ 26 h 40"/>
                <a:gd name="T20" fmla="*/ 67 w 54"/>
                <a:gd name="T21" fmla="*/ 34 h 40"/>
                <a:gd name="T22" fmla="*/ 59 w 54"/>
                <a:gd name="T23" fmla="*/ 39 h 40"/>
                <a:gd name="T24" fmla="*/ 49 w 54"/>
                <a:gd name="T25" fmla="*/ 41 h 40"/>
                <a:gd name="T26" fmla="*/ 37 w 54"/>
                <a:gd name="T27" fmla="*/ 40 h 40"/>
                <a:gd name="T28" fmla="*/ 25 w 54"/>
                <a:gd name="T29" fmla="*/ 33 h 40"/>
                <a:gd name="T30" fmla="*/ 13 w 54"/>
                <a:gd name="T31" fmla="*/ 21 h 40"/>
                <a:gd name="T32" fmla="*/ 0 w 54"/>
                <a:gd name="T33" fmla="*/ 0 h 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w="9525">
              <a:noFill/>
              <a:round/>
              <a:headEnd/>
              <a:tailEnd/>
            </a:ln>
          </p:spPr>
          <p:txBody>
            <a:bodyPr/>
            <a:lstStyle/>
            <a:p>
              <a:endParaRPr lang="en-US"/>
            </a:p>
          </p:txBody>
        </p:sp>
        <p:sp>
          <p:nvSpPr>
            <p:cNvPr id="1051" name="Freeform 43"/>
            <p:cNvSpPr>
              <a:spLocks/>
            </p:cNvSpPr>
            <p:nvPr/>
          </p:nvSpPr>
          <p:spPr bwMode="ltGray">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w="9525">
              <a:noFill/>
              <a:round/>
              <a:headEnd/>
              <a:tailEnd/>
            </a:ln>
          </p:spPr>
          <p:txBody>
            <a:bodyPr/>
            <a:lstStyle/>
            <a:p>
              <a:endParaRPr lang="en-US"/>
            </a:p>
          </p:txBody>
        </p:sp>
        <p:sp>
          <p:nvSpPr>
            <p:cNvPr id="1052" name="Freeform 44"/>
            <p:cNvSpPr>
              <a:spLocks/>
            </p:cNvSpPr>
            <p:nvPr/>
          </p:nvSpPr>
          <p:spPr bwMode="ltGray">
            <a:xfrm rot="1584153">
              <a:off x="56" y="84"/>
              <a:ext cx="804" cy="686"/>
            </a:xfrm>
            <a:custGeom>
              <a:avLst/>
              <a:gdLst>
                <a:gd name="T0" fmla="*/ 22 w 596"/>
                <a:gd name="T1" fmla="*/ 381 h 666"/>
                <a:gd name="T2" fmla="*/ 8 w 596"/>
                <a:gd name="T3" fmla="*/ 351 h 666"/>
                <a:gd name="T4" fmla="*/ 0 w 596"/>
                <a:gd name="T5" fmla="*/ 298 h 666"/>
                <a:gd name="T6" fmla="*/ 5 w 596"/>
                <a:gd name="T7" fmla="*/ 229 h 666"/>
                <a:gd name="T8" fmla="*/ 34 w 596"/>
                <a:gd name="T9" fmla="*/ 156 h 666"/>
                <a:gd name="T10" fmla="*/ 93 w 596"/>
                <a:gd name="T11" fmla="*/ 87 h 666"/>
                <a:gd name="T12" fmla="*/ 192 w 596"/>
                <a:gd name="T13" fmla="*/ 32 h 666"/>
                <a:gd name="T14" fmla="*/ 333 w 596"/>
                <a:gd name="T15" fmla="*/ 2 h 666"/>
                <a:gd name="T16" fmla="*/ 513 w 596"/>
                <a:gd name="T17" fmla="*/ 9 h 666"/>
                <a:gd name="T18" fmla="*/ 653 w 596"/>
                <a:gd name="T19" fmla="*/ 70 h 666"/>
                <a:gd name="T20" fmla="*/ 747 w 596"/>
                <a:gd name="T21" fmla="*/ 170 h 666"/>
                <a:gd name="T22" fmla="*/ 797 w 596"/>
                <a:gd name="T23" fmla="*/ 293 h 666"/>
                <a:gd name="T24" fmla="*/ 803 w 596"/>
                <a:gd name="T25" fmla="*/ 421 h 666"/>
                <a:gd name="T26" fmla="*/ 764 w 596"/>
                <a:gd name="T27" fmla="*/ 541 h 666"/>
                <a:gd name="T28" fmla="*/ 684 w 596"/>
                <a:gd name="T29" fmla="*/ 633 h 666"/>
                <a:gd name="T30" fmla="*/ 563 w 596"/>
                <a:gd name="T31" fmla="*/ 683 h 666"/>
                <a:gd name="T32" fmla="*/ 525 w 596"/>
                <a:gd name="T33" fmla="*/ 679 h 666"/>
                <a:gd name="T34" fmla="*/ 595 w 596"/>
                <a:gd name="T35" fmla="*/ 636 h 666"/>
                <a:gd name="T36" fmla="*/ 650 w 596"/>
                <a:gd name="T37" fmla="*/ 560 h 666"/>
                <a:gd name="T38" fmla="*/ 687 w 596"/>
                <a:gd name="T39" fmla="*/ 468 h 666"/>
                <a:gd name="T40" fmla="*/ 701 w 596"/>
                <a:gd name="T41" fmla="*/ 366 h 666"/>
                <a:gd name="T42" fmla="*/ 693 w 596"/>
                <a:gd name="T43" fmla="*/ 266 h 666"/>
                <a:gd name="T44" fmla="*/ 654 w 596"/>
                <a:gd name="T45" fmla="*/ 179 h 666"/>
                <a:gd name="T46" fmla="*/ 584 w 596"/>
                <a:gd name="T47" fmla="*/ 115 h 666"/>
                <a:gd name="T48" fmla="*/ 460 w 596"/>
                <a:gd name="T49" fmla="*/ 77 h 666"/>
                <a:gd name="T50" fmla="*/ 332 w 596"/>
                <a:gd name="T51" fmla="*/ 63 h 666"/>
                <a:gd name="T52" fmla="*/ 235 w 596"/>
                <a:gd name="T53" fmla="*/ 73 h 666"/>
                <a:gd name="T54" fmla="*/ 163 w 596"/>
                <a:gd name="T55" fmla="*/ 104 h 666"/>
                <a:gd name="T56" fmla="*/ 113 w 596"/>
                <a:gd name="T57" fmla="*/ 153 h 666"/>
                <a:gd name="T58" fmla="*/ 77 w 596"/>
                <a:gd name="T59" fmla="*/ 212 h 666"/>
                <a:gd name="T60" fmla="*/ 54 w 596"/>
                <a:gd name="T61" fmla="*/ 280 h 666"/>
                <a:gd name="T62" fmla="*/ 38 w 596"/>
                <a:gd name="T63" fmla="*/ 349 h 66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w="9525">
              <a:noFill/>
              <a:round/>
              <a:headEnd/>
              <a:tailEnd/>
            </a:ln>
          </p:spPr>
          <p:txBody>
            <a:bodyPr/>
            <a:lstStyle/>
            <a:p>
              <a:endParaRPr lang="en-US"/>
            </a:p>
          </p:txBody>
        </p:sp>
      </p:grpSp>
      <p:sp>
        <p:nvSpPr>
          <p:cNvPr id="71725" name="Rectangle 45"/>
          <p:cNvSpPr>
            <a:spLocks noGrp="1" noChangeArrowheads="1"/>
          </p:cNvSpPr>
          <p:nvPr>
            <p:ph type="title"/>
          </p:nvPr>
        </p:nvSpPr>
        <p:spPr bwMode="auto">
          <a:xfrm>
            <a:off x="442913" y="103188"/>
            <a:ext cx="8243887"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Rectangle 46"/>
          <p:cNvSpPr>
            <a:spLocks noGrp="1" noChangeArrowheads="1"/>
          </p:cNvSpPr>
          <p:nvPr>
            <p:ph type="body" idx="1"/>
          </p:nvPr>
        </p:nvSpPr>
        <p:spPr bwMode="auto">
          <a:xfrm>
            <a:off x="457200" y="1600200"/>
            <a:ext cx="8229600" cy="4456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1727" name="Rectangle 47"/>
          <p:cNvSpPr>
            <a:spLocks noGrp="1" noChangeArrowheads="1"/>
          </p:cNvSpPr>
          <p:nvPr>
            <p:ph type="dt" sz="half" idx="2"/>
          </p:nvPr>
        </p:nvSpPr>
        <p:spPr bwMode="auto">
          <a:xfrm>
            <a:off x="457200" y="6243638"/>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smtClean="0">
                <a:solidFill>
                  <a:schemeClr val="tx1"/>
                </a:solidFill>
                <a:latin typeface="+mn-lt"/>
              </a:defRPr>
            </a:lvl1pPr>
          </a:lstStyle>
          <a:p>
            <a:pPr>
              <a:defRPr/>
            </a:pPr>
            <a:endParaRPr lang="en-US"/>
          </a:p>
        </p:txBody>
      </p:sp>
      <p:sp>
        <p:nvSpPr>
          <p:cNvPr id="71728" name="Rectangle 48"/>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smtClean="0">
                <a:solidFill>
                  <a:schemeClr val="tx1"/>
                </a:solidFill>
                <a:latin typeface="+mn-lt"/>
              </a:defRPr>
            </a:lvl1pPr>
          </a:lstStyle>
          <a:p>
            <a:pPr>
              <a:defRPr/>
            </a:pPr>
            <a:endParaRPr lang="en-US"/>
          </a:p>
        </p:txBody>
      </p:sp>
      <p:sp>
        <p:nvSpPr>
          <p:cNvPr id="71729" name="Rectangle 49"/>
          <p:cNvSpPr>
            <a:spLocks noGrp="1" noChangeArrowheads="1"/>
          </p:cNvSpPr>
          <p:nvPr>
            <p:ph type="sldNum" sz="quarter" idx="4"/>
          </p:nvPr>
        </p:nvSpPr>
        <p:spPr bwMode="auto">
          <a:xfrm>
            <a:off x="6553200" y="6243638"/>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smtClean="0">
                <a:solidFill>
                  <a:schemeClr val="tx1"/>
                </a:solidFill>
                <a:latin typeface="+mn-lt"/>
              </a:defRPr>
            </a:lvl1pPr>
          </a:lstStyle>
          <a:p>
            <a:pPr>
              <a:defRPr/>
            </a:pPr>
            <a:fld id="{64AF3206-46B9-4E55-8E82-5968F9FF6FE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2"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Lst>
  <p:txStyles>
    <p:titleStyle>
      <a:lvl1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2pPr>
      <a:lvl3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3pPr>
      <a:lvl4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4pPr>
      <a:lvl5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2.wmf"/><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7" descr="Kết quả hình ảnh cho primary school student carto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9800" y="5465763"/>
            <a:ext cx="4716066"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9"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46645" y="5519936"/>
            <a:ext cx="1568450" cy="117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9"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flipV="1">
            <a:off x="7805738" y="5324475"/>
            <a:ext cx="1172766"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9"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7673380" y="431602"/>
            <a:ext cx="1568450" cy="1032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9"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3122" y="131763"/>
            <a:ext cx="1176338"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02394" y="381000"/>
            <a:ext cx="8930878" cy="769441"/>
          </a:xfrm>
          <a:prstGeom prst="rect">
            <a:avLst/>
          </a:prstGeom>
          <a:noFill/>
        </p:spPr>
        <p:txBody>
          <a:bodyPr wrap="square" rtlCol="0">
            <a:spAutoFit/>
          </a:bodyPr>
          <a:lstStyle/>
          <a:p>
            <a:pPr algn="ctr"/>
            <a:r>
              <a:rPr lang="en-US" sz="4400" b="1" u="sng" dirty="0" err="1" smtClean="0">
                <a:solidFill>
                  <a:srgbClr val="FF0000"/>
                </a:solidFill>
                <a:latin typeface="Times New Roman" panose="02020603050405020304" pitchFamily="18" charset="0"/>
                <a:cs typeface="Times New Roman" panose="02020603050405020304" pitchFamily="18" charset="0"/>
              </a:rPr>
              <a:t>TOÁN</a:t>
            </a:r>
            <a:r>
              <a:rPr lang="en-US" sz="4400" b="1" u="sng" dirty="0" smtClean="0">
                <a:solidFill>
                  <a:srgbClr val="FF0000"/>
                </a:solidFill>
                <a:latin typeface="Times New Roman" panose="02020603050405020304" pitchFamily="18" charset="0"/>
                <a:cs typeface="Times New Roman" panose="02020603050405020304" pitchFamily="18" charset="0"/>
              </a:rPr>
              <a:t> </a:t>
            </a:r>
          </a:p>
        </p:txBody>
      </p:sp>
      <p:sp>
        <p:nvSpPr>
          <p:cNvPr id="9" name="TextBox 8"/>
          <p:cNvSpPr txBox="1"/>
          <p:nvPr/>
        </p:nvSpPr>
        <p:spPr>
          <a:xfrm>
            <a:off x="148233" y="1942733"/>
            <a:ext cx="8839200" cy="954107"/>
          </a:xfrm>
          <a:prstGeom prst="rect">
            <a:avLst/>
          </a:prstGeom>
          <a:noFill/>
        </p:spPr>
        <p:txBody>
          <a:bodyPr wrap="square" rtlCol="0">
            <a:spAutoFit/>
          </a:bodyPr>
          <a:lstStyle/>
          <a:p>
            <a:pPr algn="ctr"/>
            <a:r>
              <a:rPr lang="en-US" b="1" u="sng" dirty="0" err="1" smtClean="0">
                <a:solidFill>
                  <a:srgbClr val="FF0000"/>
                </a:solidFill>
              </a:rPr>
              <a:t>Tiết</a:t>
            </a:r>
            <a:r>
              <a:rPr lang="en-US" b="1" u="sng" dirty="0" smtClean="0">
                <a:solidFill>
                  <a:srgbClr val="FF0000"/>
                </a:solidFill>
              </a:rPr>
              <a:t> ….</a:t>
            </a:r>
            <a:r>
              <a:rPr lang="en-US" b="1" dirty="0" smtClean="0">
                <a:solidFill>
                  <a:srgbClr val="FF0000"/>
                </a:solidFill>
              </a:rPr>
              <a:t>: </a:t>
            </a:r>
            <a:r>
              <a:rPr lang="en-US" b="1" dirty="0" err="1" smtClean="0">
                <a:solidFill>
                  <a:srgbClr val="FF0000"/>
                </a:solidFill>
              </a:rPr>
              <a:t>Ôn</a:t>
            </a:r>
            <a:r>
              <a:rPr lang="en-US" b="1" dirty="0" smtClean="0">
                <a:solidFill>
                  <a:srgbClr val="FF0000"/>
                </a:solidFill>
              </a:rPr>
              <a:t> </a:t>
            </a:r>
            <a:r>
              <a:rPr lang="en-US" b="1" dirty="0" err="1" smtClean="0">
                <a:solidFill>
                  <a:srgbClr val="FF0000"/>
                </a:solidFill>
              </a:rPr>
              <a:t>tập</a:t>
            </a:r>
            <a:r>
              <a:rPr lang="en-US" b="1" dirty="0" smtClean="0">
                <a:solidFill>
                  <a:srgbClr val="FF0000"/>
                </a:solidFill>
              </a:rPr>
              <a:t> </a:t>
            </a:r>
            <a:r>
              <a:rPr lang="en-US" b="1" dirty="0" err="1" smtClean="0">
                <a:solidFill>
                  <a:srgbClr val="FF0000"/>
                </a:solidFill>
              </a:rPr>
              <a:t>về</a:t>
            </a:r>
            <a:r>
              <a:rPr lang="en-US" b="1" dirty="0" smtClean="0">
                <a:solidFill>
                  <a:srgbClr val="FF0000"/>
                </a:solidFill>
              </a:rPr>
              <a:t> </a:t>
            </a:r>
            <a:r>
              <a:rPr lang="en-US" b="1" dirty="0" err="1" smtClean="0">
                <a:solidFill>
                  <a:srgbClr val="FF0000"/>
                </a:solidFill>
              </a:rPr>
              <a:t>các</a:t>
            </a:r>
            <a:r>
              <a:rPr lang="en-US" b="1" dirty="0" smtClean="0">
                <a:solidFill>
                  <a:srgbClr val="FF0000"/>
                </a:solidFill>
              </a:rPr>
              <a:t> </a:t>
            </a:r>
            <a:r>
              <a:rPr lang="en-US" b="1" dirty="0" err="1" smtClean="0">
                <a:solidFill>
                  <a:srgbClr val="FF0000"/>
                </a:solidFill>
              </a:rPr>
              <a:t>phép</a:t>
            </a:r>
            <a:r>
              <a:rPr lang="en-US" b="1" dirty="0" smtClean="0">
                <a:solidFill>
                  <a:srgbClr val="FF0000"/>
                </a:solidFill>
              </a:rPr>
              <a:t> </a:t>
            </a:r>
            <a:r>
              <a:rPr lang="en-US" b="1" dirty="0" err="1" smtClean="0">
                <a:solidFill>
                  <a:srgbClr val="FF0000"/>
                </a:solidFill>
              </a:rPr>
              <a:t>tính</a:t>
            </a:r>
            <a:r>
              <a:rPr lang="en-US" b="1" dirty="0" smtClean="0">
                <a:solidFill>
                  <a:srgbClr val="FF0000"/>
                </a:solidFill>
              </a:rPr>
              <a:t> </a:t>
            </a:r>
            <a:r>
              <a:rPr lang="en-US" b="1" dirty="0" err="1" smtClean="0">
                <a:solidFill>
                  <a:srgbClr val="FF0000"/>
                </a:solidFill>
              </a:rPr>
              <a:t>với</a:t>
            </a:r>
            <a:r>
              <a:rPr lang="en-US" b="1" dirty="0" smtClean="0">
                <a:solidFill>
                  <a:srgbClr val="FF0000"/>
                </a:solidFill>
              </a:rPr>
              <a:t> </a:t>
            </a:r>
            <a:r>
              <a:rPr lang="en-US" b="1" dirty="0" err="1" smtClean="0">
                <a:solidFill>
                  <a:srgbClr val="FF0000"/>
                </a:solidFill>
              </a:rPr>
              <a:t>số</a:t>
            </a:r>
            <a:r>
              <a:rPr lang="en-US" b="1" dirty="0" smtClean="0">
                <a:solidFill>
                  <a:srgbClr val="FF0000"/>
                </a:solidFill>
              </a:rPr>
              <a:t> </a:t>
            </a:r>
            <a:r>
              <a:rPr lang="en-US" b="1" dirty="0" err="1" smtClean="0">
                <a:solidFill>
                  <a:srgbClr val="FF0000"/>
                </a:solidFill>
              </a:rPr>
              <a:t>tự</a:t>
            </a:r>
            <a:r>
              <a:rPr lang="en-US" b="1" dirty="0" smtClean="0">
                <a:solidFill>
                  <a:srgbClr val="FF0000"/>
                </a:solidFill>
              </a:rPr>
              <a:t> </a:t>
            </a:r>
            <a:r>
              <a:rPr lang="en-US" b="1" dirty="0" err="1" smtClean="0">
                <a:solidFill>
                  <a:srgbClr val="FF0000"/>
                </a:solidFill>
              </a:rPr>
              <a:t>nhiên</a:t>
            </a:r>
            <a:r>
              <a:rPr lang="en-US" b="1" dirty="0" smtClean="0">
                <a:solidFill>
                  <a:srgbClr val="FF0000"/>
                </a:solidFill>
              </a:rPr>
              <a:t> </a:t>
            </a:r>
          </a:p>
          <a:p>
            <a:pPr algn="ctr"/>
            <a:r>
              <a:rPr lang="en-US" b="1" dirty="0" smtClean="0">
                <a:solidFill>
                  <a:srgbClr val="FF0000"/>
                </a:solidFill>
              </a:rPr>
              <a:t>(</a:t>
            </a:r>
            <a:r>
              <a:rPr lang="en-US" b="1" dirty="0" err="1" smtClean="0">
                <a:solidFill>
                  <a:srgbClr val="FF0000"/>
                </a:solidFill>
              </a:rPr>
              <a:t>tiếp</a:t>
            </a:r>
            <a:r>
              <a:rPr lang="en-US" b="1" dirty="0" smtClean="0">
                <a:solidFill>
                  <a:srgbClr val="FF0000"/>
                </a:solidFill>
              </a:rPr>
              <a:t> </a:t>
            </a:r>
            <a:r>
              <a:rPr lang="en-US" b="1" dirty="0" err="1" smtClean="0">
                <a:solidFill>
                  <a:srgbClr val="FF0000"/>
                </a:solidFill>
              </a:rPr>
              <a:t>theo</a:t>
            </a:r>
            <a:r>
              <a:rPr lang="en-US" b="1" dirty="0" smtClean="0">
                <a:solidFill>
                  <a:srgbClr val="FF0000"/>
                </a:solidFill>
              </a:rPr>
              <a:t>) (</a:t>
            </a:r>
            <a:r>
              <a:rPr lang="en-US" b="1" dirty="0" err="1" smtClean="0">
                <a:solidFill>
                  <a:srgbClr val="FF0000"/>
                </a:solidFill>
              </a:rPr>
              <a:t>Trang</a:t>
            </a:r>
            <a:r>
              <a:rPr lang="en-US" b="1" dirty="0" smtClean="0">
                <a:solidFill>
                  <a:srgbClr val="FF0000"/>
                </a:solidFill>
              </a:rPr>
              <a:t> 124)</a:t>
            </a:r>
            <a:endParaRPr lang="en-US" b="1" u="sng" dirty="0">
              <a:solidFill>
                <a:srgbClr val="FF0000"/>
              </a:solidFill>
            </a:endParaRPr>
          </a:p>
        </p:txBody>
      </p:sp>
    </p:spTree>
    <p:custDataLst>
      <p:tags r:id="rId1"/>
    </p:custDataLst>
    <p:extLst>
      <p:ext uri="{BB962C8B-B14F-4D97-AF65-F5344CB8AC3E}">
        <p14:creationId xmlns:p14="http://schemas.microsoft.com/office/powerpoint/2010/main" val="2274552482"/>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1" name="Text Box 40"/>
          <p:cNvSpPr txBox="1">
            <a:spLocks noChangeArrowheads="1"/>
          </p:cNvSpPr>
          <p:nvPr/>
        </p:nvSpPr>
        <p:spPr bwMode="auto">
          <a:xfrm>
            <a:off x="1470025" y="6629400"/>
            <a:ext cx="184150" cy="519113"/>
          </a:xfrm>
          <a:prstGeom prst="rect">
            <a:avLst/>
          </a:prstGeom>
          <a:noFill/>
          <a:ln w="9525">
            <a:noFill/>
            <a:miter lim="800000"/>
            <a:headEnd/>
            <a:tailEnd/>
          </a:ln>
          <a:effectLst/>
        </p:spPr>
        <p:txBody>
          <a:bodyPr>
            <a:spAutoFit/>
          </a:bodyPr>
          <a:lstStyle/>
          <a:p>
            <a:pPr>
              <a:spcBef>
                <a:spcPct val="50000"/>
              </a:spcBef>
            </a:pPr>
            <a:endParaRPr lang="en-US"/>
          </a:p>
        </p:txBody>
      </p:sp>
      <p:sp>
        <p:nvSpPr>
          <p:cNvPr id="90166" name="Text Box 54"/>
          <p:cNvSpPr txBox="1">
            <a:spLocks noChangeArrowheads="1"/>
          </p:cNvSpPr>
          <p:nvPr/>
        </p:nvSpPr>
        <p:spPr bwMode="auto">
          <a:xfrm>
            <a:off x="228600" y="1460255"/>
            <a:ext cx="8610600" cy="954107"/>
          </a:xfrm>
          <a:prstGeom prst="rect">
            <a:avLst/>
          </a:prstGeom>
          <a:noFill/>
          <a:ln w="9525">
            <a:noFill/>
            <a:miter lim="800000"/>
            <a:headEnd/>
            <a:tailEnd/>
          </a:ln>
          <a:effectLst/>
        </p:spPr>
        <p:txBody>
          <a:bodyPr wrap="square">
            <a:spAutoFit/>
          </a:bodyPr>
          <a:lstStyle/>
          <a:p>
            <a:pPr>
              <a:spcBef>
                <a:spcPct val="50000"/>
              </a:spcBef>
            </a:pPr>
            <a:r>
              <a:rPr lang="en-US" b="1" u="sng" dirty="0" err="1" smtClean="0">
                <a:solidFill>
                  <a:srgbClr val="FF0000"/>
                </a:solidFill>
              </a:rPr>
              <a:t>Bài</a:t>
            </a:r>
            <a:r>
              <a:rPr lang="en-US" b="1" u="sng" dirty="0" smtClean="0">
                <a:solidFill>
                  <a:srgbClr val="FF0000"/>
                </a:solidFill>
              </a:rPr>
              <a:t> 1</a:t>
            </a:r>
            <a:r>
              <a:rPr lang="en-US" b="1" smtClean="0">
                <a:solidFill>
                  <a:srgbClr val="FF0000"/>
                </a:solidFill>
              </a:rPr>
              <a:t>: </a:t>
            </a:r>
            <a:r>
              <a:rPr lang="en-US" b="1" smtClean="0"/>
              <a:t>Tính giá trị của biểu thức: m + n; m – n; m x n; m : n với:</a:t>
            </a:r>
            <a:endParaRPr lang="en-US" b="1" dirty="0" smtClean="0"/>
          </a:p>
        </p:txBody>
      </p:sp>
      <p:sp>
        <p:nvSpPr>
          <p:cNvPr id="19" name="TextBox 18"/>
          <p:cNvSpPr txBox="1"/>
          <p:nvPr/>
        </p:nvSpPr>
        <p:spPr>
          <a:xfrm>
            <a:off x="0" y="0"/>
            <a:ext cx="9372600" cy="1384995"/>
          </a:xfrm>
          <a:prstGeom prst="rect">
            <a:avLst/>
          </a:prstGeom>
          <a:noFill/>
        </p:spPr>
        <p:txBody>
          <a:bodyPr wrap="square" rtlCol="0">
            <a:spAutoFit/>
          </a:bodyPr>
          <a:lstStyle/>
          <a:p>
            <a:pPr algn="ctr"/>
            <a:r>
              <a:rPr lang="en-US" b="1" dirty="0" err="1" smtClean="0">
                <a:solidFill>
                  <a:srgbClr val="002060"/>
                </a:solidFill>
              </a:rPr>
              <a:t>Thứ</a:t>
            </a:r>
            <a:r>
              <a:rPr lang="en-US" b="1" dirty="0" smtClean="0">
                <a:solidFill>
                  <a:srgbClr val="002060"/>
                </a:solidFill>
              </a:rPr>
              <a:t> </a:t>
            </a:r>
            <a:r>
              <a:rPr lang="en-US" b="1" dirty="0" err="1" smtClean="0">
                <a:solidFill>
                  <a:srgbClr val="002060"/>
                </a:solidFill>
              </a:rPr>
              <a:t>ba</a:t>
            </a:r>
            <a:r>
              <a:rPr lang="en-US" b="1" dirty="0" smtClean="0">
                <a:solidFill>
                  <a:srgbClr val="002060"/>
                </a:solidFill>
              </a:rPr>
              <a:t>, </a:t>
            </a:r>
            <a:r>
              <a:rPr lang="en-US" b="1" dirty="0" err="1" smtClean="0">
                <a:solidFill>
                  <a:srgbClr val="002060"/>
                </a:solidFill>
              </a:rPr>
              <a:t>ngày</a:t>
            </a:r>
            <a:r>
              <a:rPr lang="en-US" b="1" dirty="0" smtClean="0">
                <a:solidFill>
                  <a:srgbClr val="002060"/>
                </a:solidFill>
              </a:rPr>
              <a:t> 5 </a:t>
            </a:r>
            <a:r>
              <a:rPr lang="en-US" b="1" dirty="0" err="1" smtClean="0">
                <a:solidFill>
                  <a:srgbClr val="002060"/>
                </a:solidFill>
              </a:rPr>
              <a:t>tháng</a:t>
            </a:r>
            <a:r>
              <a:rPr lang="en-US" b="1" dirty="0" smtClean="0">
                <a:solidFill>
                  <a:srgbClr val="002060"/>
                </a:solidFill>
              </a:rPr>
              <a:t> 4 </a:t>
            </a:r>
            <a:r>
              <a:rPr lang="en-US" b="1" dirty="0" err="1" smtClean="0">
                <a:solidFill>
                  <a:srgbClr val="002060"/>
                </a:solidFill>
              </a:rPr>
              <a:t>năm</a:t>
            </a:r>
            <a:r>
              <a:rPr lang="en-US" b="1" dirty="0" smtClean="0">
                <a:solidFill>
                  <a:srgbClr val="002060"/>
                </a:solidFill>
              </a:rPr>
              <a:t> 2022</a:t>
            </a:r>
          </a:p>
          <a:p>
            <a:r>
              <a:rPr lang="en-US" b="1" dirty="0" smtClean="0"/>
              <a:t>                                                </a:t>
            </a:r>
            <a:r>
              <a:rPr lang="en-US" b="1" u="sng" dirty="0" err="1" smtClean="0"/>
              <a:t>Toán</a:t>
            </a:r>
            <a:endParaRPr lang="en-US" b="1" u="sng" dirty="0" smtClean="0"/>
          </a:p>
          <a:p>
            <a:r>
              <a:rPr lang="en-US" b="1" u="sng" dirty="0" err="1" smtClean="0">
                <a:solidFill>
                  <a:srgbClr val="FF0000"/>
                </a:solidFill>
              </a:rPr>
              <a:t>Tiết</a:t>
            </a:r>
            <a:r>
              <a:rPr lang="en-US" b="1" u="sng" dirty="0" smtClean="0">
                <a:solidFill>
                  <a:srgbClr val="FF0000"/>
                </a:solidFill>
              </a:rPr>
              <a:t> 130</a:t>
            </a:r>
            <a:r>
              <a:rPr lang="en-US" b="1" dirty="0" smtClean="0">
                <a:solidFill>
                  <a:srgbClr val="FF0000"/>
                </a:solidFill>
              </a:rPr>
              <a:t>: </a:t>
            </a:r>
            <a:r>
              <a:rPr lang="en-US" b="1" dirty="0" err="1" smtClean="0">
                <a:solidFill>
                  <a:srgbClr val="FF0000"/>
                </a:solidFill>
              </a:rPr>
              <a:t>Ôn</a:t>
            </a:r>
            <a:r>
              <a:rPr lang="en-US" b="1" dirty="0" smtClean="0">
                <a:solidFill>
                  <a:srgbClr val="FF0000"/>
                </a:solidFill>
              </a:rPr>
              <a:t> </a:t>
            </a:r>
            <a:r>
              <a:rPr lang="en-US" b="1" dirty="0" err="1" smtClean="0">
                <a:solidFill>
                  <a:srgbClr val="FF0000"/>
                </a:solidFill>
              </a:rPr>
              <a:t>tập</a:t>
            </a:r>
            <a:r>
              <a:rPr lang="en-US" b="1" dirty="0" smtClean="0">
                <a:solidFill>
                  <a:srgbClr val="FF0000"/>
                </a:solidFill>
              </a:rPr>
              <a:t> </a:t>
            </a:r>
            <a:r>
              <a:rPr lang="en-US" b="1" dirty="0" err="1" smtClean="0">
                <a:solidFill>
                  <a:srgbClr val="FF0000"/>
                </a:solidFill>
              </a:rPr>
              <a:t>về</a:t>
            </a:r>
            <a:r>
              <a:rPr lang="en-US" b="1" dirty="0" smtClean="0">
                <a:solidFill>
                  <a:srgbClr val="FF0000"/>
                </a:solidFill>
              </a:rPr>
              <a:t> </a:t>
            </a:r>
            <a:r>
              <a:rPr lang="en-US" b="1" dirty="0" err="1" smtClean="0">
                <a:solidFill>
                  <a:srgbClr val="FF0000"/>
                </a:solidFill>
              </a:rPr>
              <a:t>các</a:t>
            </a:r>
            <a:r>
              <a:rPr lang="en-US" b="1" dirty="0" smtClean="0">
                <a:solidFill>
                  <a:srgbClr val="FF0000"/>
                </a:solidFill>
              </a:rPr>
              <a:t> </a:t>
            </a:r>
            <a:r>
              <a:rPr lang="en-US" b="1" dirty="0" err="1" smtClean="0">
                <a:solidFill>
                  <a:srgbClr val="FF0000"/>
                </a:solidFill>
              </a:rPr>
              <a:t>phép</a:t>
            </a:r>
            <a:r>
              <a:rPr lang="en-US" b="1" dirty="0" smtClean="0">
                <a:solidFill>
                  <a:srgbClr val="FF0000"/>
                </a:solidFill>
              </a:rPr>
              <a:t> </a:t>
            </a:r>
            <a:r>
              <a:rPr lang="en-US" b="1" dirty="0" err="1" smtClean="0">
                <a:solidFill>
                  <a:srgbClr val="FF0000"/>
                </a:solidFill>
              </a:rPr>
              <a:t>tính</a:t>
            </a:r>
            <a:r>
              <a:rPr lang="en-US" b="1" dirty="0" smtClean="0">
                <a:solidFill>
                  <a:srgbClr val="FF0000"/>
                </a:solidFill>
              </a:rPr>
              <a:t> </a:t>
            </a:r>
            <a:r>
              <a:rPr lang="en-US" b="1" dirty="0" err="1" smtClean="0">
                <a:solidFill>
                  <a:srgbClr val="FF0000"/>
                </a:solidFill>
              </a:rPr>
              <a:t>với</a:t>
            </a:r>
            <a:r>
              <a:rPr lang="en-US" b="1" dirty="0" smtClean="0">
                <a:solidFill>
                  <a:srgbClr val="FF0000"/>
                </a:solidFill>
              </a:rPr>
              <a:t> </a:t>
            </a:r>
            <a:r>
              <a:rPr lang="en-US" b="1" dirty="0" err="1" smtClean="0">
                <a:solidFill>
                  <a:srgbClr val="FF0000"/>
                </a:solidFill>
              </a:rPr>
              <a:t>số</a:t>
            </a:r>
            <a:r>
              <a:rPr lang="en-US" b="1" dirty="0" smtClean="0">
                <a:solidFill>
                  <a:srgbClr val="FF0000"/>
                </a:solidFill>
              </a:rPr>
              <a:t> </a:t>
            </a:r>
            <a:r>
              <a:rPr lang="en-US" b="1" dirty="0" err="1" smtClean="0">
                <a:solidFill>
                  <a:srgbClr val="FF0000"/>
                </a:solidFill>
              </a:rPr>
              <a:t>tự</a:t>
            </a:r>
            <a:r>
              <a:rPr lang="en-US" b="1" dirty="0" smtClean="0">
                <a:solidFill>
                  <a:srgbClr val="FF0000"/>
                </a:solidFill>
              </a:rPr>
              <a:t> </a:t>
            </a:r>
            <a:r>
              <a:rPr lang="en-US" b="1" dirty="0" err="1" smtClean="0">
                <a:solidFill>
                  <a:srgbClr val="FF0000"/>
                </a:solidFill>
              </a:rPr>
              <a:t>nhiên</a:t>
            </a:r>
            <a:r>
              <a:rPr lang="en-US" b="1" dirty="0" smtClean="0">
                <a:solidFill>
                  <a:srgbClr val="FF0000"/>
                </a:solidFill>
              </a:rPr>
              <a:t> (</a:t>
            </a:r>
            <a:r>
              <a:rPr lang="en-US" b="1" dirty="0" err="1" smtClean="0">
                <a:solidFill>
                  <a:srgbClr val="FF0000"/>
                </a:solidFill>
              </a:rPr>
              <a:t>tiếp</a:t>
            </a:r>
            <a:r>
              <a:rPr lang="en-US" b="1" dirty="0" smtClean="0">
                <a:solidFill>
                  <a:srgbClr val="FF0000"/>
                </a:solidFill>
              </a:rPr>
              <a:t> </a:t>
            </a:r>
            <a:r>
              <a:rPr lang="en-US" b="1" dirty="0" err="1" smtClean="0">
                <a:solidFill>
                  <a:srgbClr val="FF0000"/>
                </a:solidFill>
              </a:rPr>
              <a:t>theo</a:t>
            </a:r>
            <a:r>
              <a:rPr lang="en-US" b="1" dirty="0" smtClean="0">
                <a:solidFill>
                  <a:srgbClr val="FF0000"/>
                </a:solidFill>
              </a:rPr>
              <a:t>)</a:t>
            </a:r>
            <a:endParaRPr lang="en-US" b="1" u="sng" dirty="0">
              <a:solidFill>
                <a:srgbClr val="FF0000"/>
              </a:solidFill>
            </a:endParaRPr>
          </a:p>
        </p:txBody>
      </p:sp>
      <p:sp>
        <p:nvSpPr>
          <p:cNvPr id="5" name="Text Box 54"/>
          <p:cNvSpPr txBox="1">
            <a:spLocks noChangeArrowheads="1"/>
          </p:cNvSpPr>
          <p:nvPr/>
        </p:nvSpPr>
        <p:spPr bwMode="auto">
          <a:xfrm>
            <a:off x="266700" y="2402370"/>
            <a:ext cx="8610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002060"/>
                </a:solidFill>
              </a:rPr>
              <a:t>     a)  m = 952, n= 28</a:t>
            </a:r>
            <a:endParaRPr lang="en-US" dirty="0" smtClean="0">
              <a:solidFill>
                <a:srgbClr val="002060"/>
              </a:solidFill>
            </a:endParaRPr>
          </a:p>
        </p:txBody>
      </p:sp>
      <p:sp>
        <p:nvSpPr>
          <p:cNvPr id="50" name="Text Box 54"/>
          <p:cNvSpPr txBox="1">
            <a:spLocks noChangeArrowheads="1"/>
          </p:cNvSpPr>
          <p:nvPr/>
        </p:nvSpPr>
        <p:spPr bwMode="auto">
          <a:xfrm>
            <a:off x="250209" y="3048000"/>
            <a:ext cx="8610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002060"/>
                </a:solidFill>
              </a:rPr>
              <a:t>- Nếu m = 952, n = 28 thì m + n = 952 + 28 = 980</a:t>
            </a:r>
            <a:endParaRPr lang="en-US" dirty="0" smtClean="0">
              <a:solidFill>
                <a:srgbClr val="002060"/>
              </a:solidFill>
            </a:endParaRPr>
          </a:p>
        </p:txBody>
      </p:sp>
      <p:sp>
        <p:nvSpPr>
          <p:cNvPr id="66" name="Text Box 54"/>
          <p:cNvSpPr txBox="1">
            <a:spLocks noChangeArrowheads="1"/>
          </p:cNvSpPr>
          <p:nvPr/>
        </p:nvSpPr>
        <p:spPr bwMode="auto">
          <a:xfrm>
            <a:off x="250209" y="3733800"/>
            <a:ext cx="8610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002060"/>
                </a:solidFill>
              </a:rPr>
              <a:t>- Nếu m = 952, n = 28 thì m - n = 952 - 28 = 924</a:t>
            </a:r>
            <a:endParaRPr lang="en-US" dirty="0" smtClean="0">
              <a:solidFill>
                <a:srgbClr val="002060"/>
              </a:solidFill>
            </a:endParaRPr>
          </a:p>
        </p:txBody>
      </p:sp>
      <p:sp>
        <p:nvSpPr>
          <p:cNvPr id="67" name="Text Box 54"/>
          <p:cNvSpPr txBox="1">
            <a:spLocks noChangeArrowheads="1"/>
          </p:cNvSpPr>
          <p:nvPr/>
        </p:nvSpPr>
        <p:spPr bwMode="auto">
          <a:xfrm>
            <a:off x="304800" y="4953000"/>
            <a:ext cx="8610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002060"/>
                </a:solidFill>
              </a:rPr>
              <a:t>- Nếu m = 952, n = 28 thì m : n = 952 : 28 = 34</a:t>
            </a:r>
            <a:endParaRPr lang="en-US" dirty="0" smtClean="0">
              <a:solidFill>
                <a:srgbClr val="002060"/>
              </a:solidFill>
            </a:endParaRPr>
          </a:p>
        </p:txBody>
      </p:sp>
      <p:sp>
        <p:nvSpPr>
          <p:cNvPr id="68" name="Text Box 54"/>
          <p:cNvSpPr txBox="1">
            <a:spLocks noChangeArrowheads="1"/>
          </p:cNvSpPr>
          <p:nvPr/>
        </p:nvSpPr>
        <p:spPr bwMode="auto">
          <a:xfrm>
            <a:off x="274093" y="4343400"/>
            <a:ext cx="8610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002060"/>
                </a:solidFill>
              </a:rPr>
              <a:t>- Nếu m = 952, n = 28 thì m x n = 952 x 28 = 26656</a:t>
            </a:r>
            <a:endParaRPr lang="en-US" dirty="0" smtClean="0">
              <a:solidFill>
                <a:srgbClr val="00206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0166"/>
                                        </p:tgtEl>
                                        <p:attrNameLst>
                                          <p:attrName>style.visibility</p:attrName>
                                        </p:attrNameLst>
                                      </p:cBhvr>
                                      <p:to>
                                        <p:strVal val="visible"/>
                                      </p:to>
                                    </p:set>
                                    <p:animEffect transition="in" filter="fade">
                                      <p:cBhvr>
                                        <p:cTn id="7" dur="500"/>
                                        <p:tgtEl>
                                          <p:spTgt spid="901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66" grpId="0"/>
      <p:bldP spid="5" grpId="0"/>
      <p:bldP spid="50" grpId="0"/>
      <p:bldP spid="66" grpId="0"/>
      <p:bldP spid="67" grpId="0"/>
      <p:bldP spid="6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1" name="Text Box 40"/>
          <p:cNvSpPr txBox="1">
            <a:spLocks noChangeArrowheads="1"/>
          </p:cNvSpPr>
          <p:nvPr/>
        </p:nvSpPr>
        <p:spPr bwMode="auto">
          <a:xfrm>
            <a:off x="1470025" y="6629400"/>
            <a:ext cx="184150" cy="519113"/>
          </a:xfrm>
          <a:prstGeom prst="rect">
            <a:avLst/>
          </a:prstGeom>
          <a:noFill/>
          <a:ln w="9525">
            <a:noFill/>
            <a:miter lim="800000"/>
            <a:headEnd/>
            <a:tailEnd/>
          </a:ln>
          <a:effectLst/>
        </p:spPr>
        <p:txBody>
          <a:bodyPr>
            <a:spAutoFit/>
          </a:bodyPr>
          <a:lstStyle/>
          <a:p>
            <a:pPr>
              <a:spcBef>
                <a:spcPct val="50000"/>
              </a:spcBef>
            </a:pPr>
            <a:endParaRPr lang="en-US"/>
          </a:p>
        </p:txBody>
      </p:sp>
      <p:sp>
        <p:nvSpPr>
          <p:cNvPr id="90166" name="Text Box 54"/>
          <p:cNvSpPr txBox="1">
            <a:spLocks noChangeArrowheads="1"/>
          </p:cNvSpPr>
          <p:nvPr/>
        </p:nvSpPr>
        <p:spPr bwMode="auto">
          <a:xfrm>
            <a:off x="228600" y="1460255"/>
            <a:ext cx="8610600" cy="523220"/>
          </a:xfrm>
          <a:prstGeom prst="rect">
            <a:avLst/>
          </a:prstGeom>
          <a:noFill/>
          <a:ln w="9525">
            <a:noFill/>
            <a:miter lim="800000"/>
            <a:headEnd/>
            <a:tailEnd/>
          </a:ln>
          <a:effectLst/>
        </p:spPr>
        <p:txBody>
          <a:bodyPr wrap="square">
            <a:spAutoFit/>
          </a:bodyPr>
          <a:lstStyle/>
          <a:p>
            <a:pPr>
              <a:spcBef>
                <a:spcPct val="50000"/>
              </a:spcBef>
            </a:pPr>
            <a:r>
              <a:rPr lang="en-US" b="1" u="sng" err="1" smtClean="0">
                <a:solidFill>
                  <a:srgbClr val="FF0000"/>
                </a:solidFill>
              </a:rPr>
              <a:t>Bài</a:t>
            </a:r>
            <a:r>
              <a:rPr lang="en-US" b="1" u="sng" smtClean="0">
                <a:solidFill>
                  <a:srgbClr val="FF0000"/>
                </a:solidFill>
              </a:rPr>
              <a:t> 2</a:t>
            </a:r>
            <a:r>
              <a:rPr lang="en-US" b="1" smtClean="0">
                <a:solidFill>
                  <a:srgbClr val="FF0000"/>
                </a:solidFill>
              </a:rPr>
              <a:t>: </a:t>
            </a:r>
            <a:r>
              <a:rPr lang="en-US" b="1" smtClean="0"/>
              <a:t>Tính:</a:t>
            </a:r>
            <a:endParaRPr lang="en-US" b="1" dirty="0" smtClean="0"/>
          </a:p>
        </p:txBody>
      </p:sp>
      <p:sp>
        <p:nvSpPr>
          <p:cNvPr id="5" name="Text Box 54"/>
          <p:cNvSpPr txBox="1">
            <a:spLocks noChangeArrowheads="1"/>
          </p:cNvSpPr>
          <p:nvPr/>
        </p:nvSpPr>
        <p:spPr bwMode="auto">
          <a:xfrm>
            <a:off x="224667" y="2140760"/>
            <a:ext cx="8610600" cy="2246769"/>
          </a:xfrm>
          <a:prstGeom prst="rect">
            <a:avLst/>
          </a:prstGeom>
          <a:noFill/>
          <a:ln w="9525">
            <a:noFill/>
            <a:miter lim="800000"/>
            <a:headEnd/>
            <a:tailEnd/>
          </a:ln>
          <a:effectLst/>
        </p:spPr>
        <p:txBody>
          <a:bodyPr wrap="square">
            <a:spAutoFit/>
          </a:bodyPr>
          <a:lstStyle/>
          <a:p>
            <a:pPr marL="514350" indent="-514350">
              <a:spcBef>
                <a:spcPts val="0"/>
              </a:spcBef>
              <a:buAutoNum type="alphaLcParenR"/>
            </a:pPr>
            <a:r>
              <a:rPr lang="en-US" smtClean="0">
                <a:solidFill>
                  <a:srgbClr val="002060"/>
                </a:solidFill>
              </a:rPr>
              <a:t>12054 : (15 + 67)                b) 9700 : 100 + 36 x 12</a:t>
            </a:r>
          </a:p>
          <a:p>
            <a:pPr marL="514350" indent="-514350">
              <a:spcBef>
                <a:spcPts val="0"/>
              </a:spcBef>
              <a:buAutoNum type="alphaLcParenR"/>
            </a:pPr>
            <a:endParaRPr lang="en-US">
              <a:solidFill>
                <a:srgbClr val="002060"/>
              </a:solidFill>
            </a:endParaRPr>
          </a:p>
          <a:p>
            <a:pPr marL="514350" indent="-514350">
              <a:spcBef>
                <a:spcPts val="0"/>
              </a:spcBef>
              <a:buAutoNum type="alphaLcParenR"/>
            </a:pPr>
            <a:endParaRPr lang="en-US" smtClean="0">
              <a:solidFill>
                <a:srgbClr val="002060"/>
              </a:solidFill>
            </a:endParaRPr>
          </a:p>
          <a:p>
            <a:pPr>
              <a:spcBef>
                <a:spcPts val="0"/>
              </a:spcBef>
            </a:pPr>
            <a:endParaRPr lang="en-US" smtClean="0">
              <a:solidFill>
                <a:srgbClr val="002060"/>
              </a:solidFill>
            </a:endParaRPr>
          </a:p>
          <a:p>
            <a:pPr>
              <a:spcBef>
                <a:spcPts val="0"/>
              </a:spcBef>
            </a:pPr>
            <a:r>
              <a:rPr lang="en-US">
                <a:solidFill>
                  <a:srgbClr val="002060"/>
                </a:solidFill>
              </a:rPr>
              <a:t> </a:t>
            </a:r>
            <a:r>
              <a:rPr lang="en-US" smtClean="0">
                <a:solidFill>
                  <a:srgbClr val="002060"/>
                </a:solidFill>
              </a:rPr>
              <a:t>   29150 – 136 x 201                 (160 x 5 – 25 x 4) : 4</a:t>
            </a:r>
            <a:endParaRPr lang="en-US" dirty="0" smtClean="0">
              <a:solidFill>
                <a:srgbClr val="002060"/>
              </a:solidFill>
            </a:endParaRPr>
          </a:p>
        </p:txBody>
      </p:sp>
      <p:sp>
        <p:nvSpPr>
          <p:cNvPr id="67" name="Text Box 54"/>
          <p:cNvSpPr txBox="1">
            <a:spLocks noChangeArrowheads="1"/>
          </p:cNvSpPr>
          <p:nvPr/>
        </p:nvSpPr>
        <p:spPr bwMode="auto">
          <a:xfrm>
            <a:off x="457200" y="2677180"/>
            <a:ext cx="3276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FF0000"/>
                </a:solidFill>
              </a:rPr>
              <a:t>= 12054 : 82</a:t>
            </a:r>
            <a:endParaRPr lang="en-US" dirty="0" smtClean="0">
              <a:solidFill>
                <a:srgbClr val="FF0000"/>
              </a:solidFill>
            </a:endParaRPr>
          </a:p>
        </p:txBody>
      </p:sp>
      <p:sp>
        <p:nvSpPr>
          <p:cNvPr id="10" name="Text Box 54"/>
          <p:cNvSpPr txBox="1">
            <a:spLocks noChangeArrowheads="1"/>
          </p:cNvSpPr>
          <p:nvPr/>
        </p:nvSpPr>
        <p:spPr bwMode="auto">
          <a:xfrm>
            <a:off x="457200" y="3200400"/>
            <a:ext cx="3276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FF0000"/>
                </a:solidFill>
              </a:rPr>
              <a:t>= 147</a:t>
            </a:r>
            <a:endParaRPr lang="en-US" dirty="0" smtClean="0">
              <a:solidFill>
                <a:srgbClr val="FF0000"/>
              </a:solidFill>
            </a:endParaRPr>
          </a:p>
        </p:txBody>
      </p:sp>
      <p:sp>
        <p:nvSpPr>
          <p:cNvPr id="12" name="Text Box 54"/>
          <p:cNvSpPr txBox="1">
            <a:spLocks noChangeArrowheads="1"/>
          </p:cNvSpPr>
          <p:nvPr/>
        </p:nvSpPr>
        <p:spPr bwMode="auto">
          <a:xfrm>
            <a:off x="4800600" y="2677180"/>
            <a:ext cx="3276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FF0000"/>
                </a:solidFill>
              </a:rPr>
              <a:t>= 97 + 432</a:t>
            </a:r>
            <a:endParaRPr lang="en-US" dirty="0" smtClean="0">
              <a:solidFill>
                <a:srgbClr val="FF0000"/>
              </a:solidFill>
            </a:endParaRPr>
          </a:p>
        </p:txBody>
      </p:sp>
      <p:sp>
        <p:nvSpPr>
          <p:cNvPr id="13" name="Text Box 54"/>
          <p:cNvSpPr txBox="1">
            <a:spLocks noChangeArrowheads="1"/>
          </p:cNvSpPr>
          <p:nvPr/>
        </p:nvSpPr>
        <p:spPr bwMode="auto">
          <a:xfrm>
            <a:off x="4808561" y="3179928"/>
            <a:ext cx="3276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FF0000"/>
                </a:solidFill>
              </a:rPr>
              <a:t>= 529</a:t>
            </a:r>
            <a:endParaRPr lang="en-US" dirty="0" smtClean="0">
              <a:solidFill>
                <a:srgbClr val="FF0000"/>
              </a:solidFill>
            </a:endParaRPr>
          </a:p>
        </p:txBody>
      </p:sp>
      <p:sp>
        <p:nvSpPr>
          <p:cNvPr id="14" name="Text Box 54"/>
          <p:cNvSpPr txBox="1">
            <a:spLocks noChangeArrowheads="1"/>
          </p:cNvSpPr>
          <p:nvPr/>
        </p:nvSpPr>
        <p:spPr bwMode="auto">
          <a:xfrm>
            <a:off x="457200" y="4495800"/>
            <a:ext cx="3276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FF0000"/>
                </a:solidFill>
              </a:rPr>
              <a:t>= 29150 - 27336</a:t>
            </a:r>
            <a:endParaRPr lang="en-US" dirty="0" smtClean="0">
              <a:solidFill>
                <a:srgbClr val="FF0000"/>
              </a:solidFill>
            </a:endParaRPr>
          </a:p>
        </p:txBody>
      </p:sp>
      <p:sp>
        <p:nvSpPr>
          <p:cNvPr id="15" name="Text Box 54"/>
          <p:cNvSpPr txBox="1">
            <a:spLocks noChangeArrowheads="1"/>
          </p:cNvSpPr>
          <p:nvPr/>
        </p:nvSpPr>
        <p:spPr bwMode="auto">
          <a:xfrm>
            <a:off x="457200" y="5019020"/>
            <a:ext cx="3276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FF0000"/>
                </a:solidFill>
              </a:rPr>
              <a:t>= 29150 - 27336</a:t>
            </a:r>
            <a:endParaRPr lang="en-US" dirty="0" smtClean="0">
              <a:solidFill>
                <a:srgbClr val="FF0000"/>
              </a:solidFill>
            </a:endParaRPr>
          </a:p>
        </p:txBody>
      </p:sp>
      <p:sp>
        <p:nvSpPr>
          <p:cNvPr id="16" name="Text Box 54"/>
          <p:cNvSpPr txBox="1">
            <a:spLocks noChangeArrowheads="1"/>
          </p:cNvSpPr>
          <p:nvPr/>
        </p:nvSpPr>
        <p:spPr bwMode="auto">
          <a:xfrm>
            <a:off x="457200" y="5516193"/>
            <a:ext cx="3276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FF0000"/>
                </a:solidFill>
              </a:rPr>
              <a:t>= 1814</a:t>
            </a:r>
            <a:endParaRPr lang="en-US" dirty="0" smtClean="0">
              <a:solidFill>
                <a:srgbClr val="FF0000"/>
              </a:solidFill>
            </a:endParaRPr>
          </a:p>
        </p:txBody>
      </p:sp>
      <p:sp>
        <p:nvSpPr>
          <p:cNvPr id="17" name="Text Box 54"/>
          <p:cNvSpPr txBox="1">
            <a:spLocks noChangeArrowheads="1"/>
          </p:cNvSpPr>
          <p:nvPr/>
        </p:nvSpPr>
        <p:spPr bwMode="auto">
          <a:xfrm>
            <a:off x="4876800" y="4387529"/>
            <a:ext cx="3276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FF0000"/>
                </a:solidFill>
              </a:rPr>
              <a:t>= (800 – 100) : 4</a:t>
            </a:r>
            <a:endParaRPr lang="en-US" dirty="0" smtClean="0">
              <a:solidFill>
                <a:srgbClr val="FF0000"/>
              </a:solidFill>
            </a:endParaRPr>
          </a:p>
        </p:txBody>
      </p:sp>
      <p:sp>
        <p:nvSpPr>
          <p:cNvPr id="18" name="Text Box 54"/>
          <p:cNvSpPr txBox="1">
            <a:spLocks noChangeArrowheads="1"/>
          </p:cNvSpPr>
          <p:nvPr/>
        </p:nvSpPr>
        <p:spPr bwMode="auto">
          <a:xfrm>
            <a:off x="4876800" y="4886980"/>
            <a:ext cx="3276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FF0000"/>
                </a:solidFill>
              </a:rPr>
              <a:t>= 700 : 4</a:t>
            </a:r>
            <a:endParaRPr lang="en-US" dirty="0" smtClean="0">
              <a:solidFill>
                <a:srgbClr val="FF0000"/>
              </a:solidFill>
            </a:endParaRPr>
          </a:p>
        </p:txBody>
      </p:sp>
      <p:sp>
        <p:nvSpPr>
          <p:cNvPr id="20" name="Text Box 54"/>
          <p:cNvSpPr txBox="1">
            <a:spLocks noChangeArrowheads="1"/>
          </p:cNvSpPr>
          <p:nvPr/>
        </p:nvSpPr>
        <p:spPr bwMode="auto">
          <a:xfrm>
            <a:off x="4907507" y="5410200"/>
            <a:ext cx="3276600" cy="523220"/>
          </a:xfrm>
          <a:prstGeom prst="rect">
            <a:avLst/>
          </a:prstGeom>
          <a:noFill/>
          <a:ln w="9525">
            <a:noFill/>
            <a:miter lim="800000"/>
            <a:headEnd/>
            <a:tailEnd/>
          </a:ln>
          <a:effectLst/>
        </p:spPr>
        <p:txBody>
          <a:bodyPr wrap="square">
            <a:spAutoFit/>
          </a:bodyPr>
          <a:lstStyle/>
          <a:p>
            <a:pPr>
              <a:spcBef>
                <a:spcPts val="0"/>
              </a:spcBef>
            </a:pPr>
            <a:r>
              <a:rPr lang="en-US" smtClean="0">
                <a:solidFill>
                  <a:srgbClr val="FF0000"/>
                </a:solidFill>
              </a:rPr>
              <a:t>= 175</a:t>
            </a:r>
            <a:endParaRPr lang="en-US" dirty="0" smtClean="0">
              <a:solidFill>
                <a:srgbClr val="FF0000"/>
              </a:solidFill>
            </a:endParaRPr>
          </a:p>
        </p:txBody>
      </p:sp>
    </p:spTree>
    <p:custDataLst>
      <p:tags r:id="rId1"/>
    </p:custDataLst>
    <p:extLst>
      <p:ext uri="{BB962C8B-B14F-4D97-AF65-F5344CB8AC3E}">
        <p14:creationId xmlns:p14="http://schemas.microsoft.com/office/powerpoint/2010/main" val="220681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500"/>
                                        <p:tgtEl>
                                          <p:spTgt spid="6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7" grpId="0"/>
      <p:bldP spid="10" grpId="0"/>
      <p:bldP spid="12" grpId="0"/>
      <p:bldP spid="13" grpId="0"/>
      <p:bldP spid="14" grpId="0"/>
      <p:bldP spid="15" grpId="0"/>
      <p:bldP spid="16" grpId="0"/>
      <p:bldP spid="17" grpId="0"/>
      <p:bldP spid="18"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1" name="Text Box 40"/>
          <p:cNvSpPr txBox="1">
            <a:spLocks noChangeArrowheads="1"/>
          </p:cNvSpPr>
          <p:nvPr/>
        </p:nvSpPr>
        <p:spPr bwMode="auto">
          <a:xfrm>
            <a:off x="1470025" y="6629400"/>
            <a:ext cx="184150" cy="519113"/>
          </a:xfrm>
          <a:prstGeom prst="rect">
            <a:avLst/>
          </a:prstGeom>
          <a:noFill/>
          <a:ln w="9525">
            <a:noFill/>
            <a:miter lim="800000"/>
            <a:headEnd/>
            <a:tailEnd/>
          </a:ln>
          <a:effectLst/>
        </p:spPr>
        <p:txBody>
          <a:bodyPr>
            <a:spAutoFit/>
          </a:bodyPr>
          <a:lstStyle/>
          <a:p>
            <a:pPr>
              <a:spcBef>
                <a:spcPct val="50000"/>
              </a:spcBef>
            </a:pPr>
            <a:endParaRPr lang="en-US"/>
          </a:p>
        </p:txBody>
      </p:sp>
      <p:sp>
        <p:nvSpPr>
          <p:cNvPr id="15" name="Text Box 54"/>
          <p:cNvSpPr txBox="1">
            <a:spLocks noChangeArrowheads="1"/>
          </p:cNvSpPr>
          <p:nvPr/>
        </p:nvSpPr>
        <p:spPr bwMode="auto">
          <a:xfrm>
            <a:off x="228600" y="1460255"/>
            <a:ext cx="8610600" cy="1815882"/>
          </a:xfrm>
          <a:prstGeom prst="rect">
            <a:avLst/>
          </a:prstGeom>
          <a:noFill/>
          <a:ln w="9525">
            <a:noFill/>
            <a:miter lim="800000"/>
            <a:headEnd/>
            <a:tailEnd/>
          </a:ln>
          <a:effectLst/>
        </p:spPr>
        <p:txBody>
          <a:bodyPr wrap="square">
            <a:spAutoFit/>
          </a:bodyPr>
          <a:lstStyle/>
          <a:p>
            <a:pPr>
              <a:spcBef>
                <a:spcPct val="50000"/>
              </a:spcBef>
            </a:pPr>
            <a:r>
              <a:rPr lang="en-US" b="1" u="sng" err="1" smtClean="0">
                <a:solidFill>
                  <a:srgbClr val="FF0000"/>
                </a:solidFill>
              </a:rPr>
              <a:t>Bài</a:t>
            </a:r>
            <a:r>
              <a:rPr lang="en-US" b="1" u="sng" smtClean="0">
                <a:solidFill>
                  <a:srgbClr val="FF0000"/>
                </a:solidFill>
              </a:rPr>
              <a:t> 4</a:t>
            </a:r>
            <a:r>
              <a:rPr lang="en-US" b="1" smtClean="0">
                <a:solidFill>
                  <a:srgbClr val="FF0000"/>
                </a:solidFill>
              </a:rPr>
              <a:t>: </a:t>
            </a:r>
            <a:r>
              <a:rPr lang="en-US" smtClean="0"/>
              <a:t>Một cửa hàng tuần đầu bán được 319m vải, tuần sau bán được hơn tuần đầu 76m. Hỏi trong hai tuần đó, trung bình mỗi ngày cửa hàng bán được bao nhiêu mét vải, biết rằng cửa hàng mở cửa tất cả các ngày trong tuần ?</a:t>
            </a:r>
            <a:endParaRPr lang="en-US" dirty="0" smtClean="0"/>
          </a:p>
        </p:txBody>
      </p:sp>
    </p:spTree>
    <p:custDataLst>
      <p:tags r:id="rId1"/>
    </p:custDataLst>
    <p:extLst>
      <p:ext uri="{BB962C8B-B14F-4D97-AF65-F5344CB8AC3E}">
        <p14:creationId xmlns:p14="http://schemas.microsoft.com/office/powerpoint/2010/main" val="19397594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1" name="Text Box 40"/>
          <p:cNvSpPr txBox="1">
            <a:spLocks noChangeArrowheads="1"/>
          </p:cNvSpPr>
          <p:nvPr/>
        </p:nvSpPr>
        <p:spPr bwMode="auto">
          <a:xfrm>
            <a:off x="1470025" y="6629400"/>
            <a:ext cx="184150" cy="519113"/>
          </a:xfrm>
          <a:prstGeom prst="rect">
            <a:avLst/>
          </a:prstGeom>
          <a:noFill/>
          <a:ln w="9525">
            <a:noFill/>
            <a:miter lim="800000"/>
            <a:headEnd/>
            <a:tailEnd/>
          </a:ln>
          <a:effectLst/>
        </p:spPr>
        <p:txBody>
          <a:bodyPr>
            <a:spAutoFit/>
          </a:bodyPr>
          <a:lstStyle/>
          <a:p>
            <a:pPr>
              <a:spcBef>
                <a:spcPct val="50000"/>
              </a:spcBef>
            </a:pPr>
            <a:endParaRPr lang="en-US"/>
          </a:p>
        </p:txBody>
      </p:sp>
      <p:sp>
        <p:nvSpPr>
          <p:cNvPr id="15" name="Text Box 54"/>
          <p:cNvSpPr txBox="1">
            <a:spLocks noChangeArrowheads="1"/>
          </p:cNvSpPr>
          <p:nvPr/>
        </p:nvSpPr>
        <p:spPr bwMode="auto">
          <a:xfrm>
            <a:off x="228600" y="1460255"/>
            <a:ext cx="8610600" cy="523220"/>
          </a:xfrm>
          <a:prstGeom prst="rect">
            <a:avLst/>
          </a:prstGeom>
          <a:noFill/>
          <a:ln w="9525">
            <a:noFill/>
            <a:miter lim="800000"/>
            <a:headEnd/>
            <a:tailEnd/>
          </a:ln>
          <a:effectLst/>
        </p:spPr>
        <p:txBody>
          <a:bodyPr wrap="square">
            <a:spAutoFit/>
          </a:bodyPr>
          <a:lstStyle/>
          <a:p>
            <a:pPr algn="ctr">
              <a:spcBef>
                <a:spcPct val="50000"/>
              </a:spcBef>
            </a:pPr>
            <a:r>
              <a:rPr lang="en-US" u="sng" smtClean="0"/>
              <a:t>Bài giải</a:t>
            </a:r>
            <a:r>
              <a:rPr lang="en-US" smtClean="0"/>
              <a:t>:</a:t>
            </a:r>
            <a:endParaRPr lang="en-US" dirty="0" smtClean="0"/>
          </a:p>
        </p:txBody>
      </p:sp>
      <p:sp>
        <p:nvSpPr>
          <p:cNvPr id="5" name="Text Box 54"/>
          <p:cNvSpPr txBox="1">
            <a:spLocks noChangeArrowheads="1"/>
          </p:cNvSpPr>
          <p:nvPr/>
        </p:nvSpPr>
        <p:spPr bwMode="auto">
          <a:xfrm>
            <a:off x="266700" y="1983475"/>
            <a:ext cx="8610600" cy="523220"/>
          </a:xfrm>
          <a:prstGeom prst="rect">
            <a:avLst/>
          </a:prstGeom>
          <a:noFill/>
          <a:ln w="9525">
            <a:noFill/>
            <a:miter lim="800000"/>
            <a:headEnd/>
            <a:tailEnd/>
          </a:ln>
          <a:effectLst/>
        </p:spPr>
        <p:txBody>
          <a:bodyPr wrap="square">
            <a:spAutoFit/>
          </a:bodyPr>
          <a:lstStyle/>
          <a:p>
            <a:pPr algn="ctr">
              <a:spcBef>
                <a:spcPct val="50000"/>
              </a:spcBef>
            </a:pPr>
            <a:r>
              <a:rPr lang="en-US" smtClean="0"/>
              <a:t>Tuần sau cửa hàng bán được số mét vải là:</a:t>
            </a:r>
            <a:endParaRPr lang="en-US" dirty="0" smtClean="0"/>
          </a:p>
        </p:txBody>
      </p:sp>
      <p:sp>
        <p:nvSpPr>
          <p:cNvPr id="6" name="Text Box 54"/>
          <p:cNvSpPr txBox="1">
            <a:spLocks noChangeArrowheads="1"/>
          </p:cNvSpPr>
          <p:nvPr/>
        </p:nvSpPr>
        <p:spPr bwMode="auto">
          <a:xfrm>
            <a:off x="291721" y="2511245"/>
            <a:ext cx="8610600" cy="523220"/>
          </a:xfrm>
          <a:prstGeom prst="rect">
            <a:avLst/>
          </a:prstGeom>
          <a:noFill/>
          <a:ln w="9525">
            <a:noFill/>
            <a:miter lim="800000"/>
            <a:headEnd/>
            <a:tailEnd/>
          </a:ln>
          <a:effectLst/>
        </p:spPr>
        <p:txBody>
          <a:bodyPr wrap="square">
            <a:spAutoFit/>
          </a:bodyPr>
          <a:lstStyle/>
          <a:p>
            <a:pPr algn="ctr">
              <a:spcBef>
                <a:spcPct val="50000"/>
              </a:spcBef>
            </a:pPr>
            <a:r>
              <a:rPr lang="en-US" smtClean="0"/>
              <a:t>319 + 76 = 395 (m)</a:t>
            </a:r>
            <a:endParaRPr lang="en-US" dirty="0" smtClean="0"/>
          </a:p>
        </p:txBody>
      </p:sp>
      <p:sp>
        <p:nvSpPr>
          <p:cNvPr id="7" name="Text Box 54"/>
          <p:cNvSpPr txBox="1">
            <a:spLocks noChangeArrowheads="1"/>
          </p:cNvSpPr>
          <p:nvPr/>
        </p:nvSpPr>
        <p:spPr bwMode="auto">
          <a:xfrm>
            <a:off x="315605" y="3034465"/>
            <a:ext cx="8610600" cy="523220"/>
          </a:xfrm>
          <a:prstGeom prst="rect">
            <a:avLst/>
          </a:prstGeom>
          <a:noFill/>
          <a:ln w="9525">
            <a:noFill/>
            <a:miter lim="800000"/>
            <a:headEnd/>
            <a:tailEnd/>
          </a:ln>
          <a:effectLst/>
        </p:spPr>
        <p:txBody>
          <a:bodyPr wrap="square">
            <a:spAutoFit/>
          </a:bodyPr>
          <a:lstStyle/>
          <a:p>
            <a:pPr algn="ctr">
              <a:spcBef>
                <a:spcPct val="50000"/>
              </a:spcBef>
            </a:pPr>
            <a:r>
              <a:rPr lang="en-US" smtClean="0"/>
              <a:t>Cả hai tuần cửa hàng bán được số mét vải là:</a:t>
            </a:r>
            <a:endParaRPr lang="en-US" dirty="0" smtClean="0"/>
          </a:p>
        </p:txBody>
      </p:sp>
      <p:sp>
        <p:nvSpPr>
          <p:cNvPr id="8" name="Text Box 54"/>
          <p:cNvSpPr txBox="1">
            <a:spLocks noChangeArrowheads="1"/>
          </p:cNvSpPr>
          <p:nvPr/>
        </p:nvSpPr>
        <p:spPr bwMode="auto">
          <a:xfrm>
            <a:off x="381000" y="3557685"/>
            <a:ext cx="8610600" cy="523220"/>
          </a:xfrm>
          <a:prstGeom prst="rect">
            <a:avLst/>
          </a:prstGeom>
          <a:noFill/>
          <a:ln w="9525">
            <a:noFill/>
            <a:miter lim="800000"/>
            <a:headEnd/>
            <a:tailEnd/>
          </a:ln>
          <a:effectLst/>
        </p:spPr>
        <p:txBody>
          <a:bodyPr wrap="square">
            <a:spAutoFit/>
          </a:bodyPr>
          <a:lstStyle/>
          <a:p>
            <a:pPr algn="ctr">
              <a:spcBef>
                <a:spcPct val="50000"/>
              </a:spcBef>
            </a:pPr>
            <a:r>
              <a:rPr lang="en-US" smtClean="0"/>
              <a:t>319 + 395 = 714 (m)</a:t>
            </a:r>
            <a:endParaRPr lang="en-US" dirty="0" smtClean="0"/>
          </a:p>
        </p:txBody>
      </p:sp>
      <p:sp>
        <p:nvSpPr>
          <p:cNvPr id="9" name="Text Box 54"/>
          <p:cNvSpPr txBox="1">
            <a:spLocks noChangeArrowheads="1"/>
          </p:cNvSpPr>
          <p:nvPr/>
        </p:nvSpPr>
        <p:spPr bwMode="auto">
          <a:xfrm>
            <a:off x="395785" y="4081129"/>
            <a:ext cx="8610600" cy="523220"/>
          </a:xfrm>
          <a:prstGeom prst="rect">
            <a:avLst/>
          </a:prstGeom>
          <a:noFill/>
          <a:ln w="9525">
            <a:noFill/>
            <a:miter lim="800000"/>
            <a:headEnd/>
            <a:tailEnd/>
          </a:ln>
          <a:effectLst/>
        </p:spPr>
        <p:txBody>
          <a:bodyPr wrap="square">
            <a:spAutoFit/>
          </a:bodyPr>
          <a:lstStyle/>
          <a:p>
            <a:pPr algn="ctr">
              <a:spcBef>
                <a:spcPct val="50000"/>
              </a:spcBef>
            </a:pPr>
            <a:r>
              <a:rPr lang="en-US" smtClean="0"/>
              <a:t>Số ngày cửa hàng mở cửa trong hai tuần là:</a:t>
            </a:r>
            <a:endParaRPr lang="en-US" dirty="0" smtClean="0"/>
          </a:p>
        </p:txBody>
      </p:sp>
      <p:sp>
        <p:nvSpPr>
          <p:cNvPr id="10" name="Text Box 54"/>
          <p:cNvSpPr txBox="1">
            <a:spLocks noChangeArrowheads="1"/>
          </p:cNvSpPr>
          <p:nvPr/>
        </p:nvSpPr>
        <p:spPr bwMode="auto">
          <a:xfrm>
            <a:off x="418531" y="4604573"/>
            <a:ext cx="8610600" cy="523220"/>
          </a:xfrm>
          <a:prstGeom prst="rect">
            <a:avLst/>
          </a:prstGeom>
          <a:noFill/>
          <a:ln w="9525">
            <a:noFill/>
            <a:miter lim="800000"/>
            <a:headEnd/>
            <a:tailEnd/>
          </a:ln>
          <a:effectLst/>
        </p:spPr>
        <p:txBody>
          <a:bodyPr wrap="square">
            <a:spAutoFit/>
          </a:bodyPr>
          <a:lstStyle/>
          <a:p>
            <a:pPr algn="ctr">
              <a:spcBef>
                <a:spcPct val="50000"/>
              </a:spcBef>
            </a:pPr>
            <a:r>
              <a:rPr lang="en-US" smtClean="0"/>
              <a:t>7 x 2 = 14 (ngày)</a:t>
            </a:r>
            <a:endParaRPr lang="en-US" dirty="0" smtClean="0"/>
          </a:p>
        </p:txBody>
      </p:sp>
      <p:sp>
        <p:nvSpPr>
          <p:cNvPr id="11" name="Text Box 54"/>
          <p:cNvSpPr txBox="1">
            <a:spLocks noChangeArrowheads="1"/>
          </p:cNvSpPr>
          <p:nvPr/>
        </p:nvSpPr>
        <p:spPr bwMode="auto">
          <a:xfrm>
            <a:off x="533400" y="5127793"/>
            <a:ext cx="8610600" cy="523220"/>
          </a:xfrm>
          <a:prstGeom prst="rect">
            <a:avLst/>
          </a:prstGeom>
          <a:noFill/>
          <a:ln w="9525">
            <a:noFill/>
            <a:miter lim="800000"/>
            <a:headEnd/>
            <a:tailEnd/>
          </a:ln>
          <a:effectLst/>
        </p:spPr>
        <p:txBody>
          <a:bodyPr wrap="square">
            <a:spAutoFit/>
          </a:bodyPr>
          <a:lstStyle/>
          <a:p>
            <a:pPr algn="ctr">
              <a:spcBef>
                <a:spcPct val="50000"/>
              </a:spcBef>
            </a:pPr>
            <a:r>
              <a:rPr lang="en-US" smtClean="0"/>
              <a:t>Trung bình mỗi ngày cửa hàng bán được số mét vải là:</a:t>
            </a:r>
            <a:endParaRPr lang="en-US" dirty="0" smtClean="0"/>
          </a:p>
        </p:txBody>
      </p:sp>
      <p:sp>
        <p:nvSpPr>
          <p:cNvPr id="12" name="Text Box 54"/>
          <p:cNvSpPr txBox="1">
            <a:spLocks noChangeArrowheads="1"/>
          </p:cNvSpPr>
          <p:nvPr/>
        </p:nvSpPr>
        <p:spPr bwMode="auto">
          <a:xfrm>
            <a:off x="553872" y="5651013"/>
            <a:ext cx="8610600" cy="523220"/>
          </a:xfrm>
          <a:prstGeom prst="rect">
            <a:avLst/>
          </a:prstGeom>
          <a:noFill/>
          <a:ln w="9525">
            <a:noFill/>
            <a:miter lim="800000"/>
            <a:headEnd/>
            <a:tailEnd/>
          </a:ln>
          <a:effectLst/>
        </p:spPr>
        <p:txBody>
          <a:bodyPr wrap="square">
            <a:spAutoFit/>
          </a:bodyPr>
          <a:lstStyle/>
          <a:p>
            <a:pPr algn="ctr">
              <a:spcBef>
                <a:spcPct val="50000"/>
              </a:spcBef>
            </a:pPr>
            <a:r>
              <a:rPr lang="en-US" smtClean="0"/>
              <a:t>714 : 14 = 51 (m)</a:t>
            </a:r>
            <a:endParaRPr lang="en-US" dirty="0" smtClean="0"/>
          </a:p>
        </p:txBody>
      </p:sp>
      <p:sp>
        <p:nvSpPr>
          <p:cNvPr id="13" name="Text Box 54"/>
          <p:cNvSpPr txBox="1">
            <a:spLocks noChangeArrowheads="1"/>
          </p:cNvSpPr>
          <p:nvPr/>
        </p:nvSpPr>
        <p:spPr bwMode="auto">
          <a:xfrm>
            <a:off x="2895600" y="6166030"/>
            <a:ext cx="5181600" cy="523220"/>
          </a:xfrm>
          <a:prstGeom prst="rect">
            <a:avLst/>
          </a:prstGeom>
          <a:noFill/>
          <a:ln w="9525">
            <a:noFill/>
            <a:miter lim="800000"/>
            <a:headEnd/>
            <a:tailEnd/>
          </a:ln>
          <a:effectLst/>
        </p:spPr>
        <p:txBody>
          <a:bodyPr wrap="square">
            <a:spAutoFit/>
          </a:bodyPr>
          <a:lstStyle/>
          <a:p>
            <a:pPr algn="ctr">
              <a:spcBef>
                <a:spcPct val="50000"/>
              </a:spcBef>
            </a:pPr>
            <a:r>
              <a:rPr lang="en-US" smtClean="0"/>
              <a:t>  Đáp số: 51m</a:t>
            </a:r>
            <a:endParaRPr lang="en-US" dirty="0" smtClean="0"/>
          </a:p>
        </p:txBody>
      </p:sp>
    </p:spTree>
    <p:custDataLst>
      <p:tags r:id="rId1"/>
    </p:custDataLst>
    <p:extLst>
      <p:ext uri="{BB962C8B-B14F-4D97-AF65-F5344CB8AC3E}">
        <p14:creationId xmlns:p14="http://schemas.microsoft.com/office/powerpoint/2010/main" val="2530578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LMS_API_VERSION" val="SCORM 2004 (4th edition)"/>
  <p:tag name="ISPRING_ULTRA_SCORM_COURCE_TITLE" val="TUẦN  32 - Ôn tập về các phép tính với số tự nhiên TT"/>
  <p:tag name="ISPRING_ULTRA_SCORM_COURSE_ID" val="FEA90438-66A3-4A39-ACC8-0794C1EAF7AB"/>
  <p:tag name="ISPRING_CMI5_LAUNCH_METHOD" val="any window"/>
  <p:tag name="ISPRING_SCORM_ENDPOINT" val="&lt;endpoint&gt;&lt;enable&gt;0&lt;/enable&gt;&lt;lrs&gt;https://&lt;/lrs&gt;&lt;auth&gt;0&lt;/auth&gt;&lt;login&gt;&lt;/login&gt;&lt;password&gt;&lt;/password&gt;&lt;key&gt;&lt;/key&gt;&lt;name&gt;&lt;/name&gt;&lt;email&gt;&lt;/email&gt;&lt;/endpoint&gt;&#10;"/>
  <p:tag name="ISPRING_SCORM_RATE_SLIDES" val="1"/>
  <p:tag name="ISPRINGCLOUDFOLDERID" val="1"/>
  <p:tag name="ISPRINGONLINEFOLDERID" val="1"/>
  <p:tag name="ISPRING_OUTPUT_FOLDER" val="[[&quot;|\uFFFD\uFFFDf{4A78AA18-ADDE-4B9B-A6E4-5A680A5EF189}&quot;,&quot;C:\\Users\\ADMIN\\Desktop\\KHO HỌC LIỆU MÔN TOÁN LỚP 4&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free&quot;,&quot;studioSettings&quot;:{&quot;useMobileViewer&quot;:&quot;T_FALSE&quot;}},&quot;advancedSettings&quot;:{&quot;enableTextAllocation&quot;:&quot;T_TRUE&quot;,&quot;viewingFromLocalDrive&quot;:&quot;T_TRUE&quot;,&quot;contentScale&quot;:75,&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quot;studioSettings&quot;:{&quot;onlineDestinationFolderId&quot;:&quot;1&quot;,&quot;uploadSources&quot;:true}}"/>
  <p:tag name="ISPRING_SCORM_RATE_QUIZZES" val="0"/>
  <p:tag name="ISPRING_SCORM_PASSING_SCORE" val="100.000000"/>
  <p:tag name="ISPRING_PRESENTATION_TITLE" val="TUẦN  32 - Ôn tập về các phép tính với số tự nhiên TT"/>
</p:tagLst>
</file>

<file path=ppt/tags/tag2.xml><?xml version="1.0" encoding="utf-8"?>
<p:tagLst xmlns:a="http://schemas.openxmlformats.org/drawingml/2006/main" xmlns:r="http://schemas.openxmlformats.org/officeDocument/2006/relationships" xmlns:p="http://schemas.openxmlformats.org/presentationml/2006/main">
  <p:tag name="GENSWF_SLIDE_UID" val="{D87EF42C-D1EF-4796-BB49-BF8BC7767AB2}:291"/>
</p:tagLst>
</file>

<file path=ppt/tags/tag3.xml><?xml version="1.0" encoding="utf-8"?>
<p:tagLst xmlns:a="http://schemas.openxmlformats.org/drawingml/2006/main" xmlns:r="http://schemas.openxmlformats.org/officeDocument/2006/relationships" xmlns:p="http://schemas.openxmlformats.org/presentationml/2006/main">
  <p:tag name="GENSWF_SLIDE_UID" val="{A1CEE868-6532-4FB9-ADDD-7A9A68B95661}:271"/>
</p:tagLst>
</file>

<file path=ppt/tags/tag4.xml><?xml version="1.0" encoding="utf-8"?>
<p:tagLst xmlns:a="http://schemas.openxmlformats.org/drawingml/2006/main" xmlns:r="http://schemas.openxmlformats.org/officeDocument/2006/relationships" xmlns:p="http://schemas.openxmlformats.org/presentationml/2006/main">
  <p:tag name="GENSWF_SLIDE_UID" val="{053CF754-6099-4A72-A6FE-AAFB2E6D19F0}:296"/>
</p:tagLst>
</file>

<file path=ppt/tags/tag5.xml><?xml version="1.0" encoding="utf-8"?>
<p:tagLst xmlns:a="http://schemas.openxmlformats.org/drawingml/2006/main" xmlns:r="http://schemas.openxmlformats.org/officeDocument/2006/relationships" xmlns:p="http://schemas.openxmlformats.org/presentationml/2006/main">
  <p:tag name="GENSWF_SLIDE_UID" val="{675E30A1-6FE6-4528-8B53-72FF5E9EC737}:293"/>
</p:tagLst>
</file>

<file path=ppt/tags/tag6.xml><?xml version="1.0" encoding="utf-8"?>
<p:tagLst xmlns:a="http://schemas.openxmlformats.org/drawingml/2006/main" xmlns:r="http://schemas.openxmlformats.org/officeDocument/2006/relationships" xmlns:p="http://schemas.openxmlformats.org/presentationml/2006/main">
  <p:tag name="GENSWF_SLIDE_UID" val="{84F4FE25-C260-4543-B908-5BEB26DED95A}:297"/>
</p:tagLst>
</file>

<file path=ppt/theme/theme1.xml><?xml version="1.0" encoding="utf-8"?>
<a:theme xmlns:a="http://schemas.openxmlformats.org/drawingml/2006/main" name="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rgbClr val="0000FF"/>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rgbClr val="0000FF"/>
            </a:solidFill>
            <a:effectLst/>
            <a:latin typeface="Times New Roman" pitchFamily="18" charset="0"/>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Balloons</Template>
  <TotalTime>2087</TotalTime>
  <Words>382</Words>
  <Application>Microsoft Office PowerPoint</Application>
  <PresentationFormat>On-screen Show (4:3)</PresentationFormat>
  <Paragraphs>44</Paragraphs>
  <Slides>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Times New Roman</vt:lpstr>
      <vt:lpstr>Verdana</vt:lpstr>
      <vt:lpstr>Balloons</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TUẦN  32 - Ôn tập về các phép tính với số tự nhiên TT</dc:title>
  <dc:creator>TRAN THI LAN</dc:creator>
  <cp:lastModifiedBy>ADMIN</cp:lastModifiedBy>
  <cp:revision>267</cp:revision>
  <cp:lastPrinted>2022-02-24T08:30:31Z</cp:lastPrinted>
  <dcterms:created xsi:type="dcterms:W3CDTF">2009-03-21T13:48:13Z</dcterms:created>
  <dcterms:modified xsi:type="dcterms:W3CDTF">2023-07-23T08:36:08Z</dcterms:modified>
</cp:coreProperties>
</file>