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0066"/>
    <a:srgbClr val="FFFF66"/>
    <a:srgbClr val="F0FDFE"/>
    <a:srgbClr val="F3FCFF"/>
    <a:srgbClr val="FBFEFF"/>
    <a:srgbClr val="EC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6" y="87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4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9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55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22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20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036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7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03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7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21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7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86B25-F6C0-4533-AC0B-4AF754CC8BC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F4854-4903-4B52-A5B8-F6202A742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24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0" b="28655"/>
          <a:stretch/>
        </p:blipFill>
        <p:spPr>
          <a:xfrm>
            <a:off x="1211031" y="373130"/>
            <a:ext cx="1695697" cy="107184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58" b="52687"/>
          <a:stretch/>
        </p:blipFill>
        <p:spPr>
          <a:xfrm rot="5400000">
            <a:off x="-1574608" y="2533677"/>
            <a:ext cx="5135233" cy="19861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58" b="46366"/>
          <a:stretch/>
        </p:blipFill>
        <p:spPr>
          <a:xfrm rot="5400000">
            <a:off x="-302489" y="3352140"/>
            <a:ext cx="3810029" cy="193726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6895" y="4502022"/>
            <a:ext cx="12812837" cy="4114439"/>
            <a:chOff x="-256895" y="5338482"/>
            <a:chExt cx="12812837" cy="197671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03" t="35098" b="46035"/>
            <a:stretch/>
          </p:blipFill>
          <p:spPr>
            <a:xfrm>
              <a:off x="3209955" y="5388026"/>
              <a:ext cx="3533494" cy="154641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098" b="40784"/>
            <a:stretch/>
          </p:blipFill>
          <p:spPr>
            <a:xfrm>
              <a:off x="-256895" y="5338482"/>
              <a:ext cx="3857625" cy="197671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11" t="35098" b="45939"/>
            <a:stretch/>
          </p:blipFill>
          <p:spPr>
            <a:xfrm>
              <a:off x="6352674" y="5375994"/>
              <a:ext cx="3600951" cy="155419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4" t="35098" b="47019"/>
            <a:stretch/>
          </p:blipFill>
          <p:spPr>
            <a:xfrm>
              <a:off x="9180708" y="5468845"/>
              <a:ext cx="3375234" cy="1465712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066734" y="264582"/>
            <a:ext cx="6416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ĐỖ NGỌC DU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0115" y="899490"/>
            <a:ext cx="79393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ln w="19050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 MỞ </a:t>
            </a:r>
            <a:r>
              <a:rPr lang="en-US" sz="3400" b="1" dirty="0">
                <a:ln w="19050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 THƯ VIỆN TRONG HÈ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50077" y="1590962"/>
            <a:ext cx="9073244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…../KH-THĐND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05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/06/2024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trưởng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Tiểu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Đỗ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hè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2024 </a:t>
            </a:r>
            <a:r>
              <a:rPr lang="vi-VN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nhằm khai thác, phát huy có hiệu quả công tác thư viện trường học; tích cực phát triển văn hóa đọc trong nhà trường và cộng đồng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viện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vi-VN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rường Tiểu học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Đỗ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</a:t>
            </a:r>
            <a:r>
              <a:rPr lang="vi-VN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cửa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mượn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nghỉ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hè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mượn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viện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https://thdongocdu.thuvien.edu.vn/</a:t>
            </a:r>
            <a:endParaRPr lang="en-US" sz="1400" i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06728" y="3608181"/>
            <a:ext cx="8141228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 ĐẦU TỪ NGÀY 18/6/2024 ĐẾN NGÀY 31/7/2024</a:t>
            </a:r>
            <a:endParaRPr lang="en-US" sz="2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en-US" sz="2800" dirty="0">
              <a:solidFill>
                <a:srgbClr val="000000"/>
              </a:solidFill>
              <a:latin typeface="iCiel Ciaobella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491365"/>
              </p:ext>
            </p:extLst>
          </p:nvPr>
        </p:nvGraphicFramePr>
        <p:xfrm>
          <a:off x="2404997" y="4018109"/>
          <a:ext cx="7993373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7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5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04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i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BUỔI</a:t>
                      </a:r>
                      <a:r>
                        <a:rPr lang="en-US" sz="1800" i="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SÁNG </a:t>
                      </a:r>
                      <a:endParaRPr lang="en-US" sz="1800" i="0" baseline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i="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US" sz="1800" b="1" i="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vi-VN" sz="1800" b="1" i="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đến 10 giờ 45 phút</a:t>
                      </a:r>
                      <a:endParaRPr lang="en-US" sz="1800" i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1" i="0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NGÀY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i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THỨ BA, THỨ NĂM TRONG TUẦN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2780115" y="5019225"/>
            <a:ext cx="9019403" cy="89255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Hân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hạnh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chào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viện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cuốn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ích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hè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nhé</a:t>
            </a:r>
            <a:r>
              <a:rPr lang="en-US" sz="2800" dirty="0" smtClean="0">
                <a:solidFill>
                  <a:srgbClr val="FFFF00"/>
                </a:solidFill>
                <a:latin typeface="iCiel Ciaobella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US" sz="2800" dirty="0">
              <a:latin typeface="iCiel Ciaobella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3" t="53056" b="34727"/>
          <a:stretch/>
        </p:blipFill>
        <p:spPr>
          <a:xfrm>
            <a:off x="10134068" y="6346436"/>
            <a:ext cx="2310929" cy="165189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74"/>
          <a:stretch/>
        </p:blipFill>
        <p:spPr>
          <a:xfrm>
            <a:off x="519032" y="0"/>
            <a:ext cx="2547702" cy="12965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18" b="65006"/>
          <a:stretch/>
        </p:blipFill>
        <p:spPr>
          <a:xfrm>
            <a:off x="1793196" y="5628007"/>
            <a:ext cx="2322319" cy="216338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6" t="66063" b="2279"/>
          <a:stretch/>
        </p:blipFill>
        <p:spPr>
          <a:xfrm>
            <a:off x="-164060" y="4526081"/>
            <a:ext cx="2114896" cy="222632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42189" r="50588" b="34727"/>
          <a:stretch/>
        </p:blipFill>
        <p:spPr>
          <a:xfrm>
            <a:off x="213510" y="6203098"/>
            <a:ext cx="1737326" cy="156224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56"/>
          <a:stretch/>
        </p:blipFill>
        <p:spPr>
          <a:xfrm rot="207506">
            <a:off x="10271359" y="135711"/>
            <a:ext cx="1863966" cy="124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7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178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iCiel Ciaobella</vt:lpstr>
      <vt:lpstr>Times New Roman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19</cp:revision>
  <dcterms:created xsi:type="dcterms:W3CDTF">2024-05-29T07:15:13Z</dcterms:created>
  <dcterms:modified xsi:type="dcterms:W3CDTF">2024-06-15T05:31:49Z</dcterms:modified>
</cp:coreProperties>
</file>