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76" r:id="rId3"/>
    <p:sldMasterId id="2147483688" r:id="rId4"/>
  </p:sldMasterIdLst>
  <p:notesMasterIdLst>
    <p:notesMasterId r:id="rId66"/>
  </p:notesMasterIdLst>
  <p:sldIdLst>
    <p:sldId id="260" r:id="rId5"/>
    <p:sldId id="328" r:id="rId6"/>
    <p:sldId id="322" r:id="rId7"/>
    <p:sldId id="320" r:id="rId8"/>
    <p:sldId id="324" r:id="rId9"/>
    <p:sldId id="377" r:id="rId10"/>
    <p:sldId id="261" r:id="rId11"/>
    <p:sldId id="262" r:id="rId12"/>
    <p:sldId id="339" r:id="rId13"/>
    <p:sldId id="340" r:id="rId14"/>
    <p:sldId id="341" r:id="rId15"/>
    <p:sldId id="344" r:id="rId16"/>
    <p:sldId id="342" r:id="rId17"/>
    <p:sldId id="343" r:id="rId18"/>
    <p:sldId id="345" r:id="rId19"/>
    <p:sldId id="346" r:id="rId20"/>
    <p:sldId id="347" r:id="rId21"/>
    <p:sldId id="348" r:id="rId22"/>
    <p:sldId id="349" r:id="rId23"/>
    <p:sldId id="350" r:id="rId24"/>
    <p:sldId id="351" r:id="rId25"/>
    <p:sldId id="352" r:id="rId26"/>
    <p:sldId id="353" r:id="rId27"/>
    <p:sldId id="354" r:id="rId28"/>
    <p:sldId id="355" r:id="rId29"/>
    <p:sldId id="374" r:id="rId30"/>
    <p:sldId id="375" r:id="rId31"/>
    <p:sldId id="356" r:id="rId32"/>
    <p:sldId id="357" r:id="rId33"/>
    <p:sldId id="358" r:id="rId34"/>
    <p:sldId id="359" r:id="rId35"/>
    <p:sldId id="360" r:id="rId36"/>
    <p:sldId id="361" r:id="rId37"/>
    <p:sldId id="362" r:id="rId38"/>
    <p:sldId id="363" r:id="rId39"/>
    <p:sldId id="364" r:id="rId40"/>
    <p:sldId id="378" r:id="rId41"/>
    <p:sldId id="263" r:id="rId42"/>
    <p:sldId id="365" r:id="rId43"/>
    <p:sldId id="366" r:id="rId44"/>
    <p:sldId id="367" r:id="rId45"/>
    <p:sldId id="368" r:id="rId46"/>
    <p:sldId id="369" r:id="rId47"/>
    <p:sldId id="370" r:id="rId48"/>
    <p:sldId id="371" r:id="rId49"/>
    <p:sldId id="372" r:id="rId50"/>
    <p:sldId id="373" r:id="rId51"/>
    <p:sldId id="379" r:id="rId52"/>
    <p:sldId id="265" r:id="rId53"/>
    <p:sldId id="338" r:id="rId54"/>
    <p:sldId id="333" r:id="rId55"/>
    <p:sldId id="380" r:id="rId56"/>
    <p:sldId id="270" r:id="rId57"/>
    <p:sldId id="330" r:id="rId58"/>
    <p:sldId id="332" r:id="rId59"/>
    <p:sldId id="334" r:id="rId60"/>
    <p:sldId id="257" r:id="rId61"/>
    <p:sldId id="256" r:id="rId62"/>
    <p:sldId id="258" r:id="rId63"/>
    <p:sldId id="376" r:id="rId64"/>
    <p:sldId id="381" r:id="rId65"/>
  </p:sldIdLst>
  <p:sldSz cx="6858000" cy="9906000" type="A4"/>
  <p:notesSz cx="6858000" cy="9144000"/>
  <p:custDataLst>
    <p:tags r:id="rId6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1B59"/>
    <a:srgbClr val="B047A7"/>
    <a:srgbClr val="E6E6E6"/>
    <a:srgbClr val="F8BEFE"/>
    <a:srgbClr val="002337"/>
    <a:srgbClr val="A2F2FA"/>
    <a:srgbClr val="796721"/>
    <a:srgbClr val="004CC7"/>
    <a:srgbClr val="618660"/>
    <a:srgbClr val="F395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098" autoAdjust="0"/>
    <p:restoredTop sz="94660"/>
  </p:normalViewPr>
  <p:slideViewPr>
    <p:cSldViewPr snapToGrid="0" showGuides="1">
      <p:cViewPr varScale="1">
        <p:scale>
          <a:sx n="47" d="100"/>
          <a:sy n="47" d="100"/>
        </p:scale>
        <p:origin x="246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ags" Target="tags/tag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D13AC9-3523-478A-B2C4-3B5AD9119B66}" type="datetimeFigureOut">
              <a:rPr lang="en-US" smtClean="0"/>
              <a:t>5/3/2024</a:t>
            </a:fld>
            <a:endParaRPr lang="en-US"/>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94314F-D280-47E1-8A68-137F626FDEA0}" type="slidenum">
              <a:rPr lang="en-US" smtClean="0"/>
              <a:t>‹#›</a:t>
            </a:fld>
            <a:endParaRPr lang="en-US"/>
          </a:p>
        </p:txBody>
      </p:sp>
    </p:spTree>
    <p:extLst>
      <p:ext uri="{BB962C8B-B14F-4D97-AF65-F5344CB8AC3E}">
        <p14:creationId xmlns:p14="http://schemas.microsoft.com/office/powerpoint/2010/main" val="663980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dirty="0">
              <a:latin typeface="Calibri" panose="020F0502020204030204" pitchFamily="34" charset="0"/>
            </a:endParaRPr>
          </a:p>
        </p:txBody>
      </p:sp>
      <p:sp>
        <p:nvSpPr>
          <p:cNvPr id="4" name="Chỗ dành sẵn cho Số hiệu Bản chiếu 3"/>
          <p:cNvSpPr>
            <a:spLocks noGrp="1"/>
          </p:cNvSpPr>
          <p:nvPr>
            <p:ph type="sldNum" sz="quarter" idx="10"/>
          </p:nvPr>
        </p:nvSpPr>
        <p:spPr/>
        <p:txBody>
          <a:bodyPr/>
          <a:lstStyle/>
          <a:p>
            <a:pPr marL="0" marR="0" lvl="0" indent="0" algn="r" defTabSz="716890" rtl="0" eaLnBrk="1" fontAlgn="auto" latinLnBrk="0" hangingPunct="1">
              <a:lnSpc>
                <a:spcPct val="100000"/>
              </a:lnSpc>
              <a:spcBef>
                <a:spcPts val="0"/>
              </a:spcBef>
              <a:spcAft>
                <a:spcPts val="0"/>
              </a:spcAft>
              <a:buClrTx/>
              <a:buSzTx/>
              <a:buFontTx/>
              <a:buNone/>
              <a:tabLst/>
              <a:defRPr/>
            </a:pPr>
            <a:fld id="{10DE6CD9-6FD7-4288-89DC-95EDAED159F9}" type="slidenum">
              <a:rPr kumimoji="0" lang="vi-VN"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6890" rtl="0" eaLnBrk="1" fontAlgn="auto" latinLnBrk="0" hangingPunct="1">
                <a:lnSpc>
                  <a:spcPct val="100000"/>
                </a:lnSpc>
                <a:spcBef>
                  <a:spcPts val="0"/>
                </a:spcBef>
                <a:spcAft>
                  <a:spcPts val="0"/>
                </a:spcAft>
                <a:buClrTx/>
                <a:buSzTx/>
                <a:buFontTx/>
                <a:buNone/>
                <a:tabLst/>
                <a:defRPr/>
              </a:pPr>
              <a:t>1</a:t>
            </a:fld>
            <a:endParaRPr kumimoji="0" lang="vi-VN"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8947597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dirty="0">
              <a:latin typeface="Calibri" panose="020F0502020204030204" pitchFamily="34" charset="0"/>
            </a:endParaRPr>
          </a:p>
        </p:txBody>
      </p:sp>
      <p:sp>
        <p:nvSpPr>
          <p:cNvPr id="4" name="Chỗ dành sẵn cho Số hiệu Bản chiếu 3"/>
          <p:cNvSpPr>
            <a:spLocks noGrp="1"/>
          </p:cNvSpPr>
          <p:nvPr>
            <p:ph type="sldNum" sz="quarter" idx="10"/>
          </p:nvPr>
        </p:nvSpPr>
        <p:spPr/>
        <p:txBody>
          <a:bodyPr/>
          <a:lstStyle/>
          <a:p>
            <a:pPr marL="0" marR="0" lvl="0" indent="0" algn="r" defTabSz="716890" rtl="0" eaLnBrk="1" fontAlgn="auto" latinLnBrk="0" hangingPunct="1">
              <a:lnSpc>
                <a:spcPct val="100000"/>
              </a:lnSpc>
              <a:spcBef>
                <a:spcPts val="0"/>
              </a:spcBef>
              <a:spcAft>
                <a:spcPts val="0"/>
              </a:spcAft>
              <a:buClrTx/>
              <a:buSzTx/>
              <a:buFontTx/>
              <a:buNone/>
              <a:tabLst/>
              <a:defRPr/>
            </a:pPr>
            <a:fld id="{10DE6CD9-6FD7-4288-89DC-95EDAED159F9}" type="slidenum">
              <a:rPr kumimoji="0" lang="vi-VN"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6890" rtl="0" eaLnBrk="1" fontAlgn="auto" latinLnBrk="0" hangingPunct="1">
                <a:lnSpc>
                  <a:spcPct val="100000"/>
                </a:lnSpc>
                <a:spcBef>
                  <a:spcPts val="0"/>
                </a:spcBef>
                <a:spcAft>
                  <a:spcPts val="0"/>
                </a:spcAft>
                <a:buClrTx/>
                <a:buSzTx/>
                <a:buFontTx/>
                <a:buNone/>
                <a:tabLst/>
                <a:defRPr/>
              </a:pPr>
              <a:t>15</a:t>
            </a:fld>
            <a:endParaRPr kumimoji="0" lang="vi-VN"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3794159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dirty="0">
              <a:latin typeface="Calibri" panose="020F0502020204030204" pitchFamily="34" charset="0"/>
            </a:endParaRPr>
          </a:p>
        </p:txBody>
      </p:sp>
      <p:sp>
        <p:nvSpPr>
          <p:cNvPr id="4" name="Chỗ dành sẵn cho Số hiệu Bản chiếu 3"/>
          <p:cNvSpPr>
            <a:spLocks noGrp="1"/>
          </p:cNvSpPr>
          <p:nvPr>
            <p:ph type="sldNum" sz="quarter" idx="10"/>
          </p:nvPr>
        </p:nvSpPr>
        <p:spPr/>
        <p:txBody>
          <a:bodyPr/>
          <a:lstStyle/>
          <a:p>
            <a:pPr marL="0" marR="0" lvl="0" indent="0" algn="r" defTabSz="716890" rtl="0" eaLnBrk="1" fontAlgn="auto" latinLnBrk="0" hangingPunct="1">
              <a:lnSpc>
                <a:spcPct val="100000"/>
              </a:lnSpc>
              <a:spcBef>
                <a:spcPts val="0"/>
              </a:spcBef>
              <a:spcAft>
                <a:spcPts val="0"/>
              </a:spcAft>
              <a:buClrTx/>
              <a:buSzTx/>
              <a:buFontTx/>
              <a:buNone/>
              <a:tabLst/>
              <a:defRPr/>
            </a:pPr>
            <a:fld id="{10DE6CD9-6FD7-4288-89DC-95EDAED159F9}" type="slidenum">
              <a:rPr kumimoji="0" lang="vi-VN"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6890" rtl="0" eaLnBrk="1" fontAlgn="auto" latinLnBrk="0" hangingPunct="1">
                <a:lnSpc>
                  <a:spcPct val="100000"/>
                </a:lnSpc>
                <a:spcBef>
                  <a:spcPts val="0"/>
                </a:spcBef>
                <a:spcAft>
                  <a:spcPts val="0"/>
                </a:spcAft>
                <a:buClrTx/>
                <a:buSzTx/>
                <a:buFontTx/>
                <a:buNone/>
                <a:tabLst/>
                <a:defRPr/>
              </a:pPr>
              <a:t>16</a:t>
            </a:fld>
            <a:endParaRPr kumimoji="0" lang="vi-VN"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9102384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dirty="0">
              <a:latin typeface="Calibri" panose="020F0502020204030204" pitchFamily="34" charset="0"/>
            </a:endParaRPr>
          </a:p>
        </p:txBody>
      </p:sp>
      <p:sp>
        <p:nvSpPr>
          <p:cNvPr id="4" name="Chỗ dành sẵn cho Số hiệu Bản chiếu 3"/>
          <p:cNvSpPr>
            <a:spLocks noGrp="1"/>
          </p:cNvSpPr>
          <p:nvPr>
            <p:ph type="sldNum" sz="quarter" idx="10"/>
          </p:nvPr>
        </p:nvSpPr>
        <p:spPr/>
        <p:txBody>
          <a:bodyPr/>
          <a:lstStyle/>
          <a:p>
            <a:pPr marL="0" marR="0" lvl="0" indent="0" algn="r" defTabSz="716890" rtl="0" eaLnBrk="1" fontAlgn="auto" latinLnBrk="0" hangingPunct="1">
              <a:lnSpc>
                <a:spcPct val="100000"/>
              </a:lnSpc>
              <a:spcBef>
                <a:spcPts val="0"/>
              </a:spcBef>
              <a:spcAft>
                <a:spcPts val="0"/>
              </a:spcAft>
              <a:buClrTx/>
              <a:buSzTx/>
              <a:buFontTx/>
              <a:buNone/>
              <a:tabLst/>
              <a:defRPr/>
            </a:pPr>
            <a:fld id="{10DE6CD9-6FD7-4288-89DC-95EDAED159F9}" type="slidenum">
              <a:rPr kumimoji="0" lang="vi-VN"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6890" rtl="0" eaLnBrk="1" fontAlgn="auto" latinLnBrk="0" hangingPunct="1">
                <a:lnSpc>
                  <a:spcPct val="100000"/>
                </a:lnSpc>
                <a:spcBef>
                  <a:spcPts val="0"/>
                </a:spcBef>
                <a:spcAft>
                  <a:spcPts val="0"/>
                </a:spcAft>
                <a:buClrTx/>
                <a:buSzTx/>
                <a:buFontTx/>
                <a:buNone/>
                <a:tabLst/>
                <a:defRPr/>
              </a:pPr>
              <a:t>17</a:t>
            </a:fld>
            <a:endParaRPr kumimoji="0" lang="vi-VN"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490929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dirty="0">
              <a:latin typeface="Calibri" panose="020F0502020204030204" pitchFamily="34" charset="0"/>
            </a:endParaRPr>
          </a:p>
        </p:txBody>
      </p:sp>
      <p:sp>
        <p:nvSpPr>
          <p:cNvPr id="4" name="Chỗ dành sẵn cho Số hiệu Bản chiếu 3"/>
          <p:cNvSpPr>
            <a:spLocks noGrp="1"/>
          </p:cNvSpPr>
          <p:nvPr>
            <p:ph type="sldNum" sz="quarter" idx="10"/>
          </p:nvPr>
        </p:nvSpPr>
        <p:spPr/>
        <p:txBody>
          <a:bodyPr/>
          <a:lstStyle/>
          <a:p>
            <a:pPr marL="0" marR="0" lvl="0" indent="0" algn="r" defTabSz="716890" rtl="0" eaLnBrk="1" fontAlgn="auto" latinLnBrk="0" hangingPunct="1">
              <a:lnSpc>
                <a:spcPct val="100000"/>
              </a:lnSpc>
              <a:spcBef>
                <a:spcPts val="0"/>
              </a:spcBef>
              <a:spcAft>
                <a:spcPts val="0"/>
              </a:spcAft>
              <a:buClrTx/>
              <a:buSzTx/>
              <a:buFontTx/>
              <a:buNone/>
              <a:tabLst/>
              <a:defRPr/>
            </a:pPr>
            <a:fld id="{10DE6CD9-6FD7-4288-89DC-95EDAED159F9}" type="slidenum">
              <a:rPr kumimoji="0" lang="vi-VN"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6890" rtl="0" eaLnBrk="1" fontAlgn="auto" latinLnBrk="0" hangingPunct="1">
                <a:lnSpc>
                  <a:spcPct val="100000"/>
                </a:lnSpc>
                <a:spcBef>
                  <a:spcPts val="0"/>
                </a:spcBef>
                <a:spcAft>
                  <a:spcPts val="0"/>
                </a:spcAft>
                <a:buClrTx/>
                <a:buSzTx/>
                <a:buFontTx/>
                <a:buNone/>
                <a:tabLst/>
                <a:defRPr/>
              </a:pPr>
              <a:t>18</a:t>
            </a:fld>
            <a:endParaRPr kumimoji="0" lang="vi-VN"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6505116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dirty="0">
              <a:latin typeface="Calibri" panose="020F0502020204030204" pitchFamily="34" charset="0"/>
            </a:endParaRPr>
          </a:p>
        </p:txBody>
      </p:sp>
      <p:sp>
        <p:nvSpPr>
          <p:cNvPr id="4" name="Chỗ dành sẵn cho Số hiệu Bản chiếu 3"/>
          <p:cNvSpPr>
            <a:spLocks noGrp="1"/>
          </p:cNvSpPr>
          <p:nvPr>
            <p:ph type="sldNum" sz="quarter" idx="10"/>
          </p:nvPr>
        </p:nvSpPr>
        <p:spPr/>
        <p:txBody>
          <a:bodyPr/>
          <a:lstStyle/>
          <a:p>
            <a:pPr marL="0" marR="0" lvl="0" indent="0" algn="r" defTabSz="716890" rtl="0" eaLnBrk="1" fontAlgn="auto" latinLnBrk="0" hangingPunct="1">
              <a:lnSpc>
                <a:spcPct val="100000"/>
              </a:lnSpc>
              <a:spcBef>
                <a:spcPts val="0"/>
              </a:spcBef>
              <a:spcAft>
                <a:spcPts val="0"/>
              </a:spcAft>
              <a:buClrTx/>
              <a:buSzTx/>
              <a:buFontTx/>
              <a:buNone/>
              <a:tabLst/>
              <a:defRPr/>
            </a:pPr>
            <a:fld id="{10DE6CD9-6FD7-4288-89DC-95EDAED159F9}" type="slidenum">
              <a:rPr kumimoji="0" lang="vi-VN"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6890" rtl="0" eaLnBrk="1" fontAlgn="auto" latinLnBrk="0" hangingPunct="1">
                <a:lnSpc>
                  <a:spcPct val="100000"/>
                </a:lnSpc>
                <a:spcBef>
                  <a:spcPts val="0"/>
                </a:spcBef>
                <a:spcAft>
                  <a:spcPts val="0"/>
                </a:spcAft>
                <a:buClrTx/>
                <a:buSzTx/>
                <a:buFontTx/>
                <a:buNone/>
                <a:tabLst/>
                <a:defRPr/>
              </a:pPr>
              <a:t>19</a:t>
            </a:fld>
            <a:endParaRPr kumimoji="0" lang="vi-VN"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6347568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dirty="0">
              <a:latin typeface="Calibri" panose="020F0502020204030204" pitchFamily="34" charset="0"/>
            </a:endParaRPr>
          </a:p>
        </p:txBody>
      </p:sp>
      <p:sp>
        <p:nvSpPr>
          <p:cNvPr id="4" name="Chỗ dành sẵn cho Số hiệu Bản chiếu 3"/>
          <p:cNvSpPr>
            <a:spLocks noGrp="1"/>
          </p:cNvSpPr>
          <p:nvPr>
            <p:ph type="sldNum" sz="quarter" idx="10"/>
          </p:nvPr>
        </p:nvSpPr>
        <p:spPr/>
        <p:txBody>
          <a:bodyPr/>
          <a:lstStyle/>
          <a:p>
            <a:pPr marL="0" marR="0" lvl="0" indent="0" algn="r" defTabSz="716890" rtl="0" eaLnBrk="1" fontAlgn="auto" latinLnBrk="0" hangingPunct="1">
              <a:lnSpc>
                <a:spcPct val="100000"/>
              </a:lnSpc>
              <a:spcBef>
                <a:spcPts val="0"/>
              </a:spcBef>
              <a:spcAft>
                <a:spcPts val="0"/>
              </a:spcAft>
              <a:buClrTx/>
              <a:buSzTx/>
              <a:buFontTx/>
              <a:buNone/>
              <a:tabLst/>
              <a:defRPr/>
            </a:pPr>
            <a:fld id="{10DE6CD9-6FD7-4288-89DC-95EDAED159F9}" type="slidenum">
              <a:rPr kumimoji="0" lang="vi-VN"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6890" rtl="0" eaLnBrk="1" fontAlgn="auto" latinLnBrk="0" hangingPunct="1">
                <a:lnSpc>
                  <a:spcPct val="100000"/>
                </a:lnSpc>
                <a:spcBef>
                  <a:spcPts val="0"/>
                </a:spcBef>
                <a:spcAft>
                  <a:spcPts val="0"/>
                </a:spcAft>
                <a:buClrTx/>
                <a:buSzTx/>
                <a:buFontTx/>
                <a:buNone/>
                <a:tabLst/>
                <a:defRPr/>
              </a:pPr>
              <a:t>20</a:t>
            </a:fld>
            <a:endParaRPr kumimoji="0" lang="vi-VN"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8364479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dirty="0">
              <a:latin typeface="Calibri" panose="020F0502020204030204" pitchFamily="34" charset="0"/>
            </a:endParaRPr>
          </a:p>
        </p:txBody>
      </p:sp>
      <p:sp>
        <p:nvSpPr>
          <p:cNvPr id="4" name="Chỗ dành sẵn cho Số hiệu Bản chiếu 3"/>
          <p:cNvSpPr>
            <a:spLocks noGrp="1"/>
          </p:cNvSpPr>
          <p:nvPr>
            <p:ph type="sldNum" sz="quarter" idx="10"/>
          </p:nvPr>
        </p:nvSpPr>
        <p:spPr/>
        <p:txBody>
          <a:bodyPr/>
          <a:lstStyle/>
          <a:p>
            <a:pPr marL="0" marR="0" lvl="0" indent="0" algn="r" defTabSz="716890" rtl="0" eaLnBrk="1" fontAlgn="auto" latinLnBrk="0" hangingPunct="1">
              <a:lnSpc>
                <a:spcPct val="100000"/>
              </a:lnSpc>
              <a:spcBef>
                <a:spcPts val="0"/>
              </a:spcBef>
              <a:spcAft>
                <a:spcPts val="0"/>
              </a:spcAft>
              <a:buClrTx/>
              <a:buSzTx/>
              <a:buFontTx/>
              <a:buNone/>
              <a:tabLst/>
              <a:defRPr/>
            </a:pPr>
            <a:fld id="{10DE6CD9-6FD7-4288-89DC-95EDAED159F9}" type="slidenum">
              <a:rPr kumimoji="0" lang="vi-VN"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6890" rtl="0" eaLnBrk="1" fontAlgn="auto" latinLnBrk="0" hangingPunct="1">
                <a:lnSpc>
                  <a:spcPct val="100000"/>
                </a:lnSpc>
                <a:spcBef>
                  <a:spcPts val="0"/>
                </a:spcBef>
                <a:spcAft>
                  <a:spcPts val="0"/>
                </a:spcAft>
                <a:buClrTx/>
                <a:buSzTx/>
                <a:buFontTx/>
                <a:buNone/>
                <a:tabLst/>
                <a:defRPr/>
              </a:pPr>
              <a:t>21</a:t>
            </a:fld>
            <a:endParaRPr kumimoji="0" lang="vi-VN"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624779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dirty="0">
              <a:latin typeface="Calibri" panose="020F0502020204030204" pitchFamily="34" charset="0"/>
            </a:endParaRPr>
          </a:p>
        </p:txBody>
      </p:sp>
      <p:sp>
        <p:nvSpPr>
          <p:cNvPr id="4" name="Chỗ dành sẵn cho Số hiệu Bản chiếu 3"/>
          <p:cNvSpPr>
            <a:spLocks noGrp="1"/>
          </p:cNvSpPr>
          <p:nvPr>
            <p:ph type="sldNum" sz="quarter" idx="10"/>
          </p:nvPr>
        </p:nvSpPr>
        <p:spPr/>
        <p:txBody>
          <a:bodyPr/>
          <a:lstStyle/>
          <a:p>
            <a:pPr marL="0" marR="0" lvl="0" indent="0" algn="r" defTabSz="716890" rtl="0" eaLnBrk="1" fontAlgn="auto" latinLnBrk="0" hangingPunct="1">
              <a:lnSpc>
                <a:spcPct val="100000"/>
              </a:lnSpc>
              <a:spcBef>
                <a:spcPts val="0"/>
              </a:spcBef>
              <a:spcAft>
                <a:spcPts val="0"/>
              </a:spcAft>
              <a:buClrTx/>
              <a:buSzTx/>
              <a:buFontTx/>
              <a:buNone/>
              <a:tabLst/>
              <a:defRPr/>
            </a:pPr>
            <a:fld id="{10DE6CD9-6FD7-4288-89DC-95EDAED159F9}" type="slidenum">
              <a:rPr kumimoji="0" lang="vi-VN"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6890" rtl="0" eaLnBrk="1" fontAlgn="auto" latinLnBrk="0" hangingPunct="1">
                <a:lnSpc>
                  <a:spcPct val="100000"/>
                </a:lnSpc>
                <a:spcBef>
                  <a:spcPts val="0"/>
                </a:spcBef>
                <a:spcAft>
                  <a:spcPts val="0"/>
                </a:spcAft>
                <a:buClrTx/>
                <a:buSzTx/>
                <a:buFontTx/>
                <a:buNone/>
                <a:tabLst/>
                <a:defRPr/>
              </a:pPr>
              <a:t>22</a:t>
            </a:fld>
            <a:endParaRPr kumimoji="0" lang="vi-VN"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860523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dirty="0">
              <a:latin typeface="Calibri" panose="020F0502020204030204" pitchFamily="34" charset="0"/>
            </a:endParaRPr>
          </a:p>
        </p:txBody>
      </p:sp>
      <p:sp>
        <p:nvSpPr>
          <p:cNvPr id="4" name="Chỗ dành sẵn cho Số hiệu Bản chiếu 3"/>
          <p:cNvSpPr>
            <a:spLocks noGrp="1"/>
          </p:cNvSpPr>
          <p:nvPr>
            <p:ph type="sldNum" sz="quarter" idx="10"/>
          </p:nvPr>
        </p:nvSpPr>
        <p:spPr/>
        <p:txBody>
          <a:bodyPr/>
          <a:lstStyle/>
          <a:p>
            <a:pPr marL="0" marR="0" lvl="0" indent="0" algn="r" defTabSz="716890" rtl="0" eaLnBrk="1" fontAlgn="auto" latinLnBrk="0" hangingPunct="1">
              <a:lnSpc>
                <a:spcPct val="100000"/>
              </a:lnSpc>
              <a:spcBef>
                <a:spcPts val="0"/>
              </a:spcBef>
              <a:spcAft>
                <a:spcPts val="0"/>
              </a:spcAft>
              <a:buClrTx/>
              <a:buSzTx/>
              <a:buFontTx/>
              <a:buNone/>
              <a:tabLst/>
              <a:defRPr/>
            </a:pPr>
            <a:fld id="{10DE6CD9-6FD7-4288-89DC-95EDAED159F9}" type="slidenum">
              <a:rPr kumimoji="0" lang="vi-VN"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6890" rtl="0" eaLnBrk="1" fontAlgn="auto" latinLnBrk="0" hangingPunct="1">
                <a:lnSpc>
                  <a:spcPct val="100000"/>
                </a:lnSpc>
                <a:spcBef>
                  <a:spcPts val="0"/>
                </a:spcBef>
                <a:spcAft>
                  <a:spcPts val="0"/>
                </a:spcAft>
                <a:buClrTx/>
                <a:buSzTx/>
                <a:buFontTx/>
                <a:buNone/>
                <a:tabLst/>
                <a:defRPr/>
              </a:pPr>
              <a:t>23</a:t>
            </a:fld>
            <a:endParaRPr kumimoji="0" lang="vi-VN"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1268324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dirty="0">
              <a:latin typeface="Calibri" panose="020F0502020204030204" pitchFamily="34" charset="0"/>
            </a:endParaRPr>
          </a:p>
        </p:txBody>
      </p:sp>
      <p:sp>
        <p:nvSpPr>
          <p:cNvPr id="4" name="Chỗ dành sẵn cho Số hiệu Bản chiếu 3"/>
          <p:cNvSpPr>
            <a:spLocks noGrp="1"/>
          </p:cNvSpPr>
          <p:nvPr>
            <p:ph type="sldNum" sz="quarter" idx="10"/>
          </p:nvPr>
        </p:nvSpPr>
        <p:spPr/>
        <p:txBody>
          <a:bodyPr/>
          <a:lstStyle/>
          <a:p>
            <a:pPr marL="0" marR="0" lvl="0" indent="0" algn="r" defTabSz="716890" rtl="0" eaLnBrk="1" fontAlgn="auto" latinLnBrk="0" hangingPunct="1">
              <a:lnSpc>
                <a:spcPct val="100000"/>
              </a:lnSpc>
              <a:spcBef>
                <a:spcPts val="0"/>
              </a:spcBef>
              <a:spcAft>
                <a:spcPts val="0"/>
              </a:spcAft>
              <a:buClrTx/>
              <a:buSzTx/>
              <a:buFontTx/>
              <a:buNone/>
              <a:tabLst/>
              <a:defRPr/>
            </a:pPr>
            <a:fld id="{10DE6CD9-6FD7-4288-89DC-95EDAED159F9}" type="slidenum">
              <a:rPr kumimoji="0" lang="vi-VN"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6890" rtl="0" eaLnBrk="1" fontAlgn="auto" latinLnBrk="0" hangingPunct="1">
                <a:lnSpc>
                  <a:spcPct val="100000"/>
                </a:lnSpc>
                <a:spcBef>
                  <a:spcPts val="0"/>
                </a:spcBef>
                <a:spcAft>
                  <a:spcPts val="0"/>
                </a:spcAft>
                <a:buClrTx/>
                <a:buSzTx/>
                <a:buFontTx/>
                <a:buNone/>
                <a:tabLst/>
                <a:defRPr/>
              </a:pPr>
              <a:t>24</a:t>
            </a:fld>
            <a:endParaRPr kumimoji="0" lang="vi-VN"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1775438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dirty="0">
              <a:latin typeface="Calibri" panose="020F0502020204030204" pitchFamily="34" charset="0"/>
            </a:endParaRPr>
          </a:p>
        </p:txBody>
      </p:sp>
      <p:sp>
        <p:nvSpPr>
          <p:cNvPr id="4" name="Chỗ dành sẵn cho Số hiệu Bản chiếu 3"/>
          <p:cNvSpPr>
            <a:spLocks noGrp="1"/>
          </p:cNvSpPr>
          <p:nvPr>
            <p:ph type="sldNum" sz="quarter" idx="10"/>
          </p:nvPr>
        </p:nvSpPr>
        <p:spPr/>
        <p:txBody>
          <a:bodyPr/>
          <a:lstStyle/>
          <a:p>
            <a:pPr marL="0" marR="0" lvl="0" indent="0" algn="r" defTabSz="716890" rtl="0" eaLnBrk="1" fontAlgn="auto" latinLnBrk="0" hangingPunct="1">
              <a:lnSpc>
                <a:spcPct val="100000"/>
              </a:lnSpc>
              <a:spcBef>
                <a:spcPts val="0"/>
              </a:spcBef>
              <a:spcAft>
                <a:spcPts val="0"/>
              </a:spcAft>
              <a:buClrTx/>
              <a:buSzTx/>
              <a:buFontTx/>
              <a:buNone/>
              <a:tabLst/>
              <a:defRPr/>
            </a:pPr>
            <a:fld id="{10DE6CD9-6FD7-4288-89DC-95EDAED159F9}" type="slidenum">
              <a:rPr kumimoji="0" lang="vi-VN"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6890" rtl="0" eaLnBrk="1" fontAlgn="auto" latinLnBrk="0" hangingPunct="1">
                <a:lnSpc>
                  <a:spcPct val="100000"/>
                </a:lnSpc>
                <a:spcBef>
                  <a:spcPts val="0"/>
                </a:spcBef>
                <a:spcAft>
                  <a:spcPts val="0"/>
                </a:spcAft>
                <a:buClrTx/>
                <a:buSzTx/>
                <a:buFontTx/>
                <a:buNone/>
                <a:tabLst/>
                <a:defRPr/>
              </a:pPr>
              <a:t>7</a:t>
            </a:fld>
            <a:endParaRPr kumimoji="0" lang="vi-VN"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1543443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dirty="0">
              <a:latin typeface="Calibri" panose="020F0502020204030204" pitchFamily="34" charset="0"/>
            </a:endParaRPr>
          </a:p>
        </p:txBody>
      </p:sp>
      <p:sp>
        <p:nvSpPr>
          <p:cNvPr id="4" name="Chỗ dành sẵn cho Số hiệu Bản chiếu 3"/>
          <p:cNvSpPr>
            <a:spLocks noGrp="1"/>
          </p:cNvSpPr>
          <p:nvPr>
            <p:ph type="sldNum" sz="quarter" idx="10"/>
          </p:nvPr>
        </p:nvSpPr>
        <p:spPr/>
        <p:txBody>
          <a:bodyPr/>
          <a:lstStyle/>
          <a:p>
            <a:pPr marL="0" marR="0" lvl="0" indent="0" algn="r" defTabSz="716890" rtl="0" eaLnBrk="1" fontAlgn="auto" latinLnBrk="0" hangingPunct="1">
              <a:lnSpc>
                <a:spcPct val="100000"/>
              </a:lnSpc>
              <a:spcBef>
                <a:spcPts val="0"/>
              </a:spcBef>
              <a:spcAft>
                <a:spcPts val="0"/>
              </a:spcAft>
              <a:buClrTx/>
              <a:buSzTx/>
              <a:buFontTx/>
              <a:buNone/>
              <a:tabLst/>
              <a:defRPr/>
            </a:pPr>
            <a:fld id="{10DE6CD9-6FD7-4288-89DC-95EDAED159F9}" type="slidenum">
              <a:rPr kumimoji="0" lang="vi-VN"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6890" rtl="0" eaLnBrk="1" fontAlgn="auto" latinLnBrk="0" hangingPunct="1">
                <a:lnSpc>
                  <a:spcPct val="100000"/>
                </a:lnSpc>
                <a:spcBef>
                  <a:spcPts val="0"/>
                </a:spcBef>
                <a:spcAft>
                  <a:spcPts val="0"/>
                </a:spcAft>
                <a:buClrTx/>
                <a:buSzTx/>
                <a:buFontTx/>
                <a:buNone/>
                <a:tabLst/>
                <a:defRPr/>
              </a:pPr>
              <a:t>25</a:t>
            </a:fld>
            <a:endParaRPr kumimoji="0" lang="vi-VN"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5747069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dirty="0">
              <a:latin typeface="Calibri" panose="020F0502020204030204" pitchFamily="34" charset="0"/>
            </a:endParaRPr>
          </a:p>
        </p:txBody>
      </p:sp>
      <p:sp>
        <p:nvSpPr>
          <p:cNvPr id="4" name="Chỗ dành sẵn cho Số hiệu Bản chiếu 3"/>
          <p:cNvSpPr>
            <a:spLocks noGrp="1"/>
          </p:cNvSpPr>
          <p:nvPr>
            <p:ph type="sldNum" sz="quarter" idx="10"/>
          </p:nvPr>
        </p:nvSpPr>
        <p:spPr/>
        <p:txBody>
          <a:bodyPr/>
          <a:lstStyle/>
          <a:p>
            <a:pPr marL="0" marR="0" lvl="0" indent="0" algn="r" defTabSz="716890" rtl="0" eaLnBrk="1" fontAlgn="auto" latinLnBrk="0" hangingPunct="1">
              <a:lnSpc>
                <a:spcPct val="100000"/>
              </a:lnSpc>
              <a:spcBef>
                <a:spcPts val="0"/>
              </a:spcBef>
              <a:spcAft>
                <a:spcPts val="0"/>
              </a:spcAft>
              <a:buClrTx/>
              <a:buSzTx/>
              <a:buFontTx/>
              <a:buNone/>
              <a:tabLst/>
              <a:defRPr/>
            </a:pPr>
            <a:fld id="{10DE6CD9-6FD7-4288-89DC-95EDAED159F9}" type="slidenum">
              <a:rPr kumimoji="0" lang="vi-VN"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6890" rtl="0" eaLnBrk="1" fontAlgn="auto" latinLnBrk="0" hangingPunct="1">
                <a:lnSpc>
                  <a:spcPct val="100000"/>
                </a:lnSpc>
                <a:spcBef>
                  <a:spcPts val="0"/>
                </a:spcBef>
                <a:spcAft>
                  <a:spcPts val="0"/>
                </a:spcAft>
                <a:buClrTx/>
                <a:buSzTx/>
                <a:buFontTx/>
                <a:buNone/>
                <a:tabLst/>
                <a:defRPr/>
              </a:pPr>
              <a:t>27</a:t>
            </a:fld>
            <a:endParaRPr kumimoji="0" lang="vi-VN"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6719639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dirty="0">
              <a:latin typeface="Calibri" panose="020F0502020204030204" pitchFamily="34" charset="0"/>
            </a:endParaRPr>
          </a:p>
        </p:txBody>
      </p:sp>
      <p:sp>
        <p:nvSpPr>
          <p:cNvPr id="4" name="Chỗ dành sẵn cho Số hiệu Bản chiếu 3"/>
          <p:cNvSpPr>
            <a:spLocks noGrp="1"/>
          </p:cNvSpPr>
          <p:nvPr>
            <p:ph type="sldNum" sz="quarter" idx="10"/>
          </p:nvPr>
        </p:nvSpPr>
        <p:spPr/>
        <p:txBody>
          <a:bodyPr/>
          <a:lstStyle/>
          <a:p>
            <a:pPr marL="0" marR="0" lvl="0" indent="0" algn="r" defTabSz="716890" rtl="0" eaLnBrk="1" fontAlgn="auto" latinLnBrk="0" hangingPunct="1">
              <a:lnSpc>
                <a:spcPct val="100000"/>
              </a:lnSpc>
              <a:spcBef>
                <a:spcPts val="0"/>
              </a:spcBef>
              <a:spcAft>
                <a:spcPts val="0"/>
              </a:spcAft>
              <a:buClrTx/>
              <a:buSzTx/>
              <a:buFontTx/>
              <a:buNone/>
              <a:tabLst/>
              <a:defRPr/>
            </a:pPr>
            <a:fld id="{10DE6CD9-6FD7-4288-89DC-95EDAED159F9}" type="slidenum">
              <a:rPr kumimoji="0" lang="vi-VN"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6890" rtl="0" eaLnBrk="1" fontAlgn="auto" latinLnBrk="0" hangingPunct="1">
                <a:lnSpc>
                  <a:spcPct val="100000"/>
                </a:lnSpc>
                <a:spcBef>
                  <a:spcPts val="0"/>
                </a:spcBef>
                <a:spcAft>
                  <a:spcPts val="0"/>
                </a:spcAft>
                <a:buClrTx/>
                <a:buSzTx/>
                <a:buFontTx/>
                <a:buNone/>
                <a:tabLst/>
                <a:defRPr/>
              </a:pPr>
              <a:t>38</a:t>
            </a:fld>
            <a:endParaRPr kumimoji="0" lang="vi-VN"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1198011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dirty="0">
              <a:latin typeface="Calibri" panose="020F0502020204030204" pitchFamily="34" charset="0"/>
            </a:endParaRPr>
          </a:p>
        </p:txBody>
      </p:sp>
      <p:sp>
        <p:nvSpPr>
          <p:cNvPr id="4" name="Chỗ dành sẵn cho Số hiệu Bản chiếu 3"/>
          <p:cNvSpPr>
            <a:spLocks noGrp="1"/>
          </p:cNvSpPr>
          <p:nvPr>
            <p:ph type="sldNum" sz="quarter" idx="10"/>
          </p:nvPr>
        </p:nvSpPr>
        <p:spPr/>
        <p:txBody>
          <a:bodyPr/>
          <a:lstStyle/>
          <a:p>
            <a:pPr marL="0" marR="0" lvl="0" indent="0" algn="r" defTabSz="716890" rtl="0" eaLnBrk="1" fontAlgn="auto" latinLnBrk="0" hangingPunct="1">
              <a:lnSpc>
                <a:spcPct val="100000"/>
              </a:lnSpc>
              <a:spcBef>
                <a:spcPts val="0"/>
              </a:spcBef>
              <a:spcAft>
                <a:spcPts val="0"/>
              </a:spcAft>
              <a:buClrTx/>
              <a:buSzTx/>
              <a:buFontTx/>
              <a:buNone/>
              <a:tabLst/>
              <a:defRPr/>
            </a:pPr>
            <a:fld id="{10DE6CD9-6FD7-4288-89DC-95EDAED159F9}" type="slidenum">
              <a:rPr kumimoji="0" lang="vi-VN"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6890" rtl="0" eaLnBrk="1" fontAlgn="auto" latinLnBrk="0" hangingPunct="1">
                <a:lnSpc>
                  <a:spcPct val="100000"/>
                </a:lnSpc>
                <a:spcBef>
                  <a:spcPts val="0"/>
                </a:spcBef>
                <a:spcAft>
                  <a:spcPts val="0"/>
                </a:spcAft>
                <a:buClrTx/>
                <a:buSzTx/>
                <a:buFontTx/>
                <a:buNone/>
                <a:tabLst/>
                <a:defRPr/>
              </a:pPr>
              <a:t>39</a:t>
            </a:fld>
            <a:endParaRPr kumimoji="0" lang="vi-VN"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1788760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dirty="0">
              <a:latin typeface="Calibri" panose="020F0502020204030204" pitchFamily="34" charset="0"/>
            </a:endParaRPr>
          </a:p>
        </p:txBody>
      </p:sp>
      <p:sp>
        <p:nvSpPr>
          <p:cNvPr id="4" name="Chỗ dành sẵn cho Số hiệu Bản chiếu 3"/>
          <p:cNvSpPr>
            <a:spLocks noGrp="1"/>
          </p:cNvSpPr>
          <p:nvPr>
            <p:ph type="sldNum" sz="quarter" idx="10"/>
          </p:nvPr>
        </p:nvSpPr>
        <p:spPr/>
        <p:txBody>
          <a:bodyPr/>
          <a:lstStyle/>
          <a:p>
            <a:pPr marL="0" marR="0" lvl="0" indent="0" algn="r" defTabSz="716890" rtl="0" eaLnBrk="1" fontAlgn="auto" latinLnBrk="0" hangingPunct="1">
              <a:lnSpc>
                <a:spcPct val="100000"/>
              </a:lnSpc>
              <a:spcBef>
                <a:spcPts val="0"/>
              </a:spcBef>
              <a:spcAft>
                <a:spcPts val="0"/>
              </a:spcAft>
              <a:buClrTx/>
              <a:buSzTx/>
              <a:buFontTx/>
              <a:buNone/>
              <a:tabLst/>
              <a:defRPr/>
            </a:pPr>
            <a:fld id="{10DE6CD9-6FD7-4288-89DC-95EDAED159F9}" type="slidenum">
              <a:rPr kumimoji="0" lang="vi-VN"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6890" rtl="0" eaLnBrk="1" fontAlgn="auto" latinLnBrk="0" hangingPunct="1">
                <a:lnSpc>
                  <a:spcPct val="100000"/>
                </a:lnSpc>
                <a:spcBef>
                  <a:spcPts val="0"/>
                </a:spcBef>
                <a:spcAft>
                  <a:spcPts val="0"/>
                </a:spcAft>
                <a:buClrTx/>
                <a:buSzTx/>
                <a:buFontTx/>
                <a:buNone/>
                <a:tabLst/>
                <a:defRPr/>
              </a:pPr>
              <a:t>40</a:t>
            </a:fld>
            <a:endParaRPr kumimoji="0" lang="vi-VN"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0069763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dirty="0">
              <a:latin typeface="Calibri" panose="020F0502020204030204" pitchFamily="34" charset="0"/>
            </a:endParaRPr>
          </a:p>
        </p:txBody>
      </p:sp>
      <p:sp>
        <p:nvSpPr>
          <p:cNvPr id="4" name="Chỗ dành sẵn cho Số hiệu Bản chiếu 3"/>
          <p:cNvSpPr>
            <a:spLocks noGrp="1"/>
          </p:cNvSpPr>
          <p:nvPr>
            <p:ph type="sldNum" sz="quarter" idx="10"/>
          </p:nvPr>
        </p:nvSpPr>
        <p:spPr/>
        <p:txBody>
          <a:bodyPr/>
          <a:lstStyle/>
          <a:p>
            <a:pPr marL="0" marR="0" lvl="0" indent="0" algn="r" defTabSz="716890" rtl="0" eaLnBrk="1" fontAlgn="auto" latinLnBrk="0" hangingPunct="1">
              <a:lnSpc>
                <a:spcPct val="100000"/>
              </a:lnSpc>
              <a:spcBef>
                <a:spcPts val="0"/>
              </a:spcBef>
              <a:spcAft>
                <a:spcPts val="0"/>
              </a:spcAft>
              <a:buClrTx/>
              <a:buSzTx/>
              <a:buFontTx/>
              <a:buNone/>
              <a:tabLst/>
              <a:defRPr/>
            </a:pPr>
            <a:fld id="{10DE6CD9-6FD7-4288-89DC-95EDAED159F9}" type="slidenum">
              <a:rPr kumimoji="0" lang="vi-VN"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6890" rtl="0" eaLnBrk="1" fontAlgn="auto" latinLnBrk="0" hangingPunct="1">
                <a:lnSpc>
                  <a:spcPct val="100000"/>
                </a:lnSpc>
                <a:spcBef>
                  <a:spcPts val="0"/>
                </a:spcBef>
                <a:spcAft>
                  <a:spcPts val="0"/>
                </a:spcAft>
                <a:buClrTx/>
                <a:buSzTx/>
                <a:buFontTx/>
                <a:buNone/>
                <a:tabLst/>
                <a:defRPr/>
              </a:pPr>
              <a:t>41</a:t>
            </a:fld>
            <a:endParaRPr kumimoji="0" lang="vi-VN"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9404603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dirty="0">
              <a:latin typeface="Calibri" panose="020F0502020204030204" pitchFamily="34" charset="0"/>
            </a:endParaRPr>
          </a:p>
        </p:txBody>
      </p:sp>
      <p:sp>
        <p:nvSpPr>
          <p:cNvPr id="4" name="Chỗ dành sẵn cho Số hiệu Bản chiếu 3"/>
          <p:cNvSpPr>
            <a:spLocks noGrp="1"/>
          </p:cNvSpPr>
          <p:nvPr>
            <p:ph type="sldNum" sz="quarter" idx="10"/>
          </p:nvPr>
        </p:nvSpPr>
        <p:spPr/>
        <p:txBody>
          <a:bodyPr/>
          <a:lstStyle/>
          <a:p>
            <a:pPr marL="0" marR="0" lvl="0" indent="0" algn="r" defTabSz="716890" rtl="0" eaLnBrk="1" fontAlgn="auto" latinLnBrk="0" hangingPunct="1">
              <a:lnSpc>
                <a:spcPct val="100000"/>
              </a:lnSpc>
              <a:spcBef>
                <a:spcPts val="0"/>
              </a:spcBef>
              <a:spcAft>
                <a:spcPts val="0"/>
              </a:spcAft>
              <a:buClrTx/>
              <a:buSzTx/>
              <a:buFontTx/>
              <a:buNone/>
              <a:tabLst/>
              <a:defRPr/>
            </a:pPr>
            <a:fld id="{10DE6CD9-6FD7-4288-89DC-95EDAED159F9}" type="slidenum">
              <a:rPr kumimoji="0" lang="vi-VN"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6890" rtl="0" eaLnBrk="1" fontAlgn="auto" latinLnBrk="0" hangingPunct="1">
                <a:lnSpc>
                  <a:spcPct val="100000"/>
                </a:lnSpc>
                <a:spcBef>
                  <a:spcPts val="0"/>
                </a:spcBef>
                <a:spcAft>
                  <a:spcPts val="0"/>
                </a:spcAft>
                <a:buClrTx/>
                <a:buSzTx/>
                <a:buFontTx/>
                <a:buNone/>
                <a:tabLst/>
                <a:defRPr/>
              </a:pPr>
              <a:t>42</a:t>
            </a:fld>
            <a:endParaRPr kumimoji="0" lang="vi-VN"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1675106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dirty="0">
              <a:latin typeface="Calibri" panose="020F0502020204030204" pitchFamily="34" charset="0"/>
            </a:endParaRPr>
          </a:p>
        </p:txBody>
      </p:sp>
      <p:sp>
        <p:nvSpPr>
          <p:cNvPr id="4" name="Chỗ dành sẵn cho Số hiệu Bản chiếu 3"/>
          <p:cNvSpPr>
            <a:spLocks noGrp="1"/>
          </p:cNvSpPr>
          <p:nvPr>
            <p:ph type="sldNum" sz="quarter" idx="10"/>
          </p:nvPr>
        </p:nvSpPr>
        <p:spPr/>
        <p:txBody>
          <a:bodyPr/>
          <a:lstStyle/>
          <a:p>
            <a:pPr marL="0" marR="0" lvl="0" indent="0" algn="r" defTabSz="716890" rtl="0" eaLnBrk="1" fontAlgn="auto" latinLnBrk="0" hangingPunct="1">
              <a:lnSpc>
                <a:spcPct val="100000"/>
              </a:lnSpc>
              <a:spcBef>
                <a:spcPts val="0"/>
              </a:spcBef>
              <a:spcAft>
                <a:spcPts val="0"/>
              </a:spcAft>
              <a:buClrTx/>
              <a:buSzTx/>
              <a:buFontTx/>
              <a:buNone/>
              <a:tabLst/>
              <a:defRPr/>
            </a:pPr>
            <a:fld id="{10DE6CD9-6FD7-4288-89DC-95EDAED159F9}" type="slidenum">
              <a:rPr kumimoji="0" lang="vi-VN"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6890" rtl="0" eaLnBrk="1" fontAlgn="auto" latinLnBrk="0" hangingPunct="1">
                <a:lnSpc>
                  <a:spcPct val="100000"/>
                </a:lnSpc>
                <a:spcBef>
                  <a:spcPts val="0"/>
                </a:spcBef>
                <a:spcAft>
                  <a:spcPts val="0"/>
                </a:spcAft>
                <a:buClrTx/>
                <a:buSzTx/>
                <a:buFontTx/>
                <a:buNone/>
                <a:tabLst/>
                <a:defRPr/>
              </a:pPr>
              <a:t>43</a:t>
            </a:fld>
            <a:endParaRPr kumimoji="0" lang="vi-VN"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1545156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dirty="0">
              <a:latin typeface="Calibri" panose="020F0502020204030204" pitchFamily="34" charset="0"/>
            </a:endParaRPr>
          </a:p>
        </p:txBody>
      </p:sp>
      <p:sp>
        <p:nvSpPr>
          <p:cNvPr id="4" name="Chỗ dành sẵn cho Số hiệu Bản chiếu 3"/>
          <p:cNvSpPr>
            <a:spLocks noGrp="1"/>
          </p:cNvSpPr>
          <p:nvPr>
            <p:ph type="sldNum" sz="quarter" idx="10"/>
          </p:nvPr>
        </p:nvSpPr>
        <p:spPr/>
        <p:txBody>
          <a:bodyPr/>
          <a:lstStyle/>
          <a:p>
            <a:pPr marL="0" marR="0" lvl="0" indent="0" algn="r" defTabSz="716890" rtl="0" eaLnBrk="1" fontAlgn="auto" latinLnBrk="0" hangingPunct="1">
              <a:lnSpc>
                <a:spcPct val="100000"/>
              </a:lnSpc>
              <a:spcBef>
                <a:spcPts val="0"/>
              </a:spcBef>
              <a:spcAft>
                <a:spcPts val="0"/>
              </a:spcAft>
              <a:buClrTx/>
              <a:buSzTx/>
              <a:buFontTx/>
              <a:buNone/>
              <a:tabLst/>
              <a:defRPr/>
            </a:pPr>
            <a:fld id="{10DE6CD9-6FD7-4288-89DC-95EDAED159F9}" type="slidenum">
              <a:rPr kumimoji="0" lang="vi-VN"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6890" rtl="0" eaLnBrk="1" fontAlgn="auto" latinLnBrk="0" hangingPunct="1">
                <a:lnSpc>
                  <a:spcPct val="100000"/>
                </a:lnSpc>
                <a:spcBef>
                  <a:spcPts val="0"/>
                </a:spcBef>
                <a:spcAft>
                  <a:spcPts val="0"/>
                </a:spcAft>
                <a:buClrTx/>
                <a:buSzTx/>
                <a:buFontTx/>
                <a:buNone/>
                <a:tabLst/>
                <a:defRPr/>
              </a:pPr>
              <a:t>44</a:t>
            </a:fld>
            <a:endParaRPr kumimoji="0" lang="vi-VN"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3716593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dirty="0">
              <a:latin typeface="Calibri" panose="020F0502020204030204" pitchFamily="34" charset="0"/>
            </a:endParaRPr>
          </a:p>
        </p:txBody>
      </p:sp>
      <p:sp>
        <p:nvSpPr>
          <p:cNvPr id="4" name="Chỗ dành sẵn cho Số hiệu Bản chiếu 3"/>
          <p:cNvSpPr>
            <a:spLocks noGrp="1"/>
          </p:cNvSpPr>
          <p:nvPr>
            <p:ph type="sldNum" sz="quarter" idx="10"/>
          </p:nvPr>
        </p:nvSpPr>
        <p:spPr/>
        <p:txBody>
          <a:bodyPr/>
          <a:lstStyle/>
          <a:p>
            <a:pPr marL="0" marR="0" lvl="0" indent="0" algn="r" defTabSz="716890" rtl="0" eaLnBrk="1" fontAlgn="auto" latinLnBrk="0" hangingPunct="1">
              <a:lnSpc>
                <a:spcPct val="100000"/>
              </a:lnSpc>
              <a:spcBef>
                <a:spcPts val="0"/>
              </a:spcBef>
              <a:spcAft>
                <a:spcPts val="0"/>
              </a:spcAft>
              <a:buClrTx/>
              <a:buSzTx/>
              <a:buFontTx/>
              <a:buNone/>
              <a:tabLst/>
              <a:defRPr/>
            </a:pPr>
            <a:fld id="{10DE6CD9-6FD7-4288-89DC-95EDAED159F9}" type="slidenum">
              <a:rPr kumimoji="0" lang="vi-VN"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6890" rtl="0" eaLnBrk="1" fontAlgn="auto" latinLnBrk="0" hangingPunct="1">
                <a:lnSpc>
                  <a:spcPct val="100000"/>
                </a:lnSpc>
                <a:spcBef>
                  <a:spcPts val="0"/>
                </a:spcBef>
                <a:spcAft>
                  <a:spcPts val="0"/>
                </a:spcAft>
                <a:buClrTx/>
                <a:buSzTx/>
                <a:buFontTx/>
                <a:buNone/>
                <a:tabLst/>
                <a:defRPr/>
              </a:pPr>
              <a:t>45</a:t>
            </a:fld>
            <a:endParaRPr kumimoji="0" lang="vi-VN"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7015622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dirty="0">
              <a:latin typeface="Calibri" panose="020F0502020204030204" pitchFamily="34" charset="0"/>
            </a:endParaRPr>
          </a:p>
        </p:txBody>
      </p:sp>
      <p:sp>
        <p:nvSpPr>
          <p:cNvPr id="4" name="Chỗ dành sẵn cho Số hiệu Bản chiếu 3"/>
          <p:cNvSpPr>
            <a:spLocks noGrp="1"/>
          </p:cNvSpPr>
          <p:nvPr>
            <p:ph type="sldNum" sz="quarter" idx="10"/>
          </p:nvPr>
        </p:nvSpPr>
        <p:spPr/>
        <p:txBody>
          <a:bodyPr/>
          <a:lstStyle/>
          <a:p>
            <a:pPr marL="0" marR="0" lvl="0" indent="0" algn="r" defTabSz="716890" rtl="0" eaLnBrk="1" fontAlgn="auto" latinLnBrk="0" hangingPunct="1">
              <a:lnSpc>
                <a:spcPct val="100000"/>
              </a:lnSpc>
              <a:spcBef>
                <a:spcPts val="0"/>
              </a:spcBef>
              <a:spcAft>
                <a:spcPts val="0"/>
              </a:spcAft>
              <a:buClrTx/>
              <a:buSzTx/>
              <a:buFontTx/>
              <a:buNone/>
              <a:tabLst/>
              <a:defRPr/>
            </a:pPr>
            <a:fld id="{10DE6CD9-6FD7-4288-89DC-95EDAED159F9}" type="slidenum">
              <a:rPr kumimoji="0" lang="vi-VN"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6890" rtl="0" eaLnBrk="1" fontAlgn="auto" latinLnBrk="0" hangingPunct="1">
                <a:lnSpc>
                  <a:spcPct val="100000"/>
                </a:lnSpc>
                <a:spcBef>
                  <a:spcPts val="0"/>
                </a:spcBef>
                <a:spcAft>
                  <a:spcPts val="0"/>
                </a:spcAft>
                <a:buClrTx/>
                <a:buSzTx/>
                <a:buFontTx/>
                <a:buNone/>
                <a:tabLst/>
                <a:defRPr/>
              </a:pPr>
              <a:t>8</a:t>
            </a:fld>
            <a:endParaRPr kumimoji="0" lang="vi-VN"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1170952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dirty="0">
              <a:latin typeface="Calibri" panose="020F0502020204030204" pitchFamily="34" charset="0"/>
            </a:endParaRPr>
          </a:p>
        </p:txBody>
      </p:sp>
      <p:sp>
        <p:nvSpPr>
          <p:cNvPr id="4" name="Chỗ dành sẵn cho Số hiệu Bản chiếu 3"/>
          <p:cNvSpPr>
            <a:spLocks noGrp="1"/>
          </p:cNvSpPr>
          <p:nvPr>
            <p:ph type="sldNum" sz="quarter" idx="10"/>
          </p:nvPr>
        </p:nvSpPr>
        <p:spPr/>
        <p:txBody>
          <a:bodyPr/>
          <a:lstStyle/>
          <a:p>
            <a:pPr marL="0" marR="0" lvl="0" indent="0" algn="r" defTabSz="716890" rtl="0" eaLnBrk="1" fontAlgn="auto" latinLnBrk="0" hangingPunct="1">
              <a:lnSpc>
                <a:spcPct val="100000"/>
              </a:lnSpc>
              <a:spcBef>
                <a:spcPts val="0"/>
              </a:spcBef>
              <a:spcAft>
                <a:spcPts val="0"/>
              </a:spcAft>
              <a:buClrTx/>
              <a:buSzTx/>
              <a:buFontTx/>
              <a:buNone/>
              <a:tabLst/>
              <a:defRPr/>
            </a:pPr>
            <a:fld id="{10DE6CD9-6FD7-4288-89DC-95EDAED159F9}" type="slidenum">
              <a:rPr kumimoji="0" lang="vi-VN"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6890" rtl="0" eaLnBrk="1" fontAlgn="auto" latinLnBrk="0" hangingPunct="1">
                <a:lnSpc>
                  <a:spcPct val="100000"/>
                </a:lnSpc>
                <a:spcBef>
                  <a:spcPts val="0"/>
                </a:spcBef>
                <a:spcAft>
                  <a:spcPts val="0"/>
                </a:spcAft>
                <a:buClrTx/>
                <a:buSzTx/>
                <a:buFontTx/>
                <a:buNone/>
                <a:tabLst/>
                <a:defRPr/>
              </a:pPr>
              <a:t>46</a:t>
            </a:fld>
            <a:endParaRPr kumimoji="0" lang="vi-VN"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8372271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dirty="0">
              <a:latin typeface="Calibri" panose="020F0502020204030204" pitchFamily="34" charset="0"/>
            </a:endParaRPr>
          </a:p>
        </p:txBody>
      </p:sp>
      <p:sp>
        <p:nvSpPr>
          <p:cNvPr id="4" name="Chỗ dành sẵn cho Số hiệu Bản chiếu 3"/>
          <p:cNvSpPr>
            <a:spLocks noGrp="1"/>
          </p:cNvSpPr>
          <p:nvPr>
            <p:ph type="sldNum" sz="quarter" idx="10"/>
          </p:nvPr>
        </p:nvSpPr>
        <p:spPr/>
        <p:txBody>
          <a:bodyPr/>
          <a:lstStyle/>
          <a:p>
            <a:pPr marL="0" marR="0" lvl="0" indent="0" algn="r" defTabSz="716890" rtl="0" eaLnBrk="1" fontAlgn="auto" latinLnBrk="0" hangingPunct="1">
              <a:lnSpc>
                <a:spcPct val="100000"/>
              </a:lnSpc>
              <a:spcBef>
                <a:spcPts val="0"/>
              </a:spcBef>
              <a:spcAft>
                <a:spcPts val="0"/>
              </a:spcAft>
              <a:buClrTx/>
              <a:buSzTx/>
              <a:buFontTx/>
              <a:buNone/>
              <a:tabLst/>
              <a:defRPr/>
            </a:pPr>
            <a:fld id="{10DE6CD9-6FD7-4288-89DC-95EDAED159F9}" type="slidenum">
              <a:rPr kumimoji="0" lang="vi-VN"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6890" rtl="0" eaLnBrk="1" fontAlgn="auto" latinLnBrk="0" hangingPunct="1">
                <a:lnSpc>
                  <a:spcPct val="100000"/>
                </a:lnSpc>
                <a:spcBef>
                  <a:spcPts val="0"/>
                </a:spcBef>
                <a:spcAft>
                  <a:spcPts val="0"/>
                </a:spcAft>
                <a:buClrTx/>
                <a:buSzTx/>
                <a:buFontTx/>
                <a:buNone/>
                <a:tabLst/>
                <a:defRPr/>
              </a:pPr>
              <a:t>47</a:t>
            </a:fld>
            <a:endParaRPr kumimoji="0" lang="vi-VN"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2901117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dirty="0">
              <a:latin typeface="Calibri" panose="020F0502020204030204" pitchFamily="34" charset="0"/>
            </a:endParaRPr>
          </a:p>
        </p:txBody>
      </p:sp>
      <p:sp>
        <p:nvSpPr>
          <p:cNvPr id="4" name="Chỗ dành sẵn cho Số hiệu Bản chiếu 3"/>
          <p:cNvSpPr>
            <a:spLocks noGrp="1"/>
          </p:cNvSpPr>
          <p:nvPr>
            <p:ph type="sldNum" sz="quarter" idx="10"/>
          </p:nvPr>
        </p:nvSpPr>
        <p:spPr/>
        <p:txBody>
          <a:bodyPr/>
          <a:lstStyle/>
          <a:p>
            <a:pPr marL="0" marR="0" lvl="0" indent="0" algn="r" defTabSz="716890" rtl="0" eaLnBrk="1" fontAlgn="auto" latinLnBrk="0" hangingPunct="1">
              <a:lnSpc>
                <a:spcPct val="100000"/>
              </a:lnSpc>
              <a:spcBef>
                <a:spcPts val="0"/>
              </a:spcBef>
              <a:spcAft>
                <a:spcPts val="0"/>
              </a:spcAft>
              <a:buClrTx/>
              <a:buSzTx/>
              <a:buFontTx/>
              <a:buNone/>
              <a:tabLst/>
              <a:defRPr/>
            </a:pPr>
            <a:fld id="{10DE6CD9-6FD7-4288-89DC-95EDAED159F9}" type="slidenum">
              <a:rPr kumimoji="0" lang="vi-VN"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6890" rtl="0" eaLnBrk="1" fontAlgn="auto" latinLnBrk="0" hangingPunct="1">
                <a:lnSpc>
                  <a:spcPct val="100000"/>
                </a:lnSpc>
                <a:spcBef>
                  <a:spcPts val="0"/>
                </a:spcBef>
                <a:spcAft>
                  <a:spcPts val="0"/>
                </a:spcAft>
                <a:buClrTx/>
                <a:buSzTx/>
                <a:buFontTx/>
                <a:buNone/>
                <a:tabLst/>
                <a:defRPr/>
              </a:pPr>
              <a:t>49</a:t>
            </a:fld>
            <a:endParaRPr kumimoji="0" lang="vi-VN"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635928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dirty="0">
              <a:latin typeface="Calibri" panose="020F0502020204030204" pitchFamily="34" charset="0"/>
            </a:endParaRPr>
          </a:p>
        </p:txBody>
      </p:sp>
      <p:sp>
        <p:nvSpPr>
          <p:cNvPr id="4" name="Chỗ dành sẵn cho Số hiệu Bản chiếu 3"/>
          <p:cNvSpPr>
            <a:spLocks noGrp="1"/>
          </p:cNvSpPr>
          <p:nvPr>
            <p:ph type="sldNum" sz="quarter" idx="10"/>
          </p:nvPr>
        </p:nvSpPr>
        <p:spPr/>
        <p:txBody>
          <a:bodyPr/>
          <a:lstStyle/>
          <a:p>
            <a:pPr marL="0" marR="0" lvl="0" indent="0" algn="r" defTabSz="716890" rtl="0" eaLnBrk="1" fontAlgn="auto" latinLnBrk="0" hangingPunct="1">
              <a:lnSpc>
                <a:spcPct val="100000"/>
              </a:lnSpc>
              <a:spcBef>
                <a:spcPts val="0"/>
              </a:spcBef>
              <a:spcAft>
                <a:spcPts val="0"/>
              </a:spcAft>
              <a:buClrTx/>
              <a:buSzTx/>
              <a:buFontTx/>
              <a:buNone/>
              <a:tabLst/>
              <a:defRPr/>
            </a:pPr>
            <a:fld id="{10DE6CD9-6FD7-4288-89DC-95EDAED159F9}" type="slidenum">
              <a:rPr kumimoji="0" lang="vi-VN"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6890" rtl="0" eaLnBrk="1" fontAlgn="auto" latinLnBrk="0" hangingPunct="1">
                <a:lnSpc>
                  <a:spcPct val="100000"/>
                </a:lnSpc>
                <a:spcBef>
                  <a:spcPts val="0"/>
                </a:spcBef>
                <a:spcAft>
                  <a:spcPts val="0"/>
                </a:spcAft>
                <a:buClrTx/>
                <a:buSzTx/>
                <a:buFontTx/>
                <a:buNone/>
                <a:tabLst/>
                <a:defRPr/>
              </a:pPr>
              <a:t>50</a:t>
            </a:fld>
            <a:endParaRPr kumimoji="0" lang="vi-VN"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8136746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dirty="0">
              <a:latin typeface="Calibri" panose="020F0502020204030204" pitchFamily="34" charset="0"/>
            </a:endParaRPr>
          </a:p>
        </p:txBody>
      </p:sp>
      <p:sp>
        <p:nvSpPr>
          <p:cNvPr id="4" name="Chỗ dành sẵn cho Số hiệu Bản chiếu 3"/>
          <p:cNvSpPr>
            <a:spLocks noGrp="1"/>
          </p:cNvSpPr>
          <p:nvPr>
            <p:ph type="sldNum" sz="quarter" idx="10"/>
          </p:nvPr>
        </p:nvSpPr>
        <p:spPr/>
        <p:txBody>
          <a:bodyPr/>
          <a:lstStyle/>
          <a:p>
            <a:pPr marL="0" marR="0" lvl="0" indent="0" algn="r" defTabSz="716890" rtl="0" eaLnBrk="1" fontAlgn="auto" latinLnBrk="0" hangingPunct="1">
              <a:lnSpc>
                <a:spcPct val="100000"/>
              </a:lnSpc>
              <a:spcBef>
                <a:spcPts val="0"/>
              </a:spcBef>
              <a:spcAft>
                <a:spcPts val="0"/>
              </a:spcAft>
              <a:buClrTx/>
              <a:buSzTx/>
              <a:buFontTx/>
              <a:buNone/>
              <a:tabLst/>
              <a:defRPr/>
            </a:pPr>
            <a:fld id="{10DE6CD9-6FD7-4288-89DC-95EDAED159F9}" type="slidenum">
              <a:rPr kumimoji="0" lang="vi-VN"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6890" rtl="0" eaLnBrk="1" fontAlgn="auto" latinLnBrk="0" hangingPunct="1">
                <a:lnSpc>
                  <a:spcPct val="100000"/>
                </a:lnSpc>
                <a:spcBef>
                  <a:spcPts val="0"/>
                </a:spcBef>
                <a:spcAft>
                  <a:spcPts val="0"/>
                </a:spcAft>
                <a:buClrTx/>
                <a:buSzTx/>
                <a:buFontTx/>
                <a:buNone/>
                <a:tabLst/>
                <a:defRPr/>
              </a:pPr>
              <a:t>51</a:t>
            </a:fld>
            <a:endParaRPr kumimoji="0" lang="vi-VN"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4877189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dirty="0">
              <a:latin typeface="Calibri" panose="020F0502020204030204" pitchFamily="34" charset="0"/>
            </a:endParaRPr>
          </a:p>
        </p:txBody>
      </p:sp>
      <p:sp>
        <p:nvSpPr>
          <p:cNvPr id="4" name="Chỗ dành sẵn cho Số hiệu Bản chiếu 3"/>
          <p:cNvSpPr>
            <a:spLocks noGrp="1"/>
          </p:cNvSpPr>
          <p:nvPr>
            <p:ph type="sldNum" sz="quarter" idx="10"/>
          </p:nvPr>
        </p:nvSpPr>
        <p:spPr/>
        <p:txBody>
          <a:bodyPr/>
          <a:lstStyle/>
          <a:p>
            <a:pPr marL="0" marR="0" lvl="0" indent="0" algn="r" defTabSz="716890" rtl="0" eaLnBrk="1" fontAlgn="auto" latinLnBrk="0" hangingPunct="1">
              <a:lnSpc>
                <a:spcPct val="100000"/>
              </a:lnSpc>
              <a:spcBef>
                <a:spcPts val="0"/>
              </a:spcBef>
              <a:spcAft>
                <a:spcPts val="0"/>
              </a:spcAft>
              <a:buClrTx/>
              <a:buSzTx/>
              <a:buFontTx/>
              <a:buNone/>
              <a:tabLst/>
              <a:defRPr/>
            </a:pPr>
            <a:fld id="{10DE6CD9-6FD7-4288-89DC-95EDAED159F9}" type="slidenum">
              <a:rPr kumimoji="0" lang="vi-VN"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6890" rtl="0" eaLnBrk="1" fontAlgn="auto" latinLnBrk="0" hangingPunct="1">
                <a:lnSpc>
                  <a:spcPct val="100000"/>
                </a:lnSpc>
                <a:spcBef>
                  <a:spcPts val="0"/>
                </a:spcBef>
                <a:spcAft>
                  <a:spcPts val="0"/>
                </a:spcAft>
                <a:buClrTx/>
                <a:buSzTx/>
                <a:buFontTx/>
                <a:buNone/>
                <a:tabLst/>
                <a:defRPr/>
              </a:pPr>
              <a:t>52</a:t>
            </a:fld>
            <a:endParaRPr kumimoji="0" lang="vi-VN"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3561719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dirty="0">
              <a:latin typeface="Calibri" panose="020F0502020204030204" pitchFamily="34" charset="0"/>
            </a:endParaRPr>
          </a:p>
        </p:txBody>
      </p:sp>
      <p:sp>
        <p:nvSpPr>
          <p:cNvPr id="4" name="Chỗ dành sẵn cho Số hiệu Bản chiếu 3"/>
          <p:cNvSpPr>
            <a:spLocks noGrp="1"/>
          </p:cNvSpPr>
          <p:nvPr>
            <p:ph type="sldNum" sz="quarter" idx="10"/>
          </p:nvPr>
        </p:nvSpPr>
        <p:spPr/>
        <p:txBody>
          <a:bodyPr/>
          <a:lstStyle/>
          <a:p>
            <a:pPr marL="0" marR="0" lvl="0" indent="0" algn="r" defTabSz="716890" rtl="0" eaLnBrk="1" fontAlgn="auto" latinLnBrk="0" hangingPunct="1">
              <a:lnSpc>
                <a:spcPct val="100000"/>
              </a:lnSpc>
              <a:spcBef>
                <a:spcPts val="0"/>
              </a:spcBef>
              <a:spcAft>
                <a:spcPts val="0"/>
              </a:spcAft>
              <a:buClrTx/>
              <a:buSzTx/>
              <a:buFontTx/>
              <a:buNone/>
              <a:tabLst/>
              <a:defRPr/>
            </a:pPr>
            <a:fld id="{10DE6CD9-6FD7-4288-89DC-95EDAED159F9}" type="slidenum">
              <a:rPr kumimoji="0" lang="vi-VN"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6890" rtl="0" eaLnBrk="1" fontAlgn="auto" latinLnBrk="0" hangingPunct="1">
                <a:lnSpc>
                  <a:spcPct val="100000"/>
                </a:lnSpc>
                <a:spcBef>
                  <a:spcPts val="0"/>
                </a:spcBef>
                <a:spcAft>
                  <a:spcPts val="0"/>
                </a:spcAft>
                <a:buClrTx/>
                <a:buSzTx/>
                <a:buFontTx/>
                <a:buNone/>
                <a:tabLst/>
                <a:defRPr/>
              </a:pPr>
              <a:t>53</a:t>
            </a:fld>
            <a:endParaRPr kumimoji="0" lang="vi-VN"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94057847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dirty="0">
              <a:latin typeface="Calibri" panose="020F0502020204030204" pitchFamily="34" charset="0"/>
            </a:endParaRPr>
          </a:p>
        </p:txBody>
      </p:sp>
      <p:sp>
        <p:nvSpPr>
          <p:cNvPr id="4" name="Chỗ dành sẵn cho Số hiệu Bản chiếu 3"/>
          <p:cNvSpPr>
            <a:spLocks noGrp="1"/>
          </p:cNvSpPr>
          <p:nvPr>
            <p:ph type="sldNum" sz="quarter" idx="10"/>
          </p:nvPr>
        </p:nvSpPr>
        <p:spPr/>
        <p:txBody>
          <a:bodyPr/>
          <a:lstStyle/>
          <a:p>
            <a:pPr marL="0" marR="0" lvl="0" indent="0" algn="r" defTabSz="716890" rtl="0" eaLnBrk="1" fontAlgn="auto" latinLnBrk="0" hangingPunct="1">
              <a:lnSpc>
                <a:spcPct val="100000"/>
              </a:lnSpc>
              <a:spcBef>
                <a:spcPts val="0"/>
              </a:spcBef>
              <a:spcAft>
                <a:spcPts val="0"/>
              </a:spcAft>
              <a:buClrTx/>
              <a:buSzTx/>
              <a:buFontTx/>
              <a:buNone/>
              <a:tabLst/>
              <a:defRPr/>
            </a:pPr>
            <a:fld id="{10DE6CD9-6FD7-4288-89DC-95EDAED159F9}" type="slidenum">
              <a:rPr kumimoji="0" lang="vi-VN"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6890" rtl="0" eaLnBrk="1" fontAlgn="auto" latinLnBrk="0" hangingPunct="1">
                <a:lnSpc>
                  <a:spcPct val="100000"/>
                </a:lnSpc>
                <a:spcBef>
                  <a:spcPts val="0"/>
                </a:spcBef>
                <a:spcAft>
                  <a:spcPts val="0"/>
                </a:spcAft>
                <a:buClrTx/>
                <a:buSzTx/>
                <a:buFontTx/>
                <a:buNone/>
                <a:tabLst/>
                <a:defRPr/>
              </a:pPr>
              <a:t>54</a:t>
            </a:fld>
            <a:endParaRPr kumimoji="0" lang="vi-VN"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15234427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dirty="0">
              <a:latin typeface="Calibri" panose="020F0502020204030204" pitchFamily="34" charset="0"/>
            </a:endParaRPr>
          </a:p>
        </p:txBody>
      </p:sp>
      <p:sp>
        <p:nvSpPr>
          <p:cNvPr id="4" name="Chỗ dành sẵn cho Số hiệu Bản chiếu 3"/>
          <p:cNvSpPr>
            <a:spLocks noGrp="1"/>
          </p:cNvSpPr>
          <p:nvPr>
            <p:ph type="sldNum" sz="quarter" idx="10"/>
          </p:nvPr>
        </p:nvSpPr>
        <p:spPr/>
        <p:txBody>
          <a:bodyPr/>
          <a:lstStyle/>
          <a:p>
            <a:pPr marL="0" marR="0" lvl="0" indent="0" algn="r" defTabSz="716890" rtl="0" eaLnBrk="1" fontAlgn="auto" latinLnBrk="0" hangingPunct="1">
              <a:lnSpc>
                <a:spcPct val="100000"/>
              </a:lnSpc>
              <a:spcBef>
                <a:spcPts val="0"/>
              </a:spcBef>
              <a:spcAft>
                <a:spcPts val="0"/>
              </a:spcAft>
              <a:buClrTx/>
              <a:buSzTx/>
              <a:buFontTx/>
              <a:buNone/>
              <a:tabLst/>
              <a:defRPr/>
            </a:pPr>
            <a:fld id="{10DE6CD9-6FD7-4288-89DC-95EDAED159F9}" type="slidenum">
              <a:rPr kumimoji="0" lang="vi-VN"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6890" rtl="0" eaLnBrk="1" fontAlgn="auto" latinLnBrk="0" hangingPunct="1">
                <a:lnSpc>
                  <a:spcPct val="100000"/>
                </a:lnSpc>
                <a:spcBef>
                  <a:spcPts val="0"/>
                </a:spcBef>
                <a:spcAft>
                  <a:spcPts val="0"/>
                </a:spcAft>
                <a:buClrTx/>
                <a:buSzTx/>
                <a:buFontTx/>
                <a:buNone/>
                <a:tabLst/>
                <a:defRPr/>
              </a:pPr>
              <a:t>55</a:t>
            </a:fld>
            <a:endParaRPr kumimoji="0" lang="vi-VN"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98301344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dirty="0">
              <a:latin typeface="Calibri" panose="020F0502020204030204" pitchFamily="34" charset="0"/>
            </a:endParaRPr>
          </a:p>
        </p:txBody>
      </p:sp>
      <p:sp>
        <p:nvSpPr>
          <p:cNvPr id="4" name="Chỗ dành sẵn cho Số hiệu Bản chiếu 3"/>
          <p:cNvSpPr>
            <a:spLocks noGrp="1"/>
          </p:cNvSpPr>
          <p:nvPr>
            <p:ph type="sldNum" sz="quarter" idx="10"/>
          </p:nvPr>
        </p:nvSpPr>
        <p:spPr/>
        <p:txBody>
          <a:bodyPr/>
          <a:lstStyle/>
          <a:p>
            <a:pPr marL="0" marR="0" lvl="0" indent="0" algn="r" defTabSz="716890" rtl="0" eaLnBrk="1" fontAlgn="auto" latinLnBrk="0" hangingPunct="1">
              <a:lnSpc>
                <a:spcPct val="100000"/>
              </a:lnSpc>
              <a:spcBef>
                <a:spcPts val="0"/>
              </a:spcBef>
              <a:spcAft>
                <a:spcPts val="0"/>
              </a:spcAft>
              <a:buClrTx/>
              <a:buSzTx/>
              <a:buFontTx/>
              <a:buNone/>
              <a:tabLst/>
              <a:defRPr/>
            </a:pPr>
            <a:fld id="{10DE6CD9-6FD7-4288-89DC-95EDAED159F9}" type="slidenum">
              <a:rPr kumimoji="0" lang="vi-VN"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6890" rtl="0" eaLnBrk="1" fontAlgn="auto" latinLnBrk="0" hangingPunct="1">
                <a:lnSpc>
                  <a:spcPct val="100000"/>
                </a:lnSpc>
                <a:spcBef>
                  <a:spcPts val="0"/>
                </a:spcBef>
                <a:spcAft>
                  <a:spcPts val="0"/>
                </a:spcAft>
                <a:buClrTx/>
                <a:buSzTx/>
                <a:buFontTx/>
                <a:buNone/>
                <a:tabLst/>
                <a:defRPr/>
              </a:pPr>
              <a:t>56</a:t>
            </a:fld>
            <a:endParaRPr kumimoji="0" lang="vi-VN"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622202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dirty="0">
              <a:latin typeface="Calibri" panose="020F0502020204030204" pitchFamily="34" charset="0"/>
            </a:endParaRPr>
          </a:p>
        </p:txBody>
      </p:sp>
      <p:sp>
        <p:nvSpPr>
          <p:cNvPr id="4" name="Chỗ dành sẵn cho Số hiệu Bản chiếu 3"/>
          <p:cNvSpPr>
            <a:spLocks noGrp="1"/>
          </p:cNvSpPr>
          <p:nvPr>
            <p:ph type="sldNum" sz="quarter" idx="10"/>
          </p:nvPr>
        </p:nvSpPr>
        <p:spPr/>
        <p:txBody>
          <a:bodyPr/>
          <a:lstStyle/>
          <a:p>
            <a:pPr marL="0" marR="0" lvl="0" indent="0" algn="r" defTabSz="716890" rtl="0" eaLnBrk="1" fontAlgn="auto" latinLnBrk="0" hangingPunct="1">
              <a:lnSpc>
                <a:spcPct val="100000"/>
              </a:lnSpc>
              <a:spcBef>
                <a:spcPts val="0"/>
              </a:spcBef>
              <a:spcAft>
                <a:spcPts val="0"/>
              </a:spcAft>
              <a:buClrTx/>
              <a:buSzTx/>
              <a:buFontTx/>
              <a:buNone/>
              <a:tabLst/>
              <a:defRPr/>
            </a:pPr>
            <a:fld id="{10DE6CD9-6FD7-4288-89DC-95EDAED159F9}" type="slidenum">
              <a:rPr kumimoji="0" lang="vi-VN"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6890" rtl="0" eaLnBrk="1" fontAlgn="auto" latinLnBrk="0" hangingPunct="1">
                <a:lnSpc>
                  <a:spcPct val="100000"/>
                </a:lnSpc>
                <a:spcBef>
                  <a:spcPts val="0"/>
                </a:spcBef>
                <a:spcAft>
                  <a:spcPts val="0"/>
                </a:spcAft>
                <a:buClrTx/>
                <a:buSzTx/>
                <a:buFontTx/>
                <a:buNone/>
                <a:tabLst/>
                <a:defRPr/>
              </a:pPr>
              <a:t>9</a:t>
            </a:fld>
            <a:endParaRPr kumimoji="0" lang="vi-VN"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0426832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2"/>
        <p:cNvGrpSpPr/>
        <p:nvPr/>
      </p:nvGrpSpPr>
      <p:grpSpPr>
        <a:xfrm>
          <a:off x="0" y="0"/>
          <a:ext cx="0" cy="0"/>
          <a:chOff x="0" y="0"/>
          <a:chExt cx="0" cy="0"/>
        </a:xfrm>
      </p:grpSpPr>
      <p:sp>
        <p:nvSpPr>
          <p:cNvPr id="2713" name="Google Shape;2713;ge987d07f86_0_8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4" name="Google Shape;2714;ge987d07f86_0_8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94313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dirty="0">
              <a:latin typeface="Calibri" panose="020F0502020204030204" pitchFamily="34" charset="0"/>
            </a:endParaRPr>
          </a:p>
        </p:txBody>
      </p:sp>
      <p:sp>
        <p:nvSpPr>
          <p:cNvPr id="4" name="Chỗ dành sẵn cho Số hiệu Bản chiếu 3"/>
          <p:cNvSpPr>
            <a:spLocks noGrp="1"/>
          </p:cNvSpPr>
          <p:nvPr>
            <p:ph type="sldNum" sz="quarter" idx="10"/>
          </p:nvPr>
        </p:nvSpPr>
        <p:spPr/>
        <p:txBody>
          <a:bodyPr/>
          <a:lstStyle/>
          <a:p>
            <a:pPr marL="0" marR="0" lvl="0" indent="0" algn="r" defTabSz="716890" rtl="0" eaLnBrk="1" fontAlgn="auto" latinLnBrk="0" hangingPunct="1">
              <a:lnSpc>
                <a:spcPct val="100000"/>
              </a:lnSpc>
              <a:spcBef>
                <a:spcPts val="0"/>
              </a:spcBef>
              <a:spcAft>
                <a:spcPts val="0"/>
              </a:spcAft>
              <a:buClrTx/>
              <a:buSzTx/>
              <a:buFontTx/>
              <a:buNone/>
              <a:tabLst/>
              <a:defRPr/>
            </a:pPr>
            <a:fld id="{10DE6CD9-6FD7-4288-89DC-95EDAED159F9}" type="slidenum">
              <a:rPr kumimoji="0" lang="vi-VN"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6890" rtl="0" eaLnBrk="1" fontAlgn="auto" latinLnBrk="0" hangingPunct="1">
                <a:lnSpc>
                  <a:spcPct val="100000"/>
                </a:lnSpc>
                <a:spcBef>
                  <a:spcPts val="0"/>
                </a:spcBef>
                <a:spcAft>
                  <a:spcPts val="0"/>
                </a:spcAft>
                <a:buClrTx/>
                <a:buSzTx/>
                <a:buFontTx/>
                <a:buNone/>
                <a:tabLst/>
                <a:defRPr/>
              </a:pPr>
              <a:t>10</a:t>
            </a:fld>
            <a:endParaRPr kumimoji="0" lang="vi-VN"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2516400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dirty="0">
              <a:latin typeface="Calibri" panose="020F0502020204030204" pitchFamily="34" charset="0"/>
            </a:endParaRPr>
          </a:p>
        </p:txBody>
      </p:sp>
      <p:sp>
        <p:nvSpPr>
          <p:cNvPr id="4" name="Chỗ dành sẵn cho Số hiệu Bản chiếu 3"/>
          <p:cNvSpPr>
            <a:spLocks noGrp="1"/>
          </p:cNvSpPr>
          <p:nvPr>
            <p:ph type="sldNum" sz="quarter" idx="10"/>
          </p:nvPr>
        </p:nvSpPr>
        <p:spPr/>
        <p:txBody>
          <a:bodyPr/>
          <a:lstStyle/>
          <a:p>
            <a:pPr marL="0" marR="0" lvl="0" indent="0" algn="r" defTabSz="716890" rtl="0" eaLnBrk="1" fontAlgn="auto" latinLnBrk="0" hangingPunct="1">
              <a:lnSpc>
                <a:spcPct val="100000"/>
              </a:lnSpc>
              <a:spcBef>
                <a:spcPts val="0"/>
              </a:spcBef>
              <a:spcAft>
                <a:spcPts val="0"/>
              </a:spcAft>
              <a:buClrTx/>
              <a:buSzTx/>
              <a:buFontTx/>
              <a:buNone/>
              <a:tabLst/>
              <a:defRPr/>
            </a:pPr>
            <a:fld id="{10DE6CD9-6FD7-4288-89DC-95EDAED159F9}" type="slidenum">
              <a:rPr kumimoji="0" lang="vi-VN"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6890" rtl="0" eaLnBrk="1" fontAlgn="auto" latinLnBrk="0" hangingPunct="1">
                <a:lnSpc>
                  <a:spcPct val="100000"/>
                </a:lnSpc>
                <a:spcBef>
                  <a:spcPts val="0"/>
                </a:spcBef>
                <a:spcAft>
                  <a:spcPts val="0"/>
                </a:spcAft>
                <a:buClrTx/>
                <a:buSzTx/>
                <a:buFontTx/>
                <a:buNone/>
                <a:tabLst/>
                <a:defRPr/>
              </a:pPr>
              <a:t>11</a:t>
            </a:fld>
            <a:endParaRPr kumimoji="0" lang="vi-VN"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5177327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dirty="0">
              <a:latin typeface="Calibri" panose="020F0502020204030204" pitchFamily="34" charset="0"/>
            </a:endParaRPr>
          </a:p>
        </p:txBody>
      </p:sp>
      <p:sp>
        <p:nvSpPr>
          <p:cNvPr id="4" name="Chỗ dành sẵn cho Số hiệu Bản chiếu 3"/>
          <p:cNvSpPr>
            <a:spLocks noGrp="1"/>
          </p:cNvSpPr>
          <p:nvPr>
            <p:ph type="sldNum" sz="quarter" idx="10"/>
          </p:nvPr>
        </p:nvSpPr>
        <p:spPr/>
        <p:txBody>
          <a:bodyPr/>
          <a:lstStyle/>
          <a:p>
            <a:pPr marL="0" marR="0" lvl="0" indent="0" algn="r" defTabSz="716890" rtl="0" eaLnBrk="1" fontAlgn="auto" latinLnBrk="0" hangingPunct="1">
              <a:lnSpc>
                <a:spcPct val="100000"/>
              </a:lnSpc>
              <a:spcBef>
                <a:spcPts val="0"/>
              </a:spcBef>
              <a:spcAft>
                <a:spcPts val="0"/>
              </a:spcAft>
              <a:buClrTx/>
              <a:buSzTx/>
              <a:buFontTx/>
              <a:buNone/>
              <a:tabLst/>
              <a:defRPr/>
            </a:pPr>
            <a:fld id="{10DE6CD9-6FD7-4288-89DC-95EDAED159F9}" type="slidenum">
              <a:rPr kumimoji="0" lang="vi-VN"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6890" rtl="0" eaLnBrk="1" fontAlgn="auto" latinLnBrk="0" hangingPunct="1">
                <a:lnSpc>
                  <a:spcPct val="100000"/>
                </a:lnSpc>
                <a:spcBef>
                  <a:spcPts val="0"/>
                </a:spcBef>
                <a:spcAft>
                  <a:spcPts val="0"/>
                </a:spcAft>
                <a:buClrTx/>
                <a:buSzTx/>
                <a:buFontTx/>
                <a:buNone/>
                <a:tabLst/>
                <a:defRPr/>
              </a:pPr>
              <a:t>12</a:t>
            </a:fld>
            <a:endParaRPr kumimoji="0" lang="vi-VN"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159776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dirty="0">
              <a:latin typeface="Calibri" panose="020F0502020204030204" pitchFamily="34" charset="0"/>
            </a:endParaRPr>
          </a:p>
        </p:txBody>
      </p:sp>
      <p:sp>
        <p:nvSpPr>
          <p:cNvPr id="4" name="Chỗ dành sẵn cho Số hiệu Bản chiếu 3"/>
          <p:cNvSpPr>
            <a:spLocks noGrp="1"/>
          </p:cNvSpPr>
          <p:nvPr>
            <p:ph type="sldNum" sz="quarter" idx="10"/>
          </p:nvPr>
        </p:nvSpPr>
        <p:spPr/>
        <p:txBody>
          <a:bodyPr/>
          <a:lstStyle/>
          <a:p>
            <a:pPr marL="0" marR="0" lvl="0" indent="0" algn="r" defTabSz="716890" rtl="0" eaLnBrk="1" fontAlgn="auto" latinLnBrk="0" hangingPunct="1">
              <a:lnSpc>
                <a:spcPct val="100000"/>
              </a:lnSpc>
              <a:spcBef>
                <a:spcPts val="0"/>
              </a:spcBef>
              <a:spcAft>
                <a:spcPts val="0"/>
              </a:spcAft>
              <a:buClrTx/>
              <a:buSzTx/>
              <a:buFontTx/>
              <a:buNone/>
              <a:tabLst/>
              <a:defRPr/>
            </a:pPr>
            <a:fld id="{10DE6CD9-6FD7-4288-89DC-95EDAED159F9}" type="slidenum">
              <a:rPr kumimoji="0" lang="vi-VN"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6890" rtl="0" eaLnBrk="1" fontAlgn="auto" latinLnBrk="0" hangingPunct="1">
                <a:lnSpc>
                  <a:spcPct val="100000"/>
                </a:lnSpc>
                <a:spcBef>
                  <a:spcPts val="0"/>
                </a:spcBef>
                <a:spcAft>
                  <a:spcPts val="0"/>
                </a:spcAft>
                <a:buClrTx/>
                <a:buSzTx/>
                <a:buFontTx/>
                <a:buNone/>
                <a:tabLst/>
                <a:defRPr/>
              </a:pPr>
              <a:t>13</a:t>
            </a:fld>
            <a:endParaRPr kumimoji="0" lang="vi-VN"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8976463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dirty="0">
              <a:latin typeface="Calibri" panose="020F0502020204030204" pitchFamily="34" charset="0"/>
            </a:endParaRPr>
          </a:p>
        </p:txBody>
      </p:sp>
      <p:sp>
        <p:nvSpPr>
          <p:cNvPr id="4" name="Chỗ dành sẵn cho Số hiệu Bản chiếu 3"/>
          <p:cNvSpPr>
            <a:spLocks noGrp="1"/>
          </p:cNvSpPr>
          <p:nvPr>
            <p:ph type="sldNum" sz="quarter" idx="10"/>
          </p:nvPr>
        </p:nvSpPr>
        <p:spPr/>
        <p:txBody>
          <a:bodyPr/>
          <a:lstStyle/>
          <a:p>
            <a:pPr marL="0" marR="0" lvl="0" indent="0" algn="r" defTabSz="716890" rtl="0" eaLnBrk="1" fontAlgn="auto" latinLnBrk="0" hangingPunct="1">
              <a:lnSpc>
                <a:spcPct val="100000"/>
              </a:lnSpc>
              <a:spcBef>
                <a:spcPts val="0"/>
              </a:spcBef>
              <a:spcAft>
                <a:spcPts val="0"/>
              </a:spcAft>
              <a:buClrTx/>
              <a:buSzTx/>
              <a:buFontTx/>
              <a:buNone/>
              <a:tabLst/>
              <a:defRPr/>
            </a:pPr>
            <a:fld id="{10DE6CD9-6FD7-4288-89DC-95EDAED159F9}" type="slidenum">
              <a:rPr kumimoji="0" lang="vi-VN"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716890" rtl="0" eaLnBrk="1" fontAlgn="auto" latinLnBrk="0" hangingPunct="1">
                <a:lnSpc>
                  <a:spcPct val="100000"/>
                </a:lnSpc>
                <a:spcBef>
                  <a:spcPts val="0"/>
                </a:spcBef>
                <a:spcAft>
                  <a:spcPts val="0"/>
                </a:spcAft>
                <a:buClrTx/>
                <a:buSzTx/>
                <a:buFontTx/>
                <a:buNone/>
                <a:tabLst/>
                <a:defRPr/>
              </a:pPr>
              <a:t>14</a:t>
            </a:fld>
            <a:endParaRPr kumimoji="0" lang="vi-VN"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1587753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29C14B5-888A-43E6-BFD1-5794F950816A}" type="datetimeFigureOut">
              <a:rPr lang="en-US" smtClean="0"/>
              <a:t>5/3/2024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A039EA-8FCE-45F1-8BE8-2B11A088179D}" type="slidenum">
              <a:rPr lang="en-US" smtClean="0"/>
              <a:t>‹#›</a:t>
            </a:fld>
            <a:endParaRPr lang="en-US"/>
          </a:p>
        </p:txBody>
      </p:sp>
    </p:spTree>
    <p:extLst>
      <p:ext uri="{BB962C8B-B14F-4D97-AF65-F5344CB8AC3E}">
        <p14:creationId xmlns:p14="http://schemas.microsoft.com/office/powerpoint/2010/main" val="356788479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29C14B5-888A-43E6-BFD1-5794F950816A}" type="datetimeFigureOut">
              <a:rPr lang="en-US" smtClean="0"/>
              <a:t>5/3/2024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A039EA-8FCE-45F1-8BE8-2B11A088179D}" type="slidenum">
              <a:rPr lang="en-US" smtClean="0"/>
              <a:t>‹#›</a:t>
            </a:fld>
            <a:endParaRPr lang="en-US"/>
          </a:p>
        </p:txBody>
      </p:sp>
    </p:spTree>
    <p:extLst>
      <p:ext uri="{BB962C8B-B14F-4D97-AF65-F5344CB8AC3E}">
        <p14:creationId xmlns:p14="http://schemas.microsoft.com/office/powerpoint/2010/main" val="5670439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29C14B5-888A-43E6-BFD1-5794F950816A}" type="datetimeFigureOut">
              <a:rPr lang="en-US" smtClean="0"/>
              <a:t>5/3/2024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A039EA-8FCE-45F1-8BE8-2B11A088179D}" type="slidenum">
              <a:rPr lang="en-US" smtClean="0"/>
              <a:t>‹#›</a:t>
            </a:fld>
            <a:endParaRPr lang="en-US"/>
          </a:p>
        </p:txBody>
      </p:sp>
    </p:spTree>
    <p:extLst>
      <p:ext uri="{BB962C8B-B14F-4D97-AF65-F5344CB8AC3E}">
        <p14:creationId xmlns:p14="http://schemas.microsoft.com/office/powerpoint/2010/main" val="23445764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rang chiếu Tiêu đề">
    <p:spTree>
      <p:nvGrpSpPr>
        <p:cNvPr id="1" name=""/>
        <p:cNvGrpSpPr/>
        <p:nvPr/>
      </p:nvGrpSpPr>
      <p:grpSpPr>
        <a:xfrm>
          <a:off x="0" y="0"/>
          <a:ext cx="0" cy="0"/>
          <a:chOff x="0" y="0"/>
          <a:chExt cx="0" cy="0"/>
        </a:xfrm>
      </p:grpSpPr>
      <p:sp>
        <p:nvSpPr>
          <p:cNvPr id="20" name="Chỗ dành sẵn cho hình ảnh 19">
            <a:extLst>
              <a:ext uri="{FF2B5EF4-FFF2-40B4-BE49-F238E27FC236}">
                <a16:creationId xmlns:a16="http://schemas.microsoft.com/office/drawing/2014/main" id="{DE7517E5-CB6F-47FC-BB2E-B3EA7A392A75}"/>
              </a:ext>
            </a:extLst>
          </p:cNvPr>
          <p:cNvSpPr>
            <a:spLocks noGrp="1"/>
          </p:cNvSpPr>
          <p:nvPr>
            <p:ph type="pic" sz="quarter" idx="15"/>
          </p:nvPr>
        </p:nvSpPr>
        <p:spPr>
          <a:xfrm>
            <a:off x="1" y="3292818"/>
            <a:ext cx="6858000" cy="4365282"/>
          </a:xfrm>
        </p:spPr>
        <p:txBody>
          <a:bodyPr rtlCol="0" anchor="ctr" anchorCtr="0">
            <a:normAutofit/>
          </a:bodyPr>
          <a:lstStyle>
            <a:lvl1pPr marL="0" indent="0" algn="ctr">
              <a:buNone/>
              <a:defRPr sz="2000"/>
            </a:lvl1pPr>
          </a:lstStyle>
          <a:p>
            <a:pPr rtl="0"/>
            <a:r>
              <a:rPr lang="en-US" noProof="0"/>
              <a:t>Click icon to add picture</a:t>
            </a:r>
            <a:endParaRPr lang="vi-VN" noProof="0" dirty="0"/>
          </a:p>
        </p:txBody>
      </p:sp>
      <p:sp>
        <p:nvSpPr>
          <p:cNvPr id="16" name="Chỗ dành sẵn cho văn bản 15">
            <a:extLst>
              <a:ext uri="{FF2B5EF4-FFF2-40B4-BE49-F238E27FC236}">
                <a16:creationId xmlns:a16="http://schemas.microsoft.com/office/drawing/2014/main" id="{FE33AEC2-89CF-4DD2-BC32-9020D6E25752}"/>
              </a:ext>
            </a:extLst>
          </p:cNvPr>
          <p:cNvSpPr>
            <a:spLocks noGrp="1"/>
          </p:cNvSpPr>
          <p:nvPr>
            <p:ph type="body" sz="quarter" idx="13" hasCustomPrompt="1"/>
          </p:nvPr>
        </p:nvSpPr>
        <p:spPr>
          <a:xfrm>
            <a:off x="1" y="7658099"/>
            <a:ext cx="6857999" cy="2247901"/>
          </a:xfrm>
          <a:solidFill>
            <a:schemeClr val="accent6"/>
          </a:solidFill>
        </p:spPr>
        <p:txBody>
          <a:bodyPr tIns="72000" rtlCol="0" anchor="ctr" anchorCtr="0">
            <a:normAutofit/>
          </a:bodyPr>
          <a:lstStyle>
            <a:lvl1pPr marL="0" indent="0" algn="ctr">
              <a:lnSpc>
                <a:spcPct val="80000"/>
              </a:lnSpc>
              <a:spcBef>
                <a:spcPts val="0"/>
              </a:spcBef>
              <a:buNone/>
              <a:defRPr lang="en-US" sz="6000" i="0" kern="1200" dirty="0" smtClean="0">
                <a:solidFill>
                  <a:schemeClr val="bg1"/>
                </a:solidFill>
                <a:latin typeface="+mj-lt"/>
                <a:ea typeface="+mn-ea"/>
                <a:cs typeface="Arial" panose="020B0604020202020204" pitchFamily="34" charset="0"/>
              </a:defRPr>
            </a:lvl1pPr>
            <a:lvl2pPr marL="609602" indent="0" algn="ctr">
              <a:buNone/>
              <a:defRPr lang="en-US" sz="5400" i="1" kern="1200" dirty="0" smtClean="0">
                <a:solidFill>
                  <a:schemeClr val="accent4"/>
                </a:solidFill>
                <a:latin typeface="Lucida Handwriting" panose="03010101010101010101" pitchFamily="66" charset="0"/>
                <a:ea typeface="+mn-ea"/>
                <a:cs typeface="Arial" panose="020B0604020202020204" pitchFamily="34" charset="0"/>
              </a:defRPr>
            </a:lvl2pPr>
            <a:lvl3pPr marL="1219206" indent="0" algn="ctr">
              <a:buNone/>
              <a:defRPr lang="en-US" sz="5400" i="1" kern="1200" dirty="0" smtClean="0">
                <a:solidFill>
                  <a:schemeClr val="accent4"/>
                </a:solidFill>
                <a:latin typeface="Lucida Handwriting" panose="03010101010101010101" pitchFamily="66" charset="0"/>
                <a:ea typeface="+mn-ea"/>
                <a:cs typeface="Arial" panose="020B0604020202020204" pitchFamily="34" charset="0"/>
              </a:defRPr>
            </a:lvl3pPr>
            <a:lvl4pPr marL="1828808" indent="0" algn="ctr">
              <a:buNone/>
              <a:defRPr lang="en-US" sz="5400" i="1" kern="1200" dirty="0" smtClean="0">
                <a:solidFill>
                  <a:schemeClr val="accent4"/>
                </a:solidFill>
                <a:latin typeface="Lucida Handwriting" panose="03010101010101010101" pitchFamily="66" charset="0"/>
                <a:ea typeface="+mn-ea"/>
                <a:cs typeface="Arial" panose="020B0604020202020204" pitchFamily="34" charset="0"/>
              </a:defRPr>
            </a:lvl4pPr>
            <a:lvl5pPr marL="2438412" indent="0" algn="ctr">
              <a:buNone/>
              <a:defRPr lang="en-US" sz="5400" i="1" kern="1200" dirty="0">
                <a:solidFill>
                  <a:schemeClr val="accent4"/>
                </a:solidFill>
                <a:latin typeface="Lucida Handwriting" panose="03010101010101010101" pitchFamily="66" charset="0"/>
                <a:ea typeface="+mn-ea"/>
                <a:cs typeface="Arial" panose="020B0604020202020204" pitchFamily="34" charset="0"/>
              </a:defRPr>
            </a:lvl5pPr>
          </a:lstStyle>
          <a:p>
            <a:pPr lvl="0" rtl="0"/>
            <a:r>
              <a:rPr lang="vi-VN" noProof="0" dirty="0"/>
              <a:t>ALLAN</a:t>
            </a:r>
          </a:p>
          <a:p>
            <a:pPr lvl="0" rtl="0"/>
            <a:r>
              <a:rPr lang="vi-VN" noProof="0" dirty="0"/>
              <a:t>MATTSON</a:t>
            </a:r>
          </a:p>
        </p:txBody>
      </p:sp>
      <p:sp>
        <p:nvSpPr>
          <p:cNvPr id="3" name="Tiêu đề phụ 2">
            <a:extLst>
              <a:ext uri="{FF2B5EF4-FFF2-40B4-BE49-F238E27FC236}">
                <a16:creationId xmlns:a16="http://schemas.microsoft.com/office/drawing/2014/main" id="{F1FB117C-9559-4A1B-9901-3C29242FE548}"/>
              </a:ext>
            </a:extLst>
          </p:cNvPr>
          <p:cNvSpPr>
            <a:spLocks noGrp="1"/>
          </p:cNvSpPr>
          <p:nvPr>
            <p:ph type="subTitle" idx="1" hasCustomPrompt="1"/>
          </p:nvPr>
        </p:nvSpPr>
        <p:spPr>
          <a:xfrm>
            <a:off x="1534" y="0"/>
            <a:ext cx="6856466" cy="843674"/>
          </a:xfrm>
          <a:solidFill>
            <a:schemeClr val="accent6"/>
          </a:solidFill>
        </p:spPr>
        <p:txBody>
          <a:bodyPr rtlCol="0" anchor="ctr" anchorCtr="0">
            <a:normAutofit/>
          </a:bodyPr>
          <a:lstStyle>
            <a:lvl1pPr marL="0" indent="0" algn="ctr" defTabSz="914393" rtl="0" eaLnBrk="1" latinLnBrk="0" hangingPunct="1">
              <a:lnSpc>
                <a:spcPct val="85000"/>
              </a:lnSpc>
              <a:spcBef>
                <a:spcPts val="0"/>
              </a:spcBef>
              <a:buNone/>
              <a:defRPr lang="en-US" sz="2400" i="0" kern="1200" dirty="0">
                <a:solidFill>
                  <a:schemeClr val="bg1"/>
                </a:solidFill>
                <a:latin typeface="+mn-lt"/>
                <a:ea typeface="+mn-ea"/>
                <a:cs typeface="+mn-cs"/>
              </a:defRPr>
            </a:lvl1pPr>
            <a:lvl2pPr marL="609604" indent="0" algn="ctr">
              <a:buNone/>
              <a:defRPr sz="2667"/>
            </a:lvl2pPr>
            <a:lvl3pPr marL="1219206" indent="0" algn="ctr">
              <a:buNone/>
              <a:defRPr sz="2400"/>
            </a:lvl3pPr>
            <a:lvl4pPr marL="1828808" indent="0" algn="ctr">
              <a:buNone/>
              <a:defRPr sz="2133"/>
            </a:lvl4pPr>
            <a:lvl5pPr marL="2438412" indent="0" algn="ctr">
              <a:buNone/>
              <a:defRPr sz="2133"/>
            </a:lvl5pPr>
            <a:lvl6pPr marL="3048014" indent="0" algn="ctr">
              <a:buNone/>
              <a:defRPr sz="2133"/>
            </a:lvl6pPr>
            <a:lvl7pPr marL="3657616" indent="0" algn="ctr">
              <a:buNone/>
              <a:defRPr sz="2133"/>
            </a:lvl7pPr>
            <a:lvl8pPr marL="4267218" indent="0" algn="ctr">
              <a:buNone/>
              <a:defRPr sz="2133"/>
            </a:lvl8pPr>
            <a:lvl9pPr marL="4876822" indent="0" algn="ctr">
              <a:buNone/>
              <a:defRPr sz="2133"/>
            </a:lvl9pPr>
          </a:lstStyle>
          <a:p>
            <a:pPr rtl="0"/>
            <a:r>
              <a:rPr lang="vi-VN" noProof="0" dirty="0"/>
              <a:t>BẤM ĐỂ CHỈNH SỬA KIỂU TIÊU ĐỀ PHỤ BẢN CÁI</a:t>
            </a:r>
          </a:p>
        </p:txBody>
      </p:sp>
      <p:sp>
        <p:nvSpPr>
          <p:cNvPr id="2" name="Tiêu đề 1">
            <a:extLst>
              <a:ext uri="{FF2B5EF4-FFF2-40B4-BE49-F238E27FC236}">
                <a16:creationId xmlns:a16="http://schemas.microsoft.com/office/drawing/2014/main" id="{C8092771-246C-4ADE-9BF0-EFF146686085}"/>
              </a:ext>
            </a:extLst>
          </p:cNvPr>
          <p:cNvSpPr>
            <a:spLocks noGrp="1"/>
          </p:cNvSpPr>
          <p:nvPr>
            <p:ph type="ctrTitle" hasCustomPrompt="1"/>
          </p:nvPr>
        </p:nvSpPr>
        <p:spPr>
          <a:xfrm>
            <a:off x="1" y="851780"/>
            <a:ext cx="6857999" cy="2408412"/>
          </a:xfrm>
        </p:spPr>
        <p:txBody>
          <a:bodyPr rtlCol="0" anchor="b">
            <a:noAutofit/>
          </a:bodyPr>
          <a:lstStyle>
            <a:lvl1pPr algn="ctr">
              <a:defRPr lang="en-US" sz="6800" kern="1200" dirty="0">
                <a:solidFill>
                  <a:schemeClr val="accent6">
                    <a:lumMod val="50000"/>
                  </a:schemeClr>
                </a:solidFill>
                <a:latin typeface="+mj-lt"/>
                <a:ea typeface="+mj-ea"/>
                <a:cs typeface="+mj-cs"/>
              </a:defRPr>
            </a:lvl1pPr>
          </a:lstStyle>
          <a:p>
            <a:pPr rtl="0"/>
            <a:r>
              <a:rPr lang="vi-VN" noProof="0" dirty="0"/>
              <a:t>CẢM HỨNG</a:t>
            </a:r>
            <a:br>
              <a:rPr lang="vi-VN" noProof="0" dirty="0"/>
            </a:br>
            <a:r>
              <a:rPr lang="vi-VN" noProof="0" dirty="0"/>
              <a:t>SÁCH</a:t>
            </a:r>
          </a:p>
        </p:txBody>
      </p:sp>
      <p:sp>
        <p:nvSpPr>
          <p:cNvPr id="5" name="Chỗ dành sẵn cho văn bản 4">
            <a:extLst>
              <a:ext uri="{FF2B5EF4-FFF2-40B4-BE49-F238E27FC236}">
                <a16:creationId xmlns:a16="http://schemas.microsoft.com/office/drawing/2014/main" id="{7B21A755-EF1B-4426-A5DF-5E2890923452}"/>
              </a:ext>
            </a:extLst>
          </p:cNvPr>
          <p:cNvSpPr>
            <a:spLocks noGrp="1"/>
          </p:cNvSpPr>
          <p:nvPr>
            <p:ph type="body" sz="quarter" idx="16"/>
          </p:nvPr>
        </p:nvSpPr>
        <p:spPr>
          <a:xfrm>
            <a:off x="-1" y="6815698"/>
            <a:ext cx="6858000" cy="842400"/>
          </a:xfrm>
          <a:solidFill>
            <a:schemeClr val="bg1">
              <a:alpha val="15000"/>
            </a:schemeClr>
          </a:solidFill>
        </p:spPr>
        <p:txBody>
          <a:bodyPr rtlCol="0" anchor="ctr" anchorCtr="0">
            <a:normAutofit/>
          </a:bodyPr>
          <a:lstStyle>
            <a:lvl1pPr marL="0" indent="0" algn="ctr">
              <a:buNone/>
              <a:defRPr lang="en-US" sz="1800" b="1" i="0" kern="1200" dirty="0" smtClean="0">
                <a:solidFill>
                  <a:schemeClr val="accent6">
                    <a:lumMod val="20000"/>
                    <a:lumOff val="80000"/>
                    <a:alpha val="85000"/>
                  </a:schemeClr>
                </a:solidFill>
                <a:latin typeface="+mn-lt"/>
                <a:ea typeface="+mn-ea"/>
                <a:cs typeface="+mn-cs"/>
              </a:defRPr>
            </a:lvl1pPr>
            <a:lvl2pPr marL="609602" indent="0">
              <a:buNone/>
              <a:defRPr lang="en-US" sz="2400" i="0" kern="1200" dirty="0" smtClean="0">
                <a:solidFill>
                  <a:schemeClr val="accent6">
                    <a:lumMod val="40000"/>
                    <a:lumOff val="60000"/>
                    <a:alpha val="65000"/>
                  </a:schemeClr>
                </a:solidFill>
                <a:latin typeface="+mn-lt"/>
                <a:ea typeface="+mn-ea"/>
                <a:cs typeface="+mn-cs"/>
              </a:defRPr>
            </a:lvl2pPr>
            <a:lvl3pPr>
              <a:defRPr lang="en-US" sz="2400" i="0" kern="1200" dirty="0" smtClean="0">
                <a:solidFill>
                  <a:schemeClr val="accent6">
                    <a:lumMod val="40000"/>
                    <a:lumOff val="60000"/>
                    <a:alpha val="65000"/>
                  </a:schemeClr>
                </a:solidFill>
                <a:latin typeface="+mn-lt"/>
                <a:ea typeface="+mn-ea"/>
                <a:cs typeface="+mn-cs"/>
              </a:defRPr>
            </a:lvl3pPr>
            <a:lvl4pPr>
              <a:defRPr lang="en-US" sz="2400" i="0" kern="1200" dirty="0" smtClean="0">
                <a:solidFill>
                  <a:schemeClr val="accent6">
                    <a:lumMod val="40000"/>
                    <a:lumOff val="60000"/>
                    <a:alpha val="65000"/>
                  </a:schemeClr>
                </a:solidFill>
                <a:latin typeface="+mn-lt"/>
                <a:ea typeface="+mn-ea"/>
                <a:cs typeface="+mn-cs"/>
              </a:defRPr>
            </a:lvl4pPr>
            <a:lvl5pPr>
              <a:defRPr lang="en-US" sz="2400" i="0" kern="1200" dirty="0">
                <a:solidFill>
                  <a:schemeClr val="accent6">
                    <a:lumMod val="40000"/>
                    <a:lumOff val="60000"/>
                    <a:alpha val="65000"/>
                  </a:schemeClr>
                </a:solidFill>
                <a:latin typeface="+mn-lt"/>
                <a:ea typeface="+mn-ea"/>
                <a:cs typeface="+mn-cs"/>
              </a:defRPr>
            </a:lvl5pPr>
          </a:lstStyle>
          <a:p>
            <a:pPr lvl="0" rtl="0"/>
            <a:r>
              <a:rPr lang="en-US" noProof="0"/>
              <a:t>Edit Master text styles</a:t>
            </a:r>
          </a:p>
        </p:txBody>
      </p:sp>
    </p:spTree>
    <p:extLst>
      <p:ext uri="{BB962C8B-B14F-4D97-AF65-F5344CB8AC3E}">
        <p14:creationId xmlns:p14="http://schemas.microsoft.com/office/powerpoint/2010/main" val="401824928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êu đề và Nội dung">
    <p:spTree>
      <p:nvGrpSpPr>
        <p:cNvPr id="1" name=""/>
        <p:cNvGrpSpPr/>
        <p:nvPr/>
      </p:nvGrpSpPr>
      <p:grpSpPr>
        <a:xfrm>
          <a:off x="0" y="0"/>
          <a:ext cx="0" cy="0"/>
          <a:chOff x="0" y="0"/>
          <a:chExt cx="0" cy="0"/>
        </a:xfrm>
      </p:grpSpPr>
      <p:sp>
        <p:nvSpPr>
          <p:cNvPr id="20" name="Chỗ dành sẵn cho hình ảnh 19">
            <a:extLst>
              <a:ext uri="{FF2B5EF4-FFF2-40B4-BE49-F238E27FC236}">
                <a16:creationId xmlns:a16="http://schemas.microsoft.com/office/drawing/2014/main" id="{DE7517E5-CB6F-47FC-BB2E-B3EA7A392A75}"/>
              </a:ext>
            </a:extLst>
          </p:cNvPr>
          <p:cNvSpPr>
            <a:spLocks noGrp="1"/>
          </p:cNvSpPr>
          <p:nvPr>
            <p:ph type="pic" sz="quarter" idx="15"/>
          </p:nvPr>
        </p:nvSpPr>
        <p:spPr>
          <a:xfrm>
            <a:off x="1" y="2"/>
            <a:ext cx="6858000" cy="9905999"/>
          </a:xfrm>
        </p:spPr>
        <p:txBody>
          <a:bodyPr rtlCol="0" anchor="ctr" anchorCtr="0">
            <a:normAutofit/>
          </a:bodyPr>
          <a:lstStyle>
            <a:lvl1pPr marL="0" indent="0" algn="ctr">
              <a:buNone/>
              <a:defRPr sz="2000"/>
            </a:lvl1pPr>
          </a:lstStyle>
          <a:p>
            <a:pPr rtl="0"/>
            <a:r>
              <a:rPr lang="en-US" noProof="0"/>
              <a:t>Click icon to add picture</a:t>
            </a:r>
            <a:endParaRPr lang="vi-VN" noProof="0" dirty="0"/>
          </a:p>
        </p:txBody>
      </p:sp>
      <p:sp>
        <p:nvSpPr>
          <p:cNvPr id="16" name="Chỗ dành sẵn cho văn bản 15">
            <a:extLst>
              <a:ext uri="{FF2B5EF4-FFF2-40B4-BE49-F238E27FC236}">
                <a16:creationId xmlns:a16="http://schemas.microsoft.com/office/drawing/2014/main" id="{FE33AEC2-89CF-4DD2-BC32-9020D6E25752}"/>
              </a:ext>
            </a:extLst>
          </p:cNvPr>
          <p:cNvSpPr>
            <a:spLocks noGrp="1"/>
          </p:cNvSpPr>
          <p:nvPr>
            <p:ph type="body" sz="quarter" idx="13" hasCustomPrompt="1"/>
          </p:nvPr>
        </p:nvSpPr>
        <p:spPr>
          <a:xfrm>
            <a:off x="1" y="880397"/>
            <a:ext cx="6858000" cy="843674"/>
          </a:xfrm>
          <a:noFill/>
        </p:spPr>
        <p:txBody>
          <a:bodyPr rtlCol="0" anchor="ctr" anchorCtr="0">
            <a:normAutofit/>
          </a:bodyPr>
          <a:lstStyle>
            <a:lvl1pPr marL="0" indent="0" algn="ctr">
              <a:lnSpc>
                <a:spcPct val="80000"/>
              </a:lnSpc>
              <a:spcBef>
                <a:spcPts val="0"/>
              </a:spcBef>
              <a:buNone/>
              <a:defRPr lang="en-US" sz="4800" b="1" i="0" kern="1200" dirty="0" smtClean="0">
                <a:solidFill>
                  <a:schemeClr val="accent1"/>
                </a:solidFill>
                <a:latin typeface="+mj-lt"/>
                <a:ea typeface="+mn-ea"/>
                <a:cs typeface="Arial" panose="020B0604020202020204" pitchFamily="34" charset="0"/>
              </a:defRPr>
            </a:lvl1pPr>
            <a:lvl2pPr marL="609602" indent="0" algn="ctr">
              <a:buNone/>
              <a:defRPr lang="en-US" sz="5400" i="1" kern="1200" dirty="0" smtClean="0">
                <a:solidFill>
                  <a:schemeClr val="accent4"/>
                </a:solidFill>
                <a:latin typeface="Lucida Handwriting" panose="03010101010101010101" pitchFamily="66" charset="0"/>
                <a:ea typeface="+mn-ea"/>
                <a:cs typeface="Arial" panose="020B0604020202020204" pitchFamily="34" charset="0"/>
              </a:defRPr>
            </a:lvl2pPr>
            <a:lvl3pPr marL="1219206" indent="0" algn="ctr">
              <a:buNone/>
              <a:defRPr lang="en-US" sz="5400" i="1" kern="1200" dirty="0" smtClean="0">
                <a:solidFill>
                  <a:schemeClr val="accent4"/>
                </a:solidFill>
                <a:latin typeface="Lucida Handwriting" panose="03010101010101010101" pitchFamily="66" charset="0"/>
                <a:ea typeface="+mn-ea"/>
                <a:cs typeface="Arial" panose="020B0604020202020204" pitchFamily="34" charset="0"/>
              </a:defRPr>
            </a:lvl3pPr>
            <a:lvl4pPr marL="1828808" indent="0" algn="ctr">
              <a:buNone/>
              <a:defRPr lang="en-US" sz="5400" i="1" kern="1200" dirty="0" smtClean="0">
                <a:solidFill>
                  <a:schemeClr val="accent4"/>
                </a:solidFill>
                <a:latin typeface="Lucida Handwriting" panose="03010101010101010101" pitchFamily="66" charset="0"/>
                <a:ea typeface="+mn-ea"/>
                <a:cs typeface="Arial" panose="020B0604020202020204" pitchFamily="34" charset="0"/>
              </a:defRPr>
            </a:lvl4pPr>
            <a:lvl5pPr marL="2438412" indent="0" algn="ctr">
              <a:buNone/>
              <a:defRPr lang="en-US" sz="5400" i="1" kern="1200" dirty="0">
                <a:solidFill>
                  <a:schemeClr val="accent4"/>
                </a:solidFill>
                <a:latin typeface="Lucida Handwriting" panose="03010101010101010101" pitchFamily="66" charset="0"/>
                <a:ea typeface="+mn-ea"/>
                <a:cs typeface="Arial" panose="020B0604020202020204" pitchFamily="34" charset="0"/>
              </a:defRPr>
            </a:lvl5pPr>
          </a:lstStyle>
          <a:p>
            <a:pPr lvl="0" rtl="0"/>
            <a:r>
              <a:rPr lang="vi-VN" noProof="0" dirty="0"/>
              <a:t>ALLAN MATTSON</a:t>
            </a:r>
          </a:p>
        </p:txBody>
      </p:sp>
      <p:sp>
        <p:nvSpPr>
          <p:cNvPr id="3" name="Tiêu đề phụ 2">
            <a:extLst>
              <a:ext uri="{FF2B5EF4-FFF2-40B4-BE49-F238E27FC236}">
                <a16:creationId xmlns:a16="http://schemas.microsoft.com/office/drawing/2014/main" id="{F1FB117C-9559-4A1B-9901-3C29242FE548}"/>
              </a:ext>
            </a:extLst>
          </p:cNvPr>
          <p:cNvSpPr>
            <a:spLocks noGrp="1"/>
          </p:cNvSpPr>
          <p:nvPr>
            <p:ph type="subTitle" idx="1" hasCustomPrompt="1"/>
          </p:nvPr>
        </p:nvSpPr>
        <p:spPr>
          <a:xfrm>
            <a:off x="1" y="7189420"/>
            <a:ext cx="6858000" cy="500767"/>
          </a:xfrm>
          <a:noFill/>
        </p:spPr>
        <p:txBody>
          <a:bodyPr rtlCol="0" anchor="ctr" anchorCtr="0">
            <a:normAutofit/>
          </a:bodyPr>
          <a:lstStyle>
            <a:lvl1pPr marL="0" indent="0" algn="ctr" defTabSz="914393" rtl="0" eaLnBrk="1" latinLnBrk="0" hangingPunct="1">
              <a:lnSpc>
                <a:spcPct val="85000"/>
              </a:lnSpc>
              <a:spcBef>
                <a:spcPts val="0"/>
              </a:spcBef>
              <a:buNone/>
              <a:defRPr lang="en-US" sz="2700" i="0" kern="1200" dirty="0">
                <a:solidFill>
                  <a:schemeClr val="bg1">
                    <a:alpha val="65000"/>
                  </a:schemeClr>
                </a:solidFill>
                <a:latin typeface="+mj-lt"/>
                <a:ea typeface="+mn-ea"/>
                <a:cs typeface="+mn-cs"/>
              </a:defRPr>
            </a:lvl1pPr>
            <a:lvl2pPr marL="609604" indent="0" algn="ctr">
              <a:buNone/>
              <a:defRPr sz="2667"/>
            </a:lvl2pPr>
            <a:lvl3pPr marL="1219206" indent="0" algn="ctr">
              <a:buNone/>
              <a:defRPr sz="2400"/>
            </a:lvl3pPr>
            <a:lvl4pPr marL="1828808" indent="0" algn="ctr">
              <a:buNone/>
              <a:defRPr sz="2133"/>
            </a:lvl4pPr>
            <a:lvl5pPr marL="2438412" indent="0" algn="ctr">
              <a:buNone/>
              <a:defRPr sz="2133"/>
            </a:lvl5pPr>
            <a:lvl6pPr marL="3048014" indent="0" algn="ctr">
              <a:buNone/>
              <a:defRPr sz="2133"/>
            </a:lvl6pPr>
            <a:lvl7pPr marL="3657616" indent="0" algn="ctr">
              <a:buNone/>
              <a:defRPr sz="2133"/>
            </a:lvl7pPr>
            <a:lvl8pPr marL="4267218" indent="0" algn="ctr">
              <a:buNone/>
              <a:defRPr sz="2133"/>
            </a:lvl8pPr>
            <a:lvl9pPr marL="4876822" indent="0" algn="ctr">
              <a:buNone/>
              <a:defRPr sz="2133"/>
            </a:lvl9pPr>
          </a:lstStyle>
          <a:p>
            <a:pPr rtl="0"/>
            <a:r>
              <a:rPr lang="vi-VN" noProof="0" dirty="0"/>
              <a:t>BIẾN GIẤC MƠ CỦA BẠN THÀNH HIỆN THỰC</a:t>
            </a:r>
          </a:p>
        </p:txBody>
      </p:sp>
      <p:sp>
        <p:nvSpPr>
          <p:cNvPr id="2" name="Tiêu đề 1">
            <a:extLst>
              <a:ext uri="{FF2B5EF4-FFF2-40B4-BE49-F238E27FC236}">
                <a16:creationId xmlns:a16="http://schemas.microsoft.com/office/drawing/2014/main" id="{C8092771-246C-4ADE-9BF0-EFF146686085}"/>
              </a:ext>
            </a:extLst>
          </p:cNvPr>
          <p:cNvSpPr>
            <a:spLocks noGrp="1"/>
          </p:cNvSpPr>
          <p:nvPr>
            <p:ph type="ctrTitle" hasCustomPrompt="1"/>
          </p:nvPr>
        </p:nvSpPr>
        <p:spPr>
          <a:xfrm>
            <a:off x="-1" y="7860399"/>
            <a:ext cx="6858000" cy="1365000"/>
          </a:xfrm>
          <a:solidFill>
            <a:schemeClr val="accent1">
              <a:lumMod val="50000"/>
              <a:alpha val="50000"/>
            </a:schemeClr>
          </a:solidFill>
        </p:spPr>
        <p:txBody>
          <a:bodyPr tIns="144000" rtlCol="0" anchor="ctr" anchorCtr="0">
            <a:noAutofit/>
          </a:bodyPr>
          <a:lstStyle>
            <a:lvl1pPr algn="ctr">
              <a:lnSpc>
                <a:spcPct val="80000"/>
              </a:lnSpc>
              <a:defRPr lang="en-US" sz="7000" b="1" kern="1200" dirty="0">
                <a:solidFill>
                  <a:schemeClr val="bg1"/>
                </a:solidFill>
                <a:latin typeface="+mn-lt"/>
                <a:ea typeface="+mj-ea"/>
                <a:cs typeface="+mj-cs"/>
              </a:defRPr>
            </a:lvl1pPr>
          </a:lstStyle>
          <a:p>
            <a:pPr rtl="0"/>
            <a:r>
              <a:rPr lang="vi-VN" noProof="0" dirty="0"/>
              <a:t>CẢM HỨNG</a:t>
            </a:r>
          </a:p>
        </p:txBody>
      </p:sp>
      <p:sp>
        <p:nvSpPr>
          <p:cNvPr id="6" name="Chỗ dành sẵn cho văn bản 5">
            <a:extLst>
              <a:ext uri="{FF2B5EF4-FFF2-40B4-BE49-F238E27FC236}">
                <a16:creationId xmlns:a16="http://schemas.microsoft.com/office/drawing/2014/main" id="{E1735485-8BEE-46F6-88A2-DDB45D1CC21B}"/>
              </a:ext>
            </a:extLst>
          </p:cNvPr>
          <p:cNvSpPr>
            <a:spLocks noGrp="1"/>
          </p:cNvSpPr>
          <p:nvPr>
            <p:ph type="body" sz="quarter" idx="16" hasCustomPrompt="1"/>
          </p:nvPr>
        </p:nvSpPr>
        <p:spPr>
          <a:xfrm>
            <a:off x="1" y="260683"/>
            <a:ext cx="6858000" cy="763588"/>
          </a:xfrm>
        </p:spPr>
        <p:txBody>
          <a:bodyPr rtlCol="0" anchor="ctr" anchorCtr="0">
            <a:noAutofit/>
          </a:bodyPr>
          <a:lstStyle>
            <a:lvl1pPr marL="0" indent="0" algn="ctr">
              <a:buNone/>
              <a:defRPr sz="2099">
                <a:solidFill>
                  <a:schemeClr val="accent1">
                    <a:alpha val="65000"/>
                  </a:schemeClr>
                </a:solidFill>
                <a:latin typeface="+mj-lt"/>
              </a:defRPr>
            </a:lvl1pPr>
            <a:lvl2pPr marL="609602" indent="0">
              <a:buNone/>
              <a:defRPr sz="2400">
                <a:latin typeface="+mj-lt"/>
              </a:defRPr>
            </a:lvl2pPr>
            <a:lvl3pPr marL="1219206" indent="0">
              <a:buNone/>
              <a:defRPr sz="2400">
                <a:latin typeface="+mj-lt"/>
              </a:defRPr>
            </a:lvl3pPr>
            <a:lvl4pPr marL="1828808" indent="0">
              <a:buNone/>
              <a:defRPr sz="2400">
                <a:latin typeface="+mj-lt"/>
              </a:defRPr>
            </a:lvl4pPr>
            <a:lvl5pPr marL="2438412" indent="0">
              <a:buNone/>
              <a:defRPr sz="2400">
                <a:latin typeface="+mj-lt"/>
              </a:defRPr>
            </a:lvl5pPr>
          </a:lstStyle>
          <a:p>
            <a:pPr lvl="0" rtl="0"/>
            <a:r>
              <a:rPr lang="vi-VN" noProof="0" dirty="0"/>
              <a:t>THEO DANH SÁCH </a:t>
            </a:r>
            <a:r>
              <a:rPr lang="vi-VN" noProof="0" dirty="0" err="1"/>
              <a:t>SÁCH</a:t>
            </a:r>
            <a:r>
              <a:rPr lang="vi-VN" noProof="0" dirty="0"/>
              <a:t> BÁN CHẠY NHẤT CỦA TỜ NEW YORK TIMES</a:t>
            </a:r>
          </a:p>
        </p:txBody>
      </p:sp>
    </p:spTree>
    <p:extLst>
      <p:ext uri="{BB962C8B-B14F-4D97-AF65-F5344CB8AC3E}">
        <p14:creationId xmlns:p14="http://schemas.microsoft.com/office/powerpoint/2010/main" val="406901776"/>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ố trí tùy chỉnh">
    <p:spTree>
      <p:nvGrpSpPr>
        <p:cNvPr id="1" name=""/>
        <p:cNvGrpSpPr/>
        <p:nvPr/>
      </p:nvGrpSpPr>
      <p:grpSpPr>
        <a:xfrm>
          <a:off x="0" y="0"/>
          <a:ext cx="0" cy="0"/>
          <a:chOff x="0" y="0"/>
          <a:chExt cx="0" cy="0"/>
        </a:xfrm>
      </p:grpSpPr>
      <p:sp>
        <p:nvSpPr>
          <p:cNvPr id="12" name="Chỗ dành sẵn cho hình ảnh 11">
            <a:extLst>
              <a:ext uri="{FF2B5EF4-FFF2-40B4-BE49-F238E27FC236}">
                <a16:creationId xmlns:a16="http://schemas.microsoft.com/office/drawing/2014/main" id="{90FF8255-3715-46D8-9BEB-B53E4585CAA3}"/>
              </a:ext>
            </a:extLst>
          </p:cNvPr>
          <p:cNvSpPr>
            <a:spLocks noGrp="1"/>
          </p:cNvSpPr>
          <p:nvPr>
            <p:ph type="pic" sz="quarter" idx="17"/>
          </p:nvPr>
        </p:nvSpPr>
        <p:spPr>
          <a:xfrm>
            <a:off x="1" y="1243542"/>
            <a:ext cx="6858000" cy="5228167"/>
          </a:xfrm>
        </p:spPr>
        <p:txBody>
          <a:bodyPr rtlCol="0" anchor="ctr" anchorCtr="0">
            <a:normAutofit/>
          </a:bodyPr>
          <a:lstStyle>
            <a:lvl1pPr marL="0" indent="0" algn="ctr">
              <a:buNone/>
              <a:defRPr sz="2000"/>
            </a:lvl1pPr>
          </a:lstStyle>
          <a:p>
            <a:pPr rtl="0"/>
            <a:r>
              <a:rPr lang="en-US" noProof="0"/>
              <a:t>Click icon to add picture</a:t>
            </a:r>
            <a:endParaRPr lang="vi-VN" noProof="0" dirty="0"/>
          </a:p>
        </p:txBody>
      </p:sp>
      <p:sp>
        <p:nvSpPr>
          <p:cNvPr id="2" name="Tiêu đề 1">
            <a:extLst>
              <a:ext uri="{FF2B5EF4-FFF2-40B4-BE49-F238E27FC236}">
                <a16:creationId xmlns:a16="http://schemas.microsoft.com/office/drawing/2014/main" id="{76BF411F-CCF3-4639-B503-504F43ED1B38}"/>
              </a:ext>
            </a:extLst>
          </p:cNvPr>
          <p:cNvSpPr>
            <a:spLocks noGrp="1"/>
          </p:cNvSpPr>
          <p:nvPr>
            <p:ph type="title" hasCustomPrompt="1"/>
          </p:nvPr>
        </p:nvSpPr>
        <p:spPr>
          <a:xfrm>
            <a:off x="1" y="6460824"/>
            <a:ext cx="6858000" cy="1209000"/>
          </a:xfrm>
          <a:solidFill>
            <a:srgbClr val="01383B"/>
          </a:solidFill>
        </p:spPr>
        <p:txBody>
          <a:bodyPr tIns="108000" rtlCol="0">
            <a:normAutofit/>
          </a:bodyPr>
          <a:lstStyle>
            <a:lvl1pPr algn="ctr">
              <a:defRPr sz="6000" b="1">
                <a:solidFill>
                  <a:schemeClr val="bg1"/>
                </a:solidFill>
              </a:defRPr>
            </a:lvl1pPr>
          </a:lstStyle>
          <a:p>
            <a:pPr rtl="0"/>
            <a:r>
              <a:rPr lang="vi-VN" noProof="0" dirty="0"/>
              <a:t>CẢM HỨNG</a:t>
            </a:r>
          </a:p>
        </p:txBody>
      </p:sp>
      <p:sp>
        <p:nvSpPr>
          <p:cNvPr id="14" name="Chỗ dành sẵn cho văn bản 13">
            <a:extLst>
              <a:ext uri="{FF2B5EF4-FFF2-40B4-BE49-F238E27FC236}">
                <a16:creationId xmlns:a16="http://schemas.microsoft.com/office/drawing/2014/main" id="{F406E0DF-BA23-4457-9B5C-DD047BC81969}"/>
              </a:ext>
            </a:extLst>
          </p:cNvPr>
          <p:cNvSpPr>
            <a:spLocks noGrp="1"/>
          </p:cNvSpPr>
          <p:nvPr>
            <p:ph type="body" sz="quarter" idx="18" hasCustomPrompt="1"/>
          </p:nvPr>
        </p:nvSpPr>
        <p:spPr>
          <a:xfrm>
            <a:off x="2" y="384257"/>
            <a:ext cx="6858000" cy="500767"/>
          </a:xfrm>
        </p:spPr>
        <p:txBody>
          <a:bodyPr rtlCol="0">
            <a:normAutofit/>
          </a:bodyPr>
          <a:lstStyle>
            <a:lvl1pPr marL="0" indent="0" algn="ctr">
              <a:buNone/>
              <a:defRPr sz="2599">
                <a:solidFill>
                  <a:schemeClr val="bg2">
                    <a:lumMod val="25000"/>
                  </a:schemeClr>
                </a:solidFill>
                <a:latin typeface="+mj-lt"/>
              </a:defRPr>
            </a:lvl1pPr>
          </a:lstStyle>
          <a:p>
            <a:pPr lvl="0" rtl="0"/>
            <a:r>
              <a:rPr lang="vi-VN" noProof="0" dirty="0"/>
              <a:t>BIẾN GIẤC MƠ CỦA BẠN THÀNH HIỆN THỰC</a:t>
            </a:r>
          </a:p>
        </p:txBody>
      </p:sp>
      <p:sp>
        <p:nvSpPr>
          <p:cNvPr id="16" name="Chỗ dành sẵn cho văn bản 15">
            <a:extLst>
              <a:ext uri="{FF2B5EF4-FFF2-40B4-BE49-F238E27FC236}">
                <a16:creationId xmlns:a16="http://schemas.microsoft.com/office/drawing/2014/main" id="{505714CA-1256-4D03-A202-2387A676DEB5}"/>
              </a:ext>
            </a:extLst>
          </p:cNvPr>
          <p:cNvSpPr>
            <a:spLocks noGrp="1"/>
          </p:cNvSpPr>
          <p:nvPr>
            <p:ph type="body" sz="quarter" idx="19" hasCustomPrompt="1"/>
          </p:nvPr>
        </p:nvSpPr>
        <p:spPr>
          <a:xfrm>
            <a:off x="1" y="8047465"/>
            <a:ext cx="6858000" cy="842698"/>
          </a:xfrm>
        </p:spPr>
        <p:txBody>
          <a:bodyPr rtlCol="0">
            <a:noAutofit/>
          </a:bodyPr>
          <a:lstStyle>
            <a:lvl1pPr marL="0" indent="0" algn="ctr">
              <a:buNone/>
              <a:defRPr sz="5800" b="1">
                <a:solidFill>
                  <a:schemeClr val="accent2"/>
                </a:solidFill>
              </a:defRPr>
            </a:lvl1pPr>
            <a:lvl2pPr>
              <a:defRPr sz="5800"/>
            </a:lvl2pPr>
            <a:lvl3pPr>
              <a:defRPr sz="5800"/>
            </a:lvl3pPr>
            <a:lvl4pPr>
              <a:defRPr sz="5800"/>
            </a:lvl4pPr>
            <a:lvl5pPr>
              <a:defRPr sz="5800"/>
            </a:lvl5pPr>
          </a:lstStyle>
          <a:p>
            <a:pPr lvl="0" rtl="0"/>
            <a:r>
              <a:rPr lang="vi-VN" noProof="0" dirty="0"/>
              <a:t>ALLAN MATTSON</a:t>
            </a:r>
          </a:p>
        </p:txBody>
      </p:sp>
      <p:sp>
        <p:nvSpPr>
          <p:cNvPr id="19" name="Chỗ dành sẵn cho văn bản 18">
            <a:extLst>
              <a:ext uri="{FF2B5EF4-FFF2-40B4-BE49-F238E27FC236}">
                <a16:creationId xmlns:a16="http://schemas.microsoft.com/office/drawing/2014/main" id="{795639E3-EE2A-44FC-B111-46A0B5E802E5}"/>
              </a:ext>
            </a:extLst>
          </p:cNvPr>
          <p:cNvSpPr>
            <a:spLocks noGrp="1"/>
          </p:cNvSpPr>
          <p:nvPr>
            <p:ph type="body" sz="quarter" idx="20" hasCustomPrompt="1"/>
          </p:nvPr>
        </p:nvSpPr>
        <p:spPr>
          <a:xfrm>
            <a:off x="1" y="8972015"/>
            <a:ext cx="6858000" cy="283767"/>
          </a:xfrm>
        </p:spPr>
        <p:txBody>
          <a:bodyPr rtlCol="0">
            <a:noAutofit/>
          </a:bodyPr>
          <a:lstStyle>
            <a:lvl1pPr marL="0" indent="0" algn="ctr">
              <a:buNone/>
              <a:defRPr sz="2000">
                <a:solidFill>
                  <a:schemeClr val="bg2">
                    <a:lumMod val="25000"/>
                  </a:schemeClr>
                </a:solidFill>
                <a:latin typeface="+mj-lt"/>
              </a:defRPr>
            </a:lvl1pPr>
            <a:lvl2pPr algn="ctr">
              <a:defRPr>
                <a:solidFill>
                  <a:schemeClr val="accent2">
                    <a:lumMod val="90000"/>
                    <a:lumOff val="10000"/>
                  </a:schemeClr>
                </a:solidFill>
                <a:latin typeface="+mj-lt"/>
              </a:defRPr>
            </a:lvl2pPr>
            <a:lvl3pPr algn="ctr">
              <a:defRPr>
                <a:solidFill>
                  <a:schemeClr val="accent2">
                    <a:lumMod val="90000"/>
                    <a:lumOff val="10000"/>
                  </a:schemeClr>
                </a:solidFill>
                <a:latin typeface="+mj-lt"/>
              </a:defRPr>
            </a:lvl3pPr>
            <a:lvl4pPr algn="ctr">
              <a:defRPr>
                <a:solidFill>
                  <a:schemeClr val="accent2">
                    <a:lumMod val="90000"/>
                    <a:lumOff val="10000"/>
                  </a:schemeClr>
                </a:solidFill>
                <a:latin typeface="+mj-lt"/>
              </a:defRPr>
            </a:lvl4pPr>
            <a:lvl5pPr algn="ctr">
              <a:defRPr>
                <a:solidFill>
                  <a:schemeClr val="accent2">
                    <a:lumMod val="90000"/>
                    <a:lumOff val="10000"/>
                  </a:schemeClr>
                </a:solidFill>
                <a:latin typeface="+mj-lt"/>
              </a:defRPr>
            </a:lvl5pPr>
          </a:lstStyle>
          <a:p>
            <a:pPr lvl="0" rtl="0"/>
            <a:r>
              <a:rPr lang="vi-VN" noProof="0" dirty="0"/>
              <a:t>THEO DANH SÁCH </a:t>
            </a:r>
            <a:r>
              <a:rPr lang="vi-VN" noProof="0" dirty="0" err="1"/>
              <a:t>SÁCH</a:t>
            </a:r>
            <a:r>
              <a:rPr lang="vi-VN" noProof="0" dirty="0"/>
              <a:t> BÁN CHẠY NHẤT CỦA TỜ NEW YORK TIMES</a:t>
            </a:r>
          </a:p>
        </p:txBody>
      </p:sp>
    </p:spTree>
    <p:extLst>
      <p:ext uri="{BB962C8B-B14F-4D97-AF65-F5344CB8AC3E}">
        <p14:creationId xmlns:p14="http://schemas.microsoft.com/office/powerpoint/2010/main" val="33227242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l" defTabSz="804569" rtl="0" eaLnBrk="1" fontAlgn="auto" latinLnBrk="0" hangingPunct="1">
              <a:lnSpc>
                <a:spcPct val="100000"/>
              </a:lnSpc>
              <a:spcBef>
                <a:spcPts val="0"/>
              </a:spcBef>
              <a:spcAft>
                <a:spcPts val="0"/>
              </a:spcAft>
              <a:buClrTx/>
              <a:buSzTx/>
              <a:buFontTx/>
              <a:buNone/>
              <a:tabLst/>
              <a:defRPr/>
            </a:pPr>
            <a:fld id="{E1020C3F-562B-4B39-82F2-B6A768141C08}" type="datetimeFigureOut">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804569" rtl="0" eaLnBrk="1" fontAlgn="auto" latinLnBrk="0" hangingPunct="1">
                <a:lnSpc>
                  <a:spcPct val="100000"/>
                </a:lnSpc>
                <a:spcBef>
                  <a:spcPts val="0"/>
                </a:spcBef>
                <a:spcAft>
                  <a:spcPts val="0"/>
                </a:spcAft>
                <a:buClrTx/>
                <a:buSzTx/>
                <a:buFontTx/>
                <a:buNone/>
                <a:tabLst/>
                <a:defRPr/>
              </a:pPr>
              <a:t>5/3/2024</a:t>
            </a:fld>
            <a:endParaRPr kumimoji="0" lang="en-U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804569"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804569" rtl="0" eaLnBrk="1" fontAlgn="auto" latinLnBrk="0" hangingPunct="1">
              <a:lnSpc>
                <a:spcPct val="100000"/>
              </a:lnSpc>
              <a:spcBef>
                <a:spcPts val="0"/>
              </a:spcBef>
              <a:spcAft>
                <a:spcPts val="0"/>
              </a:spcAft>
              <a:buClrTx/>
              <a:buSzTx/>
              <a:buFontTx/>
              <a:buNone/>
              <a:tabLst/>
              <a:defRPr/>
            </a:pPr>
            <a:fld id="{1413831F-FFE6-48A5-B4DB-C6DA849BB669}" type="slidenum">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804569"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1902769"/>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804569" rtl="0" eaLnBrk="1" fontAlgn="auto" latinLnBrk="0" hangingPunct="1">
              <a:lnSpc>
                <a:spcPct val="100000"/>
              </a:lnSpc>
              <a:spcBef>
                <a:spcPts val="0"/>
              </a:spcBef>
              <a:spcAft>
                <a:spcPts val="0"/>
              </a:spcAft>
              <a:buClrTx/>
              <a:buSzTx/>
              <a:buFontTx/>
              <a:buNone/>
              <a:tabLst/>
              <a:defRPr/>
            </a:pPr>
            <a:fld id="{E1020C3F-562B-4B39-82F2-B6A768141C08}" type="datetimeFigureOut">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804569" rtl="0" eaLnBrk="1" fontAlgn="auto" latinLnBrk="0" hangingPunct="1">
                <a:lnSpc>
                  <a:spcPct val="100000"/>
                </a:lnSpc>
                <a:spcBef>
                  <a:spcPts val="0"/>
                </a:spcBef>
                <a:spcAft>
                  <a:spcPts val="0"/>
                </a:spcAft>
                <a:buClrTx/>
                <a:buSzTx/>
                <a:buFontTx/>
                <a:buNone/>
                <a:tabLst/>
                <a:defRPr/>
              </a:pPr>
              <a:t>5/3/2024</a:t>
            </a:fld>
            <a:endParaRPr kumimoji="0" lang="en-U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804569"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804569" rtl="0" eaLnBrk="1" fontAlgn="auto" latinLnBrk="0" hangingPunct="1">
              <a:lnSpc>
                <a:spcPct val="100000"/>
              </a:lnSpc>
              <a:spcBef>
                <a:spcPts val="0"/>
              </a:spcBef>
              <a:spcAft>
                <a:spcPts val="0"/>
              </a:spcAft>
              <a:buClrTx/>
              <a:buSzTx/>
              <a:buFontTx/>
              <a:buNone/>
              <a:tabLst/>
              <a:defRPr/>
            </a:pPr>
            <a:fld id="{1413831F-FFE6-48A5-B4DB-C6DA849BB669}" type="slidenum">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804569"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19229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804569" rtl="0" eaLnBrk="1" fontAlgn="auto" latinLnBrk="0" hangingPunct="1">
              <a:lnSpc>
                <a:spcPct val="100000"/>
              </a:lnSpc>
              <a:spcBef>
                <a:spcPts val="0"/>
              </a:spcBef>
              <a:spcAft>
                <a:spcPts val="0"/>
              </a:spcAft>
              <a:buClrTx/>
              <a:buSzTx/>
              <a:buFontTx/>
              <a:buNone/>
              <a:tabLst/>
              <a:defRPr/>
            </a:pPr>
            <a:fld id="{E1020C3F-562B-4B39-82F2-B6A768141C08}" type="datetimeFigureOut">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804569" rtl="0" eaLnBrk="1" fontAlgn="auto" latinLnBrk="0" hangingPunct="1">
                <a:lnSpc>
                  <a:spcPct val="100000"/>
                </a:lnSpc>
                <a:spcBef>
                  <a:spcPts val="0"/>
                </a:spcBef>
                <a:spcAft>
                  <a:spcPts val="0"/>
                </a:spcAft>
                <a:buClrTx/>
                <a:buSzTx/>
                <a:buFontTx/>
                <a:buNone/>
                <a:tabLst/>
                <a:defRPr/>
              </a:pPr>
              <a:t>5/3/2024</a:t>
            </a:fld>
            <a:endParaRPr kumimoji="0" lang="en-U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804569"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804569" rtl="0" eaLnBrk="1" fontAlgn="auto" latinLnBrk="0" hangingPunct="1">
              <a:lnSpc>
                <a:spcPct val="100000"/>
              </a:lnSpc>
              <a:spcBef>
                <a:spcPts val="0"/>
              </a:spcBef>
              <a:spcAft>
                <a:spcPts val="0"/>
              </a:spcAft>
              <a:buClrTx/>
              <a:buSzTx/>
              <a:buFontTx/>
              <a:buNone/>
              <a:tabLst/>
              <a:defRPr/>
            </a:pPr>
            <a:fld id="{1413831F-FFE6-48A5-B4DB-C6DA849BB669}" type="slidenum">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804569"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15567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804569" rtl="0" eaLnBrk="1" fontAlgn="auto" latinLnBrk="0" hangingPunct="1">
              <a:lnSpc>
                <a:spcPct val="100000"/>
              </a:lnSpc>
              <a:spcBef>
                <a:spcPts val="0"/>
              </a:spcBef>
              <a:spcAft>
                <a:spcPts val="0"/>
              </a:spcAft>
              <a:buClrTx/>
              <a:buSzTx/>
              <a:buFontTx/>
              <a:buNone/>
              <a:tabLst/>
              <a:defRPr/>
            </a:pPr>
            <a:fld id="{E1020C3F-562B-4B39-82F2-B6A768141C08}" type="datetimeFigureOut">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804569" rtl="0" eaLnBrk="1" fontAlgn="auto" latinLnBrk="0" hangingPunct="1">
                <a:lnSpc>
                  <a:spcPct val="100000"/>
                </a:lnSpc>
                <a:spcBef>
                  <a:spcPts val="0"/>
                </a:spcBef>
                <a:spcAft>
                  <a:spcPts val="0"/>
                </a:spcAft>
                <a:buClrTx/>
                <a:buSzTx/>
                <a:buFontTx/>
                <a:buNone/>
                <a:tabLst/>
                <a:defRPr/>
              </a:pPr>
              <a:t>5/3/2024</a:t>
            </a:fld>
            <a:endParaRPr kumimoji="0" lang="en-U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804569"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804569" rtl="0" eaLnBrk="1" fontAlgn="auto" latinLnBrk="0" hangingPunct="1">
              <a:lnSpc>
                <a:spcPct val="100000"/>
              </a:lnSpc>
              <a:spcBef>
                <a:spcPts val="0"/>
              </a:spcBef>
              <a:spcAft>
                <a:spcPts val="0"/>
              </a:spcAft>
              <a:buClrTx/>
              <a:buSzTx/>
              <a:buFontTx/>
              <a:buNone/>
              <a:tabLst/>
              <a:defRPr/>
            </a:pPr>
            <a:fld id="{1413831F-FFE6-48A5-B4DB-C6DA849BB669}" type="slidenum">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804569"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61511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804569" rtl="0" eaLnBrk="1" fontAlgn="auto" latinLnBrk="0" hangingPunct="1">
              <a:lnSpc>
                <a:spcPct val="100000"/>
              </a:lnSpc>
              <a:spcBef>
                <a:spcPts val="0"/>
              </a:spcBef>
              <a:spcAft>
                <a:spcPts val="0"/>
              </a:spcAft>
              <a:buClrTx/>
              <a:buSzTx/>
              <a:buFontTx/>
              <a:buNone/>
              <a:tabLst/>
              <a:defRPr/>
            </a:pPr>
            <a:fld id="{E1020C3F-562B-4B39-82F2-B6A768141C08}" type="datetimeFigureOut">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804569" rtl="0" eaLnBrk="1" fontAlgn="auto" latinLnBrk="0" hangingPunct="1">
                <a:lnSpc>
                  <a:spcPct val="100000"/>
                </a:lnSpc>
                <a:spcBef>
                  <a:spcPts val="0"/>
                </a:spcBef>
                <a:spcAft>
                  <a:spcPts val="0"/>
                </a:spcAft>
                <a:buClrTx/>
                <a:buSzTx/>
                <a:buFontTx/>
                <a:buNone/>
                <a:tabLst/>
                <a:defRPr/>
              </a:pPr>
              <a:t>5/3/2024</a:t>
            </a:fld>
            <a:endParaRPr kumimoji="0" lang="en-U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804569"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804569" rtl="0" eaLnBrk="1" fontAlgn="auto" latinLnBrk="0" hangingPunct="1">
              <a:lnSpc>
                <a:spcPct val="100000"/>
              </a:lnSpc>
              <a:spcBef>
                <a:spcPts val="0"/>
              </a:spcBef>
              <a:spcAft>
                <a:spcPts val="0"/>
              </a:spcAft>
              <a:buClrTx/>
              <a:buSzTx/>
              <a:buFontTx/>
              <a:buNone/>
              <a:tabLst/>
              <a:defRPr/>
            </a:pPr>
            <a:fld id="{1413831F-FFE6-48A5-B4DB-C6DA849BB669}" type="slidenum">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804569"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0714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29C14B5-888A-43E6-BFD1-5794F950816A}" type="datetimeFigureOut">
              <a:rPr lang="en-US" smtClean="0"/>
              <a:t>5/3/2024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A039EA-8FCE-45F1-8BE8-2B11A088179D}" type="slidenum">
              <a:rPr lang="en-US" smtClean="0"/>
              <a:t>‹#›</a:t>
            </a:fld>
            <a:endParaRPr lang="en-US"/>
          </a:p>
        </p:txBody>
      </p:sp>
    </p:spTree>
    <p:extLst>
      <p:ext uri="{BB962C8B-B14F-4D97-AF65-F5344CB8AC3E}">
        <p14:creationId xmlns:p14="http://schemas.microsoft.com/office/powerpoint/2010/main" val="18634659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804569" rtl="0" eaLnBrk="1" fontAlgn="auto" latinLnBrk="0" hangingPunct="1">
              <a:lnSpc>
                <a:spcPct val="100000"/>
              </a:lnSpc>
              <a:spcBef>
                <a:spcPts val="0"/>
              </a:spcBef>
              <a:spcAft>
                <a:spcPts val="0"/>
              </a:spcAft>
              <a:buClrTx/>
              <a:buSzTx/>
              <a:buFontTx/>
              <a:buNone/>
              <a:tabLst/>
              <a:defRPr/>
            </a:pPr>
            <a:fld id="{E1020C3F-562B-4B39-82F2-B6A768141C08}" type="datetimeFigureOut">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804569" rtl="0" eaLnBrk="1" fontAlgn="auto" latinLnBrk="0" hangingPunct="1">
                <a:lnSpc>
                  <a:spcPct val="100000"/>
                </a:lnSpc>
                <a:spcBef>
                  <a:spcPts val="0"/>
                </a:spcBef>
                <a:spcAft>
                  <a:spcPts val="0"/>
                </a:spcAft>
                <a:buClrTx/>
                <a:buSzTx/>
                <a:buFontTx/>
                <a:buNone/>
                <a:tabLst/>
                <a:defRPr/>
              </a:pPr>
              <a:t>5/3/2024</a:t>
            </a:fld>
            <a:endParaRPr kumimoji="0" lang="en-U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804569"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804569" rtl="0" eaLnBrk="1" fontAlgn="auto" latinLnBrk="0" hangingPunct="1">
              <a:lnSpc>
                <a:spcPct val="100000"/>
              </a:lnSpc>
              <a:spcBef>
                <a:spcPts val="0"/>
              </a:spcBef>
              <a:spcAft>
                <a:spcPts val="0"/>
              </a:spcAft>
              <a:buClrTx/>
              <a:buSzTx/>
              <a:buFontTx/>
              <a:buNone/>
              <a:tabLst/>
              <a:defRPr/>
            </a:pPr>
            <a:fld id="{1413831F-FFE6-48A5-B4DB-C6DA849BB669}" type="slidenum">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804569"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61523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804569" rtl="0" eaLnBrk="1" fontAlgn="auto" latinLnBrk="0" hangingPunct="1">
              <a:lnSpc>
                <a:spcPct val="100000"/>
              </a:lnSpc>
              <a:spcBef>
                <a:spcPts val="0"/>
              </a:spcBef>
              <a:spcAft>
                <a:spcPts val="0"/>
              </a:spcAft>
              <a:buClrTx/>
              <a:buSzTx/>
              <a:buFontTx/>
              <a:buNone/>
              <a:tabLst/>
              <a:defRPr/>
            </a:pPr>
            <a:fld id="{E1020C3F-562B-4B39-82F2-B6A768141C08}" type="datetimeFigureOut">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804569" rtl="0" eaLnBrk="1" fontAlgn="auto" latinLnBrk="0" hangingPunct="1">
                <a:lnSpc>
                  <a:spcPct val="100000"/>
                </a:lnSpc>
                <a:spcBef>
                  <a:spcPts val="0"/>
                </a:spcBef>
                <a:spcAft>
                  <a:spcPts val="0"/>
                </a:spcAft>
                <a:buClrTx/>
                <a:buSzTx/>
                <a:buFontTx/>
                <a:buNone/>
                <a:tabLst/>
                <a:defRPr/>
              </a:pPr>
              <a:t>5/3/2024</a:t>
            </a:fld>
            <a:endParaRPr kumimoji="0" lang="en-U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804569"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804569" rtl="0" eaLnBrk="1" fontAlgn="auto" latinLnBrk="0" hangingPunct="1">
              <a:lnSpc>
                <a:spcPct val="100000"/>
              </a:lnSpc>
              <a:spcBef>
                <a:spcPts val="0"/>
              </a:spcBef>
              <a:spcAft>
                <a:spcPts val="0"/>
              </a:spcAft>
              <a:buClrTx/>
              <a:buSzTx/>
              <a:buFontTx/>
              <a:buNone/>
              <a:tabLst/>
              <a:defRPr/>
            </a:pPr>
            <a:fld id="{1413831F-FFE6-48A5-B4DB-C6DA849BB669}" type="slidenum">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804569"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78360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804569" rtl="0" eaLnBrk="1" fontAlgn="auto" latinLnBrk="0" hangingPunct="1">
              <a:lnSpc>
                <a:spcPct val="100000"/>
              </a:lnSpc>
              <a:spcBef>
                <a:spcPts val="0"/>
              </a:spcBef>
              <a:spcAft>
                <a:spcPts val="0"/>
              </a:spcAft>
              <a:buClrTx/>
              <a:buSzTx/>
              <a:buFontTx/>
              <a:buNone/>
              <a:tabLst/>
              <a:defRPr/>
            </a:pPr>
            <a:fld id="{E1020C3F-562B-4B39-82F2-B6A768141C08}" type="datetimeFigureOut">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804569" rtl="0" eaLnBrk="1" fontAlgn="auto" latinLnBrk="0" hangingPunct="1">
                <a:lnSpc>
                  <a:spcPct val="100000"/>
                </a:lnSpc>
                <a:spcBef>
                  <a:spcPts val="0"/>
                </a:spcBef>
                <a:spcAft>
                  <a:spcPts val="0"/>
                </a:spcAft>
                <a:buClrTx/>
                <a:buSzTx/>
                <a:buFontTx/>
                <a:buNone/>
                <a:tabLst/>
                <a:defRPr/>
              </a:pPr>
              <a:t>5/3/2024</a:t>
            </a:fld>
            <a:endParaRPr kumimoji="0" lang="en-U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804569"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804569" rtl="0" eaLnBrk="1" fontAlgn="auto" latinLnBrk="0" hangingPunct="1">
              <a:lnSpc>
                <a:spcPct val="100000"/>
              </a:lnSpc>
              <a:spcBef>
                <a:spcPts val="0"/>
              </a:spcBef>
              <a:spcAft>
                <a:spcPts val="0"/>
              </a:spcAft>
              <a:buClrTx/>
              <a:buSzTx/>
              <a:buFontTx/>
              <a:buNone/>
              <a:tabLst/>
              <a:defRPr/>
            </a:pPr>
            <a:fld id="{1413831F-FFE6-48A5-B4DB-C6DA849BB669}" type="slidenum">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804569"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41723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804569" rtl="0" eaLnBrk="1" fontAlgn="auto" latinLnBrk="0" hangingPunct="1">
              <a:lnSpc>
                <a:spcPct val="100000"/>
              </a:lnSpc>
              <a:spcBef>
                <a:spcPts val="0"/>
              </a:spcBef>
              <a:spcAft>
                <a:spcPts val="0"/>
              </a:spcAft>
              <a:buClrTx/>
              <a:buSzTx/>
              <a:buFontTx/>
              <a:buNone/>
              <a:tabLst/>
              <a:defRPr/>
            </a:pPr>
            <a:fld id="{E1020C3F-562B-4B39-82F2-B6A768141C08}" type="datetimeFigureOut">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804569" rtl="0" eaLnBrk="1" fontAlgn="auto" latinLnBrk="0" hangingPunct="1">
                <a:lnSpc>
                  <a:spcPct val="100000"/>
                </a:lnSpc>
                <a:spcBef>
                  <a:spcPts val="0"/>
                </a:spcBef>
                <a:spcAft>
                  <a:spcPts val="0"/>
                </a:spcAft>
                <a:buClrTx/>
                <a:buSzTx/>
                <a:buFontTx/>
                <a:buNone/>
                <a:tabLst/>
                <a:defRPr/>
              </a:pPr>
              <a:t>5/3/2024</a:t>
            </a:fld>
            <a:endParaRPr kumimoji="0" lang="en-U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804569"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804569" rtl="0" eaLnBrk="1" fontAlgn="auto" latinLnBrk="0" hangingPunct="1">
              <a:lnSpc>
                <a:spcPct val="100000"/>
              </a:lnSpc>
              <a:spcBef>
                <a:spcPts val="0"/>
              </a:spcBef>
              <a:spcAft>
                <a:spcPts val="0"/>
              </a:spcAft>
              <a:buClrTx/>
              <a:buSzTx/>
              <a:buFontTx/>
              <a:buNone/>
              <a:tabLst/>
              <a:defRPr/>
            </a:pPr>
            <a:fld id="{1413831F-FFE6-48A5-B4DB-C6DA849BB669}" type="slidenum">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804569"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13375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804569" rtl="0" eaLnBrk="1" fontAlgn="auto" latinLnBrk="0" hangingPunct="1">
              <a:lnSpc>
                <a:spcPct val="100000"/>
              </a:lnSpc>
              <a:spcBef>
                <a:spcPts val="0"/>
              </a:spcBef>
              <a:spcAft>
                <a:spcPts val="0"/>
              </a:spcAft>
              <a:buClrTx/>
              <a:buSzTx/>
              <a:buFontTx/>
              <a:buNone/>
              <a:tabLst/>
              <a:defRPr/>
            </a:pPr>
            <a:fld id="{E1020C3F-562B-4B39-82F2-B6A768141C08}" type="datetimeFigureOut">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804569" rtl="0" eaLnBrk="1" fontAlgn="auto" latinLnBrk="0" hangingPunct="1">
                <a:lnSpc>
                  <a:spcPct val="100000"/>
                </a:lnSpc>
                <a:spcBef>
                  <a:spcPts val="0"/>
                </a:spcBef>
                <a:spcAft>
                  <a:spcPts val="0"/>
                </a:spcAft>
                <a:buClrTx/>
                <a:buSzTx/>
                <a:buFontTx/>
                <a:buNone/>
                <a:tabLst/>
                <a:defRPr/>
              </a:pPr>
              <a:t>5/3/2024</a:t>
            </a:fld>
            <a:endParaRPr kumimoji="0" lang="en-U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804569"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804569" rtl="0" eaLnBrk="1" fontAlgn="auto" latinLnBrk="0" hangingPunct="1">
              <a:lnSpc>
                <a:spcPct val="100000"/>
              </a:lnSpc>
              <a:spcBef>
                <a:spcPts val="0"/>
              </a:spcBef>
              <a:spcAft>
                <a:spcPts val="0"/>
              </a:spcAft>
              <a:buClrTx/>
              <a:buSzTx/>
              <a:buFontTx/>
              <a:buNone/>
              <a:tabLst/>
              <a:defRPr/>
            </a:pPr>
            <a:fld id="{1413831F-FFE6-48A5-B4DB-C6DA849BB669}" type="slidenum">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804569"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47208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804569" rtl="0" eaLnBrk="1" fontAlgn="auto" latinLnBrk="0" hangingPunct="1">
              <a:lnSpc>
                <a:spcPct val="100000"/>
              </a:lnSpc>
              <a:spcBef>
                <a:spcPts val="0"/>
              </a:spcBef>
              <a:spcAft>
                <a:spcPts val="0"/>
              </a:spcAft>
              <a:buClrTx/>
              <a:buSzTx/>
              <a:buFontTx/>
              <a:buNone/>
              <a:tabLst/>
              <a:defRPr/>
            </a:pPr>
            <a:fld id="{E1020C3F-562B-4B39-82F2-B6A768141C08}" type="datetimeFigureOut">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804569" rtl="0" eaLnBrk="1" fontAlgn="auto" latinLnBrk="0" hangingPunct="1">
                <a:lnSpc>
                  <a:spcPct val="100000"/>
                </a:lnSpc>
                <a:spcBef>
                  <a:spcPts val="0"/>
                </a:spcBef>
                <a:spcAft>
                  <a:spcPts val="0"/>
                </a:spcAft>
                <a:buClrTx/>
                <a:buSzTx/>
                <a:buFontTx/>
                <a:buNone/>
                <a:tabLst/>
                <a:defRPr/>
              </a:pPr>
              <a:t>5/3/2024</a:t>
            </a:fld>
            <a:endParaRPr kumimoji="0" lang="en-U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804569"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804569" rtl="0" eaLnBrk="1" fontAlgn="auto" latinLnBrk="0" hangingPunct="1">
              <a:lnSpc>
                <a:spcPct val="100000"/>
              </a:lnSpc>
              <a:spcBef>
                <a:spcPts val="0"/>
              </a:spcBef>
              <a:spcAft>
                <a:spcPts val="0"/>
              </a:spcAft>
              <a:buClrTx/>
              <a:buSzTx/>
              <a:buFontTx/>
              <a:buNone/>
              <a:tabLst/>
              <a:defRPr/>
            </a:pPr>
            <a:fld id="{1413831F-FFE6-48A5-B4DB-C6DA849BB669}" type="slidenum">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804569"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403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857250" y="1621191"/>
            <a:ext cx="5143500" cy="3448756"/>
          </a:xfrm>
        </p:spPr>
        <p:txBody>
          <a:bodyPr anchor="b"/>
          <a:lstStyle>
            <a:lvl1pPr algn="ctr">
              <a:defRPr sz="3375"/>
            </a:lvl1pPr>
          </a:lstStyle>
          <a:p>
            <a:r>
              <a:rPr lang="zh-CN" altLang="en-US"/>
              <a:t>单击此处编辑母版标题样式</a:t>
            </a:r>
          </a:p>
        </p:txBody>
      </p:sp>
      <p:sp>
        <p:nvSpPr>
          <p:cNvPr id="3" name="副标题 2"/>
          <p:cNvSpPr>
            <a:spLocks noGrp="1"/>
          </p:cNvSpPr>
          <p:nvPr>
            <p:ph type="subTitle" idx="1"/>
          </p:nvPr>
        </p:nvSpPr>
        <p:spPr>
          <a:xfrm>
            <a:off x="857250" y="5202943"/>
            <a:ext cx="5143500" cy="2391658"/>
          </a:xfrm>
        </p:spPr>
        <p:txBody>
          <a:bodyPr/>
          <a:lstStyle>
            <a:lvl1pPr marL="0" indent="0" algn="ctr">
              <a:buNone/>
              <a:defRPr sz="1350"/>
            </a:lvl1pPr>
            <a:lvl2pPr marL="257169" indent="0" algn="ctr">
              <a:buNone/>
              <a:defRPr sz="1125"/>
            </a:lvl2pPr>
            <a:lvl3pPr marL="514337" indent="0" algn="ctr">
              <a:buNone/>
              <a:defRPr sz="1013"/>
            </a:lvl3pPr>
            <a:lvl4pPr marL="771506" indent="0" algn="ctr">
              <a:buNone/>
              <a:defRPr sz="900"/>
            </a:lvl4pPr>
            <a:lvl5pPr marL="1028674" indent="0" algn="ctr">
              <a:buNone/>
              <a:defRPr sz="900"/>
            </a:lvl5pPr>
            <a:lvl6pPr marL="1285843" indent="0" algn="ctr">
              <a:buNone/>
              <a:defRPr sz="900"/>
            </a:lvl6pPr>
            <a:lvl7pPr marL="1543011" indent="0" algn="ctr">
              <a:buNone/>
              <a:defRPr sz="900"/>
            </a:lvl7pPr>
            <a:lvl8pPr marL="1800180" indent="0" algn="ctr">
              <a:buNone/>
              <a:defRPr sz="900"/>
            </a:lvl8pPr>
            <a:lvl9pPr marL="2057349" indent="0" algn="ctr">
              <a:buNone/>
              <a:defRPr sz="900"/>
            </a:lvl9pPr>
          </a:lstStyle>
          <a:p>
            <a:r>
              <a:rPr lang="zh-CN" altLang="en-US"/>
              <a:t>单击以编辑母版副标题样式</a:t>
            </a:r>
          </a:p>
        </p:txBody>
      </p:sp>
      <p:sp>
        <p:nvSpPr>
          <p:cNvPr id="4" name="日期占位符 3"/>
          <p:cNvSpPr>
            <a:spLocks noGrp="1"/>
          </p:cNvSpPr>
          <p:nvPr>
            <p:ph type="dt" sz="half" idx="10"/>
          </p:nvPr>
        </p:nvSpPr>
        <p:spPr/>
        <p:txBody>
          <a:bodyPr/>
          <a:lstStyle>
            <a:lvl1pPr>
              <a:defRPr>
                <a:latin typeface="Arial" panose="020B0604020202020204" pitchFamily="34" charset="0"/>
              </a:defRPr>
            </a:lvl1pPr>
          </a:lstStyle>
          <a:p>
            <a:pPr defTabSz="514337">
              <a:defRPr/>
            </a:pPr>
            <a:fld id="{9CE5B826-6809-49B3-9B4B-177D412235B0}" type="datetimeFigureOut">
              <a:rPr lang="zh-CN" altLang="en-US" smtClean="0">
                <a:solidFill>
                  <a:prstClr val="black">
                    <a:tint val="75000"/>
                  </a:prstClr>
                </a:solidFill>
              </a:rPr>
              <a:pPr defTabSz="514337">
                <a:defRPr/>
              </a:pPr>
              <a:t>2024/5/3</a:t>
            </a:fld>
            <a:endParaRPr lang="zh-CN" altLang="en-US" dirty="0">
              <a:solidFill>
                <a:prstClr val="black">
                  <a:tint val="75000"/>
                </a:prstClr>
              </a:solidFill>
            </a:endParaRPr>
          </a:p>
        </p:txBody>
      </p:sp>
      <p:sp>
        <p:nvSpPr>
          <p:cNvPr id="5" name="页脚占位符 4"/>
          <p:cNvSpPr>
            <a:spLocks noGrp="1"/>
          </p:cNvSpPr>
          <p:nvPr>
            <p:ph type="ftr" sz="quarter" idx="11"/>
          </p:nvPr>
        </p:nvSpPr>
        <p:spPr/>
        <p:txBody>
          <a:bodyPr/>
          <a:lstStyle>
            <a:lvl1pPr>
              <a:defRPr>
                <a:latin typeface="Arial" panose="020B0604020202020204" pitchFamily="34" charset="0"/>
              </a:defRPr>
            </a:lvl1pPr>
          </a:lstStyle>
          <a:p>
            <a:pPr defTabSz="514337">
              <a:defRPr/>
            </a:pPr>
            <a:endParaRPr lang="zh-CN" altLang="en-US" dirty="0">
              <a:solidFill>
                <a:prstClr val="black">
                  <a:tint val="75000"/>
                </a:prstClr>
              </a:solidFill>
            </a:endParaRPr>
          </a:p>
        </p:txBody>
      </p:sp>
      <p:sp>
        <p:nvSpPr>
          <p:cNvPr id="6" name="灯片编号占位符 5"/>
          <p:cNvSpPr>
            <a:spLocks noGrp="1"/>
          </p:cNvSpPr>
          <p:nvPr>
            <p:ph type="sldNum" sz="quarter" idx="12"/>
          </p:nvPr>
        </p:nvSpPr>
        <p:spPr/>
        <p:txBody>
          <a:bodyPr/>
          <a:lstStyle>
            <a:lvl1pPr>
              <a:defRPr>
                <a:latin typeface="Arial" panose="020B0604020202020204" pitchFamily="34" charset="0"/>
              </a:defRPr>
            </a:lvl1pPr>
          </a:lstStyle>
          <a:p>
            <a:pPr defTabSz="514337">
              <a:defRPr/>
            </a:pPr>
            <a:fld id="{601AD0B5-09AD-499F-88BC-01FCE55CDA76}" type="slidenum">
              <a:rPr lang="zh-CN" altLang="en-US" smtClean="0">
                <a:solidFill>
                  <a:prstClr val="black">
                    <a:tint val="75000"/>
                  </a:prstClr>
                </a:solidFill>
              </a:rPr>
              <a:pPr defTabSz="514337">
                <a:def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130626079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内容占位符 2"/>
          <p:cNvSpPr>
            <a:spLocks noGrp="1"/>
          </p:cNvSpPr>
          <p:nvPr>
            <p:ph idx="1"/>
          </p:nvPr>
        </p:nvSpPr>
        <p:spPr/>
        <p:txBody>
          <a:bodyPr/>
          <a:lstStyle>
            <a:lvl1pPr>
              <a:defRPr/>
            </a:lvl1pPr>
            <a:lvl2pPr>
              <a:defRPr/>
            </a:lvl2pPr>
            <a:lvl3pPr>
              <a:defRPr/>
            </a:lvl3pPr>
            <a:lvl4pPr>
              <a:defRPr/>
            </a:lvl4pPr>
            <a:lvl5pPr>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atin typeface="Arial" panose="020B0604020202020204" pitchFamily="34" charset="0"/>
              </a:defRPr>
            </a:lvl1pPr>
          </a:lstStyle>
          <a:p>
            <a:pPr defTabSz="514337">
              <a:defRPr/>
            </a:pPr>
            <a:fld id="{9CE5B826-6809-49B3-9B4B-177D412235B0}" type="datetimeFigureOut">
              <a:rPr lang="zh-CN" altLang="en-US" smtClean="0">
                <a:solidFill>
                  <a:prstClr val="black">
                    <a:tint val="75000"/>
                  </a:prstClr>
                </a:solidFill>
              </a:rPr>
              <a:pPr defTabSz="514337">
                <a:defRPr/>
              </a:pPr>
              <a:t>2024/5/3</a:t>
            </a:fld>
            <a:endParaRPr lang="zh-CN" altLang="en-US" dirty="0">
              <a:solidFill>
                <a:prstClr val="black">
                  <a:tint val="75000"/>
                </a:prstClr>
              </a:solidFill>
            </a:endParaRPr>
          </a:p>
        </p:txBody>
      </p:sp>
      <p:sp>
        <p:nvSpPr>
          <p:cNvPr id="5" name="页脚占位符 4"/>
          <p:cNvSpPr>
            <a:spLocks noGrp="1"/>
          </p:cNvSpPr>
          <p:nvPr>
            <p:ph type="ftr" sz="quarter" idx="11"/>
          </p:nvPr>
        </p:nvSpPr>
        <p:spPr/>
        <p:txBody>
          <a:bodyPr/>
          <a:lstStyle>
            <a:lvl1pPr>
              <a:defRPr>
                <a:latin typeface="Arial" panose="020B0604020202020204" pitchFamily="34" charset="0"/>
              </a:defRPr>
            </a:lvl1pPr>
          </a:lstStyle>
          <a:p>
            <a:pPr defTabSz="514337">
              <a:defRPr/>
            </a:pPr>
            <a:endParaRPr lang="zh-CN" altLang="en-US" dirty="0">
              <a:solidFill>
                <a:prstClr val="black">
                  <a:tint val="75000"/>
                </a:prstClr>
              </a:solidFill>
            </a:endParaRPr>
          </a:p>
        </p:txBody>
      </p:sp>
      <p:sp>
        <p:nvSpPr>
          <p:cNvPr id="6" name="灯片编号占位符 5"/>
          <p:cNvSpPr>
            <a:spLocks noGrp="1"/>
          </p:cNvSpPr>
          <p:nvPr>
            <p:ph type="sldNum" sz="quarter" idx="12"/>
          </p:nvPr>
        </p:nvSpPr>
        <p:spPr/>
        <p:txBody>
          <a:bodyPr/>
          <a:lstStyle>
            <a:lvl1pPr>
              <a:defRPr>
                <a:latin typeface="Arial" panose="020B0604020202020204" pitchFamily="34" charset="0"/>
              </a:defRPr>
            </a:lvl1pPr>
          </a:lstStyle>
          <a:p>
            <a:pPr defTabSz="514337">
              <a:defRPr/>
            </a:pPr>
            <a:fld id="{601AD0B5-09AD-499F-88BC-01FCE55CDA76}" type="slidenum">
              <a:rPr lang="zh-CN" altLang="en-US" smtClean="0">
                <a:solidFill>
                  <a:prstClr val="black">
                    <a:tint val="75000"/>
                  </a:prstClr>
                </a:solidFill>
              </a:rPr>
              <a:pPr defTabSz="514337">
                <a:def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419924494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467916" y="2469625"/>
            <a:ext cx="5915025" cy="4120620"/>
          </a:xfrm>
        </p:spPr>
        <p:txBody>
          <a:bodyPr anchor="b"/>
          <a:lstStyle>
            <a:lvl1pPr>
              <a:defRPr sz="3375"/>
            </a:lvl1pPr>
          </a:lstStyle>
          <a:p>
            <a:r>
              <a:rPr lang="zh-CN" altLang="en-US"/>
              <a:t>单击此处编辑母版标题样式</a:t>
            </a:r>
          </a:p>
        </p:txBody>
      </p:sp>
      <p:sp>
        <p:nvSpPr>
          <p:cNvPr id="3" name="文本占位符 2"/>
          <p:cNvSpPr>
            <a:spLocks noGrp="1"/>
          </p:cNvSpPr>
          <p:nvPr>
            <p:ph type="body" idx="1"/>
          </p:nvPr>
        </p:nvSpPr>
        <p:spPr>
          <a:xfrm>
            <a:off x="467916" y="6629226"/>
            <a:ext cx="5915025" cy="2166937"/>
          </a:xfrm>
        </p:spPr>
        <p:txBody>
          <a:bodyPr/>
          <a:lstStyle>
            <a:lvl1pPr marL="0" indent="0">
              <a:buNone/>
              <a:defRPr sz="1350">
                <a:solidFill>
                  <a:schemeClr val="tx1">
                    <a:tint val="75000"/>
                  </a:schemeClr>
                </a:solidFill>
              </a:defRPr>
            </a:lvl1pPr>
            <a:lvl2pPr marL="257169" indent="0">
              <a:buNone/>
              <a:defRPr sz="1125">
                <a:solidFill>
                  <a:schemeClr val="tx1">
                    <a:tint val="75000"/>
                  </a:schemeClr>
                </a:solidFill>
              </a:defRPr>
            </a:lvl2pPr>
            <a:lvl3pPr marL="514337" indent="0">
              <a:buNone/>
              <a:defRPr sz="1013">
                <a:solidFill>
                  <a:schemeClr val="tx1">
                    <a:tint val="75000"/>
                  </a:schemeClr>
                </a:solidFill>
              </a:defRPr>
            </a:lvl3pPr>
            <a:lvl4pPr marL="771506" indent="0">
              <a:buNone/>
              <a:defRPr sz="900">
                <a:solidFill>
                  <a:schemeClr val="tx1">
                    <a:tint val="75000"/>
                  </a:schemeClr>
                </a:solidFill>
              </a:defRPr>
            </a:lvl4pPr>
            <a:lvl5pPr marL="1028674" indent="0">
              <a:buNone/>
              <a:defRPr sz="900">
                <a:solidFill>
                  <a:schemeClr val="tx1">
                    <a:tint val="75000"/>
                  </a:schemeClr>
                </a:solidFill>
              </a:defRPr>
            </a:lvl5pPr>
            <a:lvl6pPr marL="1285843" indent="0">
              <a:buNone/>
              <a:defRPr sz="900">
                <a:solidFill>
                  <a:schemeClr val="tx1">
                    <a:tint val="75000"/>
                  </a:schemeClr>
                </a:solidFill>
              </a:defRPr>
            </a:lvl6pPr>
            <a:lvl7pPr marL="1543011" indent="0">
              <a:buNone/>
              <a:defRPr sz="900">
                <a:solidFill>
                  <a:schemeClr val="tx1">
                    <a:tint val="75000"/>
                  </a:schemeClr>
                </a:solidFill>
              </a:defRPr>
            </a:lvl7pPr>
            <a:lvl8pPr marL="1800180" indent="0">
              <a:buNone/>
              <a:defRPr sz="900">
                <a:solidFill>
                  <a:schemeClr val="tx1">
                    <a:tint val="75000"/>
                  </a:schemeClr>
                </a:solidFill>
              </a:defRPr>
            </a:lvl8pPr>
            <a:lvl9pPr marL="2057349" indent="0">
              <a:buNone/>
              <a:defRPr sz="9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lvl1pPr>
              <a:defRPr>
                <a:latin typeface="Arial" panose="020B0604020202020204" pitchFamily="34" charset="0"/>
              </a:defRPr>
            </a:lvl1pPr>
          </a:lstStyle>
          <a:p>
            <a:pPr defTabSz="514337">
              <a:defRPr/>
            </a:pPr>
            <a:fld id="{9CE5B826-6809-49B3-9B4B-177D412235B0}" type="datetimeFigureOut">
              <a:rPr lang="zh-CN" altLang="en-US" smtClean="0">
                <a:solidFill>
                  <a:prstClr val="black">
                    <a:tint val="75000"/>
                  </a:prstClr>
                </a:solidFill>
              </a:rPr>
              <a:pPr defTabSz="514337">
                <a:defRPr/>
              </a:pPr>
              <a:t>2024/5/3</a:t>
            </a:fld>
            <a:endParaRPr lang="zh-CN" altLang="en-US" dirty="0">
              <a:solidFill>
                <a:prstClr val="black">
                  <a:tint val="75000"/>
                </a:prstClr>
              </a:solidFill>
            </a:endParaRPr>
          </a:p>
        </p:txBody>
      </p:sp>
      <p:sp>
        <p:nvSpPr>
          <p:cNvPr id="5" name="页脚占位符 4"/>
          <p:cNvSpPr>
            <a:spLocks noGrp="1"/>
          </p:cNvSpPr>
          <p:nvPr>
            <p:ph type="ftr" sz="quarter" idx="11"/>
          </p:nvPr>
        </p:nvSpPr>
        <p:spPr/>
        <p:txBody>
          <a:bodyPr/>
          <a:lstStyle>
            <a:lvl1pPr>
              <a:defRPr>
                <a:latin typeface="Arial" panose="020B0604020202020204" pitchFamily="34" charset="0"/>
              </a:defRPr>
            </a:lvl1pPr>
          </a:lstStyle>
          <a:p>
            <a:pPr defTabSz="514337">
              <a:defRPr/>
            </a:pPr>
            <a:endParaRPr lang="zh-CN" altLang="en-US" dirty="0">
              <a:solidFill>
                <a:prstClr val="black">
                  <a:tint val="75000"/>
                </a:prstClr>
              </a:solidFill>
            </a:endParaRPr>
          </a:p>
        </p:txBody>
      </p:sp>
      <p:sp>
        <p:nvSpPr>
          <p:cNvPr id="6" name="灯片编号占位符 5"/>
          <p:cNvSpPr>
            <a:spLocks noGrp="1"/>
          </p:cNvSpPr>
          <p:nvPr>
            <p:ph type="sldNum" sz="quarter" idx="12"/>
          </p:nvPr>
        </p:nvSpPr>
        <p:spPr/>
        <p:txBody>
          <a:bodyPr/>
          <a:lstStyle>
            <a:lvl1pPr>
              <a:defRPr>
                <a:latin typeface="Arial" panose="020B0604020202020204" pitchFamily="34" charset="0"/>
              </a:defRPr>
            </a:lvl1pPr>
          </a:lstStyle>
          <a:p>
            <a:pPr defTabSz="514337">
              <a:defRPr/>
            </a:pPr>
            <a:fld id="{601AD0B5-09AD-499F-88BC-01FCE55CDA76}" type="slidenum">
              <a:rPr lang="zh-CN" altLang="en-US" smtClean="0">
                <a:solidFill>
                  <a:prstClr val="black">
                    <a:tint val="75000"/>
                  </a:prstClr>
                </a:solidFill>
              </a:rPr>
              <a:pPr defTabSz="514337">
                <a:def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59428312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内容占位符 2"/>
          <p:cNvSpPr>
            <a:spLocks noGrp="1"/>
          </p:cNvSpPr>
          <p:nvPr>
            <p:ph sz="half" idx="1"/>
          </p:nvPr>
        </p:nvSpPr>
        <p:spPr>
          <a:xfrm>
            <a:off x="471488" y="2637015"/>
            <a:ext cx="2914650" cy="6285267"/>
          </a:xfrm>
        </p:spPr>
        <p:txBody>
          <a:bodyPr/>
          <a:lstStyle>
            <a:lvl1pPr>
              <a:defRPr/>
            </a:lvl1pPr>
            <a:lvl2pPr>
              <a:defRPr/>
            </a:lvl2pPr>
            <a:lvl3pPr>
              <a:defRPr/>
            </a:lvl3pPr>
            <a:lvl4pPr>
              <a:defRPr/>
            </a:lvl4pPr>
            <a:lvl5pPr>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3471863" y="2637015"/>
            <a:ext cx="2914650" cy="6285267"/>
          </a:xfrm>
        </p:spPr>
        <p:txBody>
          <a:bodyPr/>
          <a:lstStyle>
            <a:lvl1pPr>
              <a:defRPr/>
            </a:lvl1pPr>
            <a:lvl2pPr>
              <a:defRPr/>
            </a:lvl2pPr>
            <a:lvl3pPr>
              <a:defRPr/>
            </a:lvl3pPr>
            <a:lvl4pPr>
              <a:defRPr/>
            </a:lvl4pPr>
            <a:lvl5pPr>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lvl1pPr>
              <a:defRPr>
                <a:latin typeface="Arial" panose="020B0604020202020204" pitchFamily="34" charset="0"/>
              </a:defRPr>
            </a:lvl1pPr>
          </a:lstStyle>
          <a:p>
            <a:pPr defTabSz="514337">
              <a:defRPr/>
            </a:pPr>
            <a:fld id="{9CE5B826-6809-49B3-9B4B-177D412235B0}" type="datetimeFigureOut">
              <a:rPr lang="zh-CN" altLang="en-US" smtClean="0">
                <a:solidFill>
                  <a:prstClr val="black">
                    <a:tint val="75000"/>
                  </a:prstClr>
                </a:solidFill>
              </a:rPr>
              <a:pPr defTabSz="514337">
                <a:defRPr/>
              </a:pPr>
              <a:t>2024/5/3</a:t>
            </a:fld>
            <a:endParaRPr lang="zh-CN" altLang="en-US" dirty="0">
              <a:solidFill>
                <a:prstClr val="black">
                  <a:tint val="75000"/>
                </a:prstClr>
              </a:solidFill>
            </a:endParaRPr>
          </a:p>
        </p:txBody>
      </p:sp>
      <p:sp>
        <p:nvSpPr>
          <p:cNvPr id="6" name="页脚占位符 5"/>
          <p:cNvSpPr>
            <a:spLocks noGrp="1"/>
          </p:cNvSpPr>
          <p:nvPr>
            <p:ph type="ftr" sz="quarter" idx="11"/>
          </p:nvPr>
        </p:nvSpPr>
        <p:spPr/>
        <p:txBody>
          <a:bodyPr/>
          <a:lstStyle>
            <a:lvl1pPr>
              <a:defRPr>
                <a:latin typeface="Arial" panose="020B0604020202020204" pitchFamily="34" charset="0"/>
              </a:defRPr>
            </a:lvl1pPr>
          </a:lstStyle>
          <a:p>
            <a:pPr defTabSz="514337">
              <a:defRPr/>
            </a:pPr>
            <a:endParaRPr lang="zh-CN" altLang="en-US" dirty="0">
              <a:solidFill>
                <a:prstClr val="black">
                  <a:tint val="75000"/>
                </a:prstClr>
              </a:solidFill>
            </a:endParaRPr>
          </a:p>
        </p:txBody>
      </p:sp>
      <p:sp>
        <p:nvSpPr>
          <p:cNvPr id="7" name="灯片编号占位符 6"/>
          <p:cNvSpPr>
            <a:spLocks noGrp="1"/>
          </p:cNvSpPr>
          <p:nvPr>
            <p:ph type="sldNum" sz="quarter" idx="12"/>
          </p:nvPr>
        </p:nvSpPr>
        <p:spPr/>
        <p:txBody>
          <a:bodyPr/>
          <a:lstStyle>
            <a:lvl1pPr>
              <a:defRPr>
                <a:latin typeface="Arial" panose="020B0604020202020204" pitchFamily="34" charset="0"/>
              </a:defRPr>
            </a:lvl1pPr>
          </a:lstStyle>
          <a:p>
            <a:pPr defTabSz="514337">
              <a:defRPr/>
            </a:pPr>
            <a:fld id="{601AD0B5-09AD-499F-88BC-01FCE55CDA76}" type="slidenum">
              <a:rPr lang="zh-CN" altLang="en-US" smtClean="0">
                <a:solidFill>
                  <a:prstClr val="black">
                    <a:tint val="75000"/>
                  </a:prstClr>
                </a:solidFill>
              </a:rPr>
              <a:pPr defTabSz="514337">
                <a:def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95794054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29C14B5-888A-43E6-BFD1-5794F950816A}" type="datetimeFigureOut">
              <a:rPr lang="en-US" smtClean="0"/>
              <a:t>5/3/2024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A039EA-8FCE-45F1-8BE8-2B11A088179D}" type="slidenum">
              <a:rPr lang="en-US" smtClean="0"/>
              <a:t>‹#›</a:t>
            </a:fld>
            <a:endParaRPr lang="en-US"/>
          </a:p>
        </p:txBody>
      </p:sp>
    </p:spTree>
    <p:extLst>
      <p:ext uri="{BB962C8B-B14F-4D97-AF65-F5344CB8AC3E}">
        <p14:creationId xmlns:p14="http://schemas.microsoft.com/office/powerpoint/2010/main" val="1358160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72381" y="527404"/>
            <a:ext cx="5915025" cy="1914702"/>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72382" y="2428347"/>
            <a:ext cx="2901255" cy="1190095"/>
          </a:xfrm>
        </p:spPr>
        <p:txBody>
          <a:bodyPr anchor="b"/>
          <a:lstStyle>
            <a:lvl1pPr marL="0" indent="0">
              <a:buNone/>
              <a:defRPr sz="1350" b="1"/>
            </a:lvl1pPr>
            <a:lvl2pPr marL="257169" indent="0">
              <a:buNone/>
              <a:defRPr sz="1125" b="1"/>
            </a:lvl2pPr>
            <a:lvl3pPr marL="514337" indent="0">
              <a:buNone/>
              <a:defRPr sz="1013" b="1"/>
            </a:lvl3pPr>
            <a:lvl4pPr marL="771506" indent="0">
              <a:buNone/>
              <a:defRPr sz="900" b="1"/>
            </a:lvl4pPr>
            <a:lvl5pPr marL="1028674" indent="0">
              <a:buNone/>
              <a:defRPr sz="900" b="1"/>
            </a:lvl5pPr>
            <a:lvl6pPr marL="1285843" indent="0">
              <a:buNone/>
              <a:defRPr sz="900" b="1"/>
            </a:lvl6pPr>
            <a:lvl7pPr marL="1543011" indent="0">
              <a:buNone/>
              <a:defRPr sz="900" b="1"/>
            </a:lvl7pPr>
            <a:lvl8pPr marL="1800180" indent="0">
              <a:buNone/>
              <a:defRPr sz="900" b="1"/>
            </a:lvl8pPr>
            <a:lvl9pPr marL="2057349" indent="0">
              <a:buNone/>
              <a:defRPr sz="900" b="1"/>
            </a:lvl9pPr>
          </a:lstStyle>
          <a:p>
            <a:pPr lvl="0"/>
            <a:r>
              <a:rPr lang="zh-CN" altLang="en-US"/>
              <a:t>编辑母版文本样式</a:t>
            </a:r>
          </a:p>
        </p:txBody>
      </p:sp>
      <p:sp>
        <p:nvSpPr>
          <p:cNvPr id="4" name="内容占位符 3"/>
          <p:cNvSpPr>
            <a:spLocks noGrp="1"/>
          </p:cNvSpPr>
          <p:nvPr>
            <p:ph sz="half" idx="2"/>
          </p:nvPr>
        </p:nvSpPr>
        <p:spPr>
          <a:xfrm>
            <a:off x="472382" y="3618442"/>
            <a:ext cx="2901255" cy="5322183"/>
          </a:xfrm>
        </p:spPr>
        <p:txBody>
          <a:bodyPr/>
          <a:lstStyle>
            <a:lvl1pPr>
              <a:defRPr/>
            </a:lvl1pPr>
            <a:lvl2pPr>
              <a:defRPr/>
            </a:lvl2pPr>
            <a:lvl3pPr>
              <a:defRPr/>
            </a:lvl3pPr>
            <a:lvl4pPr>
              <a:defRPr/>
            </a:lvl4pPr>
            <a:lvl5pPr>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3471863" y="2428347"/>
            <a:ext cx="2915543" cy="1190095"/>
          </a:xfrm>
        </p:spPr>
        <p:txBody>
          <a:bodyPr anchor="b"/>
          <a:lstStyle>
            <a:lvl1pPr marL="0" indent="0">
              <a:buNone/>
              <a:defRPr sz="1350" b="1"/>
            </a:lvl1pPr>
            <a:lvl2pPr marL="257169" indent="0">
              <a:buNone/>
              <a:defRPr sz="1125" b="1"/>
            </a:lvl2pPr>
            <a:lvl3pPr marL="514337" indent="0">
              <a:buNone/>
              <a:defRPr sz="1013" b="1"/>
            </a:lvl3pPr>
            <a:lvl4pPr marL="771506" indent="0">
              <a:buNone/>
              <a:defRPr sz="900" b="1"/>
            </a:lvl4pPr>
            <a:lvl5pPr marL="1028674" indent="0">
              <a:buNone/>
              <a:defRPr sz="900" b="1"/>
            </a:lvl5pPr>
            <a:lvl6pPr marL="1285843" indent="0">
              <a:buNone/>
              <a:defRPr sz="900" b="1"/>
            </a:lvl6pPr>
            <a:lvl7pPr marL="1543011" indent="0">
              <a:buNone/>
              <a:defRPr sz="900" b="1"/>
            </a:lvl7pPr>
            <a:lvl8pPr marL="1800180" indent="0">
              <a:buNone/>
              <a:defRPr sz="900" b="1"/>
            </a:lvl8pPr>
            <a:lvl9pPr marL="2057349" indent="0">
              <a:buNone/>
              <a:defRPr sz="900" b="1"/>
            </a:lvl9pPr>
          </a:lstStyle>
          <a:p>
            <a:pPr lvl="0"/>
            <a:r>
              <a:rPr lang="zh-CN" altLang="en-US"/>
              <a:t>编辑母版文本样式</a:t>
            </a:r>
          </a:p>
        </p:txBody>
      </p:sp>
      <p:sp>
        <p:nvSpPr>
          <p:cNvPr id="6" name="内容占位符 5"/>
          <p:cNvSpPr>
            <a:spLocks noGrp="1"/>
          </p:cNvSpPr>
          <p:nvPr>
            <p:ph sz="quarter" idx="4"/>
          </p:nvPr>
        </p:nvSpPr>
        <p:spPr>
          <a:xfrm>
            <a:off x="3471863" y="3618442"/>
            <a:ext cx="2915543" cy="5322183"/>
          </a:xfrm>
        </p:spPr>
        <p:txBody>
          <a:bodyPr/>
          <a:lstStyle>
            <a:lvl1pPr>
              <a:defRPr/>
            </a:lvl1pPr>
            <a:lvl2pPr>
              <a:defRPr/>
            </a:lvl2pPr>
            <a:lvl3pPr>
              <a:defRPr/>
            </a:lvl3pPr>
            <a:lvl4pPr>
              <a:defRPr/>
            </a:lvl4pPr>
            <a:lvl5pPr>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lvl1pPr>
              <a:defRPr>
                <a:latin typeface="Arial" panose="020B0604020202020204" pitchFamily="34" charset="0"/>
              </a:defRPr>
            </a:lvl1pPr>
          </a:lstStyle>
          <a:p>
            <a:pPr defTabSz="514337">
              <a:defRPr/>
            </a:pPr>
            <a:fld id="{9CE5B826-6809-49B3-9B4B-177D412235B0}" type="datetimeFigureOut">
              <a:rPr lang="zh-CN" altLang="en-US" smtClean="0">
                <a:solidFill>
                  <a:prstClr val="black">
                    <a:tint val="75000"/>
                  </a:prstClr>
                </a:solidFill>
              </a:rPr>
              <a:pPr defTabSz="514337">
                <a:defRPr/>
              </a:pPr>
              <a:t>2024/5/3</a:t>
            </a:fld>
            <a:endParaRPr lang="zh-CN" altLang="en-US" dirty="0">
              <a:solidFill>
                <a:prstClr val="black">
                  <a:tint val="75000"/>
                </a:prstClr>
              </a:solidFill>
            </a:endParaRPr>
          </a:p>
        </p:txBody>
      </p:sp>
      <p:sp>
        <p:nvSpPr>
          <p:cNvPr id="8" name="页脚占位符 7"/>
          <p:cNvSpPr>
            <a:spLocks noGrp="1"/>
          </p:cNvSpPr>
          <p:nvPr>
            <p:ph type="ftr" sz="quarter" idx="11"/>
          </p:nvPr>
        </p:nvSpPr>
        <p:spPr/>
        <p:txBody>
          <a:bodyPr/>
          <a:lstStyle>
            <a:lvl1pPr>
              <a:defRPr>
                <a:latin typeface="Arial" panose="020B0604020202020204" pitchFamily="34" charset="0"/>
              </a:defRPr>
            </a:lvl1pPr>
          </a:lstStyle>
          <a:p>
            <a:pPr defTabSz="514337">
              <a:defRPr/>
            </a:pPr>
            <a:endParaRPr lang="zh-CN" altLang="en-US" dirty="0">
              <a:solidFill>
                <a:prstClr val="black">
                  <a:tint val="75000"/>
                </a:prstClr>
              </a:solidFill>
            </a:endParaRPr>
          </a:p>
        </p:txBody>
      </p:sp>
      <p:sp>
        <p:nvSpPr>
          <p:cNvPr id="9" name="灯片编号占位符 8"/>
          <p:cNvSpPr>
            <a:spLocks noGrp="1"/>
          </p:cNvSpPr>
          <p:nvPr>
            <p:ph type="sldNum" sz="quarter" idx="12"/>
          </p:nvPr>
        </p:nvSpPr>
        <p:spPr/>
        <p:txBody>
          <a:bodyPr/>
          <a:lstStyle>
            <a:lvl1pPr>
              <a:defRPr>
                <a:latin typeface="Arial" panose="020B0604020202020204" pitchFamily="34" charset="0"/>
              </a:defRPr>
            </a:lvl1pPr>
          </a:lstStyle>
          <a:p>
            <a:pPr defTabSz="514337">
              <a:defRPr/>
            </a:pPr>
            <a:fld id="{601AD0B5-09AD-499F-88BC-01FCE55CDA76}" type="slidenum">
              <a:rPr lang="zh-CN" altLang="en-US" smtClean="0">
                <a:solidFill>
                  <a:prstClr val="black">
                    <a:tint val="75000"/>
                  </a:prstClr>
                </a:solidFill>
              </a:rPr>
              <a:pPr defTabSz="514337">
                <a:def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151003575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日期占位符 2"/>
          <p:cNvSpPr>
            <a:spLocks noGrp="1"/>
          </p:cNvSpPr>
          <p:nvPr>
            <p:ph type="dt" sz="half" idx="10"/>
          </p:nvPr>
        </p:nvSpPr>
        <p:spPr/>
        <p:txBody>
          <a:bodyPr/>
          <a:lstStyle>
            <a:lvl1pPr>
              <a:defRPr>
                <a:latin typeface="Arial" panose="020B0604020202020204" pitchFamily="34" charset="0"/>
              </a:defRPr>
            </a:lvl1pPr>
          </a:lstStyle>
          <a:p>
            <a:pPr defTabSz="514337">
              <a:defRPr/>
            </a:pPr>
            <a:fld id="{9CE5B826-6809-49B3-9B4B-177D412235B0}" type="datetimeFigureOut">
              <a:rPr lang="zh-CN" altLang="en-US" smtClean="0">
                <a:solidFill>
                  <a:prstClr val="black">
                    <a:tint val="75000"/>
                  </a:prstClr>
                </a:solidFill>
              </a:rPr>
              <a:pPr defTabSz="514337">
                <a:defRPr/>
              </a:pPr>
              <a:t>2024/5/3</a:t>
            </a:fld>
            <a:endParaRPr lang="zh-CN" altLang="en-US" dirty="0">
              <a:solidFill>
                <a:prstClr val="black">
                  <a:tint val="75000"/>
                </a:prstClr>
              </a:solidFill>
            </a:endParaRPr>
          </a:p>
        </p:txBody>
      </p:sp>
      <p:sp>
        <p:nvSpPr>
          <p:cNvPr id="4" name="页脚占位符 3"/>
          <p:cNvSpPr>
            <a:spLocks noGrp="1"/>
          </p:cNvSpPr>
          <p:nvPr>
            <p:ph type="ftr" sz="quarter" idx="11"/>
          </p:nvPr>
        </p:nvSpPr>
        <p:spPr/>
        <p:txBody>
          <a:bodyPr/>
          <a:lstStyle>
            <a:lvl1pPr>
              <a:defRPr>
                <a:latin typeface="Arial" panose="020B0604020202020204" pitchFamily="34" charset="0"/>
              </a:defRPr>
            </a:lvl1pPr>
          </a:lstStyle>
          <a:p>
            <a:pPr defTabSz="514337">
              <a:defRPr/>
            </a:pPr>
            <a:endParaRPr lang="zh-CN" altLang="en-US" dirty="0">
              <a:solidFill>
                <a:prstClr val="black">
                  <a:tint val="75000"/>
                </a:prstClr>
              </a:solidFill>
            </a:endParaRPr>
          </a:p>
        </p:txBody>
      </p:sp>
      <p:sp>
        <p:nvSpPr>
          <p:cNvPr id="5" name="灯片编号占位符 4"/>
          <p:cNvSpPr>
            <a:spLocks noGrp="1"/>
          </p:cNvSpPr>
          <p:nvPr>
            <p:ph type="sldNum" sz="quarter" idx="12"/>
          </p:nvPr>
        </p:nvSpPr>
        <p:spPr/>
        <p:txBody>
          <a:bodyPr/>
          <a:lstStyle>
            <a:lvl1pPr>
              <a:defRPr>
                <a:latin typeface="Arial" panose="020B0604020202020204" pitchFamily="34" charset="0"/>
              </a:defRPr>
            </a:lvl1pPr>
          </a:lstStyle>
          <a:p>
            <a:pPr defTabSz="514337">
              <a:defRPr/>
            </a:pPr>
            <a:fld id="{601AD0B5-09AD-499F-88BC-01FCE55CDA76}" type="slidenum">
              <a:rPr lang="zh-CN" altLang="en-US" smtClean="0">
                <a:solidFill>
                  <a:prstClr val="black">
                    <a:tint val="75000"/>
                  </a:prstClr>
                </a:solidFill>
              </a:rPr>
              <a:pPr defTabSz="514337">
                <a:def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295505147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atin typeface="Arial" panose="020B0604020202020204" pitchFamily="34" charset="0"/>
              </a:defRPr>
            </a:lvl1pPr>
          </a:lstStyle>
          <a:p>
            <a:pPr defTabSz="514337">
              <a:defRPr/>
            </a:pPr>
            <a:fld id="{9CE5B826-6809-49B3-9B4B-177D412235B0}" type="datetimeFigureOut">
              <a:rPr lang="zh-CN" altLang="en-US" smtClean="0">
                <a:solidFill>
                  <a:prstClr val="black">
                    <a:tint val="75000"/>
                  </a:prstClr>
                </a:solidFill>
              </a:rPr>
              <a:pPr defTabSz="514337">
                <a:defRPr/>
              </a:pPr>
              <a:t>2024/5/3</a:t>
            </a:fld>
            <a:endParaRPr lang="zh-CN" altLang="en-US" dirty="0">
              <a:solidFill>
                <a:prstClr val="black">
                  <a:tint val="75000"/>
                </a:prstClr>
              </a:solidFill>
            </a:endParaRPr>
          </a:p>
        </p:txBody>
      </p:sp>
      <p:sp>
        <p:nvSpPr>
          <p:cNvPr id="3" name="页脚占位符 2"/>
          <p:cNvSpPr>
            <a:spLocks noGrp="1"/>
          </p:cNvSpPr>
          <p:nvPr>
            <p:ph type="ftr" sz="quarter" idx="11"/>
          </p:nvPr>
        </p:nvSpPr>
        <p:spPr/>
        <p:txBody>
          <a:bodyPr/>
          <a:lstStyle>
            <a:lvl1pPr>
              <a:defRPr>
                <a:latin typeface="Arial" panose="020B0604020202020204" pitchFamily="34" charset="0"/>
              </a:defRPr>
            </a:lvl1pPr>
          </a:lstStyle>
          <a:p>
            <a:pPr defTabSz="514337">
              <a:defRPr/>
            </a:pPr>
            <a:endParaRPr lang="zh-CN" altLang="en-US" dirty="0">
              <a:solidFill>
                <a:prstClr val="black">
                  <a:tint val="75000"/>
                </a:prstClr>
              </a:solidFill>
            </a:endParaRPr>
          </a:p>
        </p:txBody>
      </p:sp>
      <p:sp>
        <p:nvSpPr>
          <p:cNvPr id="4" name="灯片编号占位符 3"/>
          <p:cNvSpPr>
            <a:spLocks noGrp="1"/>
          </p:cNvSpPr>
          <p:nvPr>
            <p:ph type="sldNum" sz="quarter" idx="12"/>
          </p:nvPr>
        </p:nvSpPr>
        <p:spPr/>
        <p:txBody>
          <a:bodyPr/>
          <a:lstStyle>
            <a:lvl1pPr>
              <a:defRPr>
                <a:latin typeface="Arial" panose="020B0604020202020204" pitchFamily="34" charset="0"/>
              </a:defRPr>
            </a:lvl1pPr>
          </a:lstStyle>
          <a:p>
            <a:pPr defTabSz="514337">
              <a:defRPr/>
            </a:pPr>
            <a:fld id="{601AD0B5-09AD-499F-88BC-01FCE55CDA76}" type="slidenum">
              <a:rPr lang="zh-CN" altLang="en-US" smtClean="0">
                <a:solidFill>
                  <a:prstClr val="black">
                    <a:tint val="75000"/>
                  </a:prstClr>
                </a:solidFill>
              </a:rPr>
              <a:pPr defTabSz="514337">
                <a:def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173338135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72381" y="660400"/>
            <a:ext cx="2211883" cy="2311400"/>
          </a:xfrm>
        </p:spPr>
        <p:txBody>
          <a:bodyPr anchor="b"/>
          <a:lstStyle>
            <a:lvl1pPr>
              <a:defRPr sz="1800"/>
            </a:lvl1pPr>
          </a:lstStyle>
          <a:p>
            <a:r>
              <a:rPr lang="zh-CN" altLang="en-US"/>
              <a:t>单击此处编辑母版标题样式</a:t>
            </a:r>
          </a:p>
        </p:txBody>
      </p:sp>
      <p:sp>
        <p:nvSpPr>
          <p:cNvPr id="3" name="内容占位符 2"/>
          <p:cNvSpPr>
            <a:spLocks noGrp="1"/>
          </p:cNvSpPr>
          <p:nvPr>
            <p:ph idx="1"/>
          </p:nvPr>
        </p:nvSpPr>
        <p:spPr>
          <a:xfrm>
            <a:off x="2915543" y="1426283"/>
            <a:ext cx="3471863" cy="7039681"/>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72381" y="2971802"/>
            <a:ext cx="2211883" cy="5505627"/>
          </a:xfrm>
        </p:spPr>
        <p:txBody>
          <a:bodyPr/>
          <a:lstStyle>
            <a:lvl1pPr marL="0" indent="0">
              <a:buNone/>
              <a:defRPr sz="900"/>
            </a:lvl1pPr>
            <a:lvl2pPr marL="257169" indent="0">
              <a:buNone/>
              <a:defRPr sz="788"/>
            </a:lvl2pPr>
            <a:lvl3pPr marL="514337" indent="0">
              <a:buNone/>
              <a:defRPr sz="675"/>
            </a:lvl3pPr>
            <a:lvl4pPr marL="771506" indent="0">
              <a:buNone/>
              <a:defRPr sz="563"/>
            </a:lvl4pPr>
            <a:lvl5pPr marL="1028674" indent="0">
              <a:buNone/>
              <a:defRPr sz="563"/>
            </a:lvl5pPr>
            <a:lvl6pPr marL="1285843" indent="0">
              <a:buNone/>
              <a:defRPr sz="563"/>
            </a:lvl6pPr>
            <a:lvl7pPr marL="1543011" indent="0">
              <a:buNone/>
              <a:defRPr sz="563"/>
            </a:lvl7pPr>
            <a:lvl8pPr marL="1800180" indent="0">
              <a:buNone/>
              <a:defRPr sz="563"/>
            </a:lvl8pPr>
            <a:lvl9pPr marL="2057349" indent="0">
              <a:buNone/>
              <a:defRPr sz="563"/>
            </a:lvl9pPr>
          </a:lstStyle>
          <a:p>
            <a:pPr lvl="0"/>
            <a:r>
              <a:rPr lang="zh-CN" altLang="en-US"/>
              <a:t>编辑母版文本样式</a:t>
            </a:r>
          </a:p>
        </p:txBody>
      </p:sp>
      <p:sp>
        <p:nvSpPr>
          <p:cNvPr id="5" name="日期占位符 4"/>
          <p:cNvSpPr>
            <a:spLocks noGrp="1"/>
          </p:cNvSpPr>
          <p:nvPr>
            <p:ph type="dt" sz="half" idx="10"/>
          </p:nvPr>
        </p:nvSpPr>
        <p:spPr/>
        <p:txBody>
          <a:bodyPr/>
          <a:lstStyle>
            <a:lvl1pPr>
              <a:defRPr>
                <a:latin typeface="Arial" panose="020B0604020202020204" pitchFamily="34" charset="0"/>
              </a:defRPr>
            </a:lvl1pPr>
          </a:lstStyle>
          <a:p>
            <a:pPr defTabSz="514337">
              <a:defRPr/>
            </a:pPr>
            <a:fld id="{9CE5B826-6809-49B3-9B4B-177D412235B0}" type="datetimeFigureOut">
              <a:rPr lang="zh-CN" altLang="en-US" smtClean="0">
                <a:solidFill>
                  <a:prstClr val="black">
                    <a:tint val="75000"/>
                  </a:prstClr>
                </a:solidFill>
              </a:rPr>
              <a:pPr defTabSz="514337">
                <a:defRPr/>
              </a:pPr>
              <a:t>2024/5/3</a:t>
            </a:fld>
            <a:endParaRPr lang="zh-CN" altLang="en-US" dirty="0">
              <a:solidFill>
                <a:prstClr val="black">
                  <a:tint val="75000"/>
                </a:prstClr>
              </a:solidFill>
            </a:endParaRPr>
          </a:p>
        </p:txBody>
      </p:sp>
      <p:sp>
        <p:nvSpPr>
          <p:cNvPr id="6" name="页脚占位符 5"/>
          <p:cNvSpPr>
            <a:spLocks noGrp="1"/>
          </p:cNvSpPr>
          <p:nvPr>
            <p:ph type="ftr" sz="quarter" idx="11"/>
          </p:nvPr>
        </p:nvSpPr>
        <p:spPr/>
        <p:txBody>
          <a:bodyPr/>
          <a:lstStyle>
            <a:lvl1pPr>
              <a:defRPr>
                <a:latin typeface="Arial" panose="020B0604020202020204" pitchFamily="34" charset="0"/>
              </a:defRPr>
            </a:lvl1pPr>
          </a:lstStyle>
          <a:p>
            <a:pPr defTabSz="514337">
              <a:defRPr/>
            </a:pPr>
            <a:endParaRPr lang="zh-CN" altLang="en-US" dirty="0">
              <a:solidFill>
                <a:prstClr val="black">
                  <a:tint val="75000"/>
                </a:prstClr>
              </a:solidFill>
            </a:endParaRPr>
          </a:p>
        </p:txBody>
      </p:sp>
      <p:sp>
        <p:nvSpPr>
          <p:cNvPr id="7" name="灯片编号占位符 6"/>
          <p:cNvSpPr>
            <a:spLocks noGrp="1"/>
          </p:cNvSpPr>
          <p:nvPr>
            <p:ph type="sldNum" sz="quarter" idx="12"/>
          </p:nvPr>
        </p:nvSpPr>
        <p:spPr/>
        <p:txBody>
          <a:bodyPr/>
          <a:lstStyle>
            <a:lvl1pPr>
              <a:defRPr>
                <a:latin typeface="Arial" panose="020B0604020202020204" pitchFamily="34" charset="0"/>
              </a:defRPr>
            </a:lvl1pPr>
          </a:lstStyle>
          <a:p>
            <a:pPr defTabSz="514337">
              <a:defRPr/>
            </a:pPr>
            <a:fld id="{601AD0B5-09AD-499F-88BC-01FCE55CDA76}" type="slidenum">
              <a:rPr lang="zh-CN" altLang="en-US" smtClean="0">
                <a:solidFill>
                  <a:prstClr val="black">
                    <a:tint val="75000"/>
                  </a:prstClr>
                </a:solidFill>
              </a:rPr>
              <a:pPr defTabSz="514337">
                <a:def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176848541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472381" y="660400"/>
            <a:ext cx="2211883" cy="2311400"/>
          </a:xfrm>
        </p:spPr>
        <p:txBody>
          <a:bodyPr anchor="b"/>
          <a:lstStyle>
            <a:lvl1pPr>
              <a:defRPr sz="1800"/>
            </a:lvl1pPr>
          </a:lstStyle>
          <a:p>
            <a:r>
              <a:rPr lang="zh-CN" altLang="en-US"/>
              <a:t>单击此处编辑母版标题样式</a:t>
            </a:r>
          </a:p>
        </p:txBody>
      </p:sp>
      <p:sp>
        <p:nvSpPr>
          <p:cNvPr id="3" name="图片占位符 2"/>
          <p:cNvSpPr>
            <a:spLocks noGrp="1"/>
          </p:cNvSpPr>
          <p:nvPr>
            <p:ph type="pic" idx="1"/>
          </p:nvPr>
        </p:nvSpPr>
        <p:spPr>
          <a:xfrm>
            <a:off x="2915543" y="1426283"/>
            <a:ext cx="3471863" cy="7039681"/>
          </a:xfrm>
        </p:spPr>
        <p:txBody>
          <a:bodyPr/>
          <a:lstStyle>
            <a:lvl1pPr marL="0" indent="0">
              <a:buNone/>
              <a:defRPr sz="1800"/>
            </a:lvl1pPr>
            <a:lvl2pPr marL="257169" indent="0">
              <a:buNone/>
              <a:defRPr sz="1575"/>
            </a:lvl2pPr>
            <a:lvl3pPr marL="514337" indent="0">
              <a:buNone/>
              <a:defRPr sz="1350"/>
            </a:lvl3pPr>
            <a:lvl4pPr marL="771506" indent="0">
              <a:buNone/>
              <a:defRPr sz="1125"/>
            </a:lvl4pPr>
            <a:lvl5pPr marL="1028674" indent="0">
              <a:buNone/>
              <a:defRPr sz="1125"/>
            </a:lvl5pPr>
            <a:lvl6pPr marL="1285843" indent="0">
              <a:buNone/>
              <a:defRPr sz="1125"/>
            </a:lvl6pPr>
            <a:lvl7pPr marL="1543011" indent="0">
              <a:buNone/>
              <a:defRPr sz="1125"/>
            </a:lvl7pPr>
            <a:lvl8pPr marL="1800180" indent="0">
              <a:buNone/>
              <a:defRPr sz="1125"/>
            </a:lvl8pPr>
            <a:lvl9pPr marL="2057349" indent="0">
              <a:buNone/>
              <a:defRPr sz="1125"/>
            </a:lvl9pPr>
          </a:lstStyle>
          <a:p>
            <a:endParaRPr lang="zh-CN" altLang="en-US"/>
          </a:p>
        </p:txBody>
      </p:sp>
      <p:sp>
        <p:nvSpPr>
          <p:cNvPr id="4" name="文本占位符 3"/>
          <p:cNvSpPr>
            <a:spLocks noGrp="1"/>
          </p:cNvSpPr>
          <p:nvPr>
            <p:ph type="body" sz="half" idx="2"/>
          </p:nvPr>
        </p:nvSpPr>
        <p:spPr>
          <a:xfrm>
            <a:off x="472381" y="2971802"/>
            <a:ext cx="2211883" cy="5505627"/>
          </a:xfrm>
        </p:spPr>
        <p:txBody>
          <a:bodyPr/>
          <a:lstStyle>
            <a:lvl1pPr marL="0" indent="0">
              <a:buNone/>
              <a:defRPr sz="900"/>
            </a:lvl1pPr>
            <a:lvl2pPr marL="257169" indent="0">
              <a:buNone/>
              <a:defRPr sz="788"/>
            </a:lvl2pPr>
            <a:lvl3pPr marL="514337" indent="0">
              <a:buNone/>
              <a:defRPr sz="675"/>
            </a:lvl3pPr>
            <a:lvl4pPr marL="771506" indent="0">
              <a:buNone/>
              <a:defRPr sz="563"/>
            </a:lvl4pPr>
            <a:lvl5pPr marL="1028674" indent="0">
              <a:buNone/>
              <a:defRPr sz="563"/>
            </a:lvl5pPr>
            <a:lvl6pPr marL="1285843" indent="0">
              <a:buNone/>
              <a:defRPr sz="563"/>
            </a:lvl6pPr>
            <a:lvl7pPr marL="1543011" indent="0">
              <a:buNone/>
              <a:defRPr sz="563"/>
            </a:lvl7pPr>
            <a:lvl8pPr marL="1800180" indent="0">
              <a:buNone/>
              <a:defRPr sz="563"/>
            </a:lvl8pPr>
            <a:lvl9pPr marL="2057349" indent="0">
              <a:buNone/>
              <a:defRPr sz="563"/>
            </a:lvl9pPr>
          </a:lstStyle>
          <a:p>
            <a:pPr lvl="0"/>
            <a:r>
              <a:rPr lang="zh-CN" altLang="en-US"/>
              <a:t>编辑母版文本样式</a:t>
            </a:r>
          </a:p>
        </p:txBody>
      </p:sp>
      <p:sp>
        <p:nvSpPr>
          <p:cNvPr id="5" name="日期占位符 4"/>
          <p:cNvSpPr>
            <a:spLocks noGrp="1"/>
          </p:cNvSpPr>
          <p:nvPr>
            <p:ph type="dt" sz="half" idx="10"/>
          </p:nvPr>
        </p:nvSpPr>
        <p:spPr/>
        <p:txBody>
          <a:bodyPr/>
          <a:lstStyle>
            <a:lvl1pPr>
              <a:defRPr>
                <a:latin typeface="Arial" panose="020B0604020202020204" pitchFamily="34" charset="0"/>
              </a:defRPr>
            </a:lvl1pPr>
          </a:lstStyle>
          <a:p>
            <a:pPr defTabSz="514337">
              <a:defRPr/>
            </a:pPr>
            <a:fld id="{9CE5B826-6809-49B3-9B4B-177D412235B0}" type="datetimeFigureOut">
              <a:rPr lang="zh-CN" altLang="en-US" smtClean="0">
                <a:solidFill>
                  <a:prstClr val="black">
                    <a:tint val="75000"/>
                  </a:prstClr>
                </a:solidFill>
              </a:rPr>
              <a:pPr defTabSz="514337">
                <a:defRPr/>
              </a:pPr>
              <a:t>2024/5/3</a:t>
            </a:fld>
            <a:endParaRPr lang="zh-CN" altLang="en-US" dirty="0">
              <a:solidFill>
                <a:prstClr val="black">
                  <a:tint val="75000"/>
                </a:prstClr>
              </a:solidFill>
            </a:endParaRPr>
          </a:p>
        </p:txBody>
      </p:sp>
      <p:sp>
        <p:nvSpPr>
          <p:cNvPr id="6" name="页脚占位符 5"/>
          <p:cNvSpPr>
            <a:spLocks noGrp="1"/>
          </p:cNvSpPr>
          <p:nvPr>
            <p:ph type="ftr" sz="quarter" idx="11"/>
          </p:nvPr>
        </p:nvSpPr>
        <p:spPr/>
        <p:txBody>
          <a:bodyPr/>
          <a:lstStyle>
            <a:lvl1pPr>
              <a:defRPr>
                <a:latin typeface="Arial" panose="020B0604020202020204" pitchFamily="34" charset="0"/>
              </a:defRPr>
            </a:lvl1pPr>
          </a:lstStyle>
          <a:p>
            <a:pPr defTabSz="514337">
              <a:defRPr/>
            </a:pPr>
            <a:endParaRPr lang="zh-CN" altLang="en-US" dirty="0">
              <a:solidFill>
                <a:prstClr val="black">
                  <a:tint val="75000"/>
                </a:prstClr>
              </a:solidFill>
            </a:endParaRPr>
          </a:p>
        </p:txBody>
      </p:sp>
      <p:sp>
        <p:nvSpPr>
          <p:cNvPr id="7" name="灯片编号占位符 6"/>
          <p:cNvSpPr>
            <a:spLocks noGrp="1"/>
          </p:cNvSpPr>
          <p:nvPr>
            <p:ph type="sldNum" sz="quarter" idx="12"/>
          </p:nvPr>
        </p:nvSpPr>
        <p:spPr/>
        <p:txBody>
          <a:bodyPr/>
          <a:lstStyle>
            <a:lvl1pPr>
              <a:defRPr>
                <a:latin typeface="Arial" panose="020B0604020202020204" pitchFamily="34" charset="0"/>
              </a:defRPr>
            </a:lvl1pPr>
          </a:lstStyle>
          <a:p>
            <a:pPr defTabSz="514337">
              <a:defRPr/>
            </a:pPr>
            <a:fld id="{601AD0B5-09AD-499F-88BC-01FCE55CDA76}" type="slidenum">
              <a:rPr lang="zh-CN" altLang="en-US" smtClean="0">
                <a:solidFill>
                  <a:prstClr val="black">
                    <a:tint val="75000"/>
                  </a:prstClr>
                </a:solidFill>
              </a:rPr>
              <a:pPr defTabSz="514337">
                <a:def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146574489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atin typeface="Arial" panose="020B0604020202020204" pitchFamily="34" charset="0"/>
              </a:defRPr>
            </a:lvl1pPr>
          </a:lstStyle>
          <a:p>
            <a:pPr defTabSz="514337">
              <a:defRPr/>
            </a:pPr>
            <a:fld id="{9CE5B826-6809-49B3-9B4B-177D412235B0}" type="datetimeFigureOut">
              <a:rPr lang="zh-CN" altLang="en-US" smtClean="0">
                <a:solidFill>
                  <a:prstClr val="black">
                    <a:tint val="75000"/>
                  </a:prstClr>
                </a:solidFill>
              </a:rPr>
              <a:pPr defTabSz="514337">
                <a:defRPr/>
              </a:pPr>
              <a:t>2024/5/3</a:t>
            </a:fld>
            <a:endParaRPr lang="zh-CN" altLang="en-US" dirty="0">
              <a:solidFill>
                <a:prstClr val="black">
                  <a:tint val="75000"/>
                </a:prstClr>
              </a:solidFill>
            </a:endParaRPr>
          </a:p>
        </p:txBody>
      </p:sp>
      <p:sp>
        <p:nvSpPr>
          <p:cNvPr id="5" name="页脚占位符 4"/>
          <p:cNvSpPr>
            <a:spLocks noGrp="1"/>
          </p:cNvSpPr>
          <p:nvPr>
            <p:ph type="ftr" sz="quarter" idx="11"/>
          </p:nvPr>
        </p:nvSpPr>
        <p:spPr/>
        <p:txBody>
          <a:bodyPr/>
          <a:lstStyle>
            <a:lvl1pPr>
              <a:defRPr>
                <a:latin typeface="Arial" panose="020B0604020202020204" pitchFamily="34" charset="0"/>
              </a:defRPr>
            </a:lvl1pPr>
          </a:lstStyle>
          <a:p>
            <a:pPr defTabSz="514337">
              <a:defRPr/>
            </a:pPr>
            <a:endParaRPr lang="zh-CN" altLang="en-US" dirty="0">
              <a:solidFill>
                <a:prstClr val="black">
                  <a:tint val="75000"/>
                </a:prstClr>
              </a:solidFill>
            </a:endParaRPr>
          </a:p>
        </p:txBody>
      </p:sp>
      <p:sp>
        <p:nvSpPr>
          <p:cNvPr id="6" name="灯片编号占位符 5"/>
          <p:cNvSpPr>
            <a:spLocks noGrp="1"/>
          </p:cNvSpPr>
          <p:nvPr>
            <p:ph type="sldNum" sz="quarter" idx="12"/>
          </p:nvPr>
        </p:nvSpPr>
        <p:spPr/>
        <p:txBody>
          <a:bodyPr/>
          <a:lstStyle>
            <a:lvl1pPr>
              <a:defRPr>
                <a:latin typeface="Arial" panose="020B0604020202020204" pitchFamily="34" charset="0"/>
              </a:defRPr>
            </a:lvl1pPr>
          </a:lstStyle>
          <a:p>
            <a:pPr defTabSz="514337">
              <a:defRPr/>
            </a:pPr>
            <a:fld id="{601AD0B5-09AD-499F-88BC-01FCE55CDA76}" type="slidenum">
              <a:rPr lang="zh-CN" altLang="en-US" smtClean="0">
                <a:solidFill>
                  <a:prstClr val="black">
                    <a:tint val="75000"/>
                  </a:prstClr>
                </a:solidFill>
              </a:rPr>
              <a:pPr defTabSz="514337">
                <a:def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343186616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4907757" y="527405"/>
            <a:ext cx="1478756" cy="8394879"/>
          </a:xfrm>
        </p:spPr>
        <p:txBody>
          <a:bodyPr vert="eaVert"/>
          <a:lstStyle>
            <a:lvl1pPr>
              <a:defRPr/>
            </a:lvl1pPr>
          </a:lstStyle>
          <a:p>
            <a:r>
              <a:rPr lang="zh-CN" altLang="en-US"/>
              <a:t>单击此处编辑母版标题样式</a:t>
            </a:r>
          </a:p>
        </p:txBody>
      </p:sp>
      <p:sp>
        <p:nvSpPr>
          <p:cNvPr id="3" name="竖排文字占位符 2"/>
          <p:cNvSpPr>
            <a:spLocks noGrp="1"/>
          </p:cNvSpPr>
          <p:nvPr>
            <p:ph type="body" orient="vert" idx="1"/>
          </p:nvPr>
        </p:nvSpPr>
        <p:spPr>
          <a:xfrm>
            <a:off x="471488" y="527405"/>
            <a:ext cx="4350544" cy="8394879"/>
          </a:xfrm>
        </p:spPr>
        <p:txBody>
          <a:bodyPr vert="eaVert"/>
          <a:lstStyle>
            <a:lvl1pPr>
              <a:defRPr/>
            </a:lvl1pPr>
            <a:lvl2pPr>
              <a:defRPr/>
            </a:lvl2pPr>
            <a:lvl3pPr>
              <a:defRPr/>
            </a:lvl3pPr>
            <a:lvl4pPr>
              <a:defRPr/>
            </a:lvl4pPr>
            <a:lvl5pPr>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atin typeface="Arial" panose="020B0604020202020204" pitchFamily="34" charset="0"/>
              </a:defRPr>
            </a:lvl1pPr>
          </a:lstStyle>
          <a:p>
            <a:pPr defTabSz="514337">
              <a:defRPr/>
            </a:pPr>
            <a:fld id="{9CE5B826-6809-49B3-9B4B-177D412235B0}" type="datetimeFigureOut">
              <a:rPr lang="zh-CN" altLang="en-US" smtClean="0">
                <a:solidFill>
                  <a:prstClr val="black">
                    <a:tint val="75000"/>
                  </a:prstClr>
                </a:solidFill>
              </a:rPr>
              <a:pPr defTabSz="514337">
                <a:defRPr/>
              </a:pPr>
              <a:t>2024/5/3</a:t>
            </a:fld>
            <a:endParaRPr lang="zh-CN" altLang="en-US" dirty="0">
              <a:solidFill>
                <a:prstClr val="black">
                  <a:tint val="75000"/>
                </a:prstClr>
              </a:solidFill>
            </a:endParaRPr>
          </a:p>
        </p:txBody>
      </p:sp>
      <p:sp>
        <p:nvSpPr>
          <p:cNvPr id="5" name="页脚占位符 4"/>
          <p:cNvSpPr>
            <a:spLocks noGrp="1"/>
          </p:cNvSpPr>
          <p:nvPr>
            <p:ph type="ftr" sz="quarter" idx="11"/>
          </p:nvPr>
        </p:nvSpPr>
        <p:spPr/>
        <p:txBody>
          <a:bodyPr/>
          <a:lstStyle>
            <a:lvl1pPr>
              <a:defRPr>
                <a:latin typeface="Arial" panose="020B0604020202020204" pitchFamily="34" charset="0"/>
              </a:defRPr>
            </a:lvl1pPr>
          </a:lstStyle>
          <a:p>
            <a:pPr defTabSz="514337">
              <a:defRPr/>
            </a:pPr>
            <a:endParaRPr lang="zh-CN" altLang="en-US" dirty="0">
              <a:solidFill>
                <a:prstClr val="black">
                  <a:tint val="75000"/>
                </a:prstClr>
              </a:solidFill>
            </a:endParaRPr>
          </a:p>
        </p:txBody>
      </p:sp>
      <p:sp>
        <p:nvSpPr>
          <p:cNvPr id="6" name="灯片编号占位符 5"/>
          <p:cNvSpPr>
            <a:spLocks noGrp="1"/>
          </p:cNvSpPr>
          <p:nvPr>
            <p:ph type="sldNum" sz="quarter" idx="12"/>
          </p:nvPr>
        </p:nvSpPr>
        <p:spPr/>
        <p:txBody>
          <a:bodyPr/>
          <a:lstStyle>
            <a:lvl1pPr>
              <a:defRPr>
                <a:latin typeface="Arial" panose="020B0604020202020204" pitchFamily="34" charset="0"/>
              </a:defRPr>
            </a:lvl1pPr>
          </a:lstStyle>
          <a:p>
            <a:pPr defTabSz="514337">
              <a:defRPr/>
            </a:pPr>
            <a:fld id="{601AD0B5-09AD-499F-88BC-01FCE55CDA76}" type="slidenum">
              <a:rPr lang="zh-CN" altLang="en-US" smtClean="0">
                <a:solidFill>
                  <a:prstClr val="black">
                    <a:tint val="75000"/>
                  </a:prstClr>
                </a:solidFill>
              </a:rPr>
              <a:pPr defTabSz="514337">
                <a:def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260336959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2_标题和内容">
    <p:bg>
      <p:bgPr>
        <a:solidFill>
          <a:srgbClr val="F3F3F3"/>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bright="-3000" contrast="-5000"/>
                    </a14:imgEffect>
                  </a14:imgLayer>
                </a14:imgProps>
              </a:ext>
              <a:ext uri="{28A0092B-C50C-407E-A947-70E740481C1C}">
                <a14:useLocalDpi xmlns:a14="http://schemas.microsoft.com/office/drawing/2010/main" val="0"/>
              </a:ext>
            </a:extLst>
          </a:blip>
          <a:srcRect t="25398"/>
          <a:stretch/>
        </p:blipFill>
        <p:spPr>
          <a:xfrm>
            <a:off x="0" y="0"/>
            <a:ext cx="6858000" cy="9906000"/>
          </a:xfrm>
          <a:prstGeom prst="rect">
            <a:avLst/>
          </a:prstGeom>
        </p:spPr>
      </p:pic>
    </p:spTree>
    <p:extLst>
      <p:ext uri="{BB962C8B-B14F-4D97-AF65-F5344CB8AC3E}">
        <p14:creationId xmlns:p14="http://schemas.microsoft.com/office/powerpoint/2010/main" val="212002065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Text">
  <p:cSld name="Title and Text">
    <p:bg>
      <p:bgPr>
        <a:solidFill>
          <a:schemeClr val="lt1"/>
        </a:solidFill>
        <a:effectLst/>
      </p:bgPr>
    </p:bg>
    <p:spTree>
      <p:nvGrpSpPr>
        <p:cNvPr id="1" name="Shape 979"/>
        <p:cNvGrpSpPr/>
        <p:nvPr/>
      </p:nvGrpSpPr>
      <p:grpSpPr>
        <a:xfrm>
          <a:off x="0" y="0"/>
          <a:ext cx="0" cy="0"/>
          <a:chOff x="0" y="0"/>
          <a:chExt cx="0" cy="0"/>
        </a:xfrm>
      </p:grpSpPr>
      <p:sp>
        <p:nvSpPr>
          <p:cNvPr id="1036" name="Google Shape;1036;p15"/>
          <p:cNvSpPr txBox="1">
            <a:spLocks noGrp="1"/>
          </p:cNvSpPr>
          <p:nvPr>
            <p:ph type="subTitle" idx="1"/>
          </p:nvPr>
        </p:nvSpPr>
        <p:spPr>
          <a:xfrm>
            <a:off x="2125350" y="5411178"/>
            <a:ext cx="2607300" cy="2214044"/>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200">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37" name="Google Shape;1037;p15"/>
          <p:cNvSpPr txBox="1">
            <a:spLocks noGrp="1"/>
          </p:cNvSpPr>
          <p:nvPr>
            <p:ph type="title"/>
          </p:nvPr>
        </p:nvSpPr>
        <p:spPr>
          <a:xfrm>
            <a:off x="2125350" y="2280778"/>
            <a:ext cx="2607300" cy="313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10500" b="1">
                <a:latin typeface="Amatic SC"/>
                <a:ea typeface="Amatic SC"/>
                <a:cs typeface="Amatic SC"/>
                <a:sym typeface="Amatic SC"/>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05239338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One column text" userDrawn="1">
  <p:cSld name="One column text">
    <p:bg>
      <p:bgPr>
        <a:blipFill dpi="0" rotWithShape="1">
          <a:blip r:embed="rId2">
            <a:lum/>
          </a:blip>
          <a:srcRect/>
          <a:stretch>
            <a:fillRect t="-9000" b="-9000"/>
          </a:stretch>
        </a:blipFill>
        <a:effectLst/>
      </p:bgPr>
    </p:bg>
    <p:spTree>
      <p:nvGrpSpPr>
        <p:cNvPr id="1" name="Shape 74"/>
        <p:cNvGrpSpPr/>
        <p:nvPr/>
      </p:nvGrpSpPr>
      <p:grpSpPr>
        <a:xfrm>
          <a:off x="0" y="0"/>
          <a:ext cx="0" cy="0"/>
          <a:chOff x="0" y="0"/>
          <a:chExt cx="0" cy="0"/>
        </a:xfrm>
      </p:grpSpPr>
    </p:spTree>
    <p:extLst>
      <p:ext uri="{BB962C8B-B14F-4D97-AF65-F5344CB8AC3E}">
        <p14:creationId xmlns:p14="http://schemas.microsoft.com/office/powerpoint/2010/main" val="307190867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29C14B5-888A-43E6-BFD1-5794F950816A}" type="datetimeFigureOut">
              <a:rPr lang="en-US" smtClean="0"/>
              <a:t>5/3/2024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A039EA-8FCE-45F1-8BE8-2B11A088179D}" type="slidenum">
              <a:rPr lang="en-US" smtClean="0"/>
              <a:t>‹#›</a:t>
            </a:fld>
            <a:endParaRPr lang="en-US"/>
          </a:p>
        </p:txBody>
      </p:sp>
    </p:spTree>
    <p:extLst>
      <p:ext uri="{BB962C8B-B14F-4D97-AF65-F5344CB8AC3E}">
        <p14:creationId xmlns:p14="http://schemas.microsoft.com/office/powerpoint/2010/main" val="147988178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body 2" userDrawn="1">
  <p:cSld name="Title and body 2">
    <p:bg>
      <p:bgPr>
        <a:noFill/>
        <a:effectLst/>
      </p:bgPr>
    </p:bg>
    <p:spTree>
      <p:nvGrpSpPr>
        <p:cNvPr id="1" name="Shape 270"/>
        <p:cNvGrpSpPr/>
        <p:nvPr/>
      </p:nvGrpSpPr>
      <p:grpSpPr>
        <a:xfrm>
          <a:off x="0" y="0"/>
          <a:ext cx="0" cy="0"/>
          <a:chOff x="0" y="0"/>
          <a:chExt cx="0" cy="0"/>
        </a:xfrm>
      </p:grpSpPr>
    </p:spTree>
    <p:extLst>
      <p:ext uri="{BB962C8B-B14F-4D97-AF65-F5344CB8AC3E}">
        <p14:creationId xmlns:p14="http://schemas.microsoft.com/office/powerpoint/2010/main" val="240615515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29C14B5-888A-43E6-BFD1-5794F950816A}" type="datetimeFigureOut">
              <a:rPr lang="en-US" smtClean="0"/>
              <a:t>5/3/2024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BA039EA-8FCE-45F1-8BE8-2B11A088179D}" type="slidenum">
              <a:rPr lang="en-US" smtClean="0"/>
              <a:t>‹#›</a:t>
            </a:fld>
            <a:endParaRPr lang="en-US"/>
          </a:p>
        </p:txBody>
      </p:sp>
    </p:spTree>
    <p:extLst>
      <p:ext uri="{BB962C8B-B14F-4D97-AF65-F5344CB8AC3E}">
        <p14:creationId xmlns:p14="http://schemas.microsoft.com/office/powerpoint/2010/main" val="3571783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29C14B5-888A-43E6-BFD1-5794F950816A}" type="datetimeFigureOut">
              <a:rPr lang="en-US" smtClean="0"/>
              <a:t>5/3/2024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BA039EA-8FCE-45F1-8BE8-2B11A088179D}" type="slidenum">
              <a:rPr lang="en-US" smtClean="0"/>
              <a:t>‹#›</a:t>
            </a:fld>
            <a:endParaRPr lang="en-US"/>
          </a:p>
        </p:txBody>
      </p:sp>
    </p:spTree>
    <p:extLst>
      <p:ext uri="{BB962C8B-B14F-4D97-AF65-F5344CB8AC3E}">
        <p14:creationId xmlns:p14="http://schemas.microsoft.com/office/powerpoint/2010/main" val="27415534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9C14B5-888A-43E6-BFD1-5794F950816A}" type="datetimeFigureOut">
              <a:rPr lang="en-US" smtClean="0"/>
              <a:t>5/3/2024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BA039EA-8FCE-45F1-8BE8-2B11A088179D}" type="slidenum">
              <a:rPr lang="en-US" smtClean="0"/>
              <a:t>‹#›</a:t>
            </a:fld>
            <a:endParaRPr lang="en-US"/>
          </a:p>
        </p:txBody>
      </p:sp>
    </p:spTree>
    <p:extLst>
      <p:ext uri="{BB962C8B-B14F-4D97-AF65-F5344CB8AC3E}">
        <p14:creationId xmlns:p14="http://schemas.microsoft.com/office/powerpoint/2010/main" val="1243130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F29C14B5-888A-43E6-BFD1-5794F950816A}" type="datetimeFigureOut">
              <a:rPr lang="en-US" smtClean="0"/>
              <a:t>5/3/2024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A039EA-8FCE-45F1-8BE8-2B11A088179D}" type="slidenum">
              <a:rPr lang="en-US" smtClean="0"/>
              <a:t>‹#›</a:t>
            </a:fld>
            <a:endParaRPr lang="en-US"/>
          </a:p>
        </p:txBody>
      </p:sp>
    </p:spTree>
    <p:extLst>
      <p:ext uri="{BB962C8B-B14F-4D97-AF65-F5344CB8AC3E}">
        <p14:creationId xmlns:p14="http://schemas.microsoft.com/office/powerpoint/2010/main" val="2246031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F29C14B5-888A-43E6-BFD1-5794F950816A}" type="datetimeFigureOut">
              <a:rPr lang="en-US" smtClean="0"/>
              <a:t>5/3/2024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A039EA-8FCE-45F1-8BE8-2B11A088179D}" type="slidenum">
              <a:rPr lang="en-US" smtClean="0"/>
              <a:t>‹#›</a:t>
            </a:fld>
            <a:endParaRPr lang="en-US"/>
          </a:p>
        </p:txBody>
      </p:sp>
    </p:spTree>
    <p:extLst>
      <p:ext uri="{BB962C8B-B14F-4D97-AF65-F5344CB8AC3E}">
        <p14:creationId xmlns:p14="http://schemas.microsoft.com/office/powerpoint/2010/main" val="392075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6" Type="http://schemas.openxmlformats.org/officeDocument/2006/relationships/theme" Target="../theme/theme4.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F29C14B5-888A-43E6-BFD1-5794F950816A}" type="datetimeFigureOut">
              <a:rPr lang="en-US" smtClean="0"/>
              <a:t>5/3/2024</a:t>
            </a:fld>
            <a:endParaRPr 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4BA039EA-8FCE-45F1-8BE8-2B11A088179D}" type="slidenum">
              <a:rPr lang="en-US" smtClean="0"/>
              <a:t>‹#›</a:t>
            </a:fld>
            <a:endParaRPr lang="en-US"/>
          </a:p>
        </p:txBody>
      </p:sp>
    </p:spTree>
    <p:extLst>
      <p:ext uri="{BB962C8B-B14F-4D97-AF65-F5344CB8AC3E}">
        <p14:creationId xmlns:p14="http://schemas.microsoft.com/office/powerpoint/2010/main" val="30488798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42945921-0438-4421-937B-04146E15CD81}"/>
              </a:ext>
            </a:extLst>
          </p:cNvPr>
          <p:cNvSpPr>
            <a:spLocks noGrp="1"/>
          </p:cNvSpPr>
          <p:nvPr>
            <p:ph type="title"/>
          </p:nvPr>
        </p:nvSpPr>
        <p:spPr>
          <a:xfrm>
            <a:off x="471489" y="527404"/>
            <a:ext cx="5915025" cy="1914702"/>
          </a:xfrm>
          <a:prstGeom prst="rect">
            <a:avLst/>
          </a:prstGeom>
        </p:spPr>
        <p:txBody>
          <a:bodyPr vert="horz" lIns="91440" tIns="45720" rIns="91440" bIns="45720" rtlCol="0" anchor="ctr">
            <a:normAutofit/>
          </a:bodyPr>
          <a:lstStyle/>
          <a:p>
            <a:pPr rtl="0"/>
            <a:r>
              <a:rPr lang="vi-VN" noProof="0" dirty="0" err="1"/>
              <a:t>Bấm</a:t>
            </a:r>
            <a:r>
              <a:rPr lang="vi-VN" noProof="0" dirty="0"/>
              <a:t> </a:t>
            </a:r>
            <a:r>
              <a:rPr lang="vi-VN" noProof="0" dirty="0" err="1"/>
              <a:t>để</a:t>
            </a:r>
            <a:r>
              <a:rPr lang="vi-VN" noProof="0" dirty="0"/>
              <a:t> </a:t>
            </a:r>
            <a:r>
              <a:rPr lang="vi-VN" noProof="0" dirty="0" err="1"/>
              <a:t>chỉnh</a:t>
            </a:r>
            <a:r>
              <a:rPr lang="vi-VN" noProof="0" dirty="0"/>
              <a:t> </a:t>
            </a:r>
            <a:r>
              <a:rPr lang="vi-VN" noProof="0" dirty="0" err="1"/>
              <a:t>sửa</a:t>
            </a:r>
            <a:r>
              <a:rPr lang="vi-VN" noProof="0" dirty="0"/>
              <a:t> </a:t>
            </a:r>
            <a:r>
              <a:rPr lang="vi-VN" noProof="0" dirty="0" err="1"/>
              <a:t>kiểu</a:t>
            </a:r>
            <a:r>
              <a:rPr lang="vi-VN" noProof="0" dirty="0"/>
              <a:t> tiêu đề Bản cái</a:t>
            </a:r>
          </a:p>
        </p:txBody>
      </p:sp>
      <p:sp>
        <p:nvSpPr>
          <p:cNvPr id="3" name="Chỗ dành sẵn cho văn bản 2">
            <a:extLst>
              <a:ext uri="{FF2B5EF4-FFF2-40B4-BE49-F238E27FC236}">
                <a16:creationId xmlns:a16="http://schemas.microsoft.com/office/drawing/2014/main" id="{D3CC0DD4-AFCB-466A-8CCA-F7E022B83535}"/>
              </a:ext>
            </a:extLst>
          </p:cNvPr>
          <p:cNvSpPr>
            <a:spLocks noGrp="1"/>
          </p:cNvSpPr>
          <p:nvPr>
            <p:ph type="body" idx="1"/>
          </p:nvPr>
        </p:nvSpPr>
        <p:spPr>
          <a:xfrm>
            <a:off x="471489" y="2637014"/>
            <a:ext cx="5915025" cy="6285266"/>
          </a:xfrm>
          <a:prstGeom prst="rect">
            <a:avLst/>
          </a:prstGeom>
        </p:spPr>
        <p:txBody>
          <a:bodyPr vert="horz" lIns="91440" tIns="45720" rIns="91440" bIns="45720" rtlCol="0">
            <a:normAutofit/>
          </a:bodyPr>
          <a:lstStyle/>
          <a:p>
            <a:pPr lvl="0" rtl="0"/>
            <a:r>
              <a:rPr lang="vi-VN" noProof="0" dirty="0" err="1"/>
              <a:t>Chỉnh</a:t>
            </a:r>
            <a:r>
              <a:rPr lang="vi-VN" noProof="0" dirty="0"/>
              <a:t> sửa </a:t>
            </a:r>
            <a:r>
              <a:rPr lang="vi-VN" noProof="0" dirty="0" err="1"/>
              <a:t>kiểu</a:t>
            </a:r>
            <a:r>
              <a:rPr lang="vi-VN" noProof="0" dirty="0"/>
              <a:t> văn bản </a:t>
            </a:r>
            <a:r>
              <a:rPr lang="vi-VN" noProof="0" dirty="0" err="1"/>
              <a:t>Bản</a:t>
            </a:r>
            <a:r>
              <a:rPr lang="vi-VN" noProof="0" dirty="0"/>
              <a:t> </a:t>
            </a:r>
            <a:r>
              <a:rPr lang="vi-VN" noProof="0" dirty="0" err="1"/>
              <a:t>cái</a:t>
            </a:r>
            <a:endParaRPr lang="vi-VN" noProof="0" dirty="0"/>
          </a:p>
          <a:p>
            <a:pPr lvl="1" rtl="0"/>
            <a:r>
              <a:rPr lang="vi-VN" noProof="0" dirty="0" err="1"/>
              <a:t>Mức</a:t>
            </a:r>
            <a:r>
              <a:rPr lang="vi-VN" noProof="0" dirty="0"/>
              <a:t> hai</a:t>
            </a:r>
          </a:p>
          <a:p>
            <a:pPr lvl="2" rtl="0"/>
            <a:r>
              <a:rPr lang="vi-VN" noProof="0" dirty="0" err="1"/>
              <a:t>Mức</a:t>
            </a:r>
            <a:r>
              <a:rPr lang="vi-VN" noProof="0" dirty="0"/>
              <a:t> ba</a:t>
            </a:r>
          </a:p>
          <a:p>
            <a:pPr lvl="3" rtl="0"/>
            <a:r>
              <a:rPr lang="vi-VN" noProof="0" dirty="0" err="1"/>
              <a:t>Mức</a:t>
            </a:r>
            <a:r>
              <a:rPr lang="vi-VN" noProof="0" dirty="0"/>
              <a:t> bốn</a:t>
            </a:r>
          </a:p>
          <a:p>
            <a:pPr lvl="4" rtl="0"/>
            <a:r>
              <a:rPr lang="vi-VN" noProof="0" dirty="0" err="1"/>
              <a:t>Mức</a:t>
            </a:r>
            <a:r>
              <a:rPr lang="vi-VN" noProof="0" dirty="0"/>
              <a:t> năm</a:t>
            </a:r>
          </a:p>
        </p:txBody>
      </p:sp>
      <p:sp>
        <p:nvSpPr>
          <p:cNvPr id="4" name="Chỗ dành sẵn cho ngày tháng 3">
            <a:extLst>
              <a:ext uri="{FF2B5EF4-FFF2-40B4-BE49-F238E27FC236}">
                <a16:creationId xmlns:a16="http://schemas.microsoft.com/office/drawing/2014/main" id="{A261C66F-5503-4C30-BF52-D9B82AA995D5}"/>
              </a:ext>
            </a:extLst>
          </p:cNvPr>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1599">
                <a:solidFill>
                  <a:schemeClr val="tx1">
                    <a:tint val="75000"/>
                  </a:schemeClr>
                </a:solidFill>
              </a:defRPr>
            </a:lvl1pPr>
          </a:lstStyle>
          <a:p>
            <a:pPr defTabSz="914393"/>
            <a:fld id="{D0ED5B7B-3967-41EE-A9FC-50632E877202}" type="datetime1">
              <a:rPr lang="vi-VN" smtClean="0">
                <a:solidFill>
                  <a:prstClr val="black">
                    <a:tint val="75000"/>
                  </a:prstClr>
                </a:solidFill>
              </a:rPr>
              <a:pPr defTabSz="914393"/>
              <a:t>03/05/2024</a:t>
            </a:fld>
            <a:endParaRPr lang="vi-VN" dirty="0">
              <a:solidFill>
                <a:prstClr val="black">
                  <a:tint val="75000"/>
                </a:prstClr>
              </a:solidFill>
            </a:endParaRPr>
          </a:p>
        </p:txBody>
      </p:sp>
      <p:sp>
        <p:nvSpPr>
          <p:cNvPr id="5" name="Chỗ dành sẵn cho chân trang 4">
            <a:extLst>
              <a:ext uri="{FF2B5EF4-FFF2-40B4-BE49-F238E27FC236}">
                <a16:creationId xmlns:a16="http://schemas.microsoft.com/office/drawing/2014/main" id="{3C1AD11F-DF24-42F6-855A-E7A71B7B8B73}"/>
              </a:ext>
            </a:extLst>
          </p:cNvPr>
          <p:cNvSpPr>
            <a:spLocks noGrp="1"/>
          </p:cNvSpPr>
          <p:nvPr>
            <p:ph type="ftr" sz="quarter" idx="3"/>
          </p:nvPr>
        </p:nvSpPr>
        <p:spPr>
          <a:xfrm>
            <a:off x="2271716" y="9181397"/>
            <a:ext cx="2314575" cy="527403"/>
          </a:xfrm>
          <a:prstGeom prst="rect">
            <a:avLst/>
          </a:prstGeom>
        </p:spPr>
        <p:txBody>
          <a:bodyPr vert="horz" lIns="91440" tIns="45720" rIns="91440" bIns="45720" rtlCol="0" anchor="ctr"/>
          <a:lstStyle>
            <a:lvl1pPr algn="ctr">
              <a:defRPr sz="1599">
                <a:solidFill>
                  <a:schemeClr val="tx1">
                    <a:tint val="75000"/>
                  </a:schemeClr>
                </a:solidFill>
              </a:defRPr>
            </a:lvl1pPr>
          </a:lstStyle>
          <a:p>
            <a:pPr defTabSz="914393"/>
            <a:endParaRPr lang="vi-VN" dirty="0">
              <a:solidFill>
                <a:prstClr val="black">
                  <a:tint val="75000"/>
                </a:prstClr>
              </a:solidFill>
            </a:endParaRPr>
          </a:p>
        </p:txBody>
      </p:sp>
      <p:sp>
        <p:nvSpPr>
          <p:cNvPr id="6" name="Chỗ dành sẵn cho số trang chiếu 5">
            <a:extLst>
              <a:ext uri="{FF2B5EF4-FFF2-40B4-BE49-F238E27FC236}">
                <a16:creationId xmlns:a16="http://schemas.microsoft.com/office/drawing/2014/main" id="{DCEC7D0E-101A-41DE-BD1B-178426773884}"/>
              </a:ext>
            </a:extLst>
          </p:cNvPr>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1599">
                <a:solidFill>
                  <a:schemeClr val="tx1">
                    <a:tint val="75000"/>
                  </a:schemeClr>
                </a:solidFill>
              </a:defRPr>
            </a:lvl1pPr>
          </a:lstStyle>
          <a:p>
            <a:pPr defTabSz="914393"/>
            <a:fld id="{51393D2B-6925-4B26-92A6-01EBC05BA5A8}" type="slidenum">
              <a:rPr lang="vi-VN" smtClean="0">
                <a:solidFill>
                  <a:prstClr val="black">
                    <a:tint val="75000"/>
                  </a:prstClr>
                </a:solidFill>
              </a:rPr>
              <a:pPr defTabSz="914393"/>
              <a:t>‹#›</a:t>
            </a:fld>
            <a:endParaRPr lang="vi-VN" dirty="0">
              <a:solidFill>
                <a:prstClr val="black">
                  <a:tint val="75000"/>
                </a:prstClr>
              </a:solidFill>
            </a:endParaRPr>
          </a:p>
        </p:txBody>
      </p:sp>
    </p:spTree>
    <p:extLst>
      <p:ext uri="{BB962C8B-B14F-4D97-AF65-F5344CB8AC3E}">
        <p14:creationId xmlns:p14="http://schemas.microsoft.com/office/powerpoint/2010/main" val="173820699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p:hf sldNum="0" hdr="0" ftr="0" dt="0"/>
  <p:txStyles>
    <p:titleStyle>
      <a:lvl1pPr algn="l" defTabSz="1219206"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801" indent="-304801" algn="l" defTabSz="1219206" rtl="0" eaLnBrk="1" latinLnBrk="0" hangingPunct="1">
        <a:lnSpc>
          <a:spcPct val="90000"/>
        </a:lnSpc>
        <a:spcBef>
          <a:spcPts val="1334"/>
        </a:spcBef>
        <a:buFont typeface="Arial" panose="020B0604020202020204" pitchFamily="34" charset="0"/>
        <a:buChar char="•"/>
        <a:defRPr sz="3733" kern="1200">
          <a:solidFill>
            <a:schemeClr val="tx1"/>
          </a:solidFill>
          <a:latin typeface="+mn-lt"/>
          <a:ea typeface="+mn-ea"/>
          <a:cs typeface="+mn-cs"/>
        </a:defRPr>
      </a:lvl1pPr>
      <a:lvl2pPr marL="914403" indent="-304801" algn="l" defTabSz="1219206"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4007" indent="-304801" algn="l" defTabSz="1219206"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610" indent="-304801" algn="l" defTabSz="1219206"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213" indent="-304801" algn="l" defTabSz="1219206"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815" indent="-304801" algn="l" defTabSz="1219206"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419" indent="-304801" algn="l" defTabSz="1219206"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2021" indent="-304801" algn="l" defTabSz="1219206"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623" indent="-304801" algn="l" defTabSz="1219206"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206" rtl="0" eaLnBrk="1" latinLnBrk="0" hangingPunct="1">
        <a:defRPr sz="2400" kern="1200">
          <a:solidFill>
            <a:schemeClr val="tx1"/>
          </a:solidFill>
          <a:latin typeface="+mn-lt"/>
          <a:ea typeface="+mn-ea"/>
          <a:cs typeface="+mn-cs"/>
        </a:defRPr>
      </a:lvl1pPr>
      <a:lvl2pPr marL="609604" algn="l" defTabSz="1219206" rtl="0" eaLnBrk="1" latinLnBrk="0" hangingPunct="1">
        <a:defRPr sz="2400" kern="1200">
          <a:solidFill>
            <a:schemeClr val="tx1"/>
          </a:solidFill>
          <a:latin typeface="+mn-lt"/>
          <a:ea typeface="+mn-ea"/>
          <a:cs typeface="+mn-cs"/>
        </a:defRPr>
      </a:lvl2pPr>
      <a:lvl3pPr marL="1219206" algn="l" defTabSz="1219206" rtl="0" eaLnBrk="1" latinLnBrk="0" hangingPunct="1">
        <a:defRPr sz="2400" kern="1200">
          <a:solidFill>
            <a:schemeClr val="tx1"/>
          </a:solidFill>
          <a:latin typeface="+mn-lt"/>
          <a:ea typeface="+mn-ea"/>
          <a:cs typeface="+mn-cs"/>
        </a:defRPr>
      </a:lvl3pPr>
      <a:lvl4pPr marL="1828808" algn="l" defTabSz="1219206" rtl="0" eaLnBrk="1" latinLnBrk="0" hangingPunct="1">
        <a:defRPr sz="2400" kern="1200">
          <a:solidFill>
            <a:schemeClr val="tx1"/>
          </a:solidFill>
          <a:latin typeface="+mn-lt"/>
          <a:ea typeface="+mn-ea"/>
          <a:cs typeface="+mn-cs"/>
        </a:defRPr>
      </a:lvl4pPr>
      <a:lvl5pPr marL="2438412" algn="l" defTabSz="1219206" rtl="0" eaLnBrk="1" latinLnBrk="0" hangingPunct="1">
        <a:defRPr sz="2400" kern="1200">
          <a:solidFill>
            <a:schemeClr val="tx1"/>
          </a:solidFill>
          <a:latin typeface="+mn-lt"/>
          <a:ea typeface="+mn-ea"/>
          <a:cs typeface="+mn-cs"/>
        </a:defRPr>
      </a:lvl5pPr>
      <a:lvl6pPr marL="3048014" algn="l" defTabSz="1219206" rtl="0" eaLnBrk="1" latinLnBrk="0" hangingPunct="1">
        <a:defRPr sz="2400" kern="1200">
          <a:solidFill>
            <a:schemeClr val="tx1"/>
          </a:solidFill>
          <a:latin typeface="+mn-lt"/>
          <a:ea typeface="+mn-ea"/>
          <a:cs typeface="+mn-cs"/>
        </a:defRPr>
      </a:lvl6pPr>
      <a:lvl7pPr marL="3657616" algn="l" defTabSz="1219206" rtl="0" eaLnBrk="1" latinLnBrk="0" hangingPunct="1">
        <a:defRPr sz="2400" kern="1200">
          <a:solidFill>
            <a:schemeClr val="tx1"/>
          </a:solidFill>
          <a:latin typeface="+mn-lt"/>
          <a:ea typeface="+mn-ea"/>
          <a:cs typeface="+mn-cs"/>
        </a:defRPr>
      </a:lvl7pPr>
      <a:lvl8pPr marL="4267218" algn="l" defTabSz="1219206" rtl="0" eaLnBrk="1" latinLnBrk="0" hangingPunct="1">
        <a:defRPr sz="2400" kern="1200">
          <a:solidFill>
            <a:schemeClr val="tx1"/>
          </a:solidFill>
          <a:latin typeface="+mn-lt"/>
          <a:ea typeface="+mn-ea"/>
          <a:cs typeface="+mn-cs"/>
        </a:defRPr>
      </a:lvl8pPr>
      <a:lvl9pPr marL="4876822" algn="l" defTabSz="1219206"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l" defTabSz="804569" rtl="0" eaLnBrk="1" fontAlgn="auto" latinLnBrk="0" hangingPunct="1">
              <a:lnSpc>
                <a:spcPct val="100000"/>
              </a:lnSpc>
              <a:spcBef>
                <a:spcPts val="0"/>
              </a:spcBef>
              <a:spcAft>
                <a:spcPts val="0"/>
              </a:spcAft>
              <a:buClrTx/>
              <a:buSzTx/>
              <a:buFontTx/>
              <a:buNone/>
              <a:tabLst/>
              <a:defRPr/>
            </a:pPr>
            <a:fld id="{E1020C3F-562B-4B39-82F2-B6A768141C08}" type="datetimeFigureOut">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804569" rtl="0" eaLnBrk="1" fontAlgn="auto" latinLnBrk="0" hangingPunct="1">
                <a:lnSpc>
                  <a:spcPct val="100000"/>
                </a:lnSpc>
                <a:spcBef>
                  <a:spcPts val="0"/>
                </a:spcBef>
                <a:spcAft>
                  <a:spcPts val="0"/>
                </a:spcAft>
                <a:buClrTx/>
                <a:buSzTx/>
                <a:buFontTx/>
                <a:buNone/>
                <a:tabLst/>
                <a:defRPr/>
              </a:pPr>
              <a:t>5/3/2024</a:t>
            </a:fld>
            <a:endParaRPr kumimoji="0" lang="en-U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pPr marL="0" marR="0" lvl="0" indent="0" algn="ctr" defTabSz="804569"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defTabSz="804569" rtl="0" eaLnBrk="1" fontAlgn="auto" latinLnBrk="0" hangingPunct="1">
              <a:lnSpc>
                <a:spcPct val="100000"/>
              </a:lnSpc>
              <a:spcBef>
                <a:spcPts val="0"/>
              </a:spcBef>
              <a:spcAft>
                <a:spcPts val="0"/>
              </a:spcAft>
              <a:buClrTx/>
              <a:buSzTx/>
              <a:buFontTx/>
              <a:buNone/>
              <a:tabLst/>
              <a:defRPr/>
            </a:pPr>
            <a:fld id="{1413831F-FFE6-48A5-B4DB-C6DA849BB669}" type="slidenum">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804569"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3764023"/>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71488" y="527404"/>
            <a:ext cx="5915025" cy="1914702"/>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471488" y="2637015"/>
            <a:ext cx="5915025" cy="6285267"/>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675">
                <a:solidFill>
                  <a:schemeClr val="tx1">
                    <a:tint val="75000"/>
                  </a:schemeClr>
                </a:solidFill>
                <a:latin typeface="Arial" panose="020B0604020202020204" pitchFamily="34" charset="0"/>
                <a:ea typeface="印品黑体" panose="00000500000000000000" pitchFamily="2" charset="-122"/>
              </a:defRPr>
            </a:lvl1pPr>
          </a:lstStyle>
          <a:p>
            <a:pPr defTabSz="514337">
              <a:defRPr/>
            </a:pPr>
            <a:fld id="{9CE5B826-6809-49B3-9B4B-177D412235B0}" type="datetimeFigureOut">
              <a:rPr lang="zh-CN" altLang="en-US" smtClean="0">
                <a:solidFill>
                  <a:prstClr val="black">
                    <a:tint val="75000"/>
                  </a:prstClr>
                </a:solidFill>
              </a:rPr>
              <a:pPr defTabSz="514337">
                <a:defRPr/>
              </a:pPr>
              <a:t>2024/5/3</a:t>
            </a:fld>
            <a:endParaRPr lang="zh-CN" altLang="en-US" dirty="0">
              <a:solidFill>
                <a:prstClr val="black">
                  <a:tint val="75000"/>
                </a:prstClr>
              </a:solidFill>
            </a:endParaRPr>
          </a:p>
        </p:txBody>
      </p:sp>
      <p:sp>
        <p:nvSpPr>
          <p:cNvPr id="5" name="页脚占位符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675">
                <a:solidFill>
                  <a:schemeClr val="tx1">
                    <a:tint val="75000"/>
                  </a:schemeClr>
                </a:solidFill>
                <a:latin typeface="Arial" panose="020B0604020202020204" pitchFamily="34" charset="0"/>
                <a:ea typeface="印品黑体" panose="00000500000000000000" pitchFamily="2" charset="-122"/>
              </a:defRPr>
            </a:lvl1pPr>
          </a:lstStyle>
          <a:p>
            <a:pPr defTabSz="514337">
              <a:defRPr/>
            </a:pPr>
            <a:endParaRPr lang="zh-CN" altLang="en-US" dirty="0">
              <a:solidFill>
                <a:prstClr val="black">
                  <a:tint val="75000"/>
                </a:prstClr>
              </a:solidFill>
            </a:endParaRPr>
          </a:p>
        </p:txBody>
      </p:sp>
      <p:sp>
        <p:nvSpPr>
          <p:cNvPr id="6" name="灯片编号占位符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675">
                <a:solidFill>
                  <a:schemeClr val="tx1">
                    <a:tint val="75000"/>
                  </a:schemeClr>
                </a:solidFill>
                <a:latin typeface="Arial" panose="020B0604020202020204" pitchFamily="34" charset="0"/>
                <a:ea typeface="印品黑体" panose="00000500000000000000" pitchFamily="2" charset="-122"/>
              </a:defRPr>
            </a:lvl1pPr>
          </a:lstStyle>
          <a:p>
            <a:pPr defTabSz="514337">
              <a:defRPr/>
            </a:pPr>
            <a:fld id="{601AD0B5-09AD-499F-88BC-01FCE55CDA76}" type="slidenum">
              <a:rPr lang="zh-CN" altLang="en-US" smtClean="0">
                <a:solidFill>
                  <a:prstClr val="black">
                    <a:tint val="75000"/>
                  </a:prstClr>
                </a:solidFill>
              </a:rPr>
              <a:pPr defTabSz="514337">
                <a:def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3023538919"/>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Lst>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xStyles>
    <p:titleStyle>
      <a:lvl1pPr algn="l" defTabSz="514337" rtl="0" eaLnBrk="1" latinLnBrk="0" hangingPunct="1">
        <a:lnSpc>
          <a:spcPct val="90000"/>
        </a:lnSpc>
        <a:spcBef>
          <a:spcPct val="0"/>
        </a:spcBef>
        <a:buNone/>
        <a:defRPr sz="2475" kern="1200">
          <a:solidFill>
            <a:schemeClr val="tx1"/>
          </a:solidFill>
          <a:latin typeface="Arial" panose="020B0604020202020204" pitchFamily="34" charset="0"/>
          <a:ea typeface="印品黑体" panose="00000500000000000000" pitchFamily="2" charset="-122"/>
          <a:cs typeface="+mj-cs"/>
        </a:defRPr>
      </a:lvl1pPr>
    </p:titleStyle>
    <p:bodyStyle>
      <a:lvl1pPr marL="128584" indent="-128584"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Arial" panose="020B0604020202020204" pitchFamily="34" charset="0"/>
          <a:ea typeface="印品黑体" panose="00000500000000000000" pitchFamily="2" charset="-122"/>
          <a:cs typeface="+mn-cs"/>
        </a:defRPr>
      </a:lvl1pPr>
      <a:lvl2pPr marL="385753" indent="-128584"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Arial" panose="020B0604020202020204" pitchFamily="34" charset="0"/>
          <a:ea typeface="印品黑体" panose="00000500000000000000" pitchFamily="2" charset="-122"/>
          <a:cs typeface="+mn-cs"/>
        </a:defRPr>
      </a:lvl2pPr>
      <a:lvl3pPr marL="642921" indent="-128584"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Arial" panose="020B0604020202020204" pitchFamily="34" charset="0"/>
          <a:ea typeface="印品黑体" panose="00000500000000000000" pitchFamily="2" charset="-122"/>
          <a:cs typeface="+mn-cs"/>
        </a:defRPr>
      </a:lvl3pPr>
      <a:lvl4pPr marL="900090" indent="-128584"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Arial" panose="020B0604020202020204" pitchFamily="34" charset="0"/>
          <a:ea typeface="印品黑体" panose="00000500000000000000" pitchFamily="2" charset="-122"/>
          <a:cs typeface="+mn-cs"/>
        </a:defRPr>
      </a:lvl4pPr>
      <a:lvl5pPr marL="1157259" indent="-128584"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Arial" panose="020B0604020202020204" pitchFamily="34" charset="0"/>
          <a:ea typeface="印品黑体" panose="00000500000000000000" pitchFamily="2" charset="-122"/>
          <a:cs typeface="+mn-cs"/>
        </a:defRPr>
      </a:lvl5pPr>
      <a:lvl6pPr marL="1414427" indent="-128584"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4"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4" indent="-128584"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4"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zh-CN"/>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4"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14.jpg"/><Relationship Id="rId4" Type="http://schemas.openxmlformats.org/officeDocument/2006/relationships/image" Target="../media/image13.jp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6.jp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24.png"/><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microsoft.com/office/2007/relationships/hdphoto" Target="../media/hdphoto2.wdp"/><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28.png"/><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microsoft.com/office/2007/relationships/hdphoto" Target="../media/hdphoto3.wdp"/><Relationship Id="rId5" Type="http://schemas.openxmlformats.org/officeDocument/2006/relationships/image" Target="../media/image32.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33.jpeg"/></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13.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g"/></Relationships>
</file>

<file path=ppt/slides/_rels/slide27.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6.png"/><Relationship Id="rId1" Type="http://schemas.openxmlformats.org/officeDocument/2006/relationships/slideLayout" Target="../slideLayouts/slideLayout13.xml"/><Relationship Id="rId4" Type="http://schemas.openxmlformats.org/officeDocument/2006/relationships/image" Target="../media/image44.png"/></Relationships>
</file>

<file path=ppt/slides/_rels/slide3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54.jpeg"/></Relationships>
</file>

<file path=ppt/slides/_rels/slide39.xml.rels><?xml version="1.0" encoding="UTF-8" standalone="yes"?>
<Relationships xmlns="http://schemas.openxmlformats.org/package/2006/relationships"><Relationship Id="rId3" Type="http://schemas.openxmlformats.org/officeDocument/2006/relationships/image" Target="../media/image55.png"/><Relationship Id="rId7" Type="http://schemas.microsoft.com/office/2007/relationships/hdphoto" Target="../media/hdphoto4.wdp"/><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4.xml"/><Relationship Id="rId1" Type="http://schemas.openxmlformats.org/officeDocument/2006/relationships/slideLayout" Target="../slideLayouts/slideLayout12.xml"/><Relationship Id="rId5" Type="http://schemas.microsoft.com/office/2007/relationships/hdphoto" Target="../media/hdphoto5.wdp"/><Relationship Id="rId4" Type="http://schemas.openxmlformats.org/officeDocument/2006/relationships/image" Target="../media/image60.png"/></Relationships>
</file>

<file path=ppt/slides/_rels/slide4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image" Target="../media/image64.png"/><Relationship Id="rId5" Type="http://schemas.openxmlformats.org/officeDocument/2006/relationships/image" Target="../media/image63.jpg"/><Relationship Id="rId4" Type="http://schemas.openxmlformats.org/officeDocument/2006/relationships/image" Target="../media/image62.png"/></Relationships>
</file>

<file path=ppt/slides/_rels/slide4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7.xml"/><Relationship Id="rId1" Type="http://schemas.openxmlformats.org/officeDocument/2006/relationships/slideLayout" Target="../slideLayouts/slideLayout12.xml"/><Relationship Id="rId5" Type="http://schemas.microsoft.com/office/2007/relationships/hdphoto" Target="../media/hdphoto6.wdp"/><Relationship Id="rId4" Type="http://schemas.openxmlformats.org/officeDocument/2006/relationships/image" Target="../media/image67.png"/></Relationships>
</file>

<file path=ppt/slides/_rels/slide4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8.xml"/><Relationship Id="rId1" Type="http://schemas.openxmlformats.org/officeDocument/2006/relationships/slideLayout" Target="../slideLayouts/slideLayout12.xml"/><Relationship Id="rId5" Type="http://schemas.microsoft.com/office/2007/relationships/hdphoto" Target="../media/hdphoto7.wdp"/><Relationship Id="rId4" Type="http://schemas.openxmlformats.org/officeDocument/2006/relationships/image" Target="../media/image69.png"/></Relationships>
</file>

<file path=ppt/slides/_rels/slide4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9.xml"/><Relationship Id="rId1" Type="http://schemas.openxmlformats.org/officeDocument/2006/relationships/slideLayout" Target="../slideLayouts/slideLayout12.xml"/><Relationship Id="rId4" Type="http://schemas.openxmlformats.org/officeDocument/2006/relationships/image" Target="../media/image71.png"/></Relationships>
</file>

<file path=ppt/slides/_rels/slide4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0.xml"/><Relationship Id="rId1" Type="http://schemas.openxmlformats.org/officeDocument/2006/relationships/slideLayout" Target="../slideLayouts/slideLayout12.xml"/><Relationship Id="rId6" Type="http://schemas.openxmlformats.org/officeDocument/2006/relationships/image" Target="../media/image74.png"/><Relationship Id="rId5" Type="http://schemas.openxmlformats.org/officeDocument/2006/relationships/image" Target="../media/image73.png"/><Relationship Id="rId4" Type="http://schemas.microsoft.com/office/2007/relationships/hdphoto" Target="../media/hdphoto8.wdp"/></Relationships>
</file>

<file path=ppt/slides/_rels/slide4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2.xml"/><Relationship Id="rId1" Type="http://schemas.openxmlformats.org/officeDocument/2006/relationships/slideLayout" Target="../slideLayouts/slideLayout12.xml"/><Relationship Id="rId4" Type="http://schemas.openxmlformats.org/officeDocument/2006/relationships/image" Target="../media/image77.jpe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8" Type="http://schemas.openxmlformats.org/officeDocument/2006/relationships/image" Target="../media/image83.jpeg"/><Relationship Id="rId3" Type="http://schemas.openxmlformats.org/officeDocument/2006/relationships/image" Target="../media/image78.png"/><Relationship Id="rId7" Type="http://schemas.openxmlformats.org/officeDocument/2006/relationships/image" Target="../media/image82.jpeg"/><Relationship Id="rId2" Type="http://schemas.openxmlformats.org/officeDocument/2006/relationships/notesSlide" Target="../notesSlides/notesSlide33.xml"/><Relationship Id="rId1" Type="http://schemas.openxmlformats.org/officeDocument/2006/relationships/slideLayout" Target="../slideLayouts/slideLayout12.xml"/><Relationship Id="rId6" Type="http://schemas.openxmlformats.org/officeDocument/2006/relationships/image" Target="../media/image81.jpeg"/><Relationship Id="rId5" Type="http://schemas.openxmlformats.org/officeDocument/2006/relationships/image" Target="../media/image80.jpeg"/><Relationship Id="rId4" Type="http://schemas.openxmlformats.org/officeDocument/2006/relationships/image" Target="../media/image79.jpeg"/></Relationships>
</file>

<file path=ppt/slides/_rels/slide51.xml.rels><?xml version="1.0" encoding="UTF-8" standalone="yes"?>
<Relationships xmlns="http://schemas.openxmlformats.org/package/2006/relationships"><Relationship Id="rId3" Type="http://schemas.openxmlformats.org/officeDocument/2006/relationships/image" Target="../media/image84.png"/><Relationship Id="rId7" Type="http://schemas.openxmlformats.org/officeDocument/2006/relationships/image" Target="../media/image88.jpg"/><Relationship Id="rId2" Type="http://schemas.openxmlformats.org/officeDocument/2006/relationships/notesSlide" Target="../notesSlides/notesSlide34.xml"/><Relationship Id="rId1" Type="http://schemas.openxmlformats.org/officeDocument/2006/relationships/slideLayout" Target="../slideLayouts/slideLayout12.xml"/><Relationship Id="rId6" Type="http://schemas.openxmlformats.org/officeDocument/2006/relationships/image" Target="../media/image87.jpeg"/><Relationship Id="rId5" Type="http://schemas.openxmlformats.org/officeDocument/2006/relationships/image" Target="../media/image86.jpeg"/><Relationship Id="rId4" Type="http://schemas.openxmlformats.org/officeDocument/2006/relationships/image" Target="../media/image85.jpeg"/></Relationships>
</file>

<file path=ppt/slides/_rels/slide52.xml.rels><?xml version="1.0" encoding="UTF-8" standalone="yes"?>
<Relationships xmlns="http://schemas.openxmlformats.org/package/2006/relationships"><Relationship Id="rId3" Type="http://schemas.openxmlformats.org/officeDocument/2006/relationships/image" Target="../media/image89.jpg"/><Relationship Id="rId2" Type="http://schemas.openxmlformats.org/officeDocument/2006/relationships/notesSlide" Target="../notesSlides/notesSlide35.xml"/><Relationship Id="rId1" Type="http://schemas.openxmlformats.org/officeDocument/2006/relationships/slideLayout" Target="../slideLayouts/slideLayout12.xml"/><Relationship Id="rId5" Type="http://schemas.microsoft.com/office/2007/relationships/hdphoto" Target="../media/hdphoto9.wdp"/><Relationship Id="rId4" Type="http://schemas.openxmlformats.org/officeDocument/2006/relationships/image" Target="../media/image90.png"/></Relationships>
</file>

<file path=ppt/slides/_rels/slide53.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38.xml"/><Relationship Id="rId1" Type="http://schemas.openxmlformats.org/officeDocument/2006/relationships/slideLayout" Target="../slideLayouts/slideLayout12.xml"/><Relationship Id="rId4" Type="http://schemas.openxmlformats.org/officeDocument/2006/relationships/image" Target="../media/image94.jpeg"/></Relationships>
</file>

<file path=ppt/slides/_rels/slide56.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39.xml"/><Relationship Id="rId1" Type="http://schemas.openxmlformats.org/officeDocument/2006/relationships/slideLayout" Target="../slideLayouts/slideLayout12.xml"/><Relationship Id="rId6" Type="http://schemas.openxmlformats.org/officeDocument/2006/relationships/image" Target="../media/image98.jpeg"/><Relationship Id="rId5" Type="http://schemas.openxmlformats.org/officeDocument/2006/relationships/image" Target="../media/image97.jpeg"/><Relationship Id="rId4" Type="http://schemas.openxmlformats.org/officeDocument/2006/relationships/image" Target="../media/image96.jpeg"/></Relationships>
</file>

<file path=ppt/slides/_rels/slide57.xml.rels><?xml version="1.0" encoding="UTF-8" standalone="yes"?>
<Relationships xmlns="http://schemas.openxmlformats.org/package/2006/relationships"><Relationship Id="rId3" Type="http://schemas.openxmlformats.org/officeDocument/2006/relationships/image" Target="../media/image100.jpg"/><Relationship Id="rId2" Type="http://schemas.openxmlformats.org/officeDocument/2006/relationships/image" Target="../media/image99.png"/><Relationship Id="rId1" Type="http://schemas.openxmlformats.org/officeDocument/2006/relationships/slideLayout" Target="../slideLayouts/slideLayout1.xml"/><Relationship Id="rId5" Type="http://schemas.openxmlformats.org/officeDocument/2006/relationships/image" Target="../media/image102.jpeg"/><Relationship Id="rId4" Type="http://schemas.openxmlformats.org/officeDocument/2006/relationships/image" Target="../media/image101.jpg"/></Relationships>
</file>

<file path=ppt/slides/_rels/slide58.xml.rels><?xml version="1.0" encoding="UTF-8" standalone="yes"?>
<Relationships xmlns="http://schemas.openxmlformats.org/package/2006/relationships"><Relationship Id="rId3" Type="http://schemas.openxmlformats.org/officeDocument/2006/relationships/image" Target="../media/image104.jpg"/><Relationship Id="rId2" Type="http://schemas.openxmlformats.org/officeDocument/2006/relationships/image" Target="../media/image103.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106.jpg"/><Relationship Id="rId2" Type="http://schemas.openxmlformats.org/officeDocument/2006/relationships/image" Target="../media/image10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40.xml"/><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70E6234-75AA-453A-A8B9-2C7B40A8F6E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6856466" cy="9906000"/>
          </a:xfrm>
          <a:prstGeom prst="rect">
            <a:avLst/>
          </a:prstGeom>
        </p:spPr>
      </p:pic>
      <p:sp>
        <p:nvSpPr>
          <p:cNvPr id="5" name="Oval 4">
            <a:extLst>
              <a:ext uri="{FF2B5EF4-FFF2-40B4-BE49-F238E27FC236}">
                <a16:creationId xmlns:a16="http://schemas.microsoft.com/office/drawing/2014/main" id="{13365668-78C4-4272-BB32-B5522B43F59D}"/>
              </a:ext>
            </a:extLst>
          </p:cNvPr>
          <p:cNvSpPr/>
          <p:nvPr/>
        </p:nvSpPr>
        <p:spPr>
          <a:xfrm>
            <a:off x="10609943" y="2906487"/>
            <a:ext cx="1494972" cy="5442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4C36C4C-6BD8-4852-84A9-7ECD4471B2DB}"/>
              </a:ext>
            </a:extLst>
          </p:cNvPr>
          <p:cNvSpPr/>
          <p:nvPr/>
        </p:nvSpPr>
        <p:spPr>
          <a:xfrm>
            <a:off x="66185" y="0"/>
            <a:ext cx="6740144" cy="3918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766881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64A1233-6122-4F35-92D4-101D503012B7}"/>
              </a:ext>
            </a:extLst>
          </p:cNvPr>
          <p:cNvPicPr>
            <a:picLocks noChangeAspect="1"/>
          </p:cNvPicPr>
          <p:nvPr/>
        </p:nvPicPr>
        <p:blipFill rotWithShape="1">
          <a:blip r:embed="rId3">
            <a:extLst>
              <a:ext uri="{28A0092B-C50C-407E-A947-70E740481C1C}">
                <a14:useLocalDpi xmlns:a14="http://schemas.microsoft.com/office/drawing/2010/main" val="0"/>
              </a:ext>
            </a:extLst>
          </a:blip>
          <a:srcRect t="20334"/>
          <a:stretch/>
        </p:blipFill>
        <p:spPr>
          <a:xfrm>
            <a:off x="0" y="0"/>
            <a:ext cx="6858000" cy="9906000"/>
          </a:xfrm>
          <a:prstGeom prst="rect">
            <a:avLst/>
          </a:prstGeom>
        </p:spPr>
      </p:pic>
      <p:sp>
        <p:nvSpPr>
          <p:cNvPr id="5" name="Rectangle 3">
            <a:extLst>
              <a:ext uri="{FF2B5EF4-FFF2-40B4-BE49-F238E27FC236}">
                <a16:creationId xmlns:a16="http://schemas.microsoft.com/office/drawing/2014/main" id="{D89C56FD-6DC6-46A9-9294-715879E87E8C}"/>
              </a:ext>
            </a:extLst>
          </p:cNvPr>
          <p:cNvSpPr>
            <a:spLocks noChangeArrowheads="1"/>
          </p:cNvSpPr>
          <p:nvPr/>
        </p:nvSpPr>
        <p:spPr bwMode="auto">
          <a:xfrm>
            <a:off x="-152399" y="-408722"/>
            <a:ext cx="6858001" cy="309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1" tIns="45720" rIns="91441" bIns="45720" numCol="1" anchor="ctr" anchorCtr="0" compatLnSpc="1">
            <a:prstTxWarp prst="textNoShape">
              <a:avLst/>
            </a:prstTxWarp>
            <a:spAutoFit/>
          </a:bodyPr>
          <a:lstStyle/>
          <a:p>
            <a:pPr marL="0" marR="0" lvl="0" indent="0" algn="l" defTabSz="914393" rtl="0" eaLnBrk="1" fontAlgn="auto" latinLnBrk="0" hangingPunct="1">
              <a:lnSpc>
                <a:spcPct val="100000"/>
              </a:lnSpc>
              <a:spcBef>
                <a:spcPts val="0"/>
              </a:spcBef>
              <a:spcAft>
                <a:spcPts val="0"/>
              </a:spcAft>
              <a:buClrTx/>
              <a:buSzTx/>
              <a:buFontTx/>
              <a:buNone/>
              <a:tabLst/>
              <a:defRPr/>
            </a:pPr>
            <a:endParaRPr kumimoji="0" lang="en-US" sz="1411" b="0" i="0" u="none" strike="noStrike" kern="1200" cap="none" spc="0" normalizeH="0" baseline="0" noProof="0">
              <a:ln>
                <a:noFill/>
              </a:ln>
              <a:solidFill>
                <a:prstClr val="black"/>
              </a:solidFill>
              <a:effectLst/>
              <a:uLnTx/>
              <a:uFillTx/>
              <a:latin typeface="Consolas"/>
              <a:ea typeface="+mn-ea"/>
              <a:cs typeface="+mn-cs"/>
            </a:endParaRPr>
          </a:p>
        </p:txBody>
      </p:sp>
      <p:sp>
        <p:nvSpPr>
          <p:cNvPr id="8" name="Rectangle 7">
            <a:extLst>
              <a:ext uri="{FF2B5EF4-FFF2-40B4-BE49-F238E27FC236}">
                <a16:creationId xmlns:a16="http://schemas.microsoft.com/office/drawing/2014/main" id="{8E92966A-A5D7-4E21-A9BC-4FB6F1544E39}"/>
              </a:ext>
            </a:extLst>
          </p:cNvPr>
          <p:cNvSpPr/>
          <p:nvPr/>
        </p:nvSpPr>
        <p:spPr>
          <a:xfrm>
            <a:off x="639410" y="419695"/>
            <a:ext cx="5606646" cy="5078313"/>
          </a:xfrm>
          <a:prstGeom prst="rect">
            <a:avLst/>
          </a:prstGeom>
        </p:spPr>
        <p:txBody>
          <a:bodyPr wrap="square">
            <a:spAutoFit/>
          </a:bodyPr>
          <a:lstStyle/>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Chú</a:t>
            </a:r>
            <a:r>
              <a:rPr kumimoji="0" lang="en-US"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cũng</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nghĩ</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cách</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để</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thực</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hiện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ước</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mơ</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hải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âu</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Buổi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sáng</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hôm</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sau</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dậy</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rất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sớm</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để</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kiếm</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quả</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bóng</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trong</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suốt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để</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hải</a:t>
            </a:r>
            <a:r>
              <a:rPr kumimoji="0" lang="en-US"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âu</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nhỏ</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thể</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chui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vào</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Tìm</a:t>
            </a:r>
            <a:r>
              <a:rPr kumimoji="0" 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đến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trời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sáng</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hẳn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mới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thể</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tìm</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rất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háo</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hức</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để</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cho</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hải</a:t>
            </a:r>
            <a:r>
              <a:rPr kumimoji="0" lang="en-US"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âu</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xem</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hải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âu</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cũng</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đã</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đến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chui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vào</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trong</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quả</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cầu</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Quả</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cầu</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voi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đẩy</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xuống</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hai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âu</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nói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Ôi</a:t>
            </a:r>
            <a:r>
              <a:rPr kumimoji="0" lang="en-US" sz="18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 dưới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biển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thật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đẹp</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làm</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sao</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Biển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thật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nhiều</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thứ</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hay ho.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Mình</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rất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muốn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sống</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dưới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biển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voi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cho</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hải</a:t>
            </a:r>
            <a:r>
              <a:rPr kumimoji="0" lang="en-US"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âu</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vòng</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Từ</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hải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âu</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voi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trở</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thành</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bạn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thân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400" b="1" i="1"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                                                                        Tác giả: Cao Hà Minh</a:t>
            </a:r>
            <a:endParaRPr kumimoji="0" lang="en-US" sz="14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a:extLst>
              <a:ext uri="{FF2B5EF4-FFF2-40B4-BE49-F238E27FC236}">
                <a16:creationId xmlns:a16="http://schemas.microsoft.com/office/drawing/2014/main" id="{8F93B1A0-691A-4E32-83B8-5DDDCE7A94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404" y="5641941"/>
            <a:ext cx="5760177" cy="3699900"/>
          </a:xfrm>
          <a:prstGeom prst="rect">
            <a:avLst/>
          </a:prstGeom>
        </p:spPr>
      </p:pic>
      <p:pic>
        <p:nvPicPr>
          <p:cNvPr id="7" name="Picture 6">
            <a:extLst>
              <a:ext uri="{FF2B5EF4-FFF2-40B4-BE49-F238E27FC236}">
                <a16:creationId xmlns:a16="http://schemas.microsoft.com/office/drawing/2014/main" id="{4B2C0933-BF3C-40B8-A892-F14138F6FF7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2222" b="38587"/>
          <a:stretch/>
        </p:blipFill>
        <p:spPr>
          <a:xfrm>
            <a:off x="741404" y="5498008"/>
            <a:ext cx="5760177" cy="2369080"/>
          </a:xfrm>
          <a:prstGeom prst="rect">
            <a:avLst/>
          </a:prstGeom>
        </p:spPr>
      </p:pic>
    </p:spTree>
    <p:extLst>
      <p:ext uri="{BB962C8B-B14F-4D97-AF65-F5344CB8AC3E}">
        <p14:creationId xmlns:p14="http://schemas.microsoft.com/office/powerpoint/2010/main" val="8477105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858000" cy="9906000"/>
          </a:xfrm>
          <a:prstGeom prst="rect">
            <a:avLst/>
          </a:prstGeom>
        </p:spPr>
      </p:pic>
      <p:sp>
        <p:nvSpPr>
          <p:cNvPr id="5" name="Rectangle 3">
            <a:extLst>
              <a:ext uri="{FF2B5EF4-FFF2-40B4-BE49-F238E27FC236}">
                <a16:creationId xmlns:a16="http://schemas.microsoft.com/office/drawing/2014/main" id="{D89C56FD-6DC6-46A9-9294-715879E87E8C}"/>
              </a:ext>
            </a:extLst>
          </p:cNvPr>
          <p:cNvSpPr>
            <a:spLocks noChangeArrowheads="1"/>
          </p:cNvSpPr>
          <p:nvPr/>
        </p:nvSpPr>
        <p:spPr bwMode="auto">
          <a:xfrm>
            <a:off x="-152399" y="-408722"/>
            <a:ext cx="6858001" cy="309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1" tIns="45720" rIns="91441" bIns="45720" numCol="1" anchor="ctr" anchorCtr="0" compatLnSpc="1">
            <a:prstTxWarp prst="textNoShape">
              <a:avLst/>
            </a:prstTxWarp>
            <a:spAutoFit/>
          </a:bodyPr>
          <a:lstStyle/>
          <a:p>
            <a:pPr marL="0" marR="0" lvl="0" indent="0" algn="l" defTabSz="914393" rtl="0" eaLnBrk="1" fontAlgn="auto" latinLnBrk="0" hangingPunct="1">
              <a:lnSpc>
                <a:spcPct val="100000"/>
              </a:lnSpc>
              <a:spcBef>
                <a:spcPts val="0"/>
              </a:spcBef>
              <a:spcAft>
                <a:spcPts val="0"/>
              </a:spcAft>
              <a:buClrTx/>
              <a:buSzTx/>
              <a:buFontTx/>
              <a:buNone/>
              <a:tabLst/>
              <a:defRPr/>
            </a:pPr>
            <a:endParaRPr kumimoji="0" lang="en-US" sz="1411" b="0" i="0" u="none" strike="noStrike" kern="1200" cap="none" spc="0" normalizeH="0" baseline="0" noProof="0">
              <a:ln>
                <a:noFill/>
              </a:ln>
              <a:solidFill>
                <a:prstClr val="black"/>
              </a:solidFill>
              <a:effectLst/>
              <a:uLnTx/>
              <a:uFillTx/>
              <a:latin typeface="Consolas"/>
              <a:ea typeface="+mn-ea"/>
              <a:cs typeface="+mn-cs"/>
            </a:endParaRPr>
          </a:p>
        </p:txBody>
      </p:sp>
      <p:sp>
        <p:nvSpPr>
          <p:cNvPr id="8" name="Rectangle 7">
            <a:extLst>
              <a:ext uri="{FF2B5EF4-FFF2-40B4-BE49-F238E27FC236}">
                <a16:creationId xmlns:a16="http://schemas.microsoft.com/office/drawing/2014/main" id="{8E92966A-A5D7-4E21-A9BC-4FB6F1544E39}"/>
              </a:ext>
            </a:extLst>
          </p:cNvPr>
          <p:cNvSpPr/>
          <p:nvPr/>
        </p:nvSpPr>
        <p:spPr>
          <a:xfrm>
            <a:off x="338607" y="720407"/>
            <a:ext cx="3438442" cy="3323987"/>
          </a:xfrm>
          <a:prstGeom prst="rect">
            <a:avLst/>
          </a:prstGeom>
        </p:spPr>
        <p:txBody>
          <a:bodyPr wrap="square">
            <a:spAutoFit/>
          </a:bodyPr>
          <a:lstStyle/>
          <a:p>
            <a:pPr marL="0" marR="0" lvl="0" indent="0" algn="just" defTabSz="914393"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Ngày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xửa ngày xưa, trong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một</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ngôi nhà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giàu</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to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lớn</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có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1 chàng trai rất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cao</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to,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khỏe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mạnh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tên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là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Mikey</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Tuy</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vậy</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cậy</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ta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người</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lười</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biếng</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rất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lãng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phí</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C</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ó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lần cậu lấy trộm tiền của bố mẹ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để</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mua</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đồ</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chiêu đãi mọi người trong lớp rồi mua những thứ lặt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vặt</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Sau</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đó</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cậu còn mua một đống sách rồi cậu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đem</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đi đốt </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Cậu</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còn</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làm</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rất</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nhiều</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những</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điều</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không</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tốt</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khác</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mặc</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dù</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bố</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mẹ</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đã</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nhắc</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nhở</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cậu</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endPar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8E92966A-A5D7-4E21-A9BC-4FB6F1544E39}"/>
              </a:ext>
            </a:extLst>
          </p:cNvPr>
          <p:cNvSpPr/>
          <p:nvPr/>
        </p:nvSpPr>
        <p:spPr>
          <a:xfrm>
            <a:off x="1337091" y="4032379"/>
            <a:ext cx="5368511" cy="5262979"/>
          </a:xfrm>
          <a:prstGeom prst="rect">
            <a:avLst/>
          </a:prstGeom>
        </p:spPr>
        <p:txBody>
          <a:bodyPr wrap="square">
            <a:spAutoFit/>
          </a:bodyPr>
          <a:lstStyle/>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hôm</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khi</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cậu</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đang</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ở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trong</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phòng</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thì</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nghe</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thấy</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bố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mẹ đang cãi nhau rất to về việc phá sản ở phòng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kh</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ách</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Khi</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đó</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c</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ậu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bắt đầu kiểm tra các thẻ tín dụng mà cậu có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thì</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nó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đã không còn 1 xu nào và lúc đó cậu đã rất buồn tại vì bố mẹ đã giấu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cậu.</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Trong lúc đó cậu nhớ ra cậu còn rất nhiều khoản nợ vì chơi bời, vậy là cậu quyết định đi hỏi 2 người bạn thân của mình là Ari và Mika để cho cậu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vay</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Cậu</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lao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ra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đường</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để</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tìm</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người</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giúp</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đỡ</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và không may bị xe tông trúng. Cậu ngất đi rồi sau đó cậu tỉnh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lại</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nhưng</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rất</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may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chỉ</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bị</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đau</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chân</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Cậu lại bắt đầu đi tiếp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đến</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nhà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Ari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thì </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Ari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bảo</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Tớ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không có tiền cho cậu vay đâu</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Mikey buồn bã 1 hồi rồi lại quyết định đi hỏi người bạn thứ 2 là Mika. Đến nhà Mika cậu nói như khi đến nhà Ari và cậu nhận lại câu trả lời như là Ari nói.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Chẳng</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ai</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chịu</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giúp</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đỡ</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Mikey.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Khi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đó cậu mới nhận ra tất cả mọi người chơi với cậu chỉ để lợi dụng cậu để mua đồ cho họ!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Cậu</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nhận</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ra</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mình</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cần</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phải</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chăm</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chỉ</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tiết</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kiệm</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dù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đang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trong thời điểm nào.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từ</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đó</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Mickey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đã</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tiết</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kiệm</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hơn</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biết</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cố</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gắng</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hơn</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400" b="1" i="0" u="none" strike="noStrike" kern="1200" cap="none" spc="0" normalizeH="0" baseline="0" noProof="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Tác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Bảo</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Uyên</a:t>
            </a:r>
            <a:endPar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Rectangle 3"/>
          <p:cNvSpPr/>
          <p:nvPr/>
        </p:nvSpPr>
        <p:spPr>
          <a:xfrm>
            <a:off x="1935829" y="151021"/>
            <a:ext cx="3324949" cy="569387"/>
          </a:xfrm>
          <a:prstGeom prst="rect">
            <a:avLst/>
          </a:prstGeom>
        </p:spPr>
        <p:txBody>
          <a:bodyPr wrap="none">
            <a:spAutoFit/>
          </a:bodyPr>
          <a:lstStyle/>
          <a:p>
            <a:pPr marL="0" marR="0" lvl="0" indent="0" algn="ctr" defTabSz="914393" rtl="0" eaLnBrk="1" fontAlgn="auto" latinLnBrk="0" hangingPunct="1">
              <a:lnSpc>
                <a:spcPct val="150000"/>
              </a:lnSpc>
              <a:spcBef>
                <a:spcPts val="0"/>
              </a:spcBef>
              <a:spcAft>
                <a:spcPts val="0"/>
              </a:spcAft>
              <a:buClrTx/>
              <a:buSzTx/>
              <a:buFontTx/>
              <a:buNone/>
              <a:tabLst/>
              <a:defRPr/>
            </a:pPr>
            <a:r>
              <a:rPr kumimoji="0" lang="vi-VN" sz="2400" b="1" i="0" u="none" strike="noStrike" kern="1200" cap="none" spc="0" normalizeH="0" baseline="0" noProof="0">
                <a:ln>
                  <a:noFill/>
                </a:ln>
                <a:solidFill>
                  <a:srgbClr val="002060"/>
                </a:solidFill>
                <a:effectLst/>
                <a:uLnTx/>
                <a:uFillTx/>
                <a:latin typeface="Barlow Black" panose="00000A00000000000000" pitchFamily="2" charset="0"/>
                <a:ea typeface="+mn-ea"/>
                <a:cs typeface="Times New Roman" panose="02020603050405020304" pitchFamily="18" charset="0"/>
              </a:rPr>
              <a:t>CHÀNG TRAI LÃNG PHÍ </a:t>
            </a:r>
            <a:endParaRPr kumimoji="0" lang="en-US" sz="2400" b="1" i="0" u="none" strike="noStrike" kern="1200" cap="none" spc="0" normalizeH="0" baseline="0" noProof="0">
              <a:ln>
                <a:noFill/>
              </a:ln>
              <a:solidFill>
                <a:srgbClr val="002060"/>
              </a:solidFill>
              <a:effectLst/>
              <a:uLnTx/>
              <a:uFillTx/>
              <a:latin typeface="Barlow Black" panose="00000A00000000000000" pitchFamily="2" charset="0"/>
              <a:ea typeface="+mn-ea"/>
              <a:cs typeface="Times New Roman" panose="02020603050405020304" pitchFamily="18" charset="0"/>
            </a:endParaRPr>
          </a:p>
        </p:txBody>
      </p:sp>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10674" r="41139"/>
          <a:stretch/>
        </p:blipFill>
        <p:spPr>
          <a:xfrm>
            <a:off x="3929448" y="720407"/>
            <a:ext cx="2776153" cy="3276515"/>
          </a:xfrm>
          <a:prstGeom prst="rect">
            <a:avLst/>
          </a:prstGeom>
        </p:spPr>
      </p:pic>
    </p:spTree>
    <p:extLst>
      <p:ext uri="{BB962C8B-B14F-4D97-AF65-F5344CB8AC3E}">
        <p14:creationId xmlns:p14="http://schemas.microsoft.com/office/powerpoint/2010/main" val="13321763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6858000" cy="9906000"/>
          </a:xfrm>
          <a:prstGeom prst="rect">
            <a:avLst/>
          </a:prstGeom>
        </p:spPr>
      </p:pic>
      <p:sp>
        <p:nvSpPr>
          <p:cNvPr id="5" name="Rectangle 3">
            <a:extLst>
              <a:ext uri="{FF2B5EF4-FFF2-40B4-BE49-F238E27FC236}">
                <a16:creationId xmlns:a16="http://schemas.microsoft.com/office/drawing/2014/main" id="{D89C56FD-6DC6-46A9-9294-715879E87E8C}"/>
              </a:ext>
            </a:extLst>
          </p:cNvPr>
          <p:cNvSpPr>
            <a:spLocks noChangeArrowheads="1"/>
          </p:cNvSpPr>
          <p:nvPr/>
        </p:nvSpPr>
        <p:spPr bwMode="auto">
          <a:xfrm>
            <a:off x="-152399" y="-408722"/>
            <a:ext cx="6858001" cy="309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1" tIns="45720" rIns="91441" bIns="45720" numCol="1" anchor="ctr" anchorCtr="0" compatLnSpc="1">
            <a:prstTxWarp prst="textNoShape">
              <a:avLst/>
            </a:prstTxWarp>
            <a:spAutoFit/>
          </a:bodyPr>
          <a:lstStyle/>
          <a:p>
            <a:pPr marL="0" marR="0" lvl="0" indent="0" algn="l" defTabSz="914393" rtl="0" eaLnBrk="1" fontAlgn="auto" latinLnBrk="0" hangingPunct="1">
              <a:lnSpc>
                <a:spcPct val="100000"/>
              </a:lnSpc>
              <a:spcBef>
                <a:spcPts val="0"/>
              </a:spcBef>
              <a:spcAft>
                <a:spcPts val="0"/>
              </a:spcAft>
              <a:buClrTx/>
              <a:buSzTx/>
              <a:buFontTx/>
              <a:buNone/>
              <a:tabLst/>
              <a:defRPr/>
            </a:pPr>
            <a:endParaRPr kumimoji="0" lang="en-US" sz="1411" b="0" i="0" u="none" strike="noStrike" kern="1200" cap="none" spc="0" normalizeH="0" baseline="0" noProof="0">
              <a:ln>
                <a:noFill/>
              </a:ln>
              <a:solidFill>
                <a:prstClr val="black"/>
              </a:solidFill>
              <a:effectLst/>
              <a:uLnTx/>
              <a:uFillTx/>
              <a:latin typeface="Consolas"/>
              <a:ea typeface="+mn-ea"/>
              <a:cs typeface="+mn-cs"/>
            </a:endParaRPr>
          </a:p>
        </p:txBody>
      </p:sp>
      <p:sp>
        <p:nvSpPr>
          <p:cNvPr id="7" name="Rectangle 6">
            <a:extLst>
              <a:ext uri="{FF2B5EF4-FFF2-40B4-BE49-F238E27FC236}">
                <a16:creationId xmlns:a16="http://schemas.microsoft.com/office/drawing/2014/main" id="{80BF6643-42D1-4890-AEEC-16CFD35AE9CF}"/>
              </a:ext>
            </a:extLst>
          </p:cNvPr>
          <p:cNvSpPr/>
          <p:nvPr/>
        </p:nvSpPr>
        <p:spPr>
          <a:xfrm>
            <a:off x="456237" y="1408217"/>
            <a:ext cx="6401763" cy="5721887"/>
          </a:xfrm>
          <a:prstGeom prst="rect">
            <a:avLst/>
          </a:prstGeom>
        </p:spPr>
        <p:txBody>
          <a:bodyPr wrap="square">
            <a:spAutoFit/>
          </a:bodyPr>
          <a:lstStyle/>
          <a:p>
            <a:pPr marL="0" marR="0" lvl="0" indent="0" algn="ctr" defTabSz="914393" rtl="0" eaLnBrk="1" fontAlgn="auto" latinLnBrk="0" hangingPunct="1">
              <a:lnSpc>
                <a:spcPct val="150000"/>
              </a:lnSpc>
              <a:spcBef>
                <a:spcPts val="0"/>
              </a:spcBef>
              <a:spcAft>
                <a:spcPts val="800"/>
              </a:spcAft>
              <a:buClrTx/>
              <a:buSzTx/>
              <a:buFontTx/>
              <a:buNone/>
              <a:tabLst/>
              <a:defRPr/>
            </a:pP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p>
          <a:p>
            <a:pPr marL="0" marR="0" lvl="0" indent="0" algn="l" defTabSz="914393" rtl="0" eaLnBrk="1" fontAlgn="auto" latinLnBrk="0" hangingPunct="1">
              <a:lnSpc>
                <a:spcPct val="150000"/>
              </a:lnSpc>
              <a:spcBef>
                <a:spcPts val="0"/>
              </a:spcBef>
              <a:spcAft>
                <a:spcPts val="800"/>
              </a:spcAft>
              <a:buClrTx/>
              <a:buSzTx/>
              <a:buFontTx/>
              <a:buNone/>
              <a:tabLst/>
              <a:defRPr/>
            </a:pP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Đối</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với</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ngày</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hạnh</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phúc</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nhất</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là</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ngày</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mà</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cả</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gia</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đình</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bố</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mẹ</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chị</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gái</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và</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em</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của</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đều</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c</a:t>
            </a:r>
            <a:r>
              <a:rPr kumimoji="0" lang="vi-VN"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ư</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ời</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vui</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rạng</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rỡ</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Hôm</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đó</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là</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thứ</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bảy</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mẹ</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đi</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chợ</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sớm</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và</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nấu</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ăn</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cho</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cả</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gia</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đình</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Khi</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mẹ</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đang</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nấu</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c</a:t>
            </a:r>
            <a:r>
              <a:rPr kumimoji="0" lang="vi-VN"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ơ</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m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thì</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hết</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n</a:t>
            </a:r>
            <a:r>
              <a:rPr kumimoji="0" lang="vi-VN"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ư</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ớc</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mắm</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nên</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gọi</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a:t>
            </a:r>
          </a:p>
          <a:p>
            <a:pPr marL="364474" marR="0" lvl="0" indent="-364474" algn="l" defTabSz="914393" rtl="0" eaLnBrk="1" fontAlgn="auto" latinLnBrk="0" hangingPunct="1">
              <a:lnSpc>
                <a:spcPct val="150000"/>
              </a:lnSpc>
              <a:spcBef>
                <a:spcPts val="0"/>
              </a:spcBef>
              <a:spcAft>
                <a:spcPts val="800"/>
              </a:spcAft>
              <a:buClrTx/>
              <a:buSzTx/>
              <a:buFontTx/>
              <a:buChar char="-"/>
              <a:tabLst/>
              <a:defRPr/>
            </a:pP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Khang</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ơi</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đi</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mua</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cho</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mẹ</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chai n</a:t>
            </a:r>
            <a:r>
              <a:rPr kumimoji="0" lang="vi-VN"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ư</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ớc</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mắm</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a:t>
            </a:r>
          </a:p>
          <a:p>
            <a:pPr marL="364474" marR="0" lvl="0" indent="-364474" algn="l" defTabSz="914393" rtl="0" eaLnBrk="1" fontAlgn="auto" latinLnBrk="0" hangingPunct="1">
              <a:lnSpc>
                <a:spcPct val="150000"/>
              </a:lnSpc>
              <a:spcBef>
                <a:spcPts val="0"/>
              </a:spcBef>
              <a:spcAft>
                <a:spcPts val="800"/>
              </a:spcAft>
              <a:buClrTx/>
              <a:buSzTx/>
              <a:buFontTx/>
              <a:buChar char="-"/>
              <a:tabLst/>
              <a:defRPr/>
            </a:pP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liền</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chạy</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nhanh</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đi</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mua</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và</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trở</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về</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nhà</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mẹ</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liền</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khen</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a:t>
            </a:r>
          </a:p>
          <a:p>
            <a:pPr marL="364474" marR="0" lvl="0" indent="-364474" algn="l" defTabSz="914393" rtl="0" eaLnBrk="1" fontAlgn="auto" latinLnBrk="0" hangingPunct="1">
              <a:lnSpc>
                <a:spcPct val="150000"/>
              </a:lnSpc>
              <a:spcBef>
                <a:spcPts val="0"/>
              </a:spcBef>
              <a:spcAft>
                <a:spcPts val="800"/>
              </a:spcAft>
              <a:buClrTx/>
              <a:buSzTx/>
              <a:buFontTx/>
              <a:buChar char="-"/>
              <a:tabLst/>
              <a:defRPr/>
            </a:pP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Con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trai</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mẹ</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ngoan</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lắm</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cảm</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thấy</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vô</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cùng</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hạnh</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phúc</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khi</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đ</a:t>
            </a:r>
            <a:r>
              <a:rPr kumimoji="0" lang="vi-VN"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ư</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ợc</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khen</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vì</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mẹ</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ít</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khen</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lắm</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a:t>
            </a:r>
          </a:p>
          <a:p>
            <a:pPr marL="364474" marR="0" lvl="0" indent="-364474" algn="l" defTabSz="914393" rtl="0" eaLnBrk="1" fontAlgn="auto" latinLnBrk="0" hangingPunct="1">
              <a:lnSpc>
                <a:spcPct val="150000"/>
              </a:lnSpc>
              <a:spcBef>
                <a:spcPts val="0"/>
              </a:spcBef>
              <a:spcAft>
                <a:spcPts val="800"/>
              </a:spcAft>
              <a:buClrTx/>
              <a:buSzTx/>
              <a:buFontTx/>
              <a:buChar char="-"/>
              <a:tabLst/>
              <a:defRPr/>
            </a:pP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Lúc</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ấy</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bố</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nhờ</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chị</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gái</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sắp</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mâm</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c</a:t>
            </a:r>
            <a:r>
              <a:rPr kumimoji="0" lang="vi-VN"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ơ</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m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và</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rồi</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cả</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gia</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đình</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ngồi</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ăn</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c</a:t>
            </a:r>
            <a:r>
              <a:rPr kumimoji="0" lang="vi-VN"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ơ</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m,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kể</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chuyện</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nhau</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cho</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nghe</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Bữa</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cơm</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ấy</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không</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có</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quá</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nhiều</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món</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a:t>
            </a:r>
            <a:r>
              <a:rPr kumimoji="0" lang="vi-VN"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ư</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ng ai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cũng</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ăn</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thấy</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ngon</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Và</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với</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ngày</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cả</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gia</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đình</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cùng</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nhau</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nấu</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cơm</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trò</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chuyện</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và</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ăn</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cơm</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vui</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vẻ</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nh</a:t>
            </a:r>
            <a:r>
              <a:rPr kumimoji="0" lang="vi-VN"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ư</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vậy</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là</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một</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ngày</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hạnh</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phúc</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a:t>
            </a:r>
            <a:endPar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800"/>
              </a:spcAft>
              <a:buClrTx/>
              <a:buSzTx/>
              <a:buFontTx/>
              <a:buNone/>
              <a:tabLst/>
              <a:defRPr/>
            </a:pPr>
            <a:r>
              <a:rPr kumimoji="0" lang="en-US" sz="1400" b="1"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Tác</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giả</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Nghiêm</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Minh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Khang</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endPar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800"/>
              </a:spcAft>
              <a:buClrTx/>
              <a:buSzTx/>
              <a:buFontTx/>
              <a:buNone/>
              <a:tabLst/>
              <a:defRPr/>
            </a:pPr>
            <a:endPar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 name="Picture 2"/>
          <p:cNvPicPr>
            <a:picLocks noChangeAspect="1"/>
          </p:cNvPicPr>
          <p:nvPr/>
        </p:nvPicPr>
        <p:blipFill>
          <a:blip r:embed="rId4"/>
          <a:stretch>
            <a:fillRect/>
          </a:stretch>
        </p:blipFill>
        <p:spPr>
          <a:xfrm>
            <a:off x="1610526" y="6433262"/>
            <a:ext cx="4612473" cy="3302643"/>
          </a:xfrm>
          <a:prstGeom prst="rect">
            <a:avLst/>
          </a:prstGeom>
        </p:spPr>
      </p:pic>
    </p:spTree>
    <p:extLst>
      <p:ext uri="{BB962C8B-B14F-4D97-AF65-F5344CB8AC3E}">
        <p14:creationId xmlns:p14="http://schemas.microsoft.com/office/powerpoint/2010/main" val="21594895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FF7355E-D728-42FF-861E-89EEA05BD6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858000" cy="9906000"/>
          </a:xfrm>
          <a:prstGeom prst="rect">
            <a:avLst/>
          </a:prstGeom>
        </p:spPr>
      </p:pic>
      <p:sp>
        <p:nvSpPr>
          <p:cNvPr id="5" name="Rectangle 3">
            <a:extLst>
              <a:ext uri="{FF2B5EF4-FFF2-40B4-BE49-F238E27FC236}">
                <a16:creationId xmlns:a16="http://schemas.microsoft.com/office/drawing/2014/main" id="{D89C56FD-6DC6-46A9-9294-715879E87E8C}"/>
              </a:ext>
            </a:extLst>
          </p:cNvPr>
          <p:cNvSpPr>
            <a:spLocks noChangeArrowheads="1"/>
          </p:cNvSpPr>
          <p:nvPr/>
        </p:nvSpPr>
        <p:spPr bwMode="auto">
          <a:xfrm>
            <a:off x="-152399" y="-408722"/>
            <a:ext cx="6858001" cy="309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1" tIns="45720" rIns="91441" bIns="45720" numCol="1" anchor="ctr" anchorCtr="0" compatLnSpc="1">
            <a:prstTxWarp prst="textNoShape">
              <a:avLst/>
            </a:prstTxWarp>
            <a:spAutoFit/>
          </a:bodyPr>
          <a:lstStyle/>
          <a:p>
            <a:pPr marL="0" marR="0" lvl="0" indent="0" algn="l" defTabSz="914393" rtl="0" eaLnBrk="1" fontAlgn="auto" latinLnBrk="0" hangingPunct="1">
              <a:lnSpc>
                <a:spcPct val="100000"/>
              </a:lnSpc>
              <a:spcBef>
                <a:spcPts val="0"/>
              </a:spcBef>
              <a:spcAft>
                <a:spcPts val="0"/>
              </a:spcAft>
              <a:buClrTx/>
              <a:buSzTx/>
              <a:buFontTx/>
              <a:buNone/>
              <a:tabLst/>
              <a:defRPr/>
            </a:pPr>
            <a:endParaRPr kumimoji="0" lang="en-US" sz="1411" b="0" i="0" u="none" strike="noStrike" kern="1200" cap="none" spc="0" normalizeH="0" baseline="0" noProof="0">
              <a:ln>
                <a:noFill/>
              </a:ln>
              <a:solidFill>
                <a:prstClr val="black"/>
              </a:solidFill>
              <a:effectLst/>
              <a:uLnTx/>
              <a:uFillTx/>
              <a:latin typeface="Consolas"/>
              <a:ea typeface="+mn-ea"/>
              <a:cs typeface="+mn-cs"/>
            </a:endParaRPr>
          </a:p>
        </p:txBody>
      </p:sp>
      <p:sp>
        <p:nvSpPr>
          <p:cNvPr id="8" name="Rectangle 7">
            <a:extLst>
              <a:ext uri="{FF2B5EF4-FFF2-40B4-BE49-F238E27FC236}">
                <a16:creationId xmlns:a16="http://schemas.microsoft.com/office/drawing/2014/main" id="{8E92966A-A5D7-4E21-A9BC-4FB6F1544E39}"/>
              </a:ext>
            </a:extLst>
          </p:cNvPr>
          <p:cNvSpPr/>
          <p:nvPr/>
        </p:nvSpPr>
        <p:spPr>
          <a:xfrm>
            <a:off x="676102" y="0"/>
            <a:ext cx="5854138" cy="8525924"/>
          </a:xfrm>
          <a:prstGeom prst="rect">
            <a:avLst/>
          </a:prstGeom>
        </p:spPr>
        <p:txBody>
          <a:bodyPr wrap="square">
            <a:spAutoFit/>
          </a:bodyPr>
          <a:lstStyle/>
          <a:p>
            <a:pPr marL="0" marR="0" lvl="0" indent="0" algn="just" defTabSz="914393" rtl="0" eaLnBrk="1" fontAlgn="auto" latinLnBrk="0" hangingPunct="1">
              <a:lnSpc>
                <a:spcPct val="200000"/>
              </a:lnSpc>
              <a:spcBef>
                <a:spcPts val="0"/>
              </a:spcBef>
              <a:spcAft>
                <a:spcPts val="800"/>
              </a:spcAft>
              <a:buClrTx/>
              <a:buSzTx/>
              <a:buFontTx/>
              <a:buNone/>
              <a:tabLst/>
              <a:defRPr/>
            </a:pP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CHIẾC RĂNG VÀ SỰ LO SỢ</a:t>
            </a:r>
          </a:p>
          <a:p>
            <a:pPr marL="0" marR="0" lvl="0" indent="0" algn="just" defTabSz="914393" rtl="0" eaLnBrk="1" fontAlgn="auto" latinLnBrk="0" hangingPunct="1">
              <a:lnSpc>
                <a:spcPct val="200000"/>
              </a:lnSpc>
              <a:spcBef>
                <a:spcPts val="0"/>
              </a:spcBef>
              <a:spcAft>
                <a:spcPts val="800"/>
              </a:spcAft>
              <a:buClrTx/>
              <a:buSzTx/>
              <a:buFontTx/>
              <a:buNone/>
              <a:tabLst/>
              <a:defRPr/>
            </a:pP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Câu</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chuyện</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của</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đ</a:t>
            </a:r>
            <a:r>
              <a:rPr kumimoji="0" lang="vi-VN"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ơ</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n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giản</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lắm</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Và</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ng</a:t>
            </a:r>
            <a:r>
              <a:rPr kumimoji="0" lang="vi-VN"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ư</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ời</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muốn</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nhắc</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đến</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trong</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câu</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chuyện</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là</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mẹ</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và</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chị</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gái</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của</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Mẹ</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và</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chị</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là</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hai</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ng</a:t>
            </a:r>
            <a:r>
              <a:rPr kumimoji="0" lang="vi-VN"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ư</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ời</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tuyệt</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vời</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xinh</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gái</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tốt</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bụng</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dịu</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dàng</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luôn</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muốn</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cảm</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vi-VN"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ơ</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n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chị</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và</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mẹ</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vì</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đã</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chăm</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sóc</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cho</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nhớ</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có</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lần</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khi</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ở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trên</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lớp</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vì</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trêu</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nhau</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với</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các</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bạn</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nên</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bị</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ngã</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gãy</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răng</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cái</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răng</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nó</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r</a:t>
            </a:r>
            <a:r>
              <a:rPr kumimoji="0" lang="vi-VN"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ơ</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i</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thành</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nhiều</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mảnh</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và</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r</a:t>
            </a:r>
            <a:r>
              <a:rPr kumimoji="0" lang="vi-VN"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ơ</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i</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xuống</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đất</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Đó</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là</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bộ</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răng</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mà</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mới</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được</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mẹ</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lắp</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cho</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mất</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h</a:t>
            </a:r>
            <a:r>
              <a:rPr kumimoji="0" lang="vi-VN"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ơ</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n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vài</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triệu</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vô</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cùng</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lo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lắng</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vì</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sợ</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mẹ</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mắng</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và</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đã</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phải</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nhặt</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từng</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mảnh</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gói</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mang</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về</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Nh</a:t>
            </a:r>
            <a:r>
              <a:rPr kumimoji="0" lang="vi-VN"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ư</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ng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mẹ</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đã</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không</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mắng</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mà</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lo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lắng</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cho</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mẹ</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lo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bị</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ngã</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sẽ</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đau</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Cả</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chị</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gái</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cũng</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thế</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cảm</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vi-VN"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ơ</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n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chị</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và</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mẹ</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đã</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không</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mắng</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Qua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câu</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chuyện</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này</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muốn</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nói</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yêu</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hai</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ng</a:t>
            </a:r>
            <a:r>
              <a:rPr kumimoji="0" lang="vi-VN"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ư</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ời</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rất</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nhiều</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a:t>
            </a:r>
          </a:p>
          <a:p>
            <a:pPr marL="0" marR="0" lvl="0" indent="0" algn="just" defTabSz="914393" rtl="0" eaLnBrk="1" fontAlgn="auto" latinLnBrk="0" hangingPunct="1">
              <a:lnSpc>
                <a:spcPct val="200000"/>
              </a:lnSpc>
              <a:spcBef>
                <a:spcPts val="0"/>
              </a:spcBef>
              <a:spcAft>
                <a:spcPts val="800"/>
              </a:spcAft>
              <a:buClrTx/>
              <a:buSzTx/>
              <a:buFontTx/>
              <a:buNone/>
              <a:tabLst/>
              <a:defRPr/>
            </a:pPr>
            <a:r>
              <a:rPr kumimoji="0" lang="en-US" sz="1786" b="1"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Tác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giả</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Tiến</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a:t>
            </a:r>
            <a:r>
              <a:rPr kumimoji="0" lang="en-US" sz="1786"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ức</a:t>
            </a:r>
            <a:endPar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393" rtl="0" eaLnBrk="1" fontAlgn="auto" latinLnBrk="0" hangingPunct="1">
              <a:lnSpc>
                <a:spcPct val="200000"/>
              </a:lnSpc>
              <a:spcBef>
                <a:spcPts val="0"/>
              </a:spcBef>
              <a:spcAft>
                <a:spcPts val="0"/>
              </a:spcAft>
              <a:buClrTx/>
              <a:buSzTx/>
              <a:buFontTx/>
              <a:buNone/>
              <a:tabLst/>
              <a:defRPr/>
            </a:pPr>
            <a:r>
              <a:rPr kumimoji="0" lang="en-US" sz="1786"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C5BF033D-8067-4CD7-8754-0647C4B36F0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5044" y="7130743"/>
            <a:ext cx="2813956" cy="2805680"/>
          </a:xfrm>
          <a:prstGeom prst="rect">
            <a:avLst/>
          </a:prstGeom>
        </p:spPr>
      </p:pic>
    </p:spTree>
    <p:extLst>
      <p:ext uri="{BB962C8B-B14F-4D97-AF65-F5344CB8AC3E}">
        <p14:creationId xmlns:p14="http://schemas.microsoft.com/office/powerpoint/2010/main" val="32680451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858000" cy="9906000"/>
          </a:xfrm>
          <a:prstGeom prst="rect">
            <a:avLst/>
          </a:prstGeom>
        </p:spPr>
      </p:pic>
      <p:sp>
        <p:nvSpPr>
          <p:cNvPr id="5" name="Rectangle 3">
            <a:extLst>
              <a:ext uri="{FF2B5EF4-FFF2-40B4-BE49-F238E27FC236}">
                <a16:creationId xmlns:a16="http://schemas.microsoft.com/office/drawing/2014/main" id="{D89C56FD-6DC6-46A9-9294-715879E87E8C}"/>
              </a:ext>
            </a:extLst>
          </p:cNvPr>
          <p:cNvSpPr>
            <a:spLocks noChangeArrowheads="1"/>
          </p:cNvSpPr>
          <p:nvPr/>
        </p:nvSpPr>
        <p:spPr bwMode="auto">
          <a:xfrm>
            <a:off x="-152399" y="-408722"/>
            <a:ext cx="6858001" cy="309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1" tIns="45720" rIns="91441" bIns="45720" numCol="1" anchor="ctr" anchorCtr="0" compatLnSpc="1">
            <a:prstTxWarp prst="textNoShape">
              <a:avLst/>
            </a:prstTxWarp>
            <a:spAutoFit/>
          </a:bodyPr>
          <a:lstStyle/>
          <a:p>
            <a:pPr marL="0" marR="0" lvl="0" indent="0" algn="l" defTabSz="914393" rtl="0" eaLnBrk="1" fontAlgn="auto" latinLnBrk="0" hangingPunct="1">
              <a:lnSpc>
                <a:spcPct val="100000"/>
              </a:lnSpc>
              <a:spcBef>
                <a:spcPts val="0"/>
              </a:spcBef>
              <a:spcAft>
                <a:spcPts val="0"/>
              </a:spcAft>
              <a:buClrTx/>
              <a:buSzTx/>
              <a:buFontTx/>
              <a:buNone/>
              <a:tabLst/>
              <a:defRPr/>
            </a:pPr>
            <a:endParaRPr kumimoji="0" lang="en-US" sz="1411" b="0" i="0" u="none" strike="noStrike" kern="1200" cap="none" spc="0" normalizeH="0" baseline="0" noProof="0">
              <a:ln>
                <a:noFill/>
              </a:ln>
              <a:solidFill>
                <a:prstClr val="black"/>
              </a:solidFill>
              <a:effectLst/>
              <a:uLnTx/>
              <a:uFillTx/>
              <a:latin typeface="Consolas"/>
              <a:ea typeface="+mn-ea"/>
              <a:cs typeface="+mn-cs"/>
            </a:endParaRPr>
          </a:p>
        </p:txBody>
      </p:sp>
      <p:sp>
        <p:nvSpPr>
          <p:cNvPr id="7" name="Rectangle 6">
            <a:extLst>
              <a:ext uri="{FF2B5EF4-FFF2-40B4-BE49-F238E27FC236}">
                <a16:creationId xmlns:a16="http://schemas.microsoft.com/office/drawing/2014/main" id="{80BF6643-42D1-4890-AEEC-16CFD35AE9CF}"/>
              </a:ext>
            </a:extLst>
          </p:cNvPr>
          <p:cNvSpPr/>
          <p:nvPr/>
        </p:nvSpPr>
        <p:spPr>
          <a:xfrm>
            <a:off x="593124" y="954701"/>
            <a:ext cx="6112478" cy="6627455"/>
          </a:xfrm>
          <a:prstGeom prst="rect">
            <a:avLst/>
          </a:prstGeom>
        </p:spPr>
        <p:txBody>
          <a:bodyPr wrap="square">
            <a:spAutoFit/>
          </a:bodyPr>
          <a:lstStyle/>
          <a:p>
            <a:pPr marL="0" marR="0" lvl="0" indent="0" algn="l" defTabSz="914393" rtl="0" eaLnBrk="1" fontAlgn="auto" latinLnBrk="0" hangingPunct="1">
              <a:lnSpc>
                <a:spcPct val="150000"/>
              </a:lnSpc>
              <a:spcBef>
                <a:spcPts val="0"/>
              </a:spcBef>
              <a:spcAft>
                <a:spcPts val="800"/>
              </a:spcAft>
              <a:buClrTx/>
              <a:buSzTx/>
              <a:buFontTx/>
              <a:buNone/>
              <a:tabLst/>
              <a:defRPr/>
            </a:pPr>
            <a:r>
              <a:rPr kumimoji="0" lang="en-US" sz="1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Hôm</a:t>
            </a:r>
            <a:r>
              <a:rPr kumimoji="0" lang="en-US" sz="1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nay,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sau</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khi</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ăn</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c</a:t>
            </a:r>
            <a:r>
              <a:rPr kumimoji="0" lang="vi-VN"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ơ</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m tr</a:t>
            </a:r>
            <a:r>
              <a:rPr kumimoji="0" lang="vi-VN"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ư</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 ở d</a:t>
            </a:r>
            <a:r>
              <a:rPr kumimoji="0" lang="vi-VN"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ư</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ới</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căng</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tin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tôi</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liền</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lên</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lớp</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và</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nhắm</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mắt</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ngủ</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ngay</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Trong</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giấc</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m</a:t>
            </a:r>
            <a:r>
              <a:rPr kumimoji="0" lang="vi-VN"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ơ</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tôi</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thấy</a:t>
            </a:r>
            <a:r>
              <a:rPr kumimoji="0" lang="en-US" sz="1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mình</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của</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30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năm</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sau</a:t>
            </a:r>
            <a:r>
              <a:rPr kumimoji="0" lang="en-US" sz="1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Tôi</a:t>
            </a:r>
            <a:r>
              <a:rPr kumimoji="0" lang="en-US" sz="1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đang</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đứng</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ở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trong</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bệnh</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viện</a:t>
            </a:r>
            <a:r>
              <a:rPr kumimoji="0" lang="en-US" sz="1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trên</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ngực</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tôi</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đeo</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chiếc</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thẻ</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có</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tên</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Bác</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sĩ</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Phạm</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Trung</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Nghĩa</a:t>
            </a:r>
            <a:r>
              <a:rPr kumimoji="0" lang="en-US" sz="1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393" rtl="0" eaLnBrk="1" fontAlgn="auto" latinLnBrk="0" hangingPunct="1">
              <a:lnSpc>
                <a:spcPct val="150000"/>
              </a:lnSpc>
              <a:spcBef>
                <a:spcPts val="0"/>
              </a:spcBef>
              <a:spcAft>
                <a:spcPts val="800"/>
              </a:spcAft>
              <a:buClrTx/>
              <a:buSzTx/>
              <a:buFontTx/>
              <a:buNone/>
              <a:tabLst/>
              <a:defRPr/>
            </a:pPr>
            <a:r>
              <a:rPr kumimoji="0" lang="en-US" sz="1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À,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thì</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ra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lúc</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ấy</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tôi</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đã</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là</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một</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bác</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sĩ</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giỏi</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và</a:t>
            </a:r>
            <a:r>
              <a:rPr kumimoji="0" lang="en-US" sz="1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có</a:t>
            </a:r>
            <a:r>
              <a:rPr kumimoji="0" lang="en-US" sz="1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thân</a:t>
            </a:r>
            <a:r>
              <a:rPr kumimoji="0" lang="en-US" sz="1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hình</a:t>
            </a:r>
            <a:r>
              <a:rPr kumimoji="0" lang="en-US" sz="1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cao</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lớn</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đẹp</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trai</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Bỗng</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nhiên</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có</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một</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tiếng</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gọi</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p>
          <a:p>
            <a:pPr marL="364474" marR="0" lvl="0" indent="-364474" algn="l" defTabSz="914393" rtl="0" eaLnBrk="1" fontAlgn="auto" latinLnBrk="0" hangingPunct="1">
              <a:lnSpc>
                <a:spcPct val="150000"/>
              </a:lnSpc>
              <a:spcBef>
                <a:spcPts val="0"/>
              </a:spcBef>
              <a:spcAft>
                <a:spcPts val="800"/>
              </a:spcAft>
              <a:buClrTx/>
              <a:buSzTx/>
              <a:buFontTx/>
              <a:buChar char="-"/>
              <a:tabLst/>
              <a:defRPr/>
            </a:pP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Bác</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sĩ</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vi-VN"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ơ</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i</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có</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ca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cần</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cấp</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cứu</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Thế</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là</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tôi</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liền</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chạy</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ra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ngay</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tôi</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đã</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cứu</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sống</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đ</a:t>
            </a:r>
            <a:r>
              <a:rPr kumimoji="0" lang="vi-VN"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ư</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ợc</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một</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ng</a:t>
            </a:r>
            <a:r>
              <a:rPr kumimoji="0" lang="vi-VN"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ư</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ời</a:t>
            </a:r>
            <a:r>
              <a:rPr kumimoji="0" lang="en-US" sz="1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Lúc</a:t>
            </a:r>
            <a:r>
              <a:rPr kumimoji="0" lang="en-US" sz="1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đó</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đã</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là</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9h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tối</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Tôi</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trở</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về</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nhà</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và</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thấy</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mình</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đã</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có</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một</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cậu</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con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trai</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9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tuổi</a:t>
            </a:r>
            <a:r>
              <a:rPr kumimoji="0" lang="en-US" sz="1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Cậu</a:t>
            </a:r>
            <a:r>
              <a:rPr kumimoji="0" lang="en-US" sz="1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bé</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chạy</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ra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ôm</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tôi</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và</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nói</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p>
          <a:p>
            <a:pPr marL="364474" marR="0" lvl="0" indent="-364474" algn="l" defTabSz="914393" rtl="0" eaLnBrk="1" fontAlgn="auto" latinLnBrk="0" hangingPunct="1">
              <a:lnSpc>
                <a:spcPct val="150000"/>
              </a:lnSpc>
              <a:spcBef>
                <a:spcPts val="0"/>
              </a:spcBef>
              <a:spcAft>
                <a:spcPts val="800"/>
              </a:spcAft>
              <a:buClrTx/>
              <a:buSzTx/>
              <a:buFontTx/>
              <a:buChar char="-"/>
              <a:tabLst/>
              <a:defRPr/>
            </a:pP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Bố</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vi-VN"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ơ</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i</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sau</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này</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con tr</a:t>
            </a:r>
            <a:r>
              <a:rPr kumimoji="0" lang="vi-VN"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ư</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ởng</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thành</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con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sẽ</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trở</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thành</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a:t>
            </a:r>
            <a:r>
              <a:rPr kumimoji="0" lang="en-US" sz="1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ác</a:t>
            </a:r>
            <a:r>
              <a:rPr kumimoji="0" lang="en-US" sz="1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sĩ</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giống</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nh</a:t>
            </a:r>
            <a:r>
              <a:rPr kumimoji="0" lang="vi-VN"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ư</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bố</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Tôi</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xoa</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đầu</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con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và</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nói</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p>
          <a:p>
            <a:pPr marL="364474" marR="0" lvl="0" indent="-364474" algn="l" defTabSz="914393" rtl="0" eaLnBrk="1" fontAlgn="auto" latinLnBrk="0" hangingPunct="1">
              <a:lnSpc>
                <a:spcPct val="150000"/>
              </a:lnSpc>
              <a:spcBef>
                <a:spcPts val="0"/>
              </a:spcBef>
              <a:spcAft>
                <a:spcPts val="800"/>
              </a:spcAft>
              <a:buClrTx/>
              <a:buSzTx/>
              <a:buFontTx/>
              <a:buChar char="-"/>
              <a:tabLst/>
              <a:defRPr/>
            </a:pP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Con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ngoan</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lắm</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hãy</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cố</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gắng</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học</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thật</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giỏi</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Nói</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đến</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đây</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tôi</a:t>
            </a:r>
            <a:r>
              <a:rPr kumimoji="0" lang="en-US" sz="1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chợt</a:t>
            </a:r>
            <a:r>
              <a:rPr kumimoji="0" lang="en-US" sz="1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tỉnh</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giấc</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khi</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nghe</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giọng</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của</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cô</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Dung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nhắc</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nhở</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các</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bạn</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ngủ</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ngoan</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Tôi</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nhận</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ra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đây</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chỉ</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là</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giấc</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m</a:t>
            </a:r>
            <a:r>
              <a:rPr kumimoji="0" lang="vi-VN"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ơ</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nhưng</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tôi</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thầm</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nghĩ</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mình</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sẽ</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cố</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gắng</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để</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biến</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giấc</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mơ</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thành</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sự</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thật</a:t>
            </a:r>
            <a:r>
              <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393" rtl="0" eaLnBrk="1" fontAlgn="auto" latinLnBrk="0" hangingPunct="1">
              <a:lnSpc>
                <a:spcPct val="150000"/>
              </a:lnSpc>
              <a:spcBef>
                <a:spcPts val="0"/>
              </a:spcBef>
              <a:spcAft>
                <a:spcPts val="800"/>
              </a:spcAft>
              <a:buClrTx/>
              <a:buSzTx/>
              <a:buFontTx/>
              <a:buNone/>
              <a:tabLst/>
              <a:defRPr/>
            </a:pPr>
            <a:r>
              <a:rPr kumimoji="0" lang="en-US" sz="1400" b="1" i="0" u="none" strike="noStrike" kern="1200" cap="none" spc="0" normalizeH="0" baseline="0" noProof="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Tác</a:t>
            </a:r>
            <a:r>
              <a:rPr kumimoji="0" lang="en-US" sz="1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giả</a:t>
            </a:r>
            <a:r>
              <a:rPr kumimoji="0" lang="en-US" sz="1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Trung</a:t>
            </a:r>
            <a:r>
              <a:rPr kumimoji="0" lang="en-US" sz="1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Nghĩa</a:t>
            </a:r>
            <a:endPar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800"/>
              </a:spcAft>
              <a:buClrTx/>
              <a:buSzTx/>
              <a:buFontTx/>
              <a:buNone/>
              <a:tabLst/>
              <a:defRPr/>
            </a:pPr>
            <a:endPar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sz="1400" b="1"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606810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858000" cy="9906000"/>
          </a:xfrm>
          <a:prstGeom prst="rect">
            <a:avLst/>
          </a:prstGeom>
        </p:spPr>
      </p:pic>
      <p:sp>
        <p:nvSpPr>
          <p:cNvPr id="4" name="Rectangle 3"/>
          <p:cNvSpPr/>
          <p:nvPr/>
        </p:nvSpPr>
        <p:spPr>
          <a:xfrm>
            <a:off x="521806" y="348343"/>
            <a:ext cx="6070027" cy="90991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olas"/>
              <a:ea typeface="+mn-ea"/>
              <a:cs typeface="+mn-cs"/>
            </a:endParaRPr>
          </a:p>
        </p:txBody>
      </p:sp>
      <p:sp>
        <p:nvSpPr>
          <p:cNvPr id="5" name="Rectangle 3">
            <a:extLst>
              <a:ext uri="{FF2B5EF4-FFF2-40B4-BE49-F238E27FC236}">
                <a16:creationId xmlns:a16="http://schemas.microsoft.com/office/drawing/2014/main" id="{D89C56FD-6DC6-46A9-9294-715879E87E8C}"/>
              </a:ext>
            </a:extLst>
          </p:cNvPr>
          <p:cNvSpPr>
            <a:spLocks noChangeArrowheads="1"/>
          </p:cNvSpPr>
          <p:nvPr/>
        </p:nvSpPr>
        <p:spPr bwMode="auto">
          <a:xfrm>
            <a:off x="-1" y="454879"/>
            <a:ext cx="6858001" cy="309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1" tIns="45720" rIns="91441" bIns="45720" numCol="1" anchor="ctr" anchorCtr="0" compatLnSpc="1">
            <a:prstTxWarp prst="textNoShape">
              <a:avLst/>
            </a:prstTxWarp>
            <a:spAutoFit/>
          </a:bodyPr>
          <a:lstStyle/>
          <a:p>
            <a:pPr marL="0" marR="0" lvl="0" indent="0" algn="l" defTabSz="914393" rtl="0" eaLnBrk="1" fontAlgn="auto" latinLnBrk="0" hangingPunct="1">
              <a:lnSpc>
                <a:spcPct val="100000"/>
              </a:lnSpc>
              <a:spcBef>
                <a:spcPts val="0"/>
              </a:spcBef>
              <a:spcAft>
                <a:spcPts val="0"/>
              </a:spcAft>
              <a:buClrTx/>
              <a:buSzTx/>
              <a:buFontTx/>
              <a:buNone/>
              <a:tabLst/>
              <a:defRPr/>
            </a:pPr>
            <a:endParaRPr kumimoji="0" lang="en-US" sz="1411" b="0" i="0" u="none" strike="noStrike" kern="1200" cap="none" spc="0" normalizeH="0" baseline="0" noProof="0">
              <a:ln>
                <a:noFill/>
              </a:ln>
              <a:solidFill>
                <a:prstClr val="black"/>
              </a:solidFill>
              <a:effectLst/>
              <a:uLnTx/>
              <a:uFillTx/>
              <a:latin typeface="Consolas"/>
              <a:ea typeface="+mn-ea"/>
              <a:cs typeface="+mn-cs"/>
            </a:endParaRPr>
          </a:p>
        </p:txBody>
      </p:sp>
      <p:sp>
        <p:nvSpPr>
          <p:cNvPr id="13" name="Rectangle 12">
            <a:extLst>
              <a:ext uri="{FF2B5EF4-FFF2-40B4-BE49-F238E27FC236}">
                <a16:creationId xmlns:a16="http://schemas.microsoft.com/office/drawing/2014/main" id="{632FF8DB-9F1A-4577-B08B-E52CD7E70DE4}"/>
              </a:ext>
            </a:extLst>
          </p:cNvPr>
          <p:cNvSpPr/>
          <p:nvPr/>
        </p:nvSpPr>
        <p:spPr>
          <a:xfrm>
            <a:off x="729049" y="242713"/>
            <a:ext cx="5862784" cy="10260501"/>
          </a:xfrm>
          <a:prstGeom prst="rect">
            <a:avLst/>
          </a:prstGeom>
        </p:spPr>
        <p:txBody>
          <a:bodyPr wrap="square">
            <a:spAutoFit/>
          </a:bodyPr>
          <a:lstStyle/>
          <a:p>
            <a:pPr marL="0" marR="0" lvl="0" indent="0" algn="just" defTabSz="914393" rtl="0" eaLnBrk="1" fontAlgn="auto" latinLnBrk="0" hangingPunct="1">
              <a:lnSpc>
                <a:spcPct val="100000"/>
              </a:lnSpc>
              <a:spcBef>
                <a:spcPts val="0"/>
              </a:spcBef>
              <a:spcAft>
                <a:spcPts val="0"/>
              </a:spcAft>
              <a:buClrTx/>
              <a:buSzTx/>
              <a:buFontTx/>
              <a:buNone/>
              <a:tabLst/>
              <a:defRPr/>
            </a:pPr>
            <a:r>
              <a:rPr kumimoji="0" lang="en-US" sz="3571" b="1" i="0" u="none" strike="noStrike" kern="1200" cap="none" spc="0" normalizeH="0" baseline="0" noProof="0" dirty="0">
                <a:ln>
                  <a:noFill/>
                </a:ln>
                <a:solidFill>
                  <a:srgbClr val="FF0000"/>
                </a:solidFill>
                <a:effectLst/>
                <a:uLnTx/>
                <a:uFillTx/>
                <a:latin typeface=".VnArial Narrow" panose="020B7200000000000000" pitchFamily="34" charset="0"/>
                <a:ea typeface="+mn-ea"/>
                <a:cs typeface="+mn-cs"/>
              </a:rPr>
              <a:t>UNITE</a:t>
            </a:r>
          </a:p>
          <a:p>
            <a:pPr marL="0" marR="0" lvl="0" indent="0" algn="just" defTabSz="914393" rtl="0" eaLnBrk="1" fontAlgn="auto" latinLnBrk="0" hangingPunct="1">
              <a:lnSpc>
                <a:spcPct val="100000"/>
              </a:lnSpc>
              <a:spcBef>
                <a:spcPts val="0"/>
              </a:spcBef>
              <a:spcAft>
                <a:spcPts val="0"/>
              </a:spcAft>
              <a:buClrTx/>
              <a:buSzTx/>
              <a:buFontTx/>
              <a:buNone/>
              <a:tabLst/>
              <a:defRPr/>
            </a:pPr>
            <a:r>
              <a:rPr kumimoji="0" lang="en-US" sz="1786" b="0" i="0" u="none" strike="noStrike" kern="1200" cap="none" spc="0" normalizeH="0" baseline="0" noProof="0" dirty="0">
                <a:ln>
                  <a:noFill/>
                </a:ln>
                <a:solidFill>
                  <a:srgbClr val="002060"/>
                </a:solidFill>
                <a:effectLst/>
                <a:uLnTx/>
                <a:uFillTx/>
                <a:latin typeface=".VnArial Narrow" panose="020B7200000000000000" pitchFamily="34" charset="0"/>
                <a:ea typeface="+mn-ea"/>
                <a:cs typeface="+mn-cs"/>
              </a:rPr>
              <a:t>	IN a forest, have a little rabbit, her name is Lucky. Lucky has long ears, she has a green eye too. And special, she has white </a:t>
            </a:r>
            <a:r>
              <a:rPr kumimoji="0" lang="en-US" sz="1786" b="0" i="0" u="none" strike="noStrike" kern="1200" cap="none" spc="0" normalizeH="0" baseline="0" noProof="0" dirty="0" err="1">
                <a:ln>
                  <a:noFill/>
                </a:ln>
                <a:solidFill>
                  <a:srgbClr val="002060"/>
                </a:solidFill>
                <a:effectLst/>
                <a:uLnTx/>
                <a:uFillTx/>
                <a:latin typeface=".VnArial Narrow" panose="020B7200000000000000" pitchFamily="34" charset="0"/>
                <a:ea typeface="+mn-ea"/>
                <a:cs typeface="+mn-cs"/>
              </a:rPr>
              <a:t>anh</a:t>
            </a:r>
            <a:r>
              <a:rPr kumimoji="0" lang="en-US" sz="1786" b="0" i="0" u="none" strike="noStrike" kern="1200" cap="none" spc="0" normalizeH="0" baseline="0" noProof="0" dirty="0">
                <a:ln>
                  <a:noFill/>
                </a:ln>
                <a:solidFill>
                  <a:srgbClr val="002060"/>
                </a:solidFill>
                <a:effectLst/>
                <a:uLnTx/>
                <a:uFillTx/>
                <a:latin typeface=".VnArial Narrow" panose="020B7200000000000000" pitchFamily="34" charset="0"/>
                <a:ea typeface="+mn-ea"/>
                <a:cs typeface="+mn-cs"/>
              </a:rPr>
              <a:t> pink fur. She is the smartest in herd. Everyday, she wake up </a:t>
            </a:r>
            <a:r>
              <a:rPr kumimoji="0" lang="en-US" sz="1786" b="0" i="0" u="none" strike="noStrike" kern="1200" cap="none" spc="0" normalizeH="0" baseline="0" noProof="0" dirty="0" smtClean="0">
                <a:ln>
                  <a:noFill/>
                </a:ln>
                <a:solidFill>
                  <a:srgbClr val="002060"/>
                </a:solidFill>
                <a:effectLst/>
                <a:uLnTx/>
                <a:uFillTx/>
                <a:latin typeface=".VnArial Narrow" panose="020B7200000000000000" pitchFamily="34" charset="0"/>
                <a:ea typeface="+mn-ea"/>
                <a:cs typeface="+mn-cs"/>
              </a:rPr>
              <a:t>early and </a:t>
            </a:r>
            <a:r>
              <a:rPr kumimoji="0" lang="en-US" sz="1786" b="0" i="0" u="none" strike="noStrike" kern="1200" cap="none" spc="0" normalizeH="0" baseline="0" noProof="0" dirty="0">
                <a:ln>
                  <a:noFill/>
                </a:ln>
                <a:solidFill>
                  <a:srgbClr val="002060"/>
                </a:solidFill>
                <a:effectLst/>
                <a:uLnTx/>
                <a:uFillTx/>
                <a:latin typeface=".VnArial Narrow" panose="020B7200000000000000" pitchFamily="34" charset="0"/>
                <a:ea typeface="+mn-ea"/>
                <a:cs typeface="+mn-cs"/>
              </a:rPr>
              <a:t>she go to forest find food. After find and eat food, she go and play with her friend. In one day, the sky is black but Lucky can’t see any rain. She think something bad is coming. She called her friend and talk them </a:t>
            </a:r>
            <a:r>
              <a:rPr kumimoji="0" lang="en-US" sz="1786" b="0" i="0" u="none" strike="noStrike" kern="1200" cap="none" spc="0" normalizeH="0" baseline="0" noProof="0" dirty="0" err="1">
                <a:ln>
                  <a:noFill/>
                </a:ln>
                <a:solidFill>
                  <a:srgbClr val="002060"/>
                </a:solidFill>
                <a:effectLst/>
                <a:uLnTx/>
                <a:uFillTx/>
                <a:latin typeface=".VnArial Narrow" panose="020B7200000000000000" pitchFamily="34" charset="0"/>
                <a:ea typeface="+mn-ea"/>
                <a:cs typeface="+mn-cs"/>
              </a:rPr>
              <a:t>becareful</a:t>
            </a:r>
            <a:r>
              <a:rPr kumimoji="0" lang="en-US" sz="1786" b="0" i="0" u="none" strike="noStrike" kern="1200" cap="none" spc="0" normalizeH="0" baseline="0" noProof="0" dirty="0">
                <a:ln>
                  <a:noFill/>
                </a:ln>
                <a:solidFill>
                  <a:srgbClr val="002060"/>
                </a:solidFill>
                <a:effectLst/>
                <a:uLnTx/>
                <a:uFillTx/>
                <a:latin typeface=".VnArial Narrow" panose="020B7200000000000000" pitchFamily="34" charset="0"/>
                <a:ea typeface="+mn-ea"/>
                <a:cs typeface="+mn-cs"/>
              </a:rPr>
              <a:t>. Then she go to home. After she go home, the forest is red. Lucky see that scene ten she now what is happening. Something happened is forest fires. And she run fast, talk and called some animals in forest to discuss. Lucky go to called a </a:t>
            </a:r>
            <a:r>
              <a:rPr kumimoji="0" lang="en-US" sz="1786" b="0" i="0" u="none" strike="noStrike" kern="1200" cap="none" spc="0" normalizeH="0" baseline="0" noProof="0" dirty="0" err="1">
                <a:ln>
                  <a:noFill/>
                </a:ln>
                <a:solidFill>
                  <a:srgbClr val="002060"/>
                </a:solidFill>
                <a:effectLst/>
                <a:uLnTx/>
                <a:uFillTx/>
                <a:latin typeface=".VnArial Narrow" panose="020B7200000000000000" pitchFamily="34" charset="0"/>
                <a:ea typeface="+mn-ea"/>
                <a:cs typeface="+mn-cs"/>
              </a:rPr>
              <a:t>brids</a:t>
            </a:r>
            <a:r>
              <a:rPr kumimoji="0" lang="en-US" sz="1786" b="0" i="0" u="none" strike="noStrike" kern="1200" cap="none" spc="0" normalizeH="0" baseline="0" noProof="0" dirty="0">
                <a:ln>
                  <a:noFill/>
                </a:ln>
                <a:solidFill>
                  <a:srgbClr val="002060"/>
                </a:solidFill>
                <a:effectLst/>
                <a:uLnTx/>
                <a:uFillTx/>
                <a:latin typeface=".VnArial Narrow" panose="020B7200000000000000" pitchFamily="34" charset="0"/>
                <a:ea typeface="+mn-ea"/>
                <a:cs typeface="+mn-cs"/>
              </a:rPr>
              <a:t> first. She talk a </a:t>
            </a:r>
            <a:r>
              <a:rPr kumimoji="0" lang="en-US" sz="1786" b="0" i="0" u="none" strike="noStrike" kern="1200" cap="none" spc="0" normalizeH="0" baseline="0" noProof="0" dirty="0" err="1">
                <a:ln>
                  <a:noFill/>
                </a:ln>
                <a:solidFill>
                  <a:srgbClr val="002060"/>
                </a:solidFill>
                <a:effectLst/>
                <a:uLnTx/>
                <a:uFillTx/>
                <a:latin typeface=".VnArial Narrow" panose="020B7200000000000000" pitchFamily="34" charset="0"/>
                <a:ea typeface="+mn-ea"/>
                <a:cs typeface="+mn-cs"/>
              </a:rPr>
              <a:t>brids</a:t>
            </a:r>
            <a:r>
              <a:rPr kumimoji="0" lang="en-US" sz="1786" b="0" i="0" u="none" strike="noStrike" kern="1200" cap="none" spc="0" normalizeH="0" baseline="0" noProof="0" dirty="0">
                <a:ln>
                  <a:noFill/>
                </a:ln>
                <a:solidFill>
                  <a:srgbClr val="002060"/>
                </a:solidFill>
                <a:effectLst/>
                <a:uLnTx/>
                <a:uFillTx/>
                <a:latin typeface=".VnArial Narrow" panose="020B7200000000000000" pitchFamily="34" charset="0"/>
                <a:ea typeface="+mn-ea"/>
                <a:cs typeface="+mn-cs"/>
              </a:rPr>
              <a:t> happening. And the </a:t>
            </a:r>
            <a:r>
              <a:rPr kumimoji="0" lang="en-US" sz="1786" b="0" i="0" u="none" strike="noStrike" kern="1200" cap="none" spc="0" normalizeH="0" baseline="0" noProof="0" dirty="0" err="1">
                <a:ln>
                  <a:noFill/>
                </a:ln>
                <a:solidFill>
                  <a:srgbClr val="002060"/>
                </a:solidFill>
                <a:effectLst/>
                <a:uLnTx/>
                <a:uFillTx/>
                <a:latin typeface=".VnArial Narrow" panose="020B7200000000000000" pitchFamily="34" charset="0"/>
                <a:ea typeface="+mn-ea"/>
                <a:cs typeface="+mn-cs"/>
              </a:rPr>
              <a:t>brid</a:t>
            </a:r>
            <a:r>
              <a:rPr kumimoji="0" lang="en-US" sz="1786" b="0" i="0" u="none" strike="noStrike" kern="1200" cap="none" spc="0" normalizeH="0" baseline="0" noProof="0" dirty="0">
                <a:ln>
                  <a:noFill/>
                </a:ln>
                <a:solidFill>
                  <a:srgbClr val="002060"/>
                </a:solidFill>
                <a:effectLst/>
                <a:uLnTx/>
                <a:uFillTx/>
                <a:latin typeface=".VnArial Narrow" panose="020B7200000000000000" pitchFamily="34" charset="0"/>
                <a:ea typeface="+mn-ea"/>
                <a:cs typeface="+mn-cs"/>
              </a:rPr>
              <a:t> talk with a Lucky </a:t>
            </a:r>
            <a:r>
              <a:rPr kumimoji="0" lang="en-US" sz="1786" b="0" i="0" u="none" strike="noStrike" kern="1200" cap="none" spc="0" normalizeH="0" baseline="0" noProof="0" dirty="0" smtClean="0">
                <a:ln>
                  <a:noFill/>
                </a:ln>
                <a:solidFill>
                  <a:srgbClr val="002060"/>
                </a:solidFill>
                <a:effectLst/>
                <a:uLnTx/>
                <a:uFillTx/>
                <a:latin typeface=".VnArial Narrow" panose="020B7200000000000000" pitchFamily="34" charset="0"/>
                <a:ea typeface="+mn-ea"/>
                <a:cs typeface="+mn-cs"/>
              </a:rPr>
              <a:t>solution: </a:t>
            </a:r>
            <a:endParaRPr kumimoji="0" lang="en-US" sz="1786" b="0" i="0" u="none" strike="noStrike" kern="1200" cap="none" spc="0" normalizeH="0" baseline="0" noProof="0" dirty="0">
              <a:ln>
                <a:noFill/>
              </a:ln>
              <a:solidFill>
                <a:srgbClr val="002060"/>
              </a:solidFill>
              <a:effectLst/>
              <a:uLnTx/>
              <a:uFillTx/>
              <a:latin typeface=".VnArial Narrow" panose="020B7200000000000000" pitchFamily="34" charset="0"/>
              <a:ea typeface="+mn-ea"/>
              <a:cs typeface="+mn-cs"/>
            </a:endParaRPr>
          </a:p>
          <a:p>
            <a:pPr marL="0" marR="0" lvl="0" indent="0" algn="just" defTabSz="914393" rtl="0" eaLnBrk="1" fontAlgn="auto" latinLnBrk="0" hangingPunct="1">
              <a:lnSpc>
                <a:spcPct val="100000"/>
              </a:lnSpc>
              <a:spcBef>
                <a:spcPts val="0"/>
              </a:spcBef>
              <a:spcAft>
                <a:spcPts val="0"/>
              </a:spcAft>
              <a:buClrTx/>
              <a:buSzTx/>
              <a:buFontTx/>
              <a:buNone/>
              <a:tabLst/>
              <a:defRPr/>
            </a:pPr>
            <a:r>
              <a:rPr kumimoji="0" lang="en-US" sz="1786" b="0" i="0" u="none" strike="noStrike" kern="1200" cap="none" spc="0" normalizeH="0" baseline="0" noProof="0" dirty="0">
                <a:ln>
                  <a:noFill/>
                </a:ln>
                <a:solidFill>
                  <a:srgbClr val="002060"/>
                </a:solidFill>
                <a:effectLst/>
                <a:uLnTx/>
                <a:uFillTx/>
                <a:latin typeface=".VnArial Narrow" panose="020B7200000000000000" pitchFamily="34" charset="0"/>
                <a:ea typeface="+mn-ea"/>
                <a:cs typeface="+mn-cs"/>
              </a:rPr>
              <a:t>- I fly fast to called elephant to take the sprinkler </a:t>
            </a:r>
            <a:r>
              <a:rPr kumimoji="0" lang="en-US" sz="1786" b="0" i="0" u="none" strike="noStrike" kern="1200" cap="none" spc="0" normalizeH="0" baseline="0" noProof="0" dirty="0" smtClean="0">
                <a:ln>
                  <a:noFill/>
                </a:ln>
                <a:solidFill>
                  <a:srgbClr val="002060"/>
                </a:solidFill>
                <a:effectLst/>
                <a:uLnTx/>
                <a:uFillTx/>
                <a:latin typeface=".VnArial Narrow" panose="020B7200000000000000" pitchFamily="34" charset="0"/>
                <a:ea typeface="+mn-ea"/>
                <a:cs typeface="+mn-cs"/>
              </a:rPr>
              <a:t>on the </a:t>
            </a:r>
            <a:r>
              <a:rPr kumimoji="0" lang="en-US" sz="1786" b="0" i="0" u="none" strike="noStrike" kern="1200" cap="none" spc="0" normalizeH="0" baseline="0" noProof="0" dirty="0">
                <a:ln>
                  <a:noFill/>
                </a:ln>
                <a:solidFill>
                  <a:srgbClr val="002060"/>
                </a:solidFill>
                <a:effectLst/>
                <a:uLnTx/>
                <a:uFillTx/>
                <a:latin typeface=".VnArial Narrow" panose="020B7200000000000000" pitchFamily="34" charset="0"/>
                <a:ea typeface="+mn-ea"/>
                <a:cs typeface="+mn-cs"/>
              </a:rPr>
              <a:t>fire to put </a:t>
            </a:r>
            <a:r>
              <a:rPr kumimoji="0" lang="en-US" sz="1786" b="0" i="0" u="none" strike="noStrike" kern="1200" cap="none" spc="0" normalizeH="0" baseline="0" noProof="0" dirty="0" smtClean="0">
                <a:ln>
                  <a:noFill/>
                </a:ln>
                <a:solidFill>
                  <a:srgbClr val="002060"/>
                </a:solidFill>
                <a:effectLst/>
                <a:uLnTx/>
                <a:uFillTx/>
                <a:latin typeface=".VnArial Narrow" panose="020B7200000000000000" pitchFamily="34" charset="0"/>
                <a:ea typeface="+mn-ea"/>
                <a:cs typeface="+mn-cs"/>
              </a:rPr>
              <a:t>out. </a:t>
            </a:r>
            <a:endParaRPr kumimoji="0" lang="en-US" sz="1786" b="0" i="0" u="none" strike="noStrike" kern="1200" cap="none" spc="0" normalizeH="0" baseline="0" noProof="0" dirty="0">
              <a:ln>
                <a:noFill/>
              </a:ln>
              <a:solidFill>
                <a:srgbClr val="002060"/>
              </a:solidFill>
              <a:effectLst/>
              <a:uLnTx/>
              <a:uFillTx/>
              <a:latin typeface=".VnArial Narrow" panose="020B7200000000000000" pitchFamily="34" charset="0"/>
              <a:ea typeface="+mn-ea"/>
              <a:cs typeface="+mn-cs"/>
            </a:endParaRPr>
          </a:p>
          <a:p>
            <a:pPr marL="0" marR="0" lvl="0" indent="0" algn="just" defTabSz="914393" rtl="0" eaLnBrk="1" fontAlgn="auto" latinLnBrk="0" hangingPunct="1">
              <a:lnSpc>
                <a:spcPct val="100000"/>
              </a:lnSpc>
              <a:spcBef>
                <a:spcPts val="0"/>
              </a:spcBef>
              <a:spcAft>
                <a:spcPts val="0"/>
              </a:spcAft>
              <a:buClrTx/>
              <a:buSzTx/>
              <a:buFontTx/>
              <a:buNone/>
              <a:tabLst/>
              <a:defRPr/>
            </a:pPr>
            <a:r>
              <a:rPr kumimoji="0" lang="en-US" sz="1786" b="0" i="0" u="none" strike="noStrike" kern="1200" cap="none" spc="0" normalizeH="0" baseline="0" noProof="0" dirty="0" smtClean="0">
                <a:ln>
                  <a:noFill/>
                </a:ln>
                <a:solidFill>
                  <a:srgbClr val="002060"/>
                </a:solidFill>
                <a:effectLst/>
                <a:uLnTx/>
                <a:uFillTx/>
                <a:latin typeface=".VnArial Narrow" panose="020B7200000000000000" pitchFamily="34" charset="0"/>
                <a:ea typeface="+mn-ea"/>
                <a:cs typeface="+mn-cs"/>
              </a:rPr>
              <a:t>Lucky: </a:t>
            </a:r>
            <a:endParaRPr kumimoji="0" lang="en-US" sz="1786" b="0" i="0" u="none" strike="noStrike" kern="1200" cap="none" spc="0" normalizeH="0" baseline="0" noProof="0" dirty="0">
              <a:ln>
                <a:noFill/>
              </a:ln>
              <a:solidFill>
                <a:srgbClr val="002060"/>
              </a:solidFill>
              <a:effectLst/>
              <a:uLnTx/>
              <a:uFillTx/>
              <a:latin typeface=".VnArial Narrow" panose="020B7200000000000000" pitchFamily="34" charset="0"/>
              <a:ea typeface="+mn-ea"/>
              <a:cs typeface="+mn-cs"/>
            </a:endParaRPr>
          </a:p>
          <a:p>
            <a:pPr marL="0" marR="0" lvl="0" indent="0" algn="just" defTabSz="914393" rtl="0" eaLnBrk="1" fontAlgn="auto" latinLnBrk="0" hangingPunct="1">
              <a:lnSpc>
                <a:spcPct val="100000"/>
              </a:lnSpc>
              <a:spcBef>
                <a:spcPts val="0"/>
              </a:spcBef>
              <a:spcAft>
                <a:spcPts val="0"/>
              </a:spcAft>
              <a:buClrTx/>
              <a:buSzTx/>
              <a:buFontTx/>
              <a:buNone/>
              <a:tabLst/>
              <a:defRPr/>
            </a:pPr>
            <a:r>
              <a:rPr kumimoji="0" lang="en-US" sz="1786" b="0" i="0" u="none" strike="noStrike" kern="1200" cap="none" spc="0" normalizeH="0" baseline="0" noProof="0" dirty="0">
                <a:ln>
                  <a:noFill/>
                </a:ln>
                <a:solidFill>
                  <a:srgbClr val="002060"/>
                </a:solidFill>
                <a:effectLst/>
                <a:uLnTx/>
                <a:uFillTx/>
                <a:latin typeface=".VnArial Narrow" panose="020B7200000000000000" pitchFamily="34" charset="0"/>
                <a:ea typeface="+mn-ea"/>
                <a:cs typeface="+mn-cs"/>
              </a:rPr>
              <a:t>- Yes, IT’s so good. </a:t>
            </a:r>
          </a:p>
          <a:p>
            <a:pPr marL="0" marR="0" lvl="0" indent="0" algn="just" defTabSz="914393" rtl="0" eaLnBrk="1" fontAlgn="auto" latinLnBrk="0" hangingPunct="1">
              <a:lnSpc>
                <a:spcPct val="100000"/>
              </a:lnSpc>
              <a:spcBef>
                <a:spcPts val="0"/>
              </a:spcBef>
              <a:spcAft>
                <a:spcPts val="0"/>
              </a:spcAft>
              <a:buClrTx/>
              <a:buSzTx/>
              <a:buFontTx/>
              <a:buNone/>
              <a:tabLst/>
              <a:defRPr/>
            </a:pPr>
            <a:r>
              <a:rPr kumimoji="0" lang="en-US" sz="1786" b="0" i="0" u="none" strike="noStrike" kern="1200" cap="none" spc="0" normalizeH="0" baseline="0" noProof="0" dirty="0">
                <a:ln>
                  <a:noFill/>
                </a:ln>
                <a:solidFill>
                  <a:srgbClr val="002060"/>
                </a:solidFill>
                <a:effectLst/>
                <a:uLnTx/>
                <a:uFillTx/>
                <a:latin typeface=".VnArial Narrow" panose="020B7200000000000000" pitchFamily="34" charset="0"/>
                <a:ea typeface="+mn-ea"/>
                <a:cs typeface="+mn-cs"/>
              </a:rPr>
              <a:t>The </a:t>
            </a:r>
            <a:r>
              <a:rPr kumimoji="0" lang="en-US" sz="1786" b="0" i="0" u="none" strike="noStrike" kern="1200" cap="none" spc="0" normalizeH="0" baseline="0" noProof="0" dirty="0" err="1">
                <a:ln>
                  <a:noFill/>
                </a:ln>
                <a:solidFill>
                  <a:srgbClr val="002060"/>
                </a:solidFill>
                <a:effectLst/>
                <a:uLnTx/>
                <a:uFillTx/>
                <a:latin typeface=".VnArial Narrow" panose="020B7200000000000000" pitchFamily="34" charset="0"/>
                <a:ea typeface="+mn-ea"/>
                <a:cs typeface="+mn-cs"/>
              </a:rPr>
              <a:t>brids</a:t>
            </a:r>
            <a:r>
              <a:rPr kumimoji="0" lang="en-US" sz="1786" b="0" i="0" u="none" strike="noStrike" kern="1200" cap="none" spc="0" normalizeH="0" baseline="0" noProof="0" dirty="0">
                <a:ln>
                  <a:noFill/>
                </a:ln>
                <a:solidFill>
                  <a:srgbClr val="002060"/>
                </a:solidFill>
                <a:effectLst/>
                <a:uLnTx/>
                <a:uFillTx/>
                <a:latin typeface=".VnArial Narrow" panose="020B7200000000000000" pitchFamily="34" charset="0"/>
                <a:ea typeface="+mn-ea"/>
                <a:cs typeface="+mn-cs"/>
              </a:rPr>
              <a:t> is fly fast to called a elephants. Then she talk with elephants:</a:t>
            </a:r>
          </a:p>
          <a:p>
            <a:pPr marL="0" marR="0" lvl="0" indent="0" algn="just" defTabSz="914393" rtl="0" eaLnBrk="1" fontAlgn="auto" latinLnBrk="0" hangingPunct="1">
              <a:lnSpc>
                <a:spcPct val="100000"/>
              </a:lnSpc>
              <a:spcBef>
                <a:spcPts val="0"/>
              </a:spcBef>
              <a:spcAft>
                <a:spcPts val="0"/>
              </a:spcAft>
              <a:buClrTx/>
              <a:buSzTx/>
              <a:buFontTx/>
              <a:buNone/>
              <a:tabLst/>
              <a:defRPr/>
            </a:pPr>
            <a:r>
              <a:rPr kumimoji="0" lang="en-US" sz="1786" b="0" i="0" u="none" strike="noStrike" kern="1200" cap="none" spc="0" normalizeH="0" baseline="0" noProof="0" dirty="0">
                <a:ln>
                  <a:noFill/>
                </a:ln>
                <a:solidFill>
                  <a:srgbClr val="002060"/>
                </a:solidFill>
                <a:effectLst/>
                <a:uLnTx/>
                <a:uFillTx/>
                <a:latin typeface=".VnArial Narrow" panose="020B7200000000000000" pitchFamily="34" charset="0"/>
                <a:ea typeface="+mn-ea"/>
                <a:cs typeface="+mn-cs"/>
              </a:rPr>
              <a:t>- You go to a river and get a water to put out the fire, please!</a:t>
            </a:r>
          </a:p>
          <a:p>
            <a:pPr marL="0" marR="0" lvl="0" indent="0" algn="just" defTabSz="914393" rtl="0" eaLnBrk="1" fontAlgn="auto" latinLnBrk="0" hangingPunct="1">
              <a:lnSpc>
                <a:spcPct val="100000"/>
              </a:lnSpc>
              <a:spcBef>
                <a:spcPts val="0"/>
              </a:spcBef>
              <a:spcAft>
                <a:spcPts val="0"/>
              </a:spcAft>
              <a:buClrTx/>
              <a:buSzTx/>
              <a:buFontTx/>
              <a:buNone/>
              <a:tabLst/>
              <a:defRPr/>
            </a:pPr>
            <a:r>
              <a:rPr kumimoji="0" lang="en-US" sz="1786" b="0" i="0" u="none" strike="noStrike" kern="1200" cap="none" spc="0" normalizeH="0" baseline="0" noProof="0" dirty="0">
                <a:ln>
                  <a:noFill/>
                </a:ln>
                <a:solidFill>
                  <a:srgbClr val="002060"/>
                </a:solidFill>
                <a:effectLst/>
                <a:uLnTx/>
                <a:uFillTx/>
                <a:latin typeface=".VnArial Narrow" panose="020B7200000000000000" pitchFamily="34" charset="0"/>
                <a:ea typeface="+mn-ea"/>
                <a:cs typeface="+mn-cs"/>
              </a:rPr>
              <a:t>Elephants:</a:t>
            </a:r>
          </a:p>
          <a:p>
            <a:pPr marL="0" marR="0" lvl="0" indent="0" algn="just" defTabSz="914393" rtl="0" eaLnBrk="1" fontAlgn="auto" latinLnBrk="0" hangingPunct="1">
              <a:lnSpc>
                <a:spcPct val="100000"/>
              </a:lnSpc>
              <a:spcBef>
                <a:spcPts val="0"/>
              </a:spcBef>
              <a:spcAft>
                <a:spcPts val="0"/>
              </a:spcAft>
              <a:buClrTx/>
              <a:buSzTx/>
              <a:buFontTx/>
              <a:buNone/>
              <a:tabLst/>
              <a:defRPr/>
            </a:pPr>
            <a:r>
              <a:rPr kumimoji="0" lang="en-US" sz="1786" b="0" i="0" u="none" strike="noStrike" kern="1200" cap="none" spc="0" normalizeH="0" baseline="0" noProof="0" dirty="0">
                <a:ln>
                  <a:noFill/>
                </a:ln>
                <a:solidFill>
                  <a:srgbClr val="002060"/>
                </a:solidFill>
                <a:effectLst/>
                <a:uLnTx/>
                <a:uFillTx/>
                <a:latin typeface=".VnArial Narrow" panose="020B7200000000000000" pitchFamily="34" charset="0"/>
                <a:ea typeface="+mn-ea"/>
                <a:cs typeface="+mn-cs"/>
              </a:rPr>
              <a:t>- Yes. Elephant go to a river and get a water. Elephants is go </a:t>
            </a:r>
            <a:r>
              <a:rPr kumimoji="0" lang="en-US" sz="1786" b="0" i="0" u="none" strike="noStrike" kern="1200" cap="none" spc="0" normalizeH="0" baseline="0" noProof="0" dirty="0" err="1">
                <a:ln>
                  <a:noFill/>
                </a:ln>
                <a:solidFill>
                  <a:srgbClr val="002060"/>
                </a:solidFill>
                <a:effectLst/>
                <a:uLnTx/>
                <a:uFillTx/>
                <a:latin typeface=".VnArial Narrow" panose="020B7200000000000000" pitchFamily="34" charset="0"/>
                <a:ea typeface="+mn-ea"/>
                <a:cs typeface="+mn-cs"/>
              </a:rPr>
              <a:t>go</a:t>
            </a:r>
            <a:r>
              <a:rPr kumimoji="0" lang="en-US" sz="1786" b="0" i="0" u="none" strike="noStrike" kern="1200" cap="none" spc="0" normalizeH="0" baseline="0" noProof="0" dirty="0">
                <a:ln>
                  <a:noFill/>
                </a:ln>
                <a:solidFill>
                  <a:srgbClr val="002060"/>
                </a:solidFill>
                <a:effectLst/>
                <a:uLnTx/>
                <a:uFillTx/>
                <a:latin typeface=".VnArial Narrow" panose="020B7200000000000000" pitchFamily="34" charset="0"/>
                <a:ea typeface="+mn-ea"/>
                <a:cs typeface="+mn-cs"/>
              </a:rPr>
              <a:t> </a:t>
            </a:r>
            <a:r>
              <a:rPr kumimoji="0" lang="en-US" sz="1786" b="0" i="0" u="none" strike="noStrike" kern="1200" cap="none" spc="0" normalizeH="0" baseline="0" noProof="0" dirty="0" err="1">
                <a:ln>
                  <a:noFill/>
                </a:ln>
                <a:solidFill>
                  <a:srgbClr val="002060"/>
                </a:solidFill>
                <a:effectLst/>
                <a:uLnTx/>
                <a:uFillTx/>
                <a:latin typeface=".VnArial Narrow" panose="020B7200000000000000" pitchFamily="34" charset="0"/>
                <a:ea typeface="+mn-ea"/>
                <a:cs typeface="+mn-cs"/>
              </a:rPr>
              <a:t>go</a:t>
            </a:r>
            <a:r>
              <a:rPr kumimoji="0" lang="en-US" sz="1786" b="0" i="0" u="none" strike="noStrike" kern="1200" cap="none" spc="0" normalizeH="0" baseline="0" noProof="0" dirty="0">
                <a:ln>
                  <a:noFill/>
                </a:ln>
                <a:solidFill>
                  <a:srgbClr val="002060"/>
                </a:solidFill>
                <a:effectLst/>
                <a:uLnTx/>
                <a:uFillTx/>
                <a:latin typeface=".VnArial Narrow" panose="020B7200000000000000" pitchFamily="34" charset="0"/>
                <a:ea typeface="+mn-ea"/>
                <a:cs typeface="+mn-cs"/>
              </a:rPr>
              <a:t> and Monkey is talk to elephants run and get water. Thanks to solidarity, the animals put out the fire. Then Lucky and herd and animals live in forest happily peaceful. And there is no more danger.</a:t>
            </a:r>
          </a:p>
        </p:txBody>
      </p:sp>
      <p:sp>
        <p:nvSpPr>
          <p:cNvPr id="25" name="Rectangle 5">
            <a:extLst>
              <a:ext uri="{FF2B5EF4-FFF2-40B4-BE49-F238E27FC236}">
                <a16:creationId xmlns:a16="http://schemas.microsoft.com/office/drawing/2014/main" id="{6D50332B-9DAE-4A9D-803A-E81ED3C92B3C}"/>
              </a:ext>
            </a:extLst>
          </p:cNvPr>
          <p:cNvSpPr>
            <a:spLocks noChangeArrowheads="1"/>
          </p:cNvSpPr>
          <p:nvPr/>
        </p:nvSpPr>
        <p:spPr bwMode="auto">
          <a:xfrm>
            <a:off x="1976419" y="7370028"/>
            <a:ext cx="653314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1" tIns="45720" rIns="91441" bIns="45720" numCol="1" anchor="ctr" anchorCtr="0" compatLnSpc="1">
            <a:prstTxWarp prst="textNoShape">
              <a:avLst/>
            </a:prstTxWarp>
            <a:spAutoFit/>
          </a:bodyPr>
          <a:lstStyle/>
          <a:p>
            <a:pPr marL="0" marR="0" lvl="0" indent="0" algn="ctr" defTabSz="914393"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Tác</a:t>
            </a:r>
            <a:r>
              <a:rPr kumimoji="0" lang="en-US" altLang="en-US" sz="1400" b="1" i="0" u="none" strike="noStrike" kern="1200" cap="none" spc="0" normalizeH="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giả: </a:t>
            </a:r>
            <a:r>
              <a:rPr kumimoji="0" lang="en-US" altLang="en-US" sz="1400" b="1"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Nguyễn </a:t>
            </a:r>
            <a:r>
              <a:rPr kumimoji="0" lang="en-US" alt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Minh </a:t>
            </a:r>
            <a:r>
              <a:rPr kumimoji="0" lang="en-US" alt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Châu</a:t>
            </a:r>
            <a:r>
              <a:rPr kumimoji="0" lang="en-US" alt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a:t>
            </a:r>
          </a:p>
          <a:p>
            <a:pPr marL="0" marR="0" lvl="0" indent="0" algn="l" defTabSz="914393" rtl="0" eaLnBrk="0" fontAlgn="base" latinLnBrk="0" hangingPunct="0">
              <a:lnSpc>
                <a:spcPct val="100000"/>
              </a:lnSpc>
              <a:spcBef>
                <a:spcPct val="0"/>
              </a:spcBef>
              <a:spcAft>
                <a:spcPct val="0"/>
              </a:spcAft>
              <a:buClrTx/>
              <a:buSzTx/>
              <a:buFontTx/>
              <a:buNone/>
              <a:tabLst/>
              <a:defRPr/>
            </a:pPr>
            <a:endParaRPr kumimoji="0" lang="en-US" alt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pic>
        <p:nvPicPr>
          <p:cNvPr id="3" name="Picture 2">
            <a:extLst>
              <a:ext uri="{FF2B5EF4-FFF2-40B4-BE49-F238E27FC236}">
                <a16:creationId xmlns:a16="http://schemas.microsoft.com/office/drawing/2014/main" id="{C2556D12-0FD3-4A5E-ABF2-EA61AEF673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9007" y="7687681"/>
            <a:ext cx="2907194" cy="1635297"/>
          </a:xfrm>
          <a:prstGeom prst="rect">
            <a:avLst/>
          </a:prstGeom>
        </p:spPr>
      </p:pic>
      <p:pic>
        <p:nvPicPr>
          <p:cNvPr id="20" name="Picture 19">
            <a:extLst>
              <a:ext uri="{FF2B5EF4-FFF2-40B4-BE49-F238E27FC236}">
                <a16:creationId xmlns:a16="http://schemas.microsoft.com/office/drawing/2014/main" id="{2387A3F9-2BA5-4DDA-AA21-E22363E4269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14806" y="7828550"/>
            <a:ext cx="1256377" cy="1494428"/>
          </a:xfrm>
          <a:prstGeom prst="rect">
            <a:avLst/>
          </a:prstGeom>
        </p:spPr>
      </p:pic>
    </p:spTree>
    <p:extLst>
      <p:ext uri="{BB962C8B-B14F-4D97-AF65-F5344CB8AC3E}">
        <p14:creationId xmlns:p14="http://schemas.microsoft.com/office/powerpoint/2010/main" val="38765917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858000" cy="9906000"/>
          </a:xfrm>
          <a:prstGeom prst="rect">
            <a:avLst/>
          </a:prstGeom>
        </p:spPr>
      </p:pic>
      <p:sp>
        <p:nvSpPr>
          <p:cNvPr id="5" name="Rectangle 3">
            <a:extLst>
              <a:ext uri="{FF2B5EF4-FFF2-40B4-BE49-F238E27FC236}">
                <a16:creationId xmlns:a16="http://schemas.microsoft.com/office/drawing/2014/main" id="{D89C56FD-6DC6-46A9-9294-715879E87E8C}"/>
              </a:ext>
            </a:extLst>
          </p:cNvPr>
          <p:cNvSpPr>
            <a:spLocks noChangeArrowheads="1"/>
          </p:cNvSpPr>
          <p:nvPr/>
        </p:nvSpPr>
        <p:spPr bwMode="auto">
          <a:xfrm>
            <a:off x="-1" y="454879"/>
            <a:ext cx="6858001" cy="309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1" tIns="45720" rIns="91441" bIns="45720" numCol="1" anchor="ctr" anchorCtr="0" compatLnSpc="1">
            <a:prstTxWarp prst="textNoShape">
              <a:avLst/>
            </a:prstTxWarp>
            <a:spAutoFit/>
          </a:bodyPr>
          <a:lstStyle/>
          <a:p>
            <a:pPr marL="0" marR="0" lvl="0" indent="0" algn="l" defTabSz="914393" rtl="0" eaLnBrk="1" fontAlgn="auto" latinLnBrk="0" hangingPunct="1">
              <a:lnSpc>
                <a:spcPct val="100000"/>
              </a:lnSpc>
              <a:spcBef>
                <a:spcPts val="0"/>
              </a:spcBef>
              <a:spcAft>
                <a:spcPts val="0"/>
              </a:spcAft>
              <a:buClrTx/>
              <a:buSzTx/>
              <a:buFontTx/>
              <a:buNone/>
              <a:tabLst/>
              <a:defRPr/>
            </a:pPr>
            <a:endParaRPr kumimoji="0" lang="en-US" sz="1411" b="0" i="0" u="none" strike="noStrike" kern="1200" cap="none" spc="0" normalizeH="0" baseline="0" noProof="0">
              <a:ln>
                <a:noFill/>
              </a:ln>
              <a:solidFill>
                <a:prstClr val="black"/>
              </a:solidFill>
              <a:effectLst/>
              <a:uLnTx/>
              <a:uFillTx/>
              <a:latin typeface="Consolas"/>
              <a:ea typeface="+mn-ea"/>
              <a:cs typeface="+mn-cs"/>
            </a:endParaRPr>
          </a:p>
        </p:txBody>
      </p:sp>
      <p:sp>
        <p:nvSpPr>
          <p:cNvPr id="6" name="Rectangle 4">
            <a:extLst>
              <a:ext uri="{FF2B5EF4-FFF2-40B4-BE49-F238E27FC236}">
                <a16:creationId xmlns:a16="http://schemas.microsoft.com/office/drawing/2014/main" id="{B16ADE42-F619-47EA-A8AC-7F32A6838515}"/>
              </a:ext>
            </a:extLst>
          </p:cNvPr>
          <p:cNvSpPr>
            <a:spLocks noChangeArrowheads="1"/>
          </p:cNvSpPr>
          <p:nvPr/>
        </p:nvSpPr>
        <p:spPr bwMode="auto">
          <a:xfrm>
            <a:off x="254990" y="592184"/>
            <a:ext cx="6348020" cy="4489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1" tIns="45720" rIns="91441"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393" rtl="0" eaLnBrk="0" fontAlgn="base" latinLnBrk="0" hangingPunct="0">
              <a:lnSpc>
                <a:spcPct val="100000"/>
              </a:lnSpc>
              <a:spcBef>
                <a:spcPct val="0"/>
              </a:spcBef>
              <a:spcAft>
                <a:spcPct val="0"/>
              </a:spcAft>
              <a:buClrTx/>
              <a:buSzTx/>
              <a:buFontTx/>
              <a:buNone/>
              <a:tabLst/>
              <a:defRPr/>
            </a:pPr>
            <a:r>
              <a:rPr kumimoji="0" lang="en-US" alt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Trong</a:t>
            </a:r>
            <a:r>
              <a:rPr kumimoji="0" lang="en-US" alt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khu</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rừng</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nọ</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thỏ</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nhỏ</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thỏ</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ấy</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tên</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là</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Lucky. Lucky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cái</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tai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dài</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cô</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cả</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đôi</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mắt</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màu</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xanh</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lá</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cây</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nữa</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đặc</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biệt</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cô</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bộ</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lông</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màu</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trắng</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hồng</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Cô</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là</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thông</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minh</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nhất</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trong</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bầy</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đàn</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Hằng</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ngày</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cô</a:t>
            </a:r>
            <a:r>
              <a:rPr kumimoji="0" lang="en-US" alt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ấy</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thức</a:t>
            </a:r>
            <a:r>
              <a:rPr kumimoji="0" lang="en-US" alt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rất</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sớm</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cô</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đi</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vào</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rừng</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tìm</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thức</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ăn</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Sau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khi</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đã</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tìm</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ăn</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xong</a:t>
            </a:r>
            <a:r>
              <a:rPr kumimoji="0" lang="en-US" alt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cô</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đi</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chơi</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với</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bạn</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thân</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mình</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Vào</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ngày</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bầu</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trời</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bỗng</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chuyển</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sang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màu</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đen</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nhưng</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Lucky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không</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thấy</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cơn</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mưa</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nào</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Cô</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nghĩ</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sắp</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chuyện</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xấu</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sắp</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xảy</a:t>
            </a:r>
            <a:r>
              <a:rPr kumimoji="0" lang="en-US" alt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ra.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Cô</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liền</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đi</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gọi</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cho</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bạn</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bảo</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bạn</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mình</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hãy</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cẩn</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thận</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Rồi</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cô</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đi</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về</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nhà</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Sau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khi</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cô</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đi</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về</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nhà</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khu</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rừng</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đã</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trở</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nên</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đỏ</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rực</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Khi</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thấy</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cảnh</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đó</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thì</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cô</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đã</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biết</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chuyện</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gì</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đang</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xảy</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ra.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Chuyện</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đã</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xảy</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ra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lẽ</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là</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cháy</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rừng</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cô</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đã</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chạy</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thật</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nhanh</a:t>
            </a:r>
            <a:r>
              <a:rPr kumimoji="0" lang="en-US" alt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Gọi</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nói</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cho</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số</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vật</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để</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bàn</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luận</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cách</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giải</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quyết</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Lucky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gọi</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chim</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đầu</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tiên</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Cô</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nói</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chuyện</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đang</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xảy</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ra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cho</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chim</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nghe</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chim</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nói</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393" rtl="0" eaLnBrk="0" fontAlgn="base" latinLnBrk="0" hangingPunct="0">
              <a:lnSpc>
                <a:spcPct val="100000"/>
              </a:lnSpc>
              <a:spcBef>
                <a:spcPct val="0"/>
              </a:spcBef>
              <a:spcAft>
                <a:spcPct val="0"/>
              </a:spcAft>
              <a:buClrTx/>
              <a:buSzTx/>
              <a:buFontTx/>
              <a:buChar char="•"/>
              <a:tabLst/>
              <a:defRPr/>
            </a:pPr>
            <a:r>
              <a:rPr kumimoji="0" lang="en-GB"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Tớ</a:t>
            </a: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sẽ</a:t>
            </a: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bay </a:t>
            </a:r>
            <a:r>
              <a:rPr kumimoji="0" lang="en-GB"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thật</a:t>
            </a: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nhanh</a:t>
            </a: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đến</a:t>
            </a: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chỗ</a:t>
            </a: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voi</a:t>
            </a: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để</a:t>
            </a: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gọi</a:t>
            </a: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bạn</a:t>
            </a: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ấy</a:t>
            </a: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dùng</a:t>
            </a: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vòi</a:t>
            </a: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mình</a:t>
            </a: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để</a:t>
            </a: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lấy</a:t>
            </a: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nước</a:t>
            </a: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đổ</a:t>
            </a: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vào</a:t>
            </a: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đám</a:t>
            </a: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lửa</a:t>
            </a: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để</a:t>
            </a: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dập</a:t>
            </a: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tắt</a:t>
            </a:r>
            <a:r>
              <a:rPr kumimoji="0" lang="en-GB" alt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
        <p:nvSpPr>
          <p:cNvPr id="25" name="Rectangle 5">
            <a:extLst>
              <a:ext uri="{FF2B5EF4-FFF2-40B4-BE49-F238E27FC236}">
                <a16:creationId xmlns:a16="http://schemas.microsoft.com/office/drawing/2014/main" id="{6D50332B-9DAE-4A9D-803A-E81ED3C92B3C}"/>
              </a:ext>
            </a:extLst>
          </p:cNvPr>
          <p:cNvSpPr>
            <a:spLocks noChangeArrowheads="1"/>
          </p:cNvSpPr>
          <p:nvPr/>
        </p:nvSpPr>
        <p:spPr bwMode="auto">
          <a:xfrm>
            <a:off x="2195766" y="9143544"/>
            <a:ext cx="653314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1" tIns="45720" rIns="91441" bIns="45720" numCol="1" anchor="ctr" anchorCtr="0" compatLnSpc="1">
            <a:prstTxWarp prst="textNoShape">
              <a:avLst/>
            </a:prstTxWarp>
            <a:spAutoFit/>
          </a:bodyPr>
          <a:lstStyle/>
          <a:p>
            <a:pPr marL="0" marR="0" lvl="0" indent="0" algn="ctr" defTabSz="914393" rtl="0" eaLnBrk="0" fontAlgn="base" latinLnBrk="0" hangingPunct="0">
              <a:lnSpc>
                <a:spcPct val="100000"/>
              </a:lnSpc>
              <a:spcBef>
                <a:spcPct val="0"/>
              </a:spcBef>
              <a:spcAft>
                <a:spcPct val="0"/>
              </a:spcAft>
              <a:buClrTx/>
              <a:buSzTx/>
              <a:buFontTx/>
              <a:buNone/>
              <a:tabLst/>
              <a:defRPr/>
            </a:pPr>
            <a:r>
              <a:rPr lang="en-US" altLang="en-US" sz="1400" b="1" smtClean="0">
                <a:solidFill>
                  <a:srgbClr val="002060"/>
                </a:solidFill>
                <a:latin typeface="Times New Roman" panose="02020603050405020304" pitchFamily="18" charset="0"/>
                <a:cs typeface="Times New Roman" panose="02020603050405020304" pitchFamily="18" charset="0"/>
              </a:rPr>
              <a:t>Tác giả: </a:t>
            </a:r>
            <a:r>
              <a:rPr kumimoji="0" lang="en-US" altLang="en-US" sz="1400" b="1"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Nguyễn </a:t>
            </a:r>
            <a:r>
              <a:rPr kumimoji="0" lang="en-US" alt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Minh </a:t>
            </a:r>
            <a:r>
              <a:rPr kumimoji="0" lang="en-US" alt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Châu</a:t>
            </a:r>
            <a:r>
              <a:rPr kumimoji="0" lang="en-US" alt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a:t>
            </a:r>
          </a:p>
          <a:p>
            <a:pPr marL="0" marR="0" lvl="0" indent="0" algn="l" defTabSz="914393" rtl="0" eaLnBrk="0" fontAlgn="base" latinLnBrk="0" hangingPunct="0">
              <a:lnSpc>
                <a:spcPct val="100000"/>
              </a:lnSpc>
              <a:spcBef>
                <a:spcPct val="0"/>
              </a:spcBef>
              <a:spcAft>
                <a:spcPct val="0"/>
              </a:spcAft>
              <a:buClrTx/>
              <a:buSzTx/>
              <a:buFontTx/>
              <a:buNone/>
              <a:tabLst/>
              <a:defRPr/>
            </a:pPr>
            <a:endParaRPr kumimoji="0" lang="en-US" alt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
        <p:nvSpPr>
          <p:cNvPr id="7" name="Rectangle 6">
            <a:extLst>
              <a:ext uri="{FF2B5EF4-FFF2-40B4-BE49-F238E27FC236}">
                <a16:creationId xmlns:a16="http://schemas.microsoft.com/office/drawing/2014/main" id="{3E597FD7-1C38-4061-9B9B-9D0BBBF90BE7}"/>
              </a:ext>
            </a:extLst>
          </p:cNvPr>
          <p:cNvSpPr/>
          <p:nvPr/>
        </p:nvSpPr>
        <p:spPr>
          <a:xfrm>
            <a:off x="1562142" y="124725"/>
            <a:ext cx="3733714" cy="484876"/>
          </a:xfrm>
          <a:prstGeom prst="rect">
            <a:avLst/>
          </a:prstGeom>
        </p:spPr>
        <p:txBody>
          <a:bodyPr wrap="none">
            <a:spAutoFit/>
          </a:bodyPr>
          <a:lstStyle/>
          <a:p>
            <a:pPr marL="0" marR="0" lvl="0" indent="0" algn="just" defTabSz="914393" rtl="0" eaLnBrk="1" fontAlgn="auto" latinLnBrk="0" hangingPunct="1">
              <a:lnSpc>
                <a:spcPct val="100000"/>
              </a:lnSpc>
              <a:spcBef>
                <a:spcPts val="0"/>
              </a:spcBef>
              <a:spcAft>
                <a:spcPts val="0"/>
              </a:spcAft>
              <a:buClrTx/>
              <a:buSzTx/>
              <a:buFontTx/>
              <a:buNone/>
              <a:tabLst/>
              <a:defRPr/>
            </a:pPr>
            <a:r>
              <a:rPr kumimoji="0" lang="en-US" sz="2551" b="1" i="1"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BẢN DỊCH: ĐOÀN KẾT</a:t>
            </a:r>
          </a:p>
        </p:txBody>
      </p:sp>
      <p:pic>
        <p:nvPicPr>
          <p:cNvPr id="3" name="Picture 2"/>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13209" t="29870" r="16526" b="9239"/>
          <a:stretch/>
        </p:blipFill>
        <p:spPr>
          <a:xfrm>
            <a:off x="-1" y="5218923"/>
            <a:ext cx="2865240" cy="3512508"/>
          </a:xfrm>
          <a:prstGeom prst="rect">
            <a:avLst/>
          </a:prstGeom>
        </p:spPr>
      </p:pic>
      <p:sp>
        <p:nvSpPr>
          <p:cNvPr id="10" name="Rectangle 4">
            <a:extLst>
              <a:ext uri="{FF2B5EF4-FFF2-40B4-BE49-F238E27FC236}">
                <a16:creationId xmlns:a16="http://schemas.microsoft.com/office/drawing/2014/main" id="{B16ADE42-F619-47EA-A8AC-7F32A6838515}"/>
              </a:ext>
            </a:extLst>
          </p:cNvPr>
          <p:cNvSpPr>
            <a:spLocks noChangeArrowheads="1"/>
          </p:cNvSpPr>
          <p:nvPr/>
        </p:nvSpPr>
        <p:spPr bwMode="auto">
          <a:xfrm>
            <a:off x="2880013" y="5126475"/>
            <a:ext cx="3792228" cy="4214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1" tIns="45720" rIns="91441"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393" rtl="0" eaLnBrk="0" fontAlgn="base" latinLnBrk="0" hangingPunct="0">
              <a:lnSpc>
                <a:spcPct val="100000"/>
              </a:lnSpc>
              <a:spcBef>
                <a:spcPct val="0"/>
              </a:spcBef>
              <a:spcAft>
                <a:spcPct val="0"/>
              </a:spcAft>
              <a:buClrTx/>
              <a:buSzTx/>
              <a:buFontTx/>
              <a:buNone/>
              <a:tabLst/>
              <a:defRPr/>
            </a:pP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Lucky:</a:t>
            </a:r>
            <a:endPar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393" rtl="0" eaLnBrk="0" fontAlgn="base" latinLnBrk="0" hangingPunct="0">
              <a:lnSpc>
                <a:spcPct val="100000"/>
              </a:lnSpc>
              <a:spcBef>
                <a:spcPct val="0"/>
              </a:spcBef>
              <a:spcAft>
                <a:spcPct val="0"/>
              </a:spcAft>
              <a:buClrTx/>
              <a:buSzTx/>
              <a:buFontTx/>
              <a:buNone/>
              <a:tabLst/>
              <a:defRPr/>
            </a:pP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Ừ, </a:t>
            </a:r>
            <a:r>
              <a:rPr kumimoji="0" lang="en-GB"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cách</a:t>
            </a: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đấy</a:t>
            </a: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tuyệt</a:t>
            </a: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alt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lắm</a:t>
            </a: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alt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393" rtl="0" eaLnBrk="0" fontAlgn="base" latinLnBrk="0" hangingPunct="0">
              <a:lnSpc>
                <a:spcPct val="100000"/>
              </a:lnSpc>
              <a:spcBef>
                <a:spcPct val="0"/>
              </a:spcBef>
              <a:spcAft>
                <a:spcPct val="0"/>
              </a:spcAft>
              <a:buClrTx/>
              <a:buSzTx/>
              <a:buFontTx/>
              <a:buNone/>
              <a:tabLst/>
              <a:defRPr/>
            </a:pPr>
            <a:r>
              <a:rPr kumimoji="0" lang="en-US" alt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Con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chim</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bay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thật</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nhanh</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đến</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chỗ</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voi</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bảo</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mọi</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chuyện</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thỏ</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vừa</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bảo</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nói</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393" rtl="0" eaLnBrk="0" fontAlgn="base" latinLnBrk="0" hangingPunct="0">
              <a:lnSpc>
                <a:spcPct val="100000"/>
              </a:lnSpc>
              <a:spcBef>
                <a:spcPct val="0"/>
              </a:spcBef>
              <a:spcAft>
                <a:spcPct val="0"/>
              </a:spcAft>
              <a:buClrTx/>
              <a:buSzTx/>
              <a:buFontTx/>
              <a:buNone/>
              <a:tabLst/>
              <a:defRPr/>
            </a:pP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Cậu</a:t>
            </a: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thể</a:t>
            </a: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dùng</a:t>
            </a: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vòi</a:t>
            </a: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mình</a:t>
            </a: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lấy</a:t>
            </a: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nước</a:t>
            </a: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phun</a:t>
            </a: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vào</a:t>
            </a: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chỗ</a:t>
            </a: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cháy</a:t>
            </a: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nhé</a:t>
            </a:r>
            <a:r>
              <a:rPr kumimoji="0" lang="en-GB"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393" rtl="0" eaLnBrk="0" fontAlgn="base" latinLnBrk="0" hangingPunct="0">
              <a:lnSpc>
                <a:spcPct val="100000"/>
              </a:lnSpc>
              <a:spcBef>
                <a:spcPct val="0"/>
              </a:spcBef>
              <a:spcAft>
                <a:spcPct val="0"/>
              </a:spcAft>
              <a:buClrTx/>
              <a:buSzTx/>
              <a:buFontTx/>
              <a:buNone/>
              <a:tabLst/>
              <a:defRPr/>
            </a:pP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Voi</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đồng</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ý.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Voi</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đã</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ra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dòng</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sông</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để</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lấy</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nước</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phun</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vào</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Voi</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đi</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đi</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đi</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khỉ</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thì</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nói</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chỉ</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cho</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voi</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chỗ</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phun</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nước</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ở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đâu</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Nhờ</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sự</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đoàn</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kết</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nên</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ba</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vật</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đã</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dập</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được</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lửa</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Thế</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là</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Lucky,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bầy</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đàn</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các</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vật</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sống</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hạnh</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phúc</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bình</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yên</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trong</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rừng</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không</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còn</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mối</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nguy</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hiểm</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nào</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786"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cả</a:t>
            </a:r>
            <a:r>
              <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393" rtl="0" eaLnBrk="0" fontAlgn="base" latinLnBrk="0" hangingPunct="0">
              <a:lnSpc>
                <a:spcPct val="100000"/>
              </a:lnSpc>
              <a:spcBef>
                <a:spcPct val="0"/>
              </a:spcBef>
              <a:spcAft>
                <a:spcPct val="0"/>
              </a:spcAft>
              <a:buClrTx/>
              <a:buSzTx/>
              <a:buFontTx/>
              <a:buNone/>
              <a:tabLst/>
              <a:defRPr/>
            </a:pPr>
            <a:endParaRPr kumimoji="0" lang="en-US" alt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6757333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8469DF8-FF27-4F73-B0E2-90B52A4A44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96" y="0"/>
            <a:ext cx="6839809" cy="9906000"/>
          </a:xfrm>
          <a:prstGeom prst="rect">
            <a:avLst/>
          </a:prstGeom>
        </p:spPr>
      </p:pic>
      <p:sp>
        <p:nvSpPr>
          <p:cNvPr id="5" name="Rectangle 3">
            <a:extLst>
              <a:ext uri="{FF2B5EF4-FFF2-40B4-BE49-F238E27FC236}">
                <a16:creationId xmlns:a16="http://schemas.microsoft.com/office/drawing/2014/main" id="{D89C56FD-6DC6-46A9-9294-715879E87E8C}"/>
              </a:ext>
            </a:extLst>
          </p:cNvPr>
          <p:cNvSpPr>
            <a:spLocks noChangeArrowheads="1"/>
          </p:cNvSpPr>
          <p:nvPr/>
        </p:nvSpPr>
        <p:spPr bwMode="auto">
          <a:xfrm>
            <a:off x="-1" y="454879"/>
            <a:ext cx="6858001" cy="309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1" tIns="45720" rIns="91441" bIns="45720" numCol="1" anchor="ctr" anchorCtr="0" compatLnSpc="1">
            <a:prstTxWarp prst="textNoShape">
              <a:avLst/>
            </a:prstTxWarp>
            <a:spAutoFit/>
          </a:bodyPr>
          <a:lstStyle/>
          <a:p>
            <a:pPr marL="0" marR="0" lvl="0" indent="0" algn="l" defTabSz="914393" rtl="0" eaLnBrk="1" fontAlgn="auto" latinLnBrk="0" hangingPunct="1">
              <a:lnSpc>
                <a:spcPct val="100000"/>
              </a:lnSpc>
              <a:spcBef>
                <a:spcPts val="0"/>
              </a:spcBef>
              <a:spcAft>
                <a:spcPts val="0"/>
              </a:spcAft>
              <a:buClrTx/>
              <a:buSzTx/>
              <a:buFontTx/>
              <a:buNone/>
              <a:tabLst/>
              <a:defRPr/>
            </a:pPr>
            <a:endParaRPr kumimoji="0" lang="en-US" sz="1411" b="0" i="0" u="none" strike="noStrike" kern="1200" cap="none" spc="0" normalizeH="0" baseline="0" noProof="0">
              <a:ln>
                <a:noFill/>
              </a:ln>
              <a:solidFill>
                <a:prstClr val="black"/>
              </a:solidFill>
              <a:effectLst/>
              <a:uLnTx/>
              <a:uFillTx/>
              <a:latin typeface="Consolas"/>
              <a:ea typeface="+mn-ea"/>
              <a:cs typeface="+mn-cs"/>
            </a:endParaRPr>
          </a:p>
        </p:txBody>
      </p:sp>
      <p:sp>
        <p:nvSpPr>
          <p:cNvPr id="3" name="Rectangle 2">
            <a:extLst>
              <a:ext uri="{FF2B5EF4-FFF2-40B4-BE49-F238E27FC236}">
                <a16:creationId xmlns:a16="http://schemas.microsoft.com/office/drawing/2014/main" id="{A8037125-6B53-4F07-90F9-90EF124727B5}"/>
              </a:ext>
            </a:extLst>
          </p:cNvPr>
          <p:cNvSpPr/>
          <p:nvPr/>
        </p:nvSpPr>
        <p:spPr>
          <a:xfrm>
            <a:off x="667265" y="609601"/>
            <a:ext cx="5931243" cy="8791125"/>
          </a:xfrm>
          <a:prstGeom prst="rect">
            <a:avLst/>
          </a:prstGeom>
        </p:spPr>
        <p:txBody>
          <a:bodyPr wrap="square">
            <a:spAutoFit/>
          </a:bodyPr>
          <a:lstStyle/>
          <a:p>
            <a:pPr marL="0" marR="0" lvl="0" indent="0" algn="l" defTabSz="914393" rtl="0" eaLnBrk="1" fontAlgn="auto" latinLnBrk="0" hangingPunct="1">
              <a:lnSpc>
                <a:spcPct val="107000"/>
              </a:lnSpc>
              <a:spcBef>
                <a:spcPts val="0"/>
              </a:spcBef>
              <a:spcAft>
                <a:spcPts val="800"/>
              </a:spcAft>
              <a:buClrTx/>
              <a:buSzTx/>
              <a:buFontTx/>
              <a:buNone/>
              <a:tabLst/>
              <a:defRPr/>
            </a:pP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b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br>
            <a:r>
              <a:rPr kumimoji="0" lang="en-US" sz="1786"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hôm</a:t>
            </a:r>
            <a:r>
              <a:rPr kumimoji="0" lang="en-US" sz="1786"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1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chiếc</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túi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bóng</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bị</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gió</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thổi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bay ra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ngoài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đường</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cùng</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với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1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tờ</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giấy</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Cả</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bay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lại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1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chỗ</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Tờ</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giấy</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nói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p>
          <a:p>
            <a:pPr marL="0" marR="0" lvl="0" indent="0" algn="l" defTabSz="914393" rtl="0" eaLnBrk="1" fontAlgn="auto" latinLnBrk="0" hangingPunct="1">
              <a:lnSpc>
                <a:spcPct val="107000"/>
              </a:lnSpc>
              <a:spcBef>
                <a:spcPts val="0"/>
              </a:spcBef>
              <a:spcAft>
                <a:spcPts val="800"/>
              </a:spcAft>
              <a:buClrTx/>
              <a:buSzTx/>
              <a:buFontTx/>
              <a:buNone/>
              <a:tabLst/>
              <a:defRPr/>
            </a:pPr>
            <a:endParaRPr kumimoji="0" lang="en-US" sz="1786"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07000"/>
              </a:lnSpc>
              <a:spcBef>
                <a:spcPts val="0"/>
              </a:spcBef>
              <a:spcAft>
                <a:spcPts val="800"/>
              </a:spcAft>
              <a:buClrTx/>
              <a:buSzTx/>
              <a:buFontTx/>
              <a:buNone/>
              <a:tabLst/>
              <a:defRPr/>
            </a:pPr>
            <a:endParaRPr kumimoji="0" lang="en-US" sz="1786"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07000"/>
              </a:lnSpc>
              <a:spcBef>
                <a:spcPts val="0"/>
              </a:spcBef>
              <a:spcAft>
                <a:spcPts val="800"/>
              </a:spcAft>
              <a:buClrTx/>
              <a:buSzTx/>
              <a:buFontTx/>
              <a:buNone/>
              <a:tabLst/>
              <a:defRPr/>
            </a:pPr>
            <a:endParaRPr kumimoji="0" lang="en-US" sz="1786"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07000"/>
              </a:lnSpc>
              <a:spcBef>
                <a:spcPts val="0"/>
              </a:spcBef>
              <a:spcAft>
                <a:spcPts val="800"/>
              </a:spcAft>
              <a:buClrTx/>
              <a:buSzTx/>
              <a:buFontTx/>
              <a:buNone/>
              <a:tabLst/>
              <a:defRPr/>
            </a:pPr>
            <a:endParaRPr kumimoji="0" lang="en-US" sz="1786"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07000"/>
              </a:lnSpc>
              <a:spcBef>
                <a:spcPts val="0"/>
              </a:spcBef>
              <a:spcAft>
                <a:spcPts val="800"/>
              </a:spcAft>
              <a:buClrTx/>
              <a:buSzTx/>
              <a:buFontTx/>
              <a:buNone/>
              <a:tabLst/>
              <a:defRPr/>
            </a:pPr>
            <a:endParaRPr kumimoji="0" lang="en-US" sz="1786"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07000"/>
              </a:lnSpc>
              <a:spcBef>
                <a:spcPts val="0"/>
              </a:spcBef>
              <a:spcAft>
                <a:spcPts val="800"/>
              </a:spcAft>
              <a:buClrTx/>
              <a:buSzTx/>
              <a:buFontTx/>
              <a:buNone/>
              <a:tabLst/>
              <a:defRPr/>
            </a:pPr>
            <a:endParaRPr kumimoji="0" lang="en-US" sz="1786"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18684" marR="0" lvl="0" indent="-218684" algn="l" defTabSz="914393" rtl="0" eaLnBrk="1" fontAlgn="auto" latinLnBrk="0" hangingPunct="1">
              <a:lnSpc>
                <a:spcPct val="107000"/>
              </a:lnSpc>
              <a:spcBef>
                <a:spcPts val="0"/>
              </a:spcBef>
              <a:spcAft>
                <a:spcPts val="800"/>
              </a:spcAft>
              <a:buClrTx/>
              <a:buSzTx/>
              <a:buFontTx/>
              <a:buChar char="-"/>
              <a:tabLst/>
              <a:defRPr/>
            </a:pP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Tớ</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chỉ</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mỗi</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2 mong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muốn</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là</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được</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ở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cạnh</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làm</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việc</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ích</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là</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nếu</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không</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được</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ở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cạnh</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thì</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muốn</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được</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vào</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thùng</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rác</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thôi</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Tớ</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không</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muốn</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bị</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vứt</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lung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tung</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đâu</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Hức,hức</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1786"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18684" marR="0" lvl="0" indent="-218684" algn="l" defTabSz="914393" rtl="0" eaLnBrk="1" fontAlgn="auto" latinLnBrk="0" hangingPunct="1">
              <a:lnSpc>
                <a:spcPct val="107000"/>
              </a:lnSpc>
              <a:spcBef>
                <a:spcPts val="0"/>
              </a:spcBef>
              <a:spcAft>
                <a:spcPts val="800"/>
              </a:spcAft>
              <a:buClrTx/>
              <a:buSzTx/>
              <a:buFontTx/>
              <a:buChar char="-"/>
              <a:tabLst/>
              <a:defRPr/>
            </a:pP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Túi</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bóng</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hỏi</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1786"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18684" marR="0" lvl="0" indent="-218684" algn="l" defTabSz="914393" rtl="0" eaLnBrk="1" fontAlgn="auto" latinLnBrk="0" hangingPunct="1">
              <a:lnSpc>
                <a:spcPct val="107000"/>
              </a:lnSpc>
              <a:spcBef>
                <a:spcPts val="0"/>
              </a:spcBef>
              <a:spcAft>
                <a:spcPts val="800"/>
              </a:spcAft>
              <a:buClrTx/>
              <a:buSzTx/>
              <a:buFontTx/>
              <a:buChar char="-"/>
              <a:tabLst/>
              <a:defRPr/>
            </a:pP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Vì</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sao</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cậu</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lại</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thích</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vô</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thùng</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rác</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vậy</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1786"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18684" marR="0" lvl="0" indent="-218684" algn="l" defTabSz="914393" rtl="0" eaLnBrk="1" fontAlgn="auto" latinLnBrk="0" hangingPunct="1">
              <a:lnSpc>
                <a:spcPct val="107000"/>
              </a:lnSpc>
              <a:spcBef>
                <a:spcPts val="0"/>
              </a:spcBef>
              <a:spcAft>
                <a:spcPts val="800"/>
              </a:spcAft>
              <a:buClrTx/>
              <a:buSzTx/>
              <a:buFontTx/>
              <a:buChar char="-"/>
              <a:tabLst/>
              <a:defRPr/>
            </a:pP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Tờ</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giấy</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trả</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lời</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sz="1786"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18684" marR="0" lvl="0" indent="-218684" algn="l" defTabSz="914393" rtl="0" eaLnBrk="1" fontAlgn="auto" latinLnBrk="0" hangingPunct="1">
              <a:lnSpc>
                <a:spcPct val="107000"/>
              </a:lnSpc>
              <a:spcBef>
                <a:spcPts val="0"/>
              </a:spcBef>
              <a:spcAft>
                <a:spcPts val="800"/>
              </a:spcAft>
              <a:buClrTx/>
              <a:buSzTx/>
              <a:buFontTx/>
              <a:buChar char="-"/>
              <a:tabLst/>
              <a:defRPr/>
            </a:pP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Híc</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vì</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vào</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đó</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tớ</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mới</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được</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đem</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đi</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tái</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chế</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Tớ</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thể</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được</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tái</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chế</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thành</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hộp</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giấy</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thùng</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đựng</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hàng</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quyển</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sổ</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thậm</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chí</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là</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kệ</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dép</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hay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vật</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trang</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trí</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gia</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đình</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cơ</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en-US" sz="1786"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p>
          <a:p>
            <a:pPr marL="218684" marR="0" lvl="0" indent="-218684" algn="l" defTabSz="914393" rtl="0" eaLnBrk="1" fontAlgn="auto" latinLnBrk="0" hangingPunct="1">
              <a:lnSpc>
                <a:spcPct val="107000"/>
              </a:lnSpc>
              <a:spcBef>
                <a:spcPts val="0"/>
              </a:spcBef>
              <a:spcAft>
                <a:spcPts val="800"/>
              </a:spcAft>
              <a:buClrTx/>
              <a:buSzTx/>
              <a:buFontTx/>
              <a:buChar char="-"/>
              <a:tabLst/>
              <a:defRPr/>
            </a:pPr>
            <a:endParaRPr kumimoji="0" lang="en-US" sz="1786"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18684" marR="0" lvl="0" indent="-218684" algn="l" defTabSz="914393" rtl="0" eaLnBrk="1" fontAlgn="auto" latinLnBrk="0" hangingPunct="1">
              <a:lnSpc>
                <a:spcPct val="107000"/>
              </a:lnSpc>
              <a:spcBef>
                <a:spcPts val="0"/>
              </a:spcBef>
              <a:spcAft>
                <a:spcPts val="800"/>
              </a:spcAft>
              <a:buClrTx/>
              <a:buSzTx/>
              <a:buFontTx/>
              <a:buChar char="-"/>
              <a:tabLst/>
              <a:defRPr/>
            </a:pPr>
            <a:endParaRPr kumimoji="0" lang="en-US" sz="1786"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18684" marR="0" lvl="0" indent="-218684" algn="l" defTabSz="914393" rtl="0" eaLnBrk="1" fontAlgn="auto" latinLnBrk="0" hangingPunct="1">
              <a:lnSpc>
                <a:spcPct val="107000"/>
              </a:lnSpc>
              <a:spcBef>
                <a:spcPts val="0"/>
              </a:spcBef>
              <a:spcAft>
                <a:spcPts val="800"/>
              </a:spcAft>
              <a:buClrTx/>
              <a:buSzTx/>
              <a:buFontTx/>
              <a:buChar char="-"/>
              <a:tabLst/>
              <a:defRPr/>
            </a:pPr>
            <a:endParaRPr kumimoji="0" lang="en-US" sz="1786"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07000"/>
              </a:lnSpc>
              <a:spcBef>
                <a:spcPts val="0"/>
              </a:spcBef>
              <a:spcAft>
                <a:spcPts val="800"/>
              </a:spcAft>
              <a:buClrTx/>
              <a:buSzTx/>
              <a:buFontTx/>
              <a:buNone/>
              <a:tabLst/>
              <a:defRPr/>
            </a:pPr>
            <a:endParaRPr kumimoji="0" lang="en-US" sz="1786"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18684" marR="0" lvl="0" indent="-218684" algn="l" defTabSz="914393" rtl="0" eaLnBrk="1" fontAlgn="auto" latinLnBrk="0" hangingPunct="1">
              <a:lnSpc>
                <a:spcPct val="107000"/>
              </a:lnSpc>
              <a:spcBef>
                <a:spcPts val="0"/>
              </a:spcBef>
              <a:spcAft>
                <a:spcPts val="800"/>
              </a:spcAft>
              <a:buClrTx/>
              <a:buSzTx/>
              <a:buFontTx/>
              <a:buChar char="-"/>
              <a:tabLst/>
              <a:defRPr/>
            </a:pP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Túi</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bóng</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ngạc</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nhiên</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nói</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1786"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A9A33465-2C31-437D-81ED-C400918D6CE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rot="16200000">
            <a:off x="2803074" y="375705"/>
            <a:ext cx="1888563" cy="4967043"/>
          </a:xfrm>
          <a:prstGeom prst="rect">
            <a:avLst/>
          </a:prstGeom>
        </p:spPr>
      </p:pic>
      <p:pic>
        <p:nvPicPr>
          <p:cNvPr id="9" name="Picture 8">
            <a:extLst>
              <a:ext uri="{FF2B5EF4-FFF2-40B4-BE49-F238E27FC236}">
                <a16:creationId xmlns:a16="http://schemas.microsoft.com/office/drawing/2014/main" id="{94E97794-924D-4D31-910C-D096580ACF6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rot="16200000">
            <a:off x="2771343" y="5580152"/>
            <a:ext cx="1598514" cy="5207299"/>
          </a:xfrm>
          <a:prstGeom prst="rect">
            <a:avLst/>
          </a:prstGeom>
        </p:spPr>
      </p:pic>
      <p:sp>
        <p:nvSpPr>
          <p:cNvPr id="2" name="Rectangle 1"/>
          <p:cNvSpPr/>
          <p:nvPr/>
        </p:nvSpPr>
        <p:spPr>
          <a:xfrm>
            <a:off x="1143705" y="378768"/>
            <a:ext cx="5030544"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578117">
                    <a:lumMod val="50000"/>
                  </a:srgbClr>
                </a:solidFill>
                <a:effectLst/>
                <a:uLnTx/>
                <a:uFillTx/>
                <a:latin typeface="SVN-The Voice" panose="02040603050506020204" pitchFamily="18" charset="0"/>
                <a:ea typeface="Calibri" panose="020F0502020204030204" pitchFamily="34" charset="0"/>
                <a:cs typeface="Times New Roman" panose="02020603050405020304" pitchFamily="18" charset="0"/>
              </a:rPr>
              <a:t>Chung tay bảo vệ môi trường</a:t>
            </a:r>
            <a:endParaRPr kumimoji="0" lang="en-US" sz="2400" b="0" i="0" u="none" strike="noStrike" kern="1200" cap="none" spc="0" normalizeH="0" baseline="0" noProof="0">
              <a:ln>
                <a:noFill/>
              </a:ln>
              <a:solidFill>
                <a:srgbClr val="578117">
                  <a:lumMod val="50000"/>
                </a:srgbClr>
              </a:solidFill>
              <a:effectLst/>
              <a:uLnTx/>
              <a:uFillTx/>
              <a:latin typeface="SVN-The Voice" panose="02040603050506020204" pitchFamily="18" charset="0"/>
              <a:ea typeface="+mn-ea"/>
              <a:cs typeface="+mn-cs"/>
            </a:endParaRPr>
          </a:p>
        </p:txBody>
      </p:sp>
    </p:spTree>
    <p:extLst>
      <p:ext uri="{BB962C8B-B14F-4D97-AF65-F5344CB8AC3E}">
        <p14:creationId xmlns:p14="http://schemas.microsoft.com/office/powerpoint/2010/main" val="26397069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8469DF8-FF27-4F73-B0E2-90B52A4A44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96" y="0"/>
            <a:ext cx="6839809" cy="9906000"/>
          </a:xfrm>
          <a:prstGeom prst="rect">
            <a:avLst/>
          </a:prstGeom>
        </p:spPr>
      </p:pic>
      <p:sp>
        <p:nvSpPr>
          <p:cNvPr id="5" name="Rectangle 3">
            <a:extLst>
              <a:ext uri="{FF2B5EF4-FFF2-40B4-BE49-F238E27FC236}">
                <a16:creationId xmlns:a16="http://schemas.microsoft.com/office/drawing/2014/main" id="{D89C56FD-6DC6-46A9-9294-715879E87E8C}"/>
              </a:ext>
            </a:extLst>
          </p:cNvPr>
          <p:cNvSpPr>
            <a:spLocks noChangeArrowheads="1"/>
          </p:cNvSpPr>
          <p:nvPr/>
        </p:nvSpPr>
        <p:spPr bwMode="auto">
          <a:xfrm>
            <a:off x="-1" y="454879"/>
            <a:ext cx="6858001" cy="309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1" tIns="45720" rIns="91441" bIns="45720" numCol="1" anchor="ctr" anchorCtr="0" compatLnSpc="1">
            <a:prstTxWarp prst="textNoShape">
              <a:avLst/>
            </a:prstTxWarp>
            <a:spAutoFit/>
          </a:bodyPr>
          <a:lstStyle/>
          <a:p>
            <a:pPr marL="0" marR="0" lvl="0" indent="0" algn="l" defTabSz="914393" rtl="0" eaLnBrk="1" fontAlgn="auto" latinLnBrk="0" hangingPunct="1">
              <a:lnSpc>
                <a:spcPct val="100000"/>
              </a:lnSpc>
              <a:spcBef>
                <a:spcPts val="0"/>
              </a:spcBef>
              <a:spcAft>
                <a:spcPts val="0"/>
              </a:spcAft>
              <a:buClrTx/>
              <a:buSzTx/>
              <a:buFontTx/>
              <a:buNone/>
              <a:tabLst/>
              <a:defRPr/>
            </a:pPr>
            <a:endParaRPr kumimoji="0" lang="en-US" sz="1411" b="0" i="0" u="none" strike="noStrike" kern="1200" cap="none" spc="0" normalizeH="0" baseline="0" noProof="0">
              <a:ln>
                <a:noFill/>
              </a:ln>
              <a:solidFill>
                <a:prstClr val="black"/>
              </a:solidFill>
              <a:effectLst/>
              <a:uLnTx/>
              <a:uFillTx/>
              <a:latin typeface="Consolas"/>
              <a:ea typeface="+mn-ea"/>
              <a:cs typeface="+mn-cs"/>
            </a:endParaRPr>
          </a:p>
        </p:txBody>
      </p:sp>
      <p:sp>
        <p:nvSpPr>
          <p:cNvPr id="3" name="Rectangle 2">
            <a:extLst>
              <a:ext uri="{FF2B5EF4-FFF2-40B4-BE49-F238E27FC236}">
                <a16:creationId xmlns:a16="http://schemas.microsoft.com/office/drawing/2014/main" id="{A8037125-6B53-4F07-90F9-90EF124727B5}"/>
              </a:ext>
            </a:extLst>
          </p:cNvPr>
          <p:cNvSpPr/>
          <p:nvPr/>
        </p:nvSpPr>
        <p:spPr>
          <a:xfrm>
            <a:off x="-149851" y="326156"/>
            <a:ext cx="6827131" cy="5167312"/>
          </a:xfrm>
          <a:prstGeom prst="rect">
            <a:avLst/>
          </a:prstGeom>
        </p:spPr>
        <p:txBody>
          <a:bodyPr wrap="square">
            <a:spAutoFit/>
          </a:bodyPr>
          <a:lstStyle/>
          <a:p>
            <a:pPr marL="457197" marR="0" lvl="0" indent="0" algn="l" defTabSz="914393" rtl="0" eaLnBrk="1" fontAlgn="auto" latinLnBrk="0" hangingPunct="1">
              <a:lnSpc>
                <a:spcPct val="150000"/>
              </a:lnSpc>
              <a:spcBef>
                <a:spcPts val="0"/>
              </a:spcBef>
              <a:spcAft>
                <a:spcPts val="0"/>
              </a:spcAft>
              <a:buClrTx/>
              <a:buSzTx/>
              <a:buFontTx/>
              <a:buNone/>
              <a:tabLst/>
              <a:defRPr/>
            </a:pP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Ui</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thích</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thế</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nếu</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vậy</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túi</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bóng</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tớ</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đây</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thể</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tái</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chế</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được</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không</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sz="1786"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457197" marR="0" lvl="0" indent="0" algn="l" defTabSz="914393" rtl="0" eaLnBrk="1" fontAlgn="auto" latinLnBrk="0" hangingPunct="1">
              <a:lnSpc>
                <a:spcPct val="150000"/>
              </a:lnSpc>
              <a:spcBef>
                <a:spcPts val="0"/>
              </a:spcBef>
              <a:spcAft>
                <a:spcPts val="0"/>
              </a:spcAft>
              <a:buClrTx/>
              <a:buSzTx/>
              <a:buFontTx/>
              <a:buNone/>
              <a:tabLst/>
              <a:defRPr/>
            </a:pP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Tờ</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giấy</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cười</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thật</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tươi</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nói</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b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br>
            <a:r>
              <a:rPr kumimoji="0" lang="en-GB" sz="1786"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Tất</a:t>
            </a:r>
            <a:r>
              <a:rPr kumimoji="0" lang="en-GB" sz="1786"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nhiên</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rồi</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Cậu</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thể</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trở</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thành</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vật</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dụng</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để</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trồng</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cây</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hoặc</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làm</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đồ</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chơi</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cho</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trẻ</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em</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Cậu</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yên</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tâm</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sáng</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tạo</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lắm</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nên</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chắc</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chắn</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cậu</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sẽ</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được</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tái</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chế</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thành</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đồ</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hữu</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ích</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b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br>
            <a:r>
              <a:rPr kumimoji="0" lang="en-GB" sz="1786"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Chị</a:t>
            </a:r>
            <a:r>
              <a:rPr kumimoji="0" lang="en-GB" sz="1786"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gió</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bay qua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nghe</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thấy</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cuộc</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trò</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chuyện</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2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bạn</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chị</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khen</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2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bạn</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biết</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suy</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nghĩ</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bảo</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vệ</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môi</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trường</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Thế</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nên</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đã</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thổi</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bay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cả</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đến</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trước</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chân</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cô</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bé</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tốt</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bụng</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Cô</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bé</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nhặt</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mảnh</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rác</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lên</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phân</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loại</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chúng</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rồi</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bỏ</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vào</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thùng</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rác</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Thế</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là</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2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bạn</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đã</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thực</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hiện</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được</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mong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ước</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mình</a:t>
            </a:r>
            <a:r>
              <a:rPr kumimoji="0" lang="en-GB"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1786"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457197" marR="0" lvl="0" indent="0" algn="l" defTabSz="914393" rtl="0" eaLnBrk="1" fontAlgn="auto" latinLnBrk="0" hangingPunct="1">
              <a:lnSpc>
                <a:spcPct val="150000"/>
              </a:lnSpc>
              <a:spcBef>
                <a:spcPts val="0"/>
              </a:spcBef>
              <a:spcAft>
                <a:spcPts val="1000"/>
              </a:spcAft>
              <a:buClrTx/>
              <a:buSzTx/>
              <a:buFontTx/>
              <a:buNone/>
              <a:tabLst/>
              <a:defRPr/>
            </a:pPr>
            <a:r>
              <a:rPr kumimoji="0" lang="en-GB" sz="1786" b="0" i="0" u="none" strike="noStrike" kern="1200" cap="none" spc="0" normalizeH="0" baseline="0" noProof="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1" i="0"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Tác</a:t>
            </a:r>
            <a:r>
              <a:rPr kumimoji="0" lang="en-GB" sz="1786"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1" i="0"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a:t>
            </a:r>
            <a:r>
              <a:rPr kumimoji="0" lang="en-GB" sz="1786"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1" i="0"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GB" sz="1786"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1" i="0"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hình</a:t>
            </a:r>
            <a:r>
              <a:rPr kumimoji="0" lang="en-GB" sz="1786"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1" i="0"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vẽ</a:t>
            </a:r>
            <a:r>
              <a:rPr kumimoji="0" lang="en-GB" sz="1786"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minh </a:t>
            </a:r>
            <a:r>
              <a:rPr kumimoji="0" lang="en-GB" sz="1786" b="1" i="0"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họa</a:t>
            </a:r>
            <a:r>
              <a:rPr kumimoji="0" lang="en-GB" sz="1786"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Ngọc</a:t>
            </a:r>
            <a:r>
              <a:rPr kumimoji="0" lang="en-GB" sz="1786"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786" b="1" i="0"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Linh</a:t>
            </a:r>
            <a:endParaRPr kumimoji="0" lang="en-GB" sz="1786"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457197" marR="0" lvl="0" indent="0" algn="l" defTabSz="914393" rtl="0" eaLnBrk="1" fontAlgn="auto" latinLnBrk="0" hangingPunct="1">
              <a:lnSpc>
                <a:spcPct val="150000"/>
              </a:lnSpc>
              <a:spcBef>
                <a:spcPts val="0"/>
              </a:spcBef>
              <a:spcAft>
                <a:spcPts val="1000"/>
              </a:spcAft>
              <a:buClrTx/>
              <a:buSzTx/>
              <a:buFontTx/>
              <a:buNone/>
              <a:tabLst/>
              <a:defRPr/>
            </a:pPr>
            <a:r>
              <a:rPr kumimoji="0" lang="en-GB" sz="1786"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Hình</a:t>
            </a:r>
            <a:endParaRPr kumimoji="0" lang="en-US" sz="1786" b="0" i="0" u="none" strike="noStrike" kern="1200" cap="none" spc="0" normalizeH="0" baseline="0" noProof="0" dirty="0">
              <a:ln>
                <a:noFill/>
              </a:ln>
              <a:solidFill>
                <a:prstClr val="black"/>
              </a:solidFill>
              <a:effectLst/>
              <a:uLnTx/>
              <a:uFillTx/>
              <a:latin typeface="Consolas"/>
              <a:ea typeface="+mn-ea"/>
              <a:cs typeface="+mn-cs"/>
            </a:endParaRPr>
          </a:p>
        </p:txBody>
      </p:sp>
      <p:pic>
        <p:nvPicPr>
          <p:cNvPr id="6" name="Picture 5">
            <a:extLst>
              <a:ext uri="{FF2B5EF4-FFF2-40B4-BE49-F238E27FC236}">
                <a16:creationId xmlns:a16="http://schemas.microsoft.com/office/drawing/2014/main" id="{E07C2261-35A6-4AE1-9235-3F7FCAEE214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rot="16200000">
            <a:off x="1482346" y="3998771"/>
            <a:ext cx="3893310" cy="6059215"/>
          </a:xfrm>
          <a:prstGeom prst="rect">
            <a:avLst/>
          </a:prstGeom>
        </p:spPr>
      </p:pic>
    </p:spTree>
    <p:extLst>
      <p:ext uri="{BB962C8B-B14F-4D97-AF65-F5344CB8AC3E}">
        <p14:creationId xmlns:p14="http://schemas.microsoft.com/office/powerpoint/2010/main" val="38685365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6858001" cy="9906000"/>
          </a:xfrm>
          <a:prstGeom prst="rect">
            <a:avLst/>
          </a:prstGeom>
        </p:spPr>
      </p:pic>
      <p:pic>
        <p:nvPicPr>
          <p:cNvPr id="6" name="Picture 5">
            <a:extLst>
              <a:ext uri="{FF2B5EF4-FFF2-40B4-BE49-F238E27FC236}">
                <a16:creationId xmlns:a16="http://schemas.microsoft.com/office/drawing/2014/main" id="{3735E507-39EB-4214-8193-4C2DAF0FF8E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91720" y="6513111"/>
            <a:ext cx="3298130" cy="3298130"/>
          </a:xfrm>
          <a:prstGeom prst="rect">
            <a:avLst/>
          </a:prstGeom>
        </p:spPr>
      </p:pic>
      <p:sp>
        <p:nvSpPr>
          <p:cNvPr id="5" name="Rectangle 3">
            <a:extLst>
              <a:ext uri="{FF2B5EF4-FFF2-40B4-BE49-F238E27FC236}">
                <a16:creationId xmlns:a16="http://schemas.microsoft.com/office/drawing/2014/main" id="{D89C56FD-6DC6-46A9-9294-715879E87E8C}"/>
              </a:ext>
            </a:extLst>
          </p:cNvPr>
          <p:cNvSpPr>
            <a:spLocks noChangeArrowheads="1"/>
          </p:cNvSpPr>
          <p:nvPr/>
        </p:nvSpPr>
        <p:spPr bwMode="auto">
          <a:xfrm>
            <a:off x="-1" y="454879"/>
            <a:ext cx="6858001" cy="309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1" tIns="45720" rIns="91441" bIns="45720" numCol="1" anchor="ctr" anchorCtr="0" compatLnSpc="1">
            <a:prstTxWarp prst="textNoShape">
              <a:avLst/>
            </a:prstTxWarp>
            <a:spAutoFit/>
          </a:bodyPr>
          <a:lstStyle/>
          <a:p>
            <a:pPr marL="0" marR="0" lvl="0" indent="0" algn="l" defTabSz="914393" rtl="0" eaLnBrk="1" fontAlgn="auto" latinLnBrk="0" hangingPunct="1">
              <a:lnSpc>
                <a:spcPct val="100000"/>
              </a:lnSpc>
              <a:spcBef>
                <a:spcPts val="0"/>
              </a:spcBef>
              <a:spcAft>
                <a:spcPts val="0"/>
              </a:spcAft>
              <a:buClrTx/>
              <a:buSzTx/>
              <a:buFontTx/>
              <a:buNone/>
              <a:tabLst/>
              <a:defRPr/>
            </a:pPr>
            <a:endParaRPr kumimoji="0" lang="en-US" sz="1411" b="0" i="0" u="none" strike="noStrike" kern="1200" cap="none" spc="0" normalizeH="0" baseline="0" noProof="0">
              <a:ln>
                <a:noFill/>
              </a:ln>
              <a:solidFill>
                <a:prstClr val="black"/>
              </a:solidFill>
              <a:effectLst/>
              <a:uLnTx/>
              <a:uFillTx/>
              <a:latin typeface="Consolas"/>
              <a:ea typeface="+mn-ea"/>
              <a:cs typeface="+mn-cs"/>
            </a:endParaRPr>
          </a:p>
        </p:txBody>
      </p:sp>
      <p:sp>
        <p:nvSpPr>
          <p:cNvPr id="2" name="Rectangle 1">
            <a:extLst>
              <a:ext uri="{FF2B5EF4-FFF2-40B4-BE49-F238E27FC236}">
                <a16:creationId xmlns:a16="http://schemas.microsoft.com/office/drawing/2014/main" id="{24BC6309-6444-408F-B74F-81B18315F2DA}"/>
              </a:ext>
            </a:extLst>
          </p:cNvPr>
          <p:cNvSpPr/>
          <p:nvPr/>
        </p:nvSpPr>
        <p:spPr>
          <a:xfrm>
            <a:off x="654908" y="2016083"/>
            <a:ext cx="5915378" cy="4024050"/>
          </a:xfrm>
          <a:prstGeom prst="rect">
            <a:avLst/>
          </a:prstGeom>
        </p:spPr>
        <p:txBody>
          <a:bodyPr wrap="square">
            <a:spAutoFit/>
          </a:bodyPr>
          <a:lstStyle/>
          <a:p>
            <a:pPr marL="0" marR="0" lvl="0" indent="0" algn="just" defTabSz="914393" rtl="0" eaLnBrk="1" fontAlgn="auto" latinLnBrk="0" hangingPunct="1">
              <a:lnSpc>
                <a:spcPct val="100000"/>
              </a:lnSpc>
              <a:spcBef>
                <a:spcPts val="599"/>
              </a:spcBef>
              <a:spcAft>
                <a:spcPts val="800"/>
              </a:spcAft>
              <a:buClrTx/>
              <a:buSzTx/>
              <a:buFontTx/>
              <a:buNone/>
              <a:tabLst/>
              <a:defRPr/>
            </a:pPr>
            <a:r>
              <a:rPr kumimoji="0" lang="vi-VN"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Ngày xửa ngày </a:t>
            </a:r>
            <a:r>
              <a:rPr kumimoji="0" lang="vi-VN"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xưa</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c</a:t>
            </a:r>
            <a:r>
              <a:rPr kumimoji="0" lang="vi-VN"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ó </a:t>
            </a:r>
            <a:r>
              <a:rPr kumimoji="0" lang="vi-VN"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 gia đình nghèo </a:t>
            </a:r>
            <a:r>
              <a:rPr kumimoji="0" lang="vi-VN"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nàn, </a:t>
            </a:r>
            <a:r>
              <a:rPr kumimoji="0" lang="vi-VN"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họ sống trong một căn nhà gỗ khá là cũ rồi </a:t>
            </a:r>
            <a:r>
              <a:rPr kumimoji="0" 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cuộc</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sống</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học</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gặp</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nhiều</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khó</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khăn</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không</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đủ</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ăn</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đủ</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mặc</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vi-VN"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 hôm, </a:t>
            </a:r>
            <a:r>
              <a:rPr kumimoji="0" lang="vi-VN"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 cha quyết định ra ngoài tìm một công việc để kiếm tiền cho gia đình của </a:t>
            </a:r>
            <a:r>
              <a:rPr kumimoji="0" lang="vi-VN"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ông. </a:t>
            </a:r>
            <a:r>
              <a:rPr kumimoji="0" lang="vi-VN"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Đi </a:t>
            </a:r>
            <a:r>
              <a:rPr kumimoji="0" lang="vi-VN"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mãi, </a:t>
            </a:r>
            <a:r>
              <a:rPr kumimoji="0" lang="vi-VN"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đi </a:t>
            </a:r>
            <a:r>
              <a:rPr kumimoji="0" lang="vi-VN"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mãi,</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vi-VN"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 </a:t>
            </a:r>
            <a:r>
              <a:rPr kumimoji="0" lang="vi-VN"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bố vẫn không tìm thấy những nơi tuyển nhân </a:t>
            </a:r>
            <a:r>
              <a:rPr kumimoji="0" lang="vi-VN"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viên. </a:t>
            </a:r>
            <a:r>
              <a:rPr kumimoji="0" lang="vi-VN"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Ông tuyệt vọng và định đi về nhà nhưng lại thấy có một khu cho tuyển nhân </a:t>
            </a:r>
            <a:r>
              <a:rPr kumimoji="0" lang="vi-VN"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viên, </a:t>
            </a:r>
            <a:r>
              <a:rPr kumimoji="0" lang="vi-VN"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ở trong con ngõ đó khá là </a:t>
            </a:r>
            <a:r>
              <a:rPr kumimoji="0" lang="vi-VN"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tối.</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vi-VN"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Ông </a:t>
            </a:r>
            <a:r>
              <a:rPr kumimoji="0" lang="vi-VN"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đi vào bên trong thì không thấy </a:t>
            </a:r>
            <a:r>
              <a:rPr kumimoji="0" lang="vi-VN"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ai, </a:t>
            </a:r>
            <a:r>
              <a:rPr kumimoji="0" lang="vi-VN"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ông liền </a:t>
            </a:r>
            <a:r>
              <a:rPr kumimoji="0" lang="vi-VN"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hỏi</a:t>
            </a:r>
            <a:r>
              <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vi-VN"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vi-VN"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Có ai ở đây </a:t>
            </a:r>
            <a:r>
              <a:rPr kumimoji="0" lang="vi-VN"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không? </a:t>
            </a:r>
            <a:r>
              <a:rPr kumimoji="0" lang="vi-VN"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Có ai ở đây không </a:t>
            </a:r>
            <a:r>
              <a:rPr kumimoji="0" lang="vi-VN"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ạ? Trong </a:t>
            </a:r>
            <a:r>
              <a:rPr kumimoji="0" lang="vi-VN"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bóng </a:t>
            </a:r>
            <a:r>
              <a:rPr kumimoji="0" lang="vi-VN"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tối, </a:t>
            </a:r>
            <a:r>
              <a:rPr kumimoji="0" lang="vi-VN"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 bà lão lặng lẽ bước </a:t>
            </a:r>
            <a:r>
              <a:rPr kumimoji="0" lang="vi-VN"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ra. </a:t>
            </a:r>
            <a:r>
              <a:rPr kumimoji="0" lang="vi-VN"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Bà tự nhận bà chính là chủ của cửa tiệm </a:t>
            </a:r>
            <a:r>
              <a:rPr kumimoji="0" lang="vi-VN"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này. </a:t>
            </a:r>
            <a:r>
              <a:rPr kumimoji="0" lang="vi-VN"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Bà lão liền </a:t>
            </a:r>
            <a:r>
              <a:rPr kumimoji="0" lang="vi-VN"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hỏi:</a:t>
            </a:r>
            <a:endPar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393" rtl="0" eaLnBrk="1" fontAlgn="auto" latinLnBrk="0" hangingPunct="1">
              <a:lnSpc>
                <a:spcPct val="100000"/>
              </a:lnSpc>
              <a:spcBef>
                <a:spcPts val="599"/>
              </a:spcBef>
              <a:spcAft>
                <a:spcPts val="800"/>
              </a:spcAft>
              <a:buClrTx/>
              <a:buSzTx/>
              <a:buFontTx/>
              <a:buNone/>
              <a:tabLst/>
              <a:defRPr/>
            </a:pP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vi-VN"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Cậu </a:t>
            </a:r>
            <a:r>
              <a:rPr kumimoji="0" lang="vi-VN"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là người đến đây tuyển nhân viên </a:t>
            </a:r>
            <a:r>
              <a:rPr kumimoji="0" lang="vi-VN"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à? </a:t>
            </a:r>
            <a:endPar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393" rtl="0" eaLnBrk="1" fontAlgn="auto" latinLnBrk="0" hangingPunct="1">
              <a:lnSpc>
                <a:spcPct val="100000"/>
              </a:lnSpc>
              <a:spcBef>
                <a:spcPts val="599"/>
              </a:spcBef>
              <a:spcAft>
                <a:spcPts val="800"/>
              </a:spcAft>
              <a:buClrTx/>
              <a:buSzTx/>
              <a:buFontTx/>
              <a:buNone/>
              <a:tabLst/>
              <a:defRPr/>
            </a:pPr>
            <a:r>
              <a:rPr kumimoji="0" lang="vi-VN"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 </a:t>
            </a:r>
            <a:r>
              <a:rPr kumimoji="0" lang="vi-VN"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bố: </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vi-VN"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Dạ đúng rồi </a:t>
            </a:r>
            <a:r>
              <a:rPr kumimoji="0" lang="vi-VN"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ạ</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0111AAF1-5160-4127-B1B3-5632AA16F303}"/>
              </a:ext>
            </a:extLst>
          </p:cNvPr>
          <p:cNvSpPr/>
          <p:nvPr/>
        </p:nvSpPr>
        <p:spPr>
          <a:xfrm>
            <a:off x="190275" y="170347"/>
            <a:ext cx="3956263" cy="1754326"/>
          </a:xfrm>
          <a:prstGeom prst="rect">
            <a:avLst/>
          </a:prstGeom>
        </p:spPr>
        <p:txBody>
          <a:bodyPr wrap="square">
            <a:spAutoFit/>
          </a:bodyPr>
          <a:lstStyle/>
          <a:p>
            <a:pPr marL="0" marR="0" lvl="0" indent="0" algn="ctr" defTabSz="914393" rtl="0" eaLnBrk="1" fontAlgn="auto" latinLnBrk="0" hangingPunct="1">
              <a:lnSpc>
                <a:spcPct val="150000"/>
              </a:lnSpc>
              <a:spcBef>
                <a:spcPts val="0"/>
              </a:spcBef>
              <a:spcAft>
                <a:spcPts val="800"/>
              </a:spcAft>
              <a:buClrTx/>
              <a:buSzTx/>
              <a:buFontTx/>
              <a:buNone/>
              <a:tabLst/>
              <a:defRPr/>
            </a:pPr>
            <a:r>
              <a:rPr kumimoji="0" lang="vi-VN" sz="3600" b="1" i="0" u="none" strike="noStrike" kern="1200" cap="none" spc="0" normalizeH="0" baseline="0" noProof="0" dirty="0">
                <a:ln>
                  <a:noFill/>
                </a:ln>
                <a:solidFill>
                  <a:srgbClr val="004CC7"/>
                </a:solidFill>
                <a:effectLst/>
                <a:uLnTx/>
                <a:uFillTx/>
                <a:latin typeface="Consolas"/>
                <a:ea typeface="Calibri" panose="020F0502020204030204" pitchFamily="34" charset="0"/>
                <a:cs typeface="Times New Roman" panose="02020603050405020304" pitchFamily="18" charset="0"/>
              </a:rPr>
              <a:t>NGƯỜI ĐÀN ÔNG TỐT BỤNG</a:t>
            </a:r>
            <a:endParaRPr kumimoji="0" lang="en-US" sz="3600" b="0" i="0" u="none" strike="noStrike" kern="1200" cap="none" spc="0" normalizeH="0" baseline="0" noProof="0" dirty="0">
              <a:ln>
                <a:noFill/>
              </a:ln>
              <a:solidFill>
                <a:srgbClr val="004CC7"/>
              </a:solidFill>
              <a:effectLst/>
              <a:uLnTx/>
              <a:uFillTx/>
              <a:latin typeface="Consolas"/>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681905" y="-618368"/>
            <a:ext cx="3183715" cy="3183715"/>
          </a:xfrm>
          <a:prstGeom prst="rect">
            <a:avLst/>
          </a:prstGeom>
        </p:spPr>
      </p:pic>
      <p:sp>
        <p:nvSpPr>
          <p:cNvPr id="10" name="Rectangle 9">
            <a:extLst>
              <a:ext uri="{FF2B5EF4-FFF2-40B4-BE49-F238E27FC236}">
                <a16:creationId xmlns:a16="http://schemas.microsoft.com/office/drawing/2014/main" id="{24BC6309-6444-408F-B74F-81B18315F2DA}"/>
              </a:ext>
            </a:extLst>
          </p:cNvPr>
          <p:cNvSpPr/>
          <p:nvPr/>
        </p:nvSpPr>
        <p:spPr>
          <a:xfrm>
            <a:off x="654908" y="6020261"/>
            <a:ext cx="4539392" cy="3749231"/>
          </a:xfrm>
          <a:prstGeom prst="rect">
            <a:avLst/>
          </a:prstGeom>
        </p:spPr>
        <p:txBody>
          <a:bodyPr wrap="square">
            <a:spAutoFit/>
          </a:bodyPr>
          <a:lstStyle/>
          <a:p>
            <a:pPr marL="0" marR="0" lvl="0" indent="0" algn="just" defTabSz="914393" rtl="0" eaLnBrk="1" fontAlgn="auto" latinLnBrk="0" hangingPunct="1">
              <a:lnSpc>
                <a:spcPct val="100000"/>
              </a:lnSpc>
              <a:spcBef>
                <a:spcPts val="599"/>
              </a:spcBef>
              <a:spcAft>
                <a:spcPts val="800"/>
              </a:spcAft>
              <a:buClrTx/>
              <a:buSzTx/>
              <a:buFontTx/>
              <a:buNone/>
              <a:tabLst/>
              <a:defRPr/>
            </a:pPr>
            <a:r>
              <a:rPr kumimoji="0" lang="vi-VN"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Bà lão: </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vi-VN"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Vậy cậu có thể bắt đầu công việc dọn dẹp được rồi </a:t>
            </a:r>
            <a:r>
              <a:rPr kumimoji="0" lang="vi-VN"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đấy</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vi-VN"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Thế </a:t>
            </a:r>
            <a:r>
              <a:rPr kumimoji="0" lang="vi-VN"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là người bố đã bắt đầu công việc dọn dẹp </a:t>
            </a:r>
            <a:r>
              <a:rPr kumimoji="0" 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xung</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quanh</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cửa</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hàng</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cách</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chăm</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chỉ</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ông</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luôn</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cố</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gắng</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hoàn</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thành</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tốt</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công</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việc</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mình</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trở</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về</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nhà</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thật</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sớm</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vi-VN"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vi-VN"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 ngày </a:t>
            </a:r>
            <a:r>
              <a:rPr kumimoji="0" lang="vi-VN"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nọ, </a:t>
            </a:r>
            <a:r>
              <a:rPr kumimoji="0" lang="vi-VN"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bà lão đi </a:t>
            </a:r>
            <a:r>
              <a:rPr kumimoji="0" lang="vi-VN"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vắng, </a:t>
            </a:r>
            <a:r>
              <a:rPr kumimoji="0" lang="vi-VN"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trước khi đi bà có dặn dò anh phải trông cửa hàng cẩn </a:t>
            </a:r>
            <a:r>
              <a:rPr kumimoji="0" lang="vi-VN"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thận. </a:t>
            </a:r>
            <a:r>
              <a:rPr kumimoji="0" lang="vi-VN"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Trong lúc người bố đang trông thì có một cô gái ăn mặc khá sang trọng đi </a:t>
            </a:r>
            <a:r>
              <a:rPr kumimoji="0" lang="vi-VN"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đến, </a:t>
            </a:r>
            <a:r>
              <a:rPr kumimoji="0" lang="vi-VN"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sau một lúc chọn đồ cô </a:t>
            </a:r>
            <a:r>
              <a:rPr kumimoji="0" lang="vi-VN"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nói:</a:t>
            </a:r>
            <a:endPar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393" rtl="0" eaLnBrk="1" fontAlgn="auto" latinLnBrk="0" hangingPunct="1">
              <a:lnSpc>
                <a:spcPct val="100000"/>
              </a:lnSpc>
              <a:spcBef>
                <a:spcPts val="599"/>
              </a:spcBef>
              <a:spcAft>
                <a:spcPts val="800"/>
              </a:spcAft>
              <a:buClrTx/>
              <a:buSzTx/>
              <a:buFontTx/>
              <a:buNone/>
              <a:tabLst/>
              <a:defRPr/>
            </a:pP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vi-VN"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Hai </a:t>
            </a:r>
            <a:r>
              <a:rPr kumimoji="0" lang="vi-VN"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quả cam này bao nhiêu vậy </a:t>
            </a:r>
            <a:r>
              <a:rPr kumimoji="0" lang="en-US" sz="1786"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ông</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393" rtl="0" eaLnBrk="1" fontAlgn="auto" latinLnBrk="0" hangingPunct="1">
              <a:lnSpc>
                <a:spcPct val="100000"/>
              </a:lnSpc>
              <a:spcBef>
                <a:spcPts val="599"/>
              </a:spcBef>
              <a:spcAft>
                <a:spcPts val="800"/>
              </a:spcAft>
              <a:buClrTx/>
              <a:buSzTx/>
              <a:buFontTx/>
              <a:buNone/>
              <a:tabLst/>
              <a:defRPr/>
            </a:pPr>
            <a:r>
              <a:rPr kumimoji="0" lang="vi-VN"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 </a:t>
            </a:r>
            <a:r>
              <a:rPr kumimoji="0" lang="vi-VN"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bố:</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vi-VN"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Hai </a:t>
            </a:r>
            <a:r>
              <a:rPr kumimoji="0" lang="vi-VN"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quả </a:t>
            </a:r>
            <a:r>
              <a:rPr kumimoji="0" lang="vi-VN"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30 </a:t>
            </a:r>
            <a:r>
              <a:rPr kumimoji="0" lang="vi-VN"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nghìn thưa </a:t>
            </a:r>
            <a:r>
              <a:rPr kumimoji="0" lang="vi-VN"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cô</a:t>
            </a:r>
            <a:r>
              <a:rPr kumimoji="0" lang="en-US" sz="1786"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1786"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73227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49425" y="3832180"/>
            <a:ext cx="5255393" cy="2308324"/>
          </a:xfrm>
          <a:prstGeom prst="rect">
            <a:avLst/>
          </a:prstGeom>
          <a:noFill/>
        </p:spPr>
        <p:txBody>
          <a:bodyPr wrap="square" rtlCol="0">
            <a:spAutoFit/>
          </a:bodyPr>
          <a:lstStyle/>
          <a:p>
            <a:pPr marL="0" marR="0" lvl="0" indent="0" algn="just" defTabSz="804569" rtl="0" eaLnBrk="1" fontAlgn="auto" latinLnBrk="0" hangingPunct="1">
              <a:lnSpc>
                <a:spcPct val="150000"/>
              </a:lnSpc>
              <a:spcBef>
                <a:spcPts val="0"/>
              </a:spcBef>
              <a:spcAft>
                <a:spcPts val="0"/>
              </a:spcAft>
              <a:buClrTx/>
              <a:buSzTx/>
              <a:buFontTx/>
              <a:buNone/>
              <a:tabLst/>
              <a:defRPr/>
            </a:pPr>
            <a:r>
              <a:rPr kumimoji="0" lang="en-US" sz="2400" b="1" i="1" u="none" strike="noStrike" kern="1200" cap="none" spc="0" normalizeH="0" noProof="0" dirty="0">
                <a:ln>
                  <a:noFill/>
                </a:ln>
                <a:solidFill>
                  <a:prstClr val="black"/>
                </a:solidFill>
                <a:effectLst/>
                <a:uLnTx/>
                <a:uFillTx/>
                <a:latin typeface="Sitka Text" pitchFamily="2" charset="0"/>
                <a:cs typeface="Times New Roman" panose="02020603050405020304" pitchFamily="18" charset="0"/>
              </a:rPr>
              <a:t>“ </a:t>
            </a:r>
            <a:r>
              <a:rPr kumimoji="0" lang="en-US" sz="2400" b="1" i="1" u="none" strike="noStrike" kern="1200" cap="none" spc="0" normalizeH="0" noProof="0" dirty="0" err="1">
                <a:ln>
                  <a:noFill/>
                </a:ln>
                <a:solidFill>
                  <a:prstClr val="black"/>
                </a:solidFill>
                <a:effectLst/>
                <a:uLnTx/>
                <a:uFillTx/>
                <a:latin typeface="Sitka Text" pitchFamily="2" charset="0"/>
                <a:cs typeface="Times New Roman" panose="02020603050405020304" pitchFamily="18" charset="0"/>
              </a:rPr>
              <a:t>Bạn</a:t>
            </a:r>
            <a:r>
              <a:rPr kumimoji="0" lang="en-US" sz="2400" b="1" i="1" u="none" strike="noStrike" kern="1200" cap="none" spc="0" normalizeH="0" noProof="0" dirty="0">
                <a:ln>
                  <a:noFill/>
                </a:ln>
                <a:solidFill>
                  <a:prstClr val="black"/>
                </a:solidFill>
                <a:effectLst/>
                <a:uLnTx/>
                <a:uFillTx/>
                <a:latin typeface="Sitka Text" pitchFamily="2" charset="0"/>
                <a:cs typeface="Times New Roman" panose="02020603050405020304" pitchFamily="18" charset="0"/>
              </a:rPr>
              <a:t> </a:t>
            </a:r>
            <a:r>
              <a:rPr kumimoji="0" lang="en-US" sz="2400" b="1" i="1" u="none" strike="noStrike" kern="1200" cap="none" spc="0" normalizeH="0" noProof="0" dirty="0" err="1">
                <a:ln>
                  <a:noFill/>
                </a:ln>
                <a:solidFill>
                  <a:prstClr val="black"/>
                </a:solidFill>
                <a:effectLst/>
                <a:uLnTx/>
                <a:uFillTx/>
                <a:latin typeface="Sitka Text" pitchFamily="2" charset="0"/>
                <a:cs typeface="Times New Roman" panose="02020603050405020304" pitchFamily="18" charset="0"/>
              </a:rPr>
              <a:t>là</a:t>
            </a:r>
            <a:r>
              <a:rPr kumimoji="0" lang="en-US" sz="2400" b="1" i="1" u="none" strike="noStrike" kern="1200" cap="none" spc="0" normalizeH="0" noProof="0" dirty="0">
                <a:ln>
                  <a:noFill/>
                </a:ln>
                <a:solidFill>
                  <a:prstClr val="black"/>
                </a:solidFill>
                <a:effectLst/>
                <a:uLnTx/>
                <a:uFillTx/>
                <a:latin typeface="Sitka Text" pitchFamily="2" charset="0"/>
                <a:cs typeface="Times New Roman" panose="02020603050405020304" pitchFamily="18" charset="0"/>
              </a:rPr>
              <a:t> ng</a:t>
            </a:r>
            <a:r>
              <a:rPr kumimoji="0" lang="vi-VN" sz="2400" b="1" i="1" u="none" strike="noStrike" kern="1200" cap="none" spc="0" normalizeH="0" noProof="0" dirty="0">
                <a:ln>
                  <a:noFill/>
                </a:ln>
                <a:solidFill>
                  <a:prstClr val="black"/>
                </a:solidFill>
                <a:effectLst/>
                <a:uLnTx/>
                <a:uFillTx/>
                <a:latin typeface="Sitka Text" pitchFamily="2" charset="0"/>
                <a:cs typeface="Times New Roman" panose="02020603050405020304" pitchFamily="18" charset="0"/>
              </a:rPr>
              <a:t>ư</a:t>
            </a:r>
            <a:r>
              <a:rPr lang="en-US" sz="2400" b="1" i="1" dirty="0" err="1">
                <a:solidFill>
                  <a:prstClr val="black"/>
                </a:solidFill>
                <a:latin typeface="Sitka Text" pitchFamily="2" charset="0"/>
                <a:cs typeface="Times New Roman" panose="02020603050405020304" pitchFamily="18" charset="0"/>
              </a:rPr>
              <a:t>ời</a:t>
            </a:r>
            <a:r>
              <a:rPr lang="en-US" sz="2400" b="1" i="1" dirty="0">
                <a:solidFill>
                  <a:prstClr val="black"/>
                </a:solidFill>
                <a:latin typeface="Sitka Text" pitchFamily="2" charset="0"/>
                <a:cs typeface="Times New Roman" panose="02020603050405020304" pitchFamily="18" charset="0"/>
              </a:rPr>
              <a:t> may </a:t>
            </a:r>
            <a:r>
              <a:rPr lang="en-US" sz="2400" b="1" i="1" dirty="0" err="1">
                <a:solidFill>
                  <a:prstClr val="black"/>
                </a:solidFill>
                <a:latin typeface="Sitka Text" pitchFamily="2" charset="0"/>
                <a:cs typeface="Times New Roman" panose="02020603050405020304" pitchFamily="18" charset="0"/>
              </a:rPr>
              <a:t>mắn</a:t>
            </a:r>
            <a:r>
              <a:rPr lang="en-US" sz="2400" b="1" i="1" dirty="0">
                <a:solidFill>
                  <a:prstClr val="black"/>
                </a:solidFill>
                <a:latin typeface="Sitka Text" pitchFamily="2" charset="0"/>
                <a:cs typeface="Times New Roman" panose="02020603050405020304" pitchFamily="18" charset="0"/>
              </a:rPr>
              <a:t> </a:t>
            </a:r>
            <a:r>
              <a:rPr lang="en-US" sz="2400" b="1" i="1" dirty="0" err="1">
                <a:solidFill>
                  <a:prstClr val="black"/>
                </a:solidFill>
                <a:latin typeface="Sitka Text" pitchFamily="2" charset="0"/>
                <a:cs typeface="Times New Roman" panose="02020603050405020304" pitchFamily="18" charset="0"/>
              </a:rPr>
              <a:t>khi</a:t>
            </a:r>
            <a:r>
              <a:rPr lang="en-US" sz="2400" b="1" i="1" dirty="0">
                <a:solidFill>
                  <a:prstClr val="black"/>
                </a:solidFill>
                <a:latin typeface="Sitka Text" pitchFamily="2" charset="0"/>
                <a:cs typeface="Times New Roman" panose="02020603050405020304" pitchFamily="18" charset="0"/>
              </a:rPr>
              <a:t> đ</a:t>
            </a:r>
            <a:r>
              <a:rPr lang="vi-VN" sz="2400" b="1" i="1" dirty="0">
                <a:solidFill>
                  <a:prstClr val="black"/>
                </a:solidFill>
                <a:latin typeface="Sitka Text" pitchFamily="2" charset="0"/>
                <a:cs typeface="Times New Roman" panose="02020603050405020304" pitchFamily="18" charset="0"/>
              </a:rPr>
              <a:t>ư</a:t>
            </a:r>
            <a:r>
              <a:rPr lang="en-US" sz="2400" b="1" i="1" dirty="0" err="1">
                <a:solidFill>
                  <a:prstClr val="black"/>
                </a:solidFill>
                <a:latin typeface="Sitka Text" pitchFamily="2" charset="0"/>
                <a:cs typeface="Times New Roman" panose="02020603050405020304" pitchFamily="18" charset="0"/>
              </a:rPr>
              <a:t>ợc</a:t>
            </a:r>
            <a:r>
              <a:rPr lang="en-US" sz="2400" b="1" i="1" dirty="0">
                <a:solidFill>
                  <a:prstClr val="black"/>
                </a:solidFill>
                <a:latin typeface="Sitka Text" pitchFamily="2" charset="0"/>
                <a:cs typeface="Times New Roman" panose="02020603050405020304" pitchFamily="18" charset="0"/>
              </a:rPr>
              <a:t> </a:t>
            </a:r>
            <a:r>
              <a:rPr lang="en-US" sz="2400" b="1" i="1" dirty="0" err="1">
                <a:solidFill>
                  <a:prstClr val="black"/>
                </a:solidFill>
                <a:latin typeface="Sitka Text" pitchFamily="2" charset="0"/>
                <a:cs typeface="Times New Roman" panose="02020603050405020304" pitchFamily="18" charset="0"/>
              </a:rPr>
              <a:t>cầm</a:t>
            </a:r>
            <a:r>
              <a:rPr lang="en-US" sz="2400" b="1" i="1" dirty="0">
                <a:solidFill>
                  <a:prstClr val="black"/>
                </a:solidFill>
                <a:latin typeface="Sitka Text" pitchFamily="2" charset="0"/>
                <a:cs typeface="Times New Roman" panose="02020603050405020304" pitchFamily="18" charset="0"/>
              </a:rPr>
              <a:t> </a:t>
            </a:r>
            <a:r>
              <a:rPr lang="en-US" sz="2400" b="1" i="1" dirty="0" err="1">
                <a:solidFill>
                  <a:prstClr val="black"/>
                </a:solidFill>
                <a:latin typeface="Sitka Text" pitchFamily="2" charset="0"/>
                <a:cs typeface="Times New Roman" panose="02020603050405020304" pitchFamily="18" charset="0"/>
              </a:rPr>
              <a:t>và</a:t>
            </a:r>
            <a:r>
              <a:rPr lang="en-US" sz="2400" b="1" i="1" dirty="0">
                <a:solidFill>
                  <a:prstClr val="black"/>
                </a:solidFill>
                <a:latin typeface="Sitka Text" pitchFamily="2" charset="0"/>
                <a:cs typeface="Times New Roman" panose="02020603050405020304" pitchFamily="18" charset="0"/>
              </a:rPr>
              <a:t> </a:t>
            </a:r>
            <a:r>
              <a:rPr lang="en-US" sz="2400" b="1" i="1" dirty="0" err="1">
                <a:solidFill>
                  <a:prstClr val="black"/>
                </a:solidFill>
                <a:latin typeface="Sitka Text" pitchFamily="2" charset="0"/>
                <a:cs typeface="Times New Roman" panose="02020603050405020304" pitchFamily="18" charset="0"/>
              </a:rPr>
              <a:t>đọc</a:t>
            </a:r>
            <a:r>
              <a:rPr lang="en-US" sz="2400" b="1" i="1" dirty="0">
                <a:solidFill>
                  <a:prstClr val="black"/>
                </a:solidFill>
                <a:latin typeface="Sitka Text" pitchFamily="2" charset="0"/>
                <a:cs typeface="Times New Roman" panose="02020603050405020304" pitchFamily="18" charset="0"/>
              </a:rPr>
              <a:t> </a:t>
            </a:r>
            <a:r>
              <a:rPr lang="en-US" sz="2400" b="1" i="1" dirty="0" err="1">
                <a:solidFill>
                  <a:prstClr val="black"/>
                </a:solidFill>
                <a:latin typeface="Sitka Text" pitchFamily="2" charset="0"/>
                <a:cs typeface="Times New Roman" panose="02020603050405020304" pitchFamily="18" charset="0"/>
              </a:rPr>
              <a:t>cuốn</a:t>
            </a:r>
            <a:r>
              <a:rPr lang="en-US" sz="2400" b="1" i="1" dirty="0">
                <a:solidFill>
                  <a:prstClr val="black"/>
                </a:solidFill>
                <a:latin typeface="Sitka Text" pitchFamily="2" charset="0"/>
                <a:cs typeface="Times New Roman" panose="02020603050405020304" pitchFamily="18" charset="0"/>
              </a:rPr>
              <a:t> </a:t>
            </a:r>
            <a:r>
              <a:rPr lang="en-US" sz="2400" b="1" i="1" dirty="0" err="1">
                <a:solidFill>
                  <a:prstClr val="black"/>
                </a:solidFill>
                <a:latin typeface="Sitka Text" pitchFamily="2" charset="0"/>
                <a:cs typeface="Times New Roman" panose="02020603050405020304" pitchFamily="18" charset="0"/>
              </a:rPr>
              <a:t>sách</a:t>
            </a:r>
            <a:r>
              <a:rPr lang="en-US" sz="2400" b="1" i="1" dirty="0">
                <a:solidFill>
                  <a:prstClr val="black"/>
                </a:solidFill>
                <a:latin typeface="Sitka Text" pitchFamily="2" charset="0"/>
                <a:cs typeface="Times New Roman" panose="02020603050405020304" pitchFamily="18" charset="0"/>
              </a:rPr>
              <a:t> </a:t>
            </a:r>
            <a:r>
              <a:rPr lang="en-US" sz="2400" b="1" i="1" dirty="0" err="1">
                <a:solidFill>
                  <a:prstClr val="black"/>
                </a:solidFill>
                <a:latin typeface="Sitka Text" pitchFamily="2" charset="0"/>
                <a:cs typeface="Times New Roman" panose="02020603050405020304" pitchFamily="18" charset="0"/>
              </a:rPr>
              <a:t>này</a:t>
            </a:r>
            <a:r>
              <a:rPr lang="en-US" sz="2400" b="1" i="1" dirty="0">
                <a:solidFill>
                  <a:prstClr val="black"/>
                </a:solidFill>
                <a:latin typeface="Sitka Text" pitchFamily="2" charset="0"/>
                <a:cs typeface="Times New Roman" panose="02020603050405020304" pitchFamily="18" charset="0"/>
              </a:rPr>
              <a:t>. </a:t>
            </a:r>
            <a:r>
              <a:rPr lang="en-US" sz="2400" b="1" i="1" dirty="0" err="1">
                <a:solidFill>
                  <a:prstClr val="black"/>
                </a:solidFill>
                <a:latin typeface="Sitka Text" pitchFamily="2" charset="0"/>
                <a:cs typeface="Times New Roman" panose="02020603050405020304" pitchFamily="18" charset="0"/>
              </a:rPr>
              <a:t>Bởi</a:t>
            </a:r>
            <a:r>
              <a:rPr lang="en-US" sz="2400" b="1" i="1" dirty="0">
                <a:solidFill>
                  <a:prstClr val="black"/>
                </a:solidFill>
                <a:latin typeface="Sitka Text" pitchFamily="2" charset="0"/>
                <a:cs typeface="Times New Roman" panose="02020603050405020304" pitchFamily="18" charset="0"/>
              </a:rPr>
              <a:t> </a:t>
            </a:r>
            <a:r>
              <a:rPr lang="en-US" sz="2400" b="1" i="1" dirty="0" err="1" smtClean="0">
                <a:solidFill>
                  <a:prstClr val="black"/>
                </a:solidFill>
                <a:latin typeface="Sitka Text" pitchFamily="2" charset="0"/>
                <a:cs typeface="Times New Roman" panose="02020603050405020304" pitchFamily="18" charset="0"/>
              </a:rPr>
              <a:t>vì</a:t>
            </a:r>
            <a:r>
              <a:rPr lang="en-US" sz="2400" b="1" i="1" dirty="0" smtClean="0">
                <a:solidFill>
                  <a:prstClr val="black"/>
                </a:solidFill>
                <a:latin typeface="Sitka Text" pitchFamily="2" charset="0"/>
                <a:cs typeface="Times New Roman" panose="02020603050405020304" pitchFamily="18" charset="0"/>
              </a:rPr>
              <a:t> n</a:t>
            </a:r>
            <a:r>
              <a:rPr lang="vi-VN" sz="2400" b="1" i="1" dirty="0">
                <a:solidFill>
                  <a:prstClr val="black"/>
                </a:solidFill>
                <a:latin typeface="Sitka Text" pitchFamily="2" charset="0"/>
                <a:cs typeface="Times New Roman" panose="02020603050405020304" pitchFamily="18" charset="0"/>
              </a:rPr>
              <a:t>ơ</a:t>
            </a:r>
            <a:r>
              <a:rPr lang="en-US" sz="2400" b="1" i="1" dirty="0" err="1">
                <a:solidFill>
                  <a:prstClr val="black"/>
                </a:solidFill>
                <a:latin typeface="Sitka Text" pitchFamily="2" charset="0"/>
                <a:cs typeface="Times New Roman" panose="02020603050405020304" pitchFamily="18" charset="0"/>
              </a:rPr>
              <a:t>i</a:t>
            </a:r>
            <a:r>
              <a:rPr lang="en-US" sz="2400" b="1" i="1" dirty="0">
                <a:solidFill>
                  <a:prstClr val="black"/>
                </a:solidFill>
                <a:latin typeface="Sitka Text" pitchFamily="2" charset="0"/>
                <a:cs typeface="Times New Roman" panose="02020603050405020304" pitchFamily="18" charset="0"/>
              </a:rPr>
              <a:t> </a:t>
            </a:r>
            <a:r>
              <a:rPr lang="en-US" sz="2400" b="1" i="1" dirty="0" err="1">
                <a:solidFill>
                  <a:prstClr val="black"/>
                </a:solidFill>
                <a:latin typeface="Sitka Text" pitchFamily="2" charset="0"/>
                <a:cs typeface="Times New Roman" panose="02020603050405020304" pitchFamily="18" charset="0"/>
              </a:rPr>
              <a:t>đây</a:t>
            </a:r>
            <a:r>
              <a:rPr lang="en-US" sz="2400" b="1" i="1" dirty="0">
                <a:solidFill>
                  <a:prstClr val="black"/>
                </a:solidFill>
                <a:latin typeface="Sitka Text" pitchFamily="2" charset="0"/>
                <a:cs typeface="Times New Roman" panose="02020603050405020304" pitchFamily="18" charset="0"/>
              </a:rPr>
              <a:t> l</a:t>
            </a:r>
            <a:r>
              <a:rPr lang="vi-VN" sz="2400" b="1" i="1" dirty="0">
                <a:solidFill>
                  <a:prstClr val="black"/>
                </a:solidFill>
                <a:latin typeface="Sitka Text" pitchFamily="2" charset="0"/>
                <a:cs typeface="Times New Roman" panose="02020603050405020304" pitchFamily="18" charset="0"/>
              </a:rPr>
              <a:t>ư</a:t>
            </a:r>
            <a:r>
              <a:rPr lang="en-US" sz="2400" b="1" i="1" dirty="0">
                <a:solidFill>
                  <a:prstClr val="black"/>
                </a:solidFill>
                <a:latin typeface="Sitka Text" pitchFamily="2" charset="0"/>
                <a:cs typeface="Times New Roman" panose="02020603050405020304" pitchFamily="18" charset="0"/>
              </a:rPr>
              <a:t>u </a:t>
            </a:r>
            <a:r>
              <a:rPr lang="en-US" sz="2400" b="1" i="1" dirty="0" err="1">
                <a:solidFill>
                  <a:prstClr val="black"/>
                </a:solidFill>
                <a:latin typeface="Sitka Text" pitchFamily="2" charset="0"/>
                <a:cs typeface="Times New Roman" panose="02020603050405020304" pitchFamily="18" charset="0"/>
              </a:rPr>
              <a:t>giữ</a:t>
            </a:r>
            <a:r>
              <a:rPr lang="en-US" sz="2400" b="1" i="1" dirty="0">
                <a:solidFill>
                  <a:prstClr val="black"/>
                </a:solidFill>
                <a:latin typeface="Sitka Text" pitchFamily="2" charset="0"/>
                <a:cs typeface="Times New Roman" panose="02020603050405020304" pitchFamily="18" charset="0"/>
              </a:rPr>
              <a:t> </a:t>
            </a:r>
            <a:r>
              <a:rPr lang="en-US" sz="2400" b="1" i="1" dirty="0" err="1">
                <a:solidFill>
                  <a:prstClr val="black"/>
                </a:solidFill>
                <a:latin typeface="Sitka Text" pitchFamily="2" charset="0"/>
                <a:cs typeface="Times New Roman" panose="02020603050405020304" pitchFamily="18" charset="0"/>
              </a:rPr>
              <a:t>rất</a:t>
            </a:r>
            <a:r>
              <a:rPr lang="en-US" sz="2400" b="1" i="1" dirty="0">
                <a:solidFill>
                  <a:prstClr val="black"/>
                </a:solidFill>
                <a:latin typeface="Sitka Text" pitchFamily="2" charset="0"/>
                <a:cs typeface="Times New Roman" panose="02020603050405020304" pitchFamily="18" charset="0"/>
              </a:rPr>
              <a:t> </a:t>
            </a:r>
            <a:r>
              <a:rPr lang="en-US" sz="2400" b="1" i="1" dirty="0" err="1">
                <a:solidFill>
                  <a:prstClr val="black"/>
                </a:solidFill>
                <a:latin typeface="Sitka Text" pitchFamily="2" charset="0"/>
                <a:cs typeface="Times New Roman" panose="02020603050405020304" pitchFamily="18" charset="0"/>
              </a:rPr>
              <a:t>nhiều</a:t>
            </a:r>
            <a:r>
              <a:rPr lang="en-US" sz="2400" b="1" i="1" dirty="0">
                <a:solidFill>
                  <a:prstClr val="black"/>
                </a:solidFill>
                <a:latin typeface="Sitka Text" pitchFamily="2" charset="0"/>
                <a:cs typeface="Times New Roman" panose="02020603050405020304" pitchFamily="18" charset="0"/>
              </a:rPr>
              <a:t> </a:t>
            </a:r>
            <a:r>
              <a:rPr lang="en-US" sz="2400" b="1" i="1" dirty="0" err="1">
                <a:solidFill>
                  <a:prstClr val="black"/>
                </a:solidFill>
                <a:latin typeface="Sitka Text" pitchFamily="2" charset="0"/>
                <a:cs typeface="Times New Roman" panose="02020603050405020304" pitchFamily="18" charset="0"/>
              </a:rPr>
              <a:t>những</a:t>
            </a:r>
            <a:r>
              <a:rPr lang="en-US" sz="2400" b="1" i="1" dirty="0">
                <a:solidFill>
                  <a:prstClr val="black"/>
                </a:solidFill>
                <a:latin typeface="Sitka Text" pitchFamily="2" charset="0"/>
                <a:cs typeface="Times New Roman" panose="02020603050405020304" pitchFamily="18" charset="0"/>
              </a:rPr>
              <a:t> </a:t>
            </a:r>
            <a:r>
              <a:rPr lang="en-US" sz="2400" b="1" i="1" dirty="0" err="1">
                <a:solidFill>
                  <a:prstClr val="black"/>
                </a:solidFill>
                <a:latin typeface="Sitka Text" pitchFamily="2" charset="0"/>
                <a:cs typeface="Times New Roman" panose="02020603050405020304" pitchFamily="18" charset="0"/>
              </a:rPr>
              <a:t>kỉ</a:t>
            </a:r>
            <a:r>
              <a:rPr lang="en-US" sz="2400" b="1" i="1" dirty="0">
                <a:solidFill>
                  <a:prstClr val="black"/>
                </a:solidFill>
                <a:latin typeface="Sitka Text" pitchFamily="2" charset="0"/>
                <a:cs typeface="Times New Roman" panose="02020603050405020304" pitchFamily="18" charset="0"/>
              </a:rPr>
              <a:t> </a:t>
            </a:r>
            <a:r>
              <a:rPr lang="en-US" sz="2400" b="1" i="1" dirty="0" err="1">
                <a:solidFill>
                  <a:prstClr val="black"/>
                </a:solidFill>
                <a:latin typeface="Sitka Text" pitchFamily="2" charset="0"/>
                <a:cs typeface="Times New Roman" panose="02020603050405020304" pitchFamily="18" charset="0"/>
              </a:rPr>
              <a:t>niệm</a:t>
            </a:r>
            <a:r>
              <a:rPr lang="en-US" sz="2400" b="1" i="1" dirty="0">
                <a:solidFill>
                  <a:prstClr val="black"/>
                </a:solidFill>
                <a:latin typeface="Sitka Text" pitchFamily="2" charset="0"/>
                <a:cs typeface="Times New Roman" panose="02020603050405020304" pitchFamily="18" charset="0"/>
              </a:rPr>
              <a:t> </a:t>
            </a:r>
            <a:r>
              <a:rPr lang="en-US" sz="2400" b="1" i="1" dirty="0" err="1">
                <a:solidFill>
                  <a:prstClr val="black"/>
                </a:solidFill>
                <a:latin typeface="Sitka Text" pitchFamily="2" charset="0"/>
                <a:cs typeface="Times New Roman" panose="02020603050405020304" pitchFamily="18" charset="0"/>
              </a:rPr>
              <a:t>đẹp</a:t>
            </a:r>
            <a:r>
              <a:rPr lang="en-US" sz="2400" b="1" i="1" dirty="0">
                <a:solidFill>
                  <a:prstClr val="black"/>
                </a:solidFill>
                <a:latin typeface="Sitka Text" pitchFamily="2" charset="0"/>
                <a:cs typeface="Times New Roman" panose="02020603050405020304" pitchFamily="18" charset="0"/>
              </a:rPr>
              <a:t> </a:t>
            </a:r>
            <a:r>
              <a:rPr lang="en-US" sz="2400" b="1" i="1" dirty="0" err="1">
                <a:solidFill>
                  <a:prstClr val="black"/>
                </a:solidFill>
                <a:latin typeface="Sitka Text" pitchFamily="2" charset="0"/>
                <a:cs typeface="Times New Roman" panose="02020603050405020304" pitchFamily="18" charset="0"/>
              </a:rPr>
              <a:t>của</a:t>
            </a:r>
            <a:r>
              <a:rPr lang="en-US" sz="2400" b="1" i="1" dirty="0">
                <a:solidFill>
                  <a:prstClr val="black"/>
                </a:solidFill>
                <a:latin typeface="Sitka Text" pitchFamily="2" charset="0"/>
                <a:cs typeface="Times New Roman" panose="02020603050405020304" pitchFamily="18" charset="0"/>
              </a:rPr>
              <a:t> </a:t>
            </a:r>
            <a:r>
              <a:rPr lang="en-US" sz="2400" b="1" i="1" dirty="0" err="1">
                <a:solidFill>
                  <a:prstClr val="black"/>
                </a:solidFill>
                <a:latin typeface="Sitka Text" pitchFamily="2" charset="0"/>
                <a:cs typeface="Times New Roman" panose="02020603050405020304" pitchFamily="18" charset="0"/>
              </a:rPr>
              <a:t>chúng</a:t>
            </a:r>
            <a:r>
              <a:rPr lang="en-US" sz="2400" b="1" i="1" dirty="0">
                <a:solidFill>
                  <a:prstClr val="black"/>
                </a:solidFill>
                <a:latin typeface="Sitka Text" pitchFamily="2" charset="0"/>
                <a:cs typeface="Times New Roman" panose="02020603050405020304" pitchFamily="18" charset="0"/>
              </a:rPr>
              <a:t> </a:t>
            </a:r>
            <a:r>
              <a:rPr lang="en-US" sz="2400" b="1" i="1" dirty="0" err="1">
                <a:solidFill>
                  <a:prstClr val="black"/>
                </a:solidFill>
                <a:latin typeface="Sitka Text" pitchFamily="2" charset="0"/>
                <a:cs typeface="Times New Roman" panose="02020603050405020304" pitchFamily="18" charset="0"/>
              </a:rPr>
              <a:t>tôi</a:t>
            </a:r>
            <a:r>
              <a:rPr lang="en-US" sz="2400" b="1" i="1" dirty="0">
                <a:solidFill>
                  <a:prstClr val="black"/>
                </a:solidFill>
                <a:latin typeface="Sitka Text" pitchFamily="2" charset="0"/>
                <a:cs typeface="Times New Roman" panose="02020603050405020304" pitchFamily="18" charset="0"/>
              </a:rPr>
              <a:t>”</a:t>
            </a:r>
            <a:endParaRPr kumimoji="0" lang="en-US" sz="2400" b="1" i="1" u="none" strike="noStrike" kern="1200" cap="none" spc="0" normalizeH="0" baseline="0" noProof="0" dirty="0">
              <a:ln>
                <a:noFill/>
              </a:ln>
              <a:solidFill>
                <a:prstClr val="black"/>
              </a:solidFill>
              <a:effectLst/>
              <a:uLnTx/>
              <a:uFillTx/>
              <a:latin typeface="Sitka Text" pitchFamily="2" charset="0"/>
              <a:cs typeface="Times New Roman" panose="02020603050405020304"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9906000"/>
          </a:xfrm>
          <a:prstGeom prst="rect">
            <a:avLst/>
          </a:prstGeom>
        </p:spPr>
      </p:pic>
    </p:spTree>
    <p:extLst>
      <p:ext uri="{BB962C8B-B14F-4D97-AF65-F5344CB8AC3E}">
        <p14:creationId xmlns:p14="http://schemas.microsoft.com/office/powerpoint/2010/main" val="1267812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858001" cy="9906000"/>
          </a:xfrm>
          <a:prstGeom prst="rect">
            <a:avLst/>
          </a:prstGeom>
        </p:spPr>
      </p:pic>
      <p:sp>
        <p:nvSpPr>
          <p:cNvPr id="5" name="Rectangle 3">
            <a:extLst>
              <a:ext uri="{FF2B5EF4-FFF2-40B4-BE49-F238E27FC236}">
                <a16:creationId xmlns:a16="http://schemas.microsoft.com/office/drawing/2014/main" id="{D89C56FD-6DC6-46A9-9294-715879E87E8C}"/>
              </a:ext>
            </a:extLst>
          </p:cNvPr>
          <p:cNvSpPr>
            <a:spLocks noChangeArrowheads="1"/>
          </p:cNvSpPr>
          <p:nvPr/>
        </p:nvSpPr>
        <p:spPr bwMode="auto">
          <a:xfrm>
            <a:off x="-1" y="454879"/>
            <a:ext cx="6858001" cy="309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1" tIns="45720" rIns="91441" bIns="45720" numCol="1" anchor="ctr" anchorCtr="0" compatLnSpc="1">
            <a:prstTxWarp prst="textNoShape">
              <a:avLst/>
            </a:prstTxWarp>
            <a:spAutoFit/>
          </a:bodyPr>
          <a:lstStyle/>
          <a:p>
            <a:pPr marL="0" marR="0" lvl="0" indent="0" algn="l" defTabSz="914393" rtl="0" eaLnBrk="1" fontAlgn="auto" latinLnBrk="0" hangingPunct="1">
              <a:lnSpc>
                <a:spcPct val="100000"/>
              </a:lnSpc>
              <a:spcBef>
                <a:spcPts val="0"/>
              </a:spcBef>
              <a:spcAft>
                <a:spcPts val="0"/>
              </a:spcAft>
              <a:buClrTx/>
              <a:buSzTx/>
              <a:buFontTx/>
              <a:buNone/>
              <a:tabLst/>
              <a:defRPr/>
            </a:pPr>
            <a:endParaRPr kumimoji="0" lang="en-US" sz="1411" b="0" i="0" u="none" strike="noStrike" kern="1200" cap="none" spc="0" normalizeH="0" baseline="0" noProof="0">
              <a:ln>
                <a:noFill/>
              </a:ln>
              <a:solidFill>
                <a:prstClr val="black"/>
              </a:solidFill>
              <a:effectLst/>
              <a:uLnTx/>
              <a:uFillTx/>
              <a:latin typeface="Consolas"/>
              <a:ea typeface="+mn-ea"/>
              <a:cs typeface="+mn-cs"/>
            </a:endParaRPr>
          </a:p>
        </p:txBody>
      </p:sp>
      <p:sp>
        <p:nvSpPr>
          <p:cNvPr id="25" name="Rectangle 5">
            <a:extLst>
              <a:ext uri="{FF2B5EF4-FFF2-40B4-BE49-F238E27FC236}">
                <a16:creationId xmlns:a16="http://schemas.microsoft.com/office/drawing/2014/main" id="{6D50332B-9DAE-4A9D-803A-E81ED3C92B3C}"/>
              </a:ext>
            </a:extLst>
          </p:cNvPr>
          <p:cNvSpPr>
            <a:spLocks noChangeArrowheads="1"/>
          </p:cNvSpPr>
          <p:nvPr/>
        </p:nvSpPr>
        <p:spPr bwMode="auto">
          <a:xfrm>
            <a:off x="1902488" y="5127954"/>
            <a:ext cx="6533149"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1" tIns="45720" rIns="91441" bIns="45720" numCol="1" anchor="ctr" anchorCtr="0" compatLnSpc="1">
            <a:prstTxWarp prst="textNoShape">
              <a:avLst/>
            </a:prstTxWarp>
            <a:spAutoFit/>
          </a:bodyPr>
          <a:lstStyle/>
          <a:p>
            <a:pPr marL="0" marR="0" lvl="0" indent="0" algn="ctr" defTabSz="914393" rtl="0" eaLnBrk="0" fontAlgn="base" latinLnBrk="0" hangingPunct="0">
              <a:lnSpc>
                <a:spcPct val="100000"/>
              </a:lnSpc>
              <a:spcBef>
                <a:spcPct val="0"/>
              </a:spcBef>
              <a:spcAft>
                <a:spcPct val="0"/>
              </a:spcAft>
              <a:buClrTx/>
              <a:buSzTx/>
              <a:buFontTx/>
              <a:buNone/>
              <a:tabLst/>
              <a:defRPr/>
            </a:pPr>
            <a:r>
              <a:rPr kumimoji="0" lang="en-US" altLang="en-US" sz="1600" b="1" i="0" u="none" strike="noStrike" kern="1200" cap="none" spc="0" normalizeH="0" baseline="0" noProof="0" smtClean="0">
                <a:ln>
                  <a:noFill/>
                </a:ln>
                <a:solidFill>
                  <a:srgbClr val="004CC7"/>
                </a:solidFill>
                <a:effectLst/>
                <a:uLnTx/>
                <a:uFillTx/>
                <a:latin typeface="Times New Roman" panose="02020603050405020304" pitchFamily="18" charset="0"/>
                <a:ea typeface="+mn-ea"/>
                <a:cs typeface="Times New Roman" panose="02020603050405020304" pitchFamily="18" charset="0"/>
              </a:rPr>
              <a:t>Tác</a:t>
            </a:r>
            <a:r>
              <a:rPr kumimoji="0" lang="en-US" altLang="en-US" sz="1600" b="1" i="0" u="none" strike="noStrike" kern="1200" cap="none" spc="0" normalizeH="0" noProof="0" smtClean="0">
                <a:ln>
                  <a:noFill/>
                </a:ln>
                <a:solidFill>
                  <a:srgbClr val="004CC7"/>
                </a:solidFill>
                <a:effectLst/>
                <a:uLnTx/>
                <a:uFillTx/>
                <a:latin typeface="Times New Roman" panose="02020603050405020304" pitchFamily="18" charset="0"/>
                <a:ea typeface="+mn-ea"/>
                <a:cs typeface="Times New Roman" panose="02020603050405020304" pitchFamily="18" charset="0"/>
              </a:rPr>
              <a:t> giả: </a:t>
            </a:r>
            <a:r>
              <a:rPr kumimoji="0" lang="en-US" altLang="en-US" sz="1600" b="1" i="0" u="none" strike="noStrike" kern="1200" cap="none" spc="0" normalizeH="0" baseline="0" noProof="0" smtClean="0">
                <a:ln>
                  <a:noFill/>
                </a:ln>
                <a:solidFill>
                  <a:srgbClr val="004CC7"/>
                </a:solidFill>
                <a:effectLst/>
                <a:uLnTx/>
                <a:uFillTx/>
                <a:latin typeface="Times New Roman" panose="02020603050405020304" pitchFamily="18" charset="0"/>
                <a:ea typeface="+mn-ea"/>
                <a:cs typeface="Times New Roman" panose="02020603050405020304" pitchFamily="18" charset="0"/>
              </a:rPr>
              <a:t>Nguyễn </a:t>
            </a:r>
            <a:r>
              <a:rPr kumimoji="0" lang="en-US" altLang="en-US" sz="16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rPr>
              <a:t>Minh </a:t>
            </a:r>
            <a:r>
              <a:rPr kumimoji="0" lang="en-US" altLang="en-US" sz="1600" b="1" i="0" u="none" strike="noStrike" kern="1200" cap="none" spc="0" normalizeH="0" baseline="0" noProof="0" dirty="0" err="1">
                <a:ln>
                  <a:noFill/>
                </a:ln>
                <a:solidFill>
                  <a:srgbClr val="004CC7"/>
                </a:solidFill>
                <a:effectLst/>
                <a:uLnTx/>
                <a:uFillTx/>
                <a:latin typeface="Times New Roman" panose="02020603050405020304" pitchFamily="18" charset="0"/>
                <a:ea typeface="+mn-ea"/>
                <a:cs typeface="Times New Roman" panose="02020603050405020304" pitchFamily="18" charset="0"/>
              </a:rPr>
              <a:t>Châu</a:t>
            </a:r>
            <a:r>
              <a:rPr kumimoji="0" lang="en-US" altLang="en-US" sz="16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rPr>
              <a:t> B</a:t>
            </a:r>
          </a:p>
          <a:p>
            <a:pPr marL="0" marR="0" lvl="0" indent="0" algn="l" defTabSz="914393" rtl="0" eaLnBrk="0" fontAlgn="base" latinLnBrk="0" hangingPunct="0">
              <a:lnSpc>
                <a:spcPct val="100000"/>
              </a:lnSpc>
              <a:spcBef>
                <a:spcPct val="0"/>
              </a:spcBef>
              <a:spcAft>
                <a:spcPct val="0"/>
              </a:spcAft>
              <a:buClrTx/>
              <a:buSzTx/>
              <a:buFontTx/>
              <a:buNone/>
              <a:tabLst/>
              <a:defRPr/>
            </a:pPr>
            <a:endParaRPr kumimoji="0" lang="en-US" altLang="en-US" sz="14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a:extLst>
              <a:ext uri="{FF2B5EF4-FFF2-40B4-BE49-F238E27FC236}">
                <a16:creationId xmlns:a16="http://schemas.microsoft.com/office/drawing/2014/main" id="{24BC6309-6444-408F-B74F-81B18315F2DA}"/>
              </a:ext>
            </a:extLst>
          </p:cNvPr>
          <p:cNvSpPr/>
          <p:nvPr/>
        </p:nvSpPr>
        <p:spPr>
          <a:xfrm>
            <a:off x="580768" y="454879"/>
            <a:ext cx="6005598" cy="2139047"/>
          </a:xfrm>
          <a:prstGeom prst="rect">
            <a:avLst/>
          </a:prstGeom>
        </p:spPr>
        <p:txBody>
          <a:bodyPr wrap="square">
            <a:spAutoFit/>
          </a:bodyPr>
          <a:lstStyle/>
          <a:p>
            <a:pPr marL="0" marR="0" lvl="0" indent="0" algn="just" defTabSz="914393" rtl="0" eaLnBrk="1" fontAlgn="auto" latinLnBrk="0" hangingPunct="1">
              <a:lnSpc>
                <a:spcPct val="100000"/>
              </a:lnSpc>
              <a:spcBef>
                <a:spcPts val="599"/>
              </a:spcBef>
              <a:spcAft>
                <a:spcPts val="800"/>
              </a:spcAft>
              <a:buClrTx/>
              <a:buSzTx/>
              <a:buFontTx/>
              <a:buNone/>
              <a:tabLst/>
              <a:defRPr/>
            </a:pP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Cô gái liền trả đúng số tiền mà người đàn ông đó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nói.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Sau khi đi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về,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cô bị đánh rơi ví tiền ở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đó.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Sau khi người đàn ông phát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hiện</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n</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gười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đàn ông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liền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đuổi theo và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nói:</a:t>
            </a:r>
            <a:endPar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393" rtl="0" eaLnBrk="1" fontAlgn="auto" latinLnBrk="0" hangingPunct="1">
              <a:lnSpc>
                <a:spcPct val="100000"/>
              </a:lnSpc>
              <a:spcBef>
                <a:spcPts val="599"/>
              </a:spcBef>
              <a:spcAft>
                <a:spcPts val="800"/>
              </a:spcAft>
              <a:buClrTx/>
              <a:buSzTx/>
              <a:buFontTx/>
              <a:buNone/>
              <a:tabLst/>
              <a:defRPr/>
            </a:pP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bố: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“Cô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ơi,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cô bị đánh rơi cái ví tiền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này!”</a:t>
            </a:r>
            <a:endPar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393" rtl="0" eaLnBrk="1" fontAlgn="auto" latinLnBrk="0" hangingPunct="1">
              <a:lnSpc>
                <a:spcPct val="100000"/>
              </a:lnSpc>
              <a:spcBef>
                <a:spcPts val="599"/>
              </a:spcBef>
              <a:spcAft>
                <a:spcPts val="800"/>
              </a:spcAft>
              <a:buClrTx/>
              <a:buSzTx/>
              <a:buFontTx/>
              <a:buNone/>
              <a:tabLst/>
              <a:defRPr/>
            </a:pP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Cô gái đến đó lấy lại cái ví tiền và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nói:</a:t>
            </a:r>
            <a:endPar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393" rtl="0" eaLnBrk="1" fontAlgn="auto" latinLnBrk="0" hangingPunct="1">
              <a:lnSpc>
                <a:spcPct val="100000"/>
              </a:lnSpc>
              <a:spcBef>
                <a:spcPts val="599"/>
              </a:spcBef>
              <a:spcAft>
                <a:spcPts val="800"/>
              </a:spcAft>
              <a:buClrTx/>
              <a:buSzTx/>
              <a:buFontTx/>
              <a:buNone/>
              <a:tabLst/>
              <a:defRPr/>
            </a:pP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Cô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gái:”</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Cảm ơn anh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nhiều,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nếu không có anh giúp tôi thì tôi không biết phải làm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sao.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Tôi có thể trả ơn anh làm sao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đây? “</a:t>
            </a:r>
            <a:endPar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l="6522" t="10490" r="4349" b="10378"/>
          <a:stretch/>
        </p:blipFill>
        <p:spPr>
          <a:xfrm>
            <a:off x="1148094" y="5521165"/>
            <a:ext cx="4757406" cy="4223648"/>
          </a:xfrm>
          <a:prstGeom prst="rect">
            <a:avLst/>
          </a:prstGeom>
        </p:spPr>
      </p:pic>
      <p:sp>
        <p:nvSpPr>
          <p:cNvPr id="7" name="Rectangle 6"/>
          <p:cNvSpPr/>
          <p:nvPr/>
        </p:nvSpPr>
        <p:spPr>
          <a:xfrm>
            <a:off x="580768" y="2378483"/>
            <a:ext cx="6005598" cy="2749471"/>
          </a:xfrm>
          <a:prstGeom prst="rect">
            <a:avLst/>
          </a:prstGeom>
        </p:spPr>
        <p:txBody>
          <a:bodyPr wrap="square">
            <a:spAutoFit/>
          </a:bodyPr>
          <a:lstStyle/>
          <a:p>
            <a:pPr marL="0" marR="0" lvl="0" indent="0" algn="just" defTabSz="914393" rtl="0" eaLnBrk="1" fontAlgn="auto" latinLnBrk="0" hangingPunct="1">
              <a:lnSpc>
                <a:spcPct val="100000"/>
              </a:lnSpc>
              <a:spcBef>
                <a:spcPts val="599"/>
              </a:spcBef>
              <a:spcAft>
                <a:spcPts val="800"/>
              </a:spcAft>
              <a:buClrTx/>
              <a:buSzTx/>
              <a:buFontTx/>
              <a:buNone/>
              <a:tabLst/>
              <a:defRPr/>
            </a:pP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 đàn ông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nói:</a:t>
            </a:r>
            <a:endPar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393" rtl="0" eaLnBrk="1" fontAlgn="auto" latinLnBrk="0" hangingPunct="1">
              <a:lnSpc>
                <a:spcPct val="100000"/>
              </a:lnSpc>
              <a:spcBef>
                <a:spcPts val="599"/>
              </a:spcBef>
              <a:spcAft>
                <a:spcPts val="800"/>
              </a:spcAft>
              <a:buClrTx/>
              <a:buSzTx/>
              <a:buFontTx/>
              <a:buNone/>
              <a:tabLst/>
              <a:defRPr/>
            </a:pP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bố: </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Không</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gì</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tôi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chỉ</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muốn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giúp</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cô</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ôi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không cần gì thưa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cô</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393" rtl="0" eaLnBrk="1" fontAlgn="auto" latinLnBrk="0" hangingPunct="1">
              <a:lnSpc>
                <a:spcPct val="100000"/>
              </a:lnSpc>
              <a:spcBef>
                <a:spcPts val="599"/>
              </a:spcBef>
              <a:spcAft>
                <a:spcPts val="800"/>
              </a:spcAft>
              <a:buClrTx/>
              <a:buSzTx/>
              <a:buFontTx/>
              <a:buNone/>
              <a:tabLst/>
              <a:defRPr/>
            </a:pP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Cô gái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cảm</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động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vì</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sự</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trung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thực</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tốt</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bụng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đàn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ông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liền đưa một số tiền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cho</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ông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nói</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393" rtl="0" eaLnBrk="1" fontAlgn="auto" latinLnBrk="0" hangingPunct="1">
              <a:lnSpc>
                <a:spcPct val="100000"/>
              </a:lnSpc>
              <a:spcBef>
                <a:spcPts val="599"/>
              </a:spcBef>
              <a:spcAft>
                <a:spcPts val="800"/>
              </a:spcAft>
              <a:buClrTx/>
              <a:buSzTx/>
              <a:buFontTx/>
              <a:buNone/>
              <a:tabLst/>
              <a:defRPr/>
            </a:pP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Cô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gái: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Tôi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biết</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ông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là</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tốt</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t</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ôi tặng số tiền này cho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ông</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hãy</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nhận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vì</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ông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sẽ</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cần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nó</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C</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ảm ơn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ông</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vì đã trả ví tiền cho tôi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p>
          <a:p>
            <a:pPr marL="0" marR="0" lvl="0" indent="0" algn="just" defTabSz="914393" rtl="0" eaLnBrk="1" fontAlgn="auto" latinLnBrk="0" hangingPunct="1">
              <a:lnSpc>
                <a:spcPct val="100000"/>
              </a:lnSpc>
              <a:spcBef>
                <a:spcPts val="599"/>
              </a:spcBef>
              <a:spcAft>
                <a:spcPts val="800"/>
              </a:spcAft>
              <a:buClrTx/>
              <a:buSzTx/>
              <a:buFontTx/>
              <a:buNone/>
              <a:tabLst/>
              <a:defRPr/>
            </a:pP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 đàn ông liền cảm ơn cô gái. Người bố liền vội vã chạy về báo tin cho gia đình.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Số</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tiền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mà</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cô</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gái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cho</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ông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đã</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thể</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sửa</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căn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nhà</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lo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bữa</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cơm</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ngon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cho</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gia</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đình</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Chỉ</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cần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như</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vậy</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ông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đã</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rất</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hạnh</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phúc</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rồi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121092157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2928"/>
            <a:ext cx="6858000" cy="9803071"/>
          </a:xfrm>
          <a:prstGeom prst="rect">
            <a:avLst/>
          </a:prstGeom>
        </p:spPr>
      </p:pic>
      <p:sp>
        <p:nvSpPr>
          <p:cNvPr id="2" name="Rectangle 1">
            <a:extLst>
              <a:ext uri="{FF2B5EF4-FFF2-40B4-BE49-F238E27FC236}">
                <a16:creationId xmlns:a16="http://schemas.microsoft.com/office/drawing/2014/main" id="{C6F9C7CB-13BB-4E27-8399-2DF24D393C49}"/>
              </a:ext>
            </a:extLst>
          </p:cNvPr>
          <p:cNvSpPr/>
          <p:nvPr/>
        </p:nvSpPr>
        <p:spPr>
          <a:xfrm>
            <a:off x="297390" y="1718192"/>
            <a:ext cx="6263219" cy="523220"/>
          </a:xfrm>
          <a:prstGeom prst="rect">
            <a:avLst/>
          </a:prstGeom>
        </p:spPr>
        <p:txBody>
          <a:bodyPr wrap="square">
            <a:spAutoFit/>
          </a:bodyPr>
          <a:lstStyle/>
          <a:p>
            <a:pPr marL="0" marR="0" lvl="0" indent="0" algn="ctr" defTabSz="914393"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Consolas"/>
                <a:ea typeface="+mn-ea"/>
                <a:cs typeface="+mn-cs"/>
              </a:rPr>
              <a:t> </a:t>
            </a:r>
            <a:r>
              <a:rPr kumimoji="0" lang="en-GB" sz="1400" b="0" i="0" u="none" strike="noStrike" kern="1200" cap="none" spc="0" normalizeH="0" baseline="0" noProof="0" smtClean="0">
                <a:ln>
                  <a:noFill/>
                </a:ln>
                <a:solidFill>
                  <a:prstClr val="white"/>
                </a:solidFill>
                <a:effectLst/>
                <a:uLnTx/>
                <a:uFillTx/>
                <a:latin typeface="Consolas"/>
                <a:ea typeface="+mn-ea"/>
                <a:cs typeface="+mn-cs"/>
              </a:rPr>
              <a:t>( </a:t>
            </a:r>
            <a:r>
              <a:rPr kumimoji="0" lang="en-GB" sz="1400" b="0" i="0" u="none" strike="noStrike" kern="1200" cap="none" spc="0" normalizeH="0" baseline="0" noProof="0" dirty="0" err="1">
                <a:ln>
                  <a:noFill/>
                </a:ln>
                <a:solidFill>
                  <a:prstClr val="white"/>
                </a:solidFill>
                <a:effectLst/>
                <a:uLnTx/>
                <a:uFillTx/>
                <a:latin typeface="Consolas"/>
                <a:ea typeface="+mn-ea"/>
                <a:cs typeface="+mn-cs"/>
              </a:rPr>
              <a:t>Cốt</a:t>
            </a:r>
            <a:r>
              <a:rPr kumimoji="0" lang="en-GB" sz="1400" b="0" i="0" u="none" strike="noStrike" kern="1200" cap="none" spc="0" normalizeH="0" baseline="0" noProof="0" dirty="0">
                <a:ln>
                  <a:noFill/>
                </a:ln>
                <a:solidFill>
                  <a:prstClr val="white"/>
                </a:solidFill>
                <a:effectLst/>
                <a:uLnTx/>
                <a:uFillTx/>
                <a:latin typeface="Consolas"/>
                <a:ea typeface="+mn-ea"/>
                <a:cs typeface="+mn-cs"/>
              </a:rPr>
              <a:t> </a:t>
            </a:r>
            <a:r>
              <a:rPr kumimoji="0" lang="en-GB" sz="1400" b="0" i="0" u="none" strike="noStrike" kern="1200" cap="none" spc="0" normalizeH="0" baseline="0" noProof="0" dirty="0" err="1">
                <a:ln>
                  <a:noFill/>
                </a:ln>
                <a:solidFill>
                  <a:prstClr val="white"/>
                </a:solidFill>
                <a:effectLst/>
                <a:uLnTx/>
                <a:uFillTx/>
                <a:latin typeface="Consolas"/>
                <a:ea typeface="+mn-ea"/>
                <a:cs typeface="+mn-cs"/>
              </a:rPr>
              <a:t>truyện</a:t>
            </a:r>
            <a:r>
              <a:rPr kumimoji="0" lang="en-GB" sz="1400" b="0" i="0" u="none" strike="noStrike" kern="1200" cap="none" spc="0" normalizeH="0" baseline="0" noProof="0" dirty="0">
                <a:ln>
                  <a:noFill/>
                </a:ln>
                <a:solidFill>
                  <a:prstClr val="white"/>
                </a:solidFill>
                <a:effectLst/>
                <a:uLnTx/>
                <a:uFillTx/>
                <a:latin typeface="Consolas"/>
                <a:ea typeface="+mn-ea"/>
                <a:cs typeface="+mn-cs"/>
              </a:rPr>
              <a:t> </a:t>
            </a:r>
            <a:r>
              <a:rPr kumimoji="0" lang="en-GB" sz="1400" b="0" i="0" u="none" strike="noStrike" kern="1200" cap="none" spc="0" normalizeH="0" baseline="0" noProof="0" dirty="0" err="1">
                <a:ln>
                  <a:noFill/>
                </a:ln>
                <a:solidFill>
                  <a:prstClr val="white"/>
                </a:solidFill>
                <a:effectLst/>
                <a:uLnTx/>
                <a:uFillTx/>
                <a:latin typeface="Consolas"/>
                <a:ea typeface="+mn-ea"/>
                <a:cs typeface="+mn-cs"/>
              </a:rPr>
              <a:t>này</a:t>
            </a:r>
            <a:r>
              <a:rPr kumimoji="0" lang="en-GB" sz="1400" b="0" i="0" u="none" strike="noStrike" kern="1200" cap="none" spc="0" normalizeH="0" baseline="0" noProof="0" dirty="0">
                <a:ln>
                  <a:noFill/>
                </a:ln>
                <a:solidFill>
                  <a:prstClr val="white"/>
                </a:solidFill>
                <a:effectLst/>
                <a:uLnTx/>
                <a:uFillTx/>
                <a:latin typeface="Consolas"/>
                <a:ea typeface="+mn-ea"/>
                <a:cs typeface="+mn-cs"/>
              </a:rPr>
              <a:t> </a:t>
            </a:r>
            <a:r>
              <a:rPr kumimoji="0" lang="en-GB" sz="1400" b="0" i="0" u="none" strike="noStrike" kern="1200" cap="none" spc="0" normalizeH="0" baseline="0" noProof="0" dirty="0" err="1">
                <a:ln>
                  <a:noFill/>
                </a:ln>
                <a:solidFill>
                  <a:prstClr val="white"/>
                </a:solidFill>
                <a:effectLst/>
                <a:uLnTx/>
                <a:uFillTx/>
                <a:latin typeface="Consolas"/>
                <a:ea typeface="+mn-ea"/>
                <a:cs typeface="+mn-cs"/>
              </a:rPr>
              <a:t>được</a:t>
            </a:r>
            <a:r>
              <a:rPr kumimoji="0" lang="en-GB" sz="1400" b="0" i="0" u="none" strike="noStrike" kern="1200" cap="none" spc="0" normalizeH="0" baseline="0" noProof="0" dirty="0">
                <a:ln>
                  <a:noFill/>
                </a:ln>
                <a:solidFill>
                  <a:prstClr val="white"/>
                </a:solidFill>
                <a:effectLst/>
                <a:uLnTx/>
                <a:uFillTx/>
                <a:latin typeface="Consolas"/>
                <a:ea typeface="+mn-ea"/>
                <a:cs typeface="+mn-cs"/>
              </a:rPr>
              <a:t> </a:t>
            </a:r>
            <a:r>
              <a:rPr kumimoji="0" lang="en-GB" sz="1400" b="0" i="0" u="none" strike="noStrike" kern="1200" cap="none" spc="0" normalizeH="0" baseline="0" noProof="0" dirty="0" err="1">
                <a:ln>
                  <a:noFill/>
                </a:ln>
                <a:solidFill>
                  <a:prstClr val="white"/>
                </a:solidFill>
                <a:effectLst/>
                <a:uLnTx/>
                <a:uFillTx/>
                <a:latin typeface="Consolas"/>
                <a:ea typeface="+mn-ea"/>
                <a:cs typeface="+mn-cs"/>
              </a:rPr>
              <a:t>làm</a:t>
            </a:r>
            <a:r>
              <a:rPr kumimoji="0" lang="en-GB" sz="1400" b="0" i="0" u="none" strike="noStrike" kern="1200" cap="none" spc="0" normalizeH="0" baseline="0" noProof="0" dirty="0">
                <a:ln>
                  <a:noFill/>
                </a:ln>
                <a:solidFill>
                  <a:prstClr val="white"/>
                </a:solidFill>
                <a:effectLst/>
                <a:uLnTx/>
                <a:uFillTx/>
                <a:latin typeface="Consolas"/>
                <a:ea typeface="+mn-ea"/>
                <a:cs typeface="+mn-cs"/>
              </a:rPr>
              <a:t> </a:t>
            </a:r>
            <a:r>
              <a:rPr kumimoji="0" lang="en-GB" sz="1400" b="0" i="0" u="none" strike="noStrike" kern="1200" cap="none" spc="0" normalizeH="0" baseline="0" noProof="0" dirty="0" err="1">
                <a:ln>
                  <a:noFill/>
                </a:ln>
                <a:solidFill>
                  <a:prstClr val="white"/>
                </a:solidFill>
                <a:effectLst/>
                <a:uLnTx/>
                <a:uFillTx/>
                <a:latin typeface="Consolas"/>
                <a:ea typeface="+mn-ea"/>
                <a:cs typeface="+mn-cs"/>
              </a:rPr>
              <a:t>từ</a:t>
            </a:r>
            <a:r>
              <a:rPr kumimoji="0" lang="en-GB" sz="1400" b="0" i="0" u="none" strike="noStrike" kern="1200" cap="none" spc="0" normalizeH="0" baseline="0" noProof="0" dirty="0">
                <a:ln>
                  <a:noFill/>
                </a:ln>
                <a:solidFill>
                  <a:prstClr val="white"/>
                </a:solidFill>
                <a:effectLst/>
                <a:uLnTx/>
                <a:uFillTx/>
                <a:latin typeface="Consolas"/>
                <a:ea typeface="+mn-ea"/>
                <a:cs typeface="+mn-cs"/>
              </a:rPr>
              <a:t> </a:t>
            </a:r>
            <a:r>
              <a:rPr kumimoji="0" lang="en-GB" sz="1400" b="0" i="0" u="none" strike="noStrike" kern="1200" cap="none" spc="0" normalizeH="0" baseline="0" noProof="0" dirty="0" err="1">
                <a:ln>
                  <a:noFill/>
                </a:ln>
                <a:solidFill>
                  <a:prstClr val="white"/>
                </a:solidFill>
                <a:effectLst/>
                <a:uLnTx/>
                <a:uFillTx/>
                <a:latin typeface="Consolas"/>
                <a:ea typeface="+mn-ea"/>
                <a:cs typeface="+mn-cs"/>
              </a:rPr>
              <a:t>truyện</a:t>
            </a:r>
            <a:r>
              <a:rPr kumimoji="0" lang="en-GB" sz="1400" b="0" i="0" u="none" strike="noStrike" kern="1200" cap="none" spc="0" normalizeH="0" baseline="0" noProof="0" dirty="0">
                <a:ln>
                  <a:noFill/>
                </a:ln>
                <a:solidFill>
                  <a:prstClr val="white"/>
                </a:solidFill>
                <a:effectLst/>
                <a:uLnTx/>
                <a:uFillTx/>
                <a:latin typeface="Consolas"/>
                <a:ea typeface="+mn-ea"/>
                <a:cs typeface="+mn-cs"/>
              </a:rPr>
              <a:t> </a:t>
            </a:r>
            <a:r>
              <a:rPr kumimoji="0" lang="en-GB" sz="1400" b="0" i="1" u="none" strike="noStrike" kern="1200" cap="none" spc="0" normalizeH="0" baseline="0" noProof="0" dirty="0" err="1">
                <a:ln>
                  <a:noFill/>
                </a:ln>
                <a:solidFill>
                  <a:prstClr val="white"/>
                </a:solidFill>
                <a:effectLst/>
                <a:uLnTx/>
                <a:uFillTx/>
                <a:latin typeface="Consolas"/>
                <a:ea typeface="+mn-ea"/>
                <a:cs typeface="+mn-cs"/>
              </a:rPr>
              <a:t>xứ</a:t>
            </a:r>
            <a:r>
              <a:rPr kumimoji="0" lang="en-GB" sz="1400" b="0" i="1" u="none" strike="noStrike" kern="1200" cap="none" spc="0" normalizeH="0" baseline="0" noProof="0" dirty="0">
                <a:ln>
                  <a:noFill/>
                </a:ln>
                <a:solidFill>
                  <a:prstClr val="white"/>
                </a:solidFill>
                <a:effectLst/>
                <a:uLnTx/>
                <a:uFillTx/>
                <a:latin typeface="Consolas"/>
                <a:ea typeface="+mn-ea"/>
                <a:cs typeface="+mn-cs"/>
              </a:rPr>
              <a:t> </a:t>
            </a:r>
            <a:r>
              <a:rPr kumimoji="0" lang="en-GB" sz="1400" b="0" i="1" u="none" strike="noStrike" kern="1200" cap="none" spc="0" normalizeH="0" baseline="0" noProof="0" dirty="0" err="1">
                <a:ln>
                  <a:noFill/>
                </a:ln>
                <a:solidFill>
                  <a:prstClr val="white"/>
                </a:solidFill>
                <a:effectLst/>
                <a:uLnTx/>
                <a:uFillTx/>
                <a:latin typeface="Consolas"/>
                <a:ea typeface="+mn-ea"/>
                <a:cs typeface="+mn-cs"/>
              </a:rPr>
              <a:t>Langbiang</a:t>
            </a:r>
            <a:r>
              <a:rPr kumimoji="0" lang="en-GB" sz="1400" b="0" i="1" u="none" strike="noStrike" kern="1200" cap="none" spc="0" normalizeH="0" baseline="0" noProof="0" dirty="0">
                <a:ln>
                  <a:noFill/>
                </a:ln>
                <a:solidFill>
                  <a:prstClr val="white"/>
                </a:solidFill>
                <a:effectLst/>
                <a:uLnTx/>
                <a:uFillTx/>
                <a:latin typeface="Consolas"/>
                <a:ea typeface="+mn-ea"/>
                <a:cs typeface="+mn-cs"/>
              </a:rPr>
              <a:t> </a:t>
            </a:r>
            <a:r>
              <a:rPr kumimoji="0" lang="en-GB" sz="1400" b="0" i="1" u="none" strike="noStrike" kern="1200" cap="none" spc="0" normalizeH="0" baseline="0" noProof="0" dirty="0" err="1">
                <a:ln>
                  <a:noFill/>
                </a:ln>
                <a:solidFill>
                  <a:prstClr val="white"/>
                </a:solidFill>
                <a:effectLst/>
                <a:uLnTx/>
                <a:uFillTx/>
                <a:latin typeface="Consolas"/>
                <a:ea typeface="+mn-ea"/>
                <a:cs typeface="+mn-cs"/>
              </a:rPr>
              <a:t>nên</a:t>
            </a:r>
            <a:r>
              <a:rPr kumimoji="0" lang="en-GB" sz="1400" b="0" i="1" u="none" strike="noStrike" kern="1200" cap="none" spc="0" normalizeH="0" baseline="0" noProof="0" dirty="0">
                <a:ln>
                  <a:noFill/>
                </a:ln>
                <a:solidFill>
                  <a:prstClr val="white"/>
                </a:solidFill>
                <a:effectLst/>
                <a:uLnTx/>
                <a:uFillTx/>
                <a:latin typeface="Consolas"/>
                <a:ea typeface="+mn-ea"/>
                <a:cs typeface="+mn-cs"/>
              </a:rPr>
              <a:t> </a:t>
            </a:r>
            <a:r>
              <a:rPr kumimoji="0" lang="en-GB" sz="1400" b="0" i="1" u="none" strike="noStrike" kern="1200" cap="none" spc="0" normalizeH="0" baseline="0" noProof="0" dirty="0" err="1">
                <a:ln>
                  <a:noFill/>
                </a:ln>
                <a:solidFill>
                  <a:prstClr val="white"/>
                </a:solidFill>
                <a:effectLst/>
                <a:uLnTx/>
                <a:uFillTx/>
                <a:latin typeface="Consolas"/>
                <a:ea typeface="+mn-ea"/>
                <a:cs typeface="+mn-cs"/>
              </a:rPr>
              <a:t>mời</a:t>
            </a:r>
            <a:r>
              <a:rPr kumimoji="0" lang="en-GB" sz="1400" b="0" i="1" u="none" strike="noStrike" kern="1200" cap="none" spc="0" normalizeH="0" baseline="0" noProof="0" dirty="0">
                <a:ln>
                  <a:noFill/>
                </a:ln>
                <a:solidFill>
                  <a:prstClr val="white"/>
                </a:solidFill>
                <a:effectLst/>
                <a:uLnTx/>
                <a:uFillTx/>
                <a:latin typeface="Consolas"/>
                <a:ea typeface="+mn-ea"/>
                <a:cs typeface="+mn-cs"/>
              </a:rPr>
              <a:t> </a:t>
            </a:r>
            <a:r>
              <a:rPr kumimoji="0" lang="en-GB" sz="1400" b="0" i="1" u="none" strike="noStrike" kern="1200" cap="none" spc="0" normalizeH="0" baseline="0" noProof="0" dirty="0" err="1">
                <a:ln>
                  <a:noFill/>
                </a:ln>
                <a:solidFill>
                  <a:prstClr val="white"/>
                </a:solidFill>
                <a:effectLst/>
                <a:uLnTx/>
                <a:uFillTx/>
                <a:latin typeface="Consolas"/>
                <a:ea typeface="+mn-ea"/>
                <a:cs typeface="+mn-cs"/>
              </a:rPr>
              <a:t>đọc</a:t>
            </a:r>
            <a:r>
              <a:rPr kumimoji="0" lang="en-GB" sz="1400" b="0" i="1" u="none" strike="noStrike" kern="1200" cap="none" spc="0" normalizeH="0" baseline="0" noProof="0" dirty="0">
                <a:ln>
                  <a:noFill/>
                </a:ln>
                <a:solidFill>
                  <a:prstClr val="white"/>
                </a:solidFill>
                <a:effectLst/>
                <a:uLnTx/>
                <a:uFillTx/>
                <a:latin typeface="Consolas"/>
                <a:ea typeface="+mn-ea"/>
                <a:cs typeface="+mn-cs"/>
              </a:rPr>
              <a:t> </a:t>
            </a:r>
            <a:r>
              <a:rPr kumimoji="0" lang="en-GB" sz="1400" b="0" i="1" u="none" strike="noStrike" kern="1200" cap="none" spc="0" normalizeH="0" baseline="0" noProof="0" dirty="0" err="1">
                <a:ln>
                  <a:noFill/>
                </a:ln>
                <a:solidFill>
                  <a:prstClr val="white"/>
                </a:solidFill>
                <a:effectLst/>
                <a:uLnTx/>
                <a:uFillTx/>
                <a:latin typeface="Consolas"/>
                <a:ea typeface="+mn-ea"/>
                <a:cs typeface="+mn-cs"/>
              </a:rPr>
              <a:t>chuyện</a:t>
            </a:r>
            <a:r>
              <a:rPr kumimoji="0" lang="en-GB" sz="1400" b="0" i="1" u="none" strike="noStrike" kern="1200" cap="none" spc="0" normalizeH="0" baseline="0" noProof="0" dirty="0">
                <a:ln>
                  <a:noFill/>
                </a:ln>
                <a:solidFill>
                  <a:prstClr val="white"/>
                </a:solidFill>
                <a:effectLst/>
                <a:uLnTx/>
                <a:uFillTx/>
                <a:latin typeface="Consolas"/>
                <a:ea typeface="+mn-ea"/>
                <a:cs typeface="+mn-cs"/>
              </a:rPr>
              <a:t> </a:t>
            </a:r>
            <a:r>
              <a:rPr kumimoji="0" lang="en-GB" sz="1400" b="0" i="1" u="none" strike="noStrike" kern="1200" cap="none" spc="0" normalizeH="0" baseline="0" noProof="0" dirty="0" err="1">
                <a:ln>
                  <a:noFill/>
                </a:ln>
                <a:solidFill>
                  <a:prstClr val="white"/>
                </a:solidFill>
                <a:effectLst/>
                <a:uLnTx/>
                <a:uFillTx/>
                <a:latin typeface="Consolas"/>
                <a:ea typeface="+mn-ea"/>
                <a:cs typeface="+mn-cs"/>
              </a:rPr>
              <a:t>xứ</a:t>
            </a:r>
            <a:r>
              <a:rPr kumimoji="0" lang="en-GB" sz="1400" b="0" i="1" u="none" strike="noStrike" kern="1200" cap="none" spc="0" normalizeH="0" baseline="0" noProof="0" dirty="0">
                <a:ln>
                  <a:noFill/>
                </a:ln>
                <a:solidFill>
                  <a:prstClr val="white"/>
                </a:solidFill>
                <a:effectLst/>
                <a:uLnTx/>
                <a:uFillTx/>
                <a:latin typeface="Consolas"/>
                <a:ea typeface="+mn-ea"/>
                <a:cs typeface="+mn-cs"/>
              </a:rPr>
              <a:t> </a:t>
            </a:r>
            <a:r>
              <a:rPr kumimoji="0" lang="en-GB" sz="1400" b="0" i="1" u="none" strike="noStrike" kern="1200" cap="none" spc="0" normalizeH="0" baseline="0" noProof="0" dirty="0" err="1">
                <a:ln>
                  <a:noFill/>
                </a:ln>
                <a:solidFill>
                  <a:prstClr val="white"/>
                </a:solidFill>
                <a:effectLst/>
                <a:uLnTx/>
                <a:uFillTx/>
                <a:latin typeface="Consolas"/>
                <a:ea typeface="+mn-ea"/>
                <a:cs typeface="+mn-cs"/>
              </a:rPr>
              <a:t>langbiang</a:t>
            </a:r>
            <a:r>
              <a:rPr kumimoji="0" lang="en-GB" sz="1400" b="0" i="1" u="none" strike="noStrike" kern="1200" cap="none" spc="0" normalizeH="0" baseline="0" noProof="0" dirty="0">
                <a:ln>
                  <a:noFill/>
                </a:ln>
                <a:solidFill>
                  <a:prstClr val="white"/>
                </a:solidFill>
                <a:effectLst/>
                <a:uLnTx/>
                <a:uFillTx/>
                <a:latin typeface="Consolas"/>
                <a:ea typeface="+mn-ea"/>
                <a:cs typeface="+mn-cs"/>
              </a:rPr>
              <a:t> </a:t>
            </a:r>
            <a:r>
              <a:rPr kumimoji="0" lang="en-GB" sz="1400" b="0" i="1" u="none" strike="noStrike" kern="1200" cap="none" spc="0" normalizeH="0" baseline="0" noProof="0" dirty="0" err="1">
                <a:ln>
                  <a:noFill/>
                </a:ln>
                <a:solidFill>
                  <a:prstClr val="white"/>
                </a:solidFill>
                <a:effectLst/>
                <a:uLnTx/>
                <a:uFillTx/>
                <a:latin typeface="Consolas"/>
                <a:ea typeface="+mn-ea"/>
                <a:cs typeface="+mn-cs"/>
              </a:rPr>
              <a:t>của</a:t>
            </a:r>
            <a:r>
              <a:rPr kumimoji="0" lang="en-GB" sz="1400" b="0" i="1" u="none" strike="noStrike" kern="1200" cap="none" spc="0" normalizeH="0" baseline="0" noProof="0" dirty="0">
                <a:ln>
                  <a:noFill/>
                </a:ln>
                <a:solidFill>
                  <a:prstClr val="white"/>
                </a:solidFill>
                <a:effectLst/>
                <a:uLnTx/>
                <a:uFillTx/>
                <a:latin typeface="Consolas"/>
                <a:ea typeface="+mn-ea"/>
                <a:cs typeface="+mn-cs"/>
              </a:rPr>
              <a:t> </a:t>
            </a:r>
            <a:r>
              <a:rPr kumimoji="0" lang="en-GB" sz="1400" b="0" i="1" u="none" strike="noStrike" kern="1200" cap="none" spc="0" normalizeH="0" baseline="0" noProof="0" dirty="0" err="1">
                <a:ln>
                  <a:noFill/>
                </a:ln>
                <a:solidFill>
                  <a:prstClr val="white"/>
                </a:solidFill>
                <a:effectLst/>
                <a:uLnTx/>
                <a:uFillTx/>
                <a:latin typeface="Consolas"/>
                <a:ea typeface="+mn-ea"/>
                <a:cs typeface="+mn-cs"/>
              </a:rPr>
              <a:t>Nguyễn</a:t>
            </a:r>
            <a:r>
              <a:rPr kumimoji="0" lang="en-GB" sz="1400" b="0" i="1" u="none" strike="noStrike" kern="1200" cap="none" spc="0" normalizeH="0" baseline="0" noProof="0" dirty="0">
                <a:ln>
                  <a:noFill/>
                </a:ln>
                <a:solidFill>
                  <a:prstClr val="white"/>
                </a:solidFill>
                <a:effectLst/>
                <a:uLnTx/>
                <a:uFillTx/>
                <a:latin typeface="Consolas"/>
                <a:ea typeface="+mn-ea"/>
                <a:cs typeface="+mn-cs"/>
              </a:rPr>
              <a:t> </a:t>
            </a:r>
            <a:r>
              <a:rPr kumimoji="0" lang="en-GB" sz="1400" b="0" i="1" u="none" strike="noStrike" kern="1200" cap="none" spc="0" normalizeH="0" baseline="0" noProof="0" dirty="0" err="1">
                <a:ln>
                  <a:noFill/>
                </a:ln>
                <a:solidFill>
                  <a:prstClr val="white"/>
                </a:solidFill>
                <a:effectLst/>
                <a:uLnTx/>
                <a:uFillTx/>
                <a:latin typeface="Consolas"/>
                <a:ea typeface="+mn-ea"/>
                <a:cs typeface="+mn-cs"/>
              </a:rPr>
              <a:t>nhật</a:t>
            </a:r>
            <a:r>
              <a:rPr kumimoji="0" lang="en-GB" sz="1400" b="0" i="1" u="none" strike="noStrike" kern="1200" cap="none" spc="0" normalizeH="0" baseline="0" noProof="0" dirty="0">
                <a:ln>
                  <a:noFill/>
                </a:ln>
                <a:solidFill>
                  <a:prstClr val="white"/>
                </a:solidFill>
                <a:effectLst/>
                <a:uLnTx/>
                <a:uFillTx/>
                <a:latin typeface="Consolas"/>
                <a:ea typeface="+mn-ea"/>
                <a:cs typeface="+mn-cs"/>
              </a:rPr>
              <a:t> </a:t>
            </a:r>
            <a:r>
              <a:rPr kumimoji="0" lang="en-GB" sz="1400" b="0" i="1" u="none" strike="noStrike" kern="1200" cap="none" spc="0" normalizeH="0" baseline="0" noProof="0" dirty="0" err="1">
                <a:ln>
                  <a:noFill/>
                </a:ln>
                <a:solidFill>
                  <a:prstClr val="white"/>
                </a:solidFill>
                <a:effectLst/>
                <a:uLnTx/>
                <a:uFillTx/>
                <a:latin typeface="Consolas"/>
                <a:ea typeface="+mn-ea"/>
                <a:cs typeface="+mn-cs"/>
              </a:rPr>
              <a:t>ánh</a:t>
            </a:r>
            <a:r>
              <a:rPr kumimoji="0" lang="en-GB" sz="1400" b="0" i="1" u="none" strike="noStrike" kern="1200" cap="none" spc="0" normalizeH="0" baseline="0" noProof="0" dirty="0">
                <a:ln>
                  <a:noFill/>
                </a:ln>
                <a:solidFill>
                  <a:prstClr val="white"/>
                </a:solidFill>
                <a:effectLst/>
                <a:uLnTx/>
                <a:uFillTx/>
                <a:latin typeface="Consolas"/>
                <a:ea typeface="+mn-ea"/>
                <a:cs typeface="+mn-cs"/>
              </a:rPr>
              <a:t> </a:t>
            </a:r>
            <a:r>
              <a:rPr kumimoji="0" lang="en-GB" sz="1400" b="0" i="1" u="none" strike="noStrike" kern="1200" cap="none" spc="0" normalizeH="0" baseline="0" noProof="0" dirty="0" err="1">
                <a:ln>
                  <a:noFill/>
                </a:ln>
                <a:solidFill>
                  <a:prstClr val="white"/>
                </a:solidFill>
                <a:effectLst/>
                <a:uLnTx/>
                <a:uFillTx/>
                <a:latin typeface="Consolas"/>
                <a:ea typeface="+mn-ea"/>
                <a:cs typeface="+mn-cs"/>
              </a:rPr>
              <a:t>để</a:t>
            </a:r>
            <a:r>
              <a:rPr kumimoji="0" lang="en-GB" sz="1400" b="0" i="1" u="none" strike="noStrike" kern="1200" cap="none" spc="0" normalizeH="0" baseline="0" noProof="0" dirty="0">
                <a:ln>
                  <a:noFill/>
                </a:ln>
                <a:solidFill>
                  <a:prstClr val="white"/>
                </a:solidFill>
                <a:effectLst/>
                <a:uLnTx/>
                <a:uFillTx/>
                <a:latin typeface="Consolas"/>
                <a:ea typeface="+mn-ea"/>
                <a:cs typeface="+mn-cs"/>
              </a:rPr>
              <a:t> </a:t>
            </a:r>
            <a:r>
              <a:rPr kumimoji="0" lang="en-GB" sz="1400" b="0" i="1" u="none" strike="noStrike" kern="1200" cap="none" spc="0" normalizeH="0" baseline="0" noProof="0" dirty="0" err="1">
                <a:ln>
                  <a:noFill/>
                </a:ln>
                <a:solidFill>
                  <a:prstClr val="white"/>
                </a:solidFill>
                <a:effectLst/>
                <a:uLnTx/>
                <a:uFillTx/>
                <a:latin typeface="Consolas"/>
                <a:ea typeface="+mn-ea"/>
                <a:cs typeface="+mn-cs"/>
              </a:rPr>
              <a:t>rõ</a:t>
            </a:r>
            <a:r>
              <a:rPr kumimoji="0" lang="en-GB" sz="1400" b="0" i="1" u="none" strike="noStrike" kern="1200" cap="none" spc="0" normalizeH="0" baseline="0" noProof="0" dirty="0">
                <a:ln>
                  <a:noFill/>
                </a:ln>
                <a:solidFill>
                  <a:prstClr val="white"/>
                </a:solidFill>
                <a:effectLst/>
                <a:uLnTx/>
                <a:uFillTx/>
                <a:latin typeface="Consolas"/>
                <a:ea typeface="+mn-ea"/>
                <a:cs typeface="+mn-cs"/>
              </a:rPr>
              <a:t> </a:t>
            </a:r>
            <a:r>
              <a:rPr kumimoji="0" lang="en-GB" sz="1400" b="0" i="1" u="none" strike="noStrike" kern="1200" cap="none" spc="0" normalizeH="0" baseline="0" noProof="0" dirty="0" err="1">
                <a:ln>
                  <a:noFill/>
                </a:ln>
                <a:solidFill>
                  <a:prstClr val="white"/>
                </a:solidFill>
                <a:effectLst/>
                <a:uLnTx/>
                <a:uFillTx/>
                <a:latin typeface="Consolas"/>
                <a:ea typeface="+mn-ea"/>
                <a:cs typeface="+mn-cs"/>
              </a:rPr>
              <a:t>thêm</a:t>
            </a:r>
            <a:r>
              <a:rPr kumimoji="0" lang="en-GB" sz="1400" b="0" i="1" u="none" strike="noStrike" kern="1200" cap="none" spc="0" normalizeH="0" baseline="0" noProof="0" dirty="0">
                <a:ln>
                  <a:noFill/>
                </a:ln>
                <a:solidFill>
                  <a:prstClr val="white"/>
                </a:solidFill>
                <a:effectLst/>
                <a:uLnTx/>
                <a:uFillTx/>
                <a:latin typeface="Consolas"/>
                <a:ea typeface="+mn-ea"/>
                <a:cs typeface="+mn-cs"/>
              </a:rPr>
              <a:t>)</a:t>
            </a:r>
            <a:endParaRPr kumimoji="0" lang="en-US" sz="1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Rectangle 4">
            <a:extLst>
              <a:ext uri="{FF2B5EF4-FFF2-40B4-BE49-F238E27FC236}">
                <a16:creationId xmlns:a16="http://schemas.microsoft.com/office/drawing/2014/main" id="{64F166DD-4B75-4A18-BF40-1280B205812E}"/>
              </a:ext>
            </a:extLst>
          </p:cNvPr>
          <p:cNvSpPr/>
          <p:nvPr/>
        </p:nvSpPr>
        <p:spPr>
          <a:xfrm>
            <a:off x="409045" y="2155756"/>
            <a:ext cx="6039910" cy="6017353"/>
          </a:xfrm>
          <a:prstGeom prst="rect">
            <a:avLst/>
          </a:prstGeom>
        </p:spPr>
        <p:txBody>
          <a:bodyPr wrap="square">
            <a:spAutoFit/>
          </a:bodyPr>
          <a:lstStyle/>
          <a:p>
            <a:pPr marL="0" marR="0" lvl="0" indent="0" algn="l" defTabSz="914393" rtl="0" eaLnBrk="1" fontAlgn="auto" latinLnBrk="0" hangingPunct="1">
              <a:lnSpc>
                <a:spcPct val="15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4082"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Chương</a:t>
            </a:r>
            <a:r>
              <a:rPr kumimoji="0" lang="en-GB" sz="4082"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1 </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Ở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một</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ngôi</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làng</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nhỏ</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có</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hai</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cậu</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bé</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tên</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là</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Qúy</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và</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Minh Long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gọi</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tắt</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là</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long).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Qúy</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thì</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rất</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nhanh</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nhẹn</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và</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thông</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minh</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mỗi</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tội</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nhát</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gan</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còn</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Long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thì</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không</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thông</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minh</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cho</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lắm</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nhưng</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rất</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giỏi</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võ</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Một</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hôm</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khi</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đi</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học</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về</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hai</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cậu</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bé</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bị</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lạc</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vào</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trong</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khu</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vực</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cấm</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trong</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làng</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Trong</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lúc</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bị</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lạc</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hai</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cậu</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bé</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nhìn</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thấy</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một</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căn</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nhà</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có</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ánh</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đèn</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bên</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trong</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Khi</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vào</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nhà</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Qúy</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và</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Long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thấy</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trong</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nhà</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chả</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có</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ai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mà</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vẫn</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có</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đèn</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nhưng</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không</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có</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gì</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cả</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ngoại</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trừ</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hai</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cái</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ghế</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hai</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cậu</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bé</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nói</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với</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nhau</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rằng</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“Ai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sống</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ở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đây</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vậy</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Bỗng</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dưng</a:t>
            </a:r>
            <a:r>
              <a:rPr kumimoji="0" lang="en-GB" sz="18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có</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hai</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đứa</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trẻ</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đi</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vào</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nhà</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hai</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nhóc</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này</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không</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phải</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người</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trong</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làng</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Qúy</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và</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long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nói</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Chào</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các</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bạn</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Hai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đứa</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trẻ</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mời</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Qúy</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và</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long </a:t>
            </a:r>
            <a:r>
              <a:rPr kumimoji="0" lang="en-GB"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ngồi</a:t>
            </a:r>
            <a:r>
              <a:rPr kumimoji="0" lang="en-GB"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393" rtl="0" eaLnBrk="1" fontAlgn="auto" latinLnBrk="0" hangingPunct="1">
              <a:lnSpc>
                <a:spcPct val="150000"/>
              </a:lnSpc>
              <a:spcBef>
                <a:spcPts val="0"/>
              </a:spcBef>
              <a:spcAft>
                <a:spcPts val="0"/>
              </a:spcAft>
              <a:buClrTx/>
              <a:buSzTx/>
              <a:buFontTx/>
              <a:buNone/>
              <a:tabLst/>
              <a:defRPr/>
            </a:pPr>
            <a:endParaRPr kumimoji="0" lang="en-US" sz="1786"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5264525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858000" cy="9906000"/>
          </a:xfrm>
          <a:prstGeom prst="rect">
            <a:avLst/>
          </a:prstGeom>
        </p:spPr>
      </p:pic>
      <p:sp>
        <p:nvSpPr>
          <p:cNvPr id="5" name="Rectangle 4">
            <a:extLst>
              <a:ext uri="{FF2B5EF4-FFF2-40B4-BE49-F238E27FC236}">
                <a16:creationId xmlns:a16="http://schemas.microsoft.com/office/drawing/2014/main" id="{64F166DD-4B75-4A18-BF40-1280B205812E}"/>
              </a:ext>
            </a:extLst>
          </p:cNvPr>
          <p:cNvSpPr/>
          <p:nvPr/>
        </p:nvSpPr>
        <p:spPr>
          <a:xfrm>
            <a:off x="297390" y="711201"/>
            <a:ext cx="6263219" cy="5863336"/>
          </a:xfrm>
          <a:prstGeom prst="rect">
            <a:avLst/>
          </a:prstGeom>
        </p:spPr>
        <p:txBody>
          <a:bodyPr wrap="square">
            <a:spAutoFit/>
          </a:bodyPr>
          <a:lstStyle/>
          <a:p>
            <a:pPr marL="0" marR="0" lvl="0" indent="0" algn="just" defTabSz="914393" rtl="0" eaLnBrk="1" fontAlgn="auto" latinLnBrk="0" hangingPunct="1">
              <a:lnSpc>
                <a:spcPct val="150000"/>
              </a:lnSpc>
              <a:spcBef>
                <a:spcPts val="0"/>
              </a:spcBef>
              <a:spcAft>
                <a:spcPts val="0"/>
              </a:spcAft>
              <a:buClrTx/>
              <a:buSzTx/>
              <a:buFontTx/>
              <a:buNone/>
              <a:tabLst/>
              <a:defRPr/>
            </a:pPr>
            <a:r>
              <a:rPr kumimoji="0" lang="en-GB" sz="3571"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3571"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Chương</a:t>
            </a:r>
            <a:r>
              <a:rPr kumimoji="0" lang="en-GB" sz="3571"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2</a:t>
            </a:r>
            <a:endParaRPr kumimoji="0" lang="en-US" sz="3571"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393" rtl="0" eaLnBrk="1" fontAlgn="auto" latinLnBrk="0" hangingPunct="1">
              <a:lnSpc>
                <a:spcPct val="150000"/>
              </a:lnSpc>
              <a:spcBef>
                <a:spcPts val="0"/>
              </a:spcBef>
              <a:spcAft>
                <a:spcPts val="0"/>
              </a:spcAft>
              <a:buClrTx/>
              <a:buSzTx/>
              <a:buFontTx/>
              <a:buNone/>
              <a:tabLst/>
              <a:defRPr/>
            </a:pP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Bỗng</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1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trong</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hai</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đứa</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trẻ</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la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lên</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r>
              <a:rPr kumimoji="0" lang="en-GB" sz="1786" b="0" i="1"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Dính</a:t>
            </a:r>
            <a:r>
              <a:rPr kumimoji="0" lang="en-GB" sz="1786" b="0" i="1"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1"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Cứng</a:t>
            </a:r>
            <a:r>
              <a:rPr kumimoji="0" lang="en-GB" sz="1786" b="0" i="1"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Rồi</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đứa</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trẻ</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kia</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la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lên</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Dịch</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chuyển</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đa</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vũ</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trụ</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Rồi</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Quý</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và</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Long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ngất</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đi</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và</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ở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một</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thế</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giới</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khác</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Sau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khi</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tỉnh</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lại</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Quý</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và</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Long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thấy</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mình</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đang</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ở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trong</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một</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cái</a:t>
            </a:r>
            <a:r>
              <a:rPr kumimoji="0" lang="en-GB" sz="1786"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nhà</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lạ</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lùng</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Ở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bên</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cạnh</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có</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một</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thằng</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nhóc</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la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lên</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:”Hay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quá</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anh</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K’Brắc</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và</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anh</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K’Brết</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tỉnh</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lại</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rồi</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để</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em</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đi</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gọi</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cậu</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K’tul</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vào</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những</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người</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có</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tên</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là</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chữ</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k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đằng</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trước</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sẽ</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là</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người</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phe</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ánh</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sáng</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Qúy</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nói</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rằng</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mình</a:t>
            </a:r>
            <a:r>
              <a:rPr kumimoji="0" lang="en-GB" sz="1786"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không</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phải</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K’Brắc</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và</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kia</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không</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phải</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K’Brết</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mà</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là</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Minh Long.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Mọi</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người</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đều</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tưởng</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Quý</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và</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Long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bị</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mất</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trí</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nhớ</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nhờ</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vậy</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cả</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hai</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đã</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được</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ở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lại</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và</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biết</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thêm</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về</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xứ</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xở</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phép</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thuật</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này</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Sau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đó</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họ</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học</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các</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phép</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thuật</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cơ</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bản</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và</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hai</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đứa</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trẻ</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bắt</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đầu</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sứ</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mệnh</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tiêu</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diệt</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toàn</a:t>
            </a:r>
            <a:r>
              <a:rPr kumimoji="0" lang="en-GB" sz="1786"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bộ</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phe</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hắc</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ám</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en-US"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393" rtl="0" eaLnBrk="1" fontAlgn="auto" latinLnBrk="0" hangingPunct="1">
              <a:lnSpc>
                <a:spcPct val="150000"/>
              </a:lnSpc>
              <a:spcBef>
                <a:spcPts val="0"/>
              </a:spcBef>
              <a:spcAft>
                <a:spcPts val="0"/>
              </a:spcAft>
              <a:buClrTx/>
              <a:buSzTx/>
              <a:buFontTx/>
              <a:buNone/>
              <a:tabLst/>
              <a:defRPr/>
            </a:pPr>
            <a:endParaRPr kumimoji="0" lang="en-US" sz="1786"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93157544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858000" cy="9906000"/>
          </a:xfrm>
          <a:prstGeom prst="rect">
            <a:avLst/>
          </a:prstGeom>
        </p:spPr>
      </p:pic>
      <p:sp>
        <p:nvSpPr>
          <p:cNvPr id="5" name="Rectangle 4">
            <a:extLst>
              <a:ext uri="{FF2B5EF4-FFF2-40B4-BE49-F238E27FC236}">
                <a16:creationId xmlns:a16="http://schemas.microsoft.com/office/drawing/2014/main" id="{64F166DD-4B75-4A18-BF40-1280B205812E}"/>
              </a:ext>
            </a:extLst>
          </p:cNvPr>
          <p:cNvSpPr/>
          <p:nvPr/>
        </p:nvSpPr>
        <p:spPr>
          <a:xfrm>
            <a:off x="297390" y="357719"/>
            <a:ext cx="6263219" cy="8572475"/>
          </a:xfrm>
          <a:prstGeom prst="rect">
            <a:avLst/>
          </a:prstGeom>
        </p:spPr>
        <p:txBody>
          <a:bodyPr wrap="square">
            <a:spAutoFit/>
          </a:bodyPr>
          <a:lstStyle/>
          <a:p>
            <a:pPr marL="0" marR="0" lvl="0" indent="0" algn="l" defTabSz="914393" rtl="0" eaLnBrk="1" fontAlgn="auto" latinLnBrk="0" hangingPunct="1">
              <a:lnSpc>
                <a:spcPct val="150000"/>
              </a:lnSpc>
              <a:spcBef>
                <a:spcPts val="0"/>
              </a:spcBef>
              <a:spcAft>
                <a:spcPts val="0"/>
              </a:spcAft>
              <a:buClrTx/>
              <a:buSzTx/>
              <a:buFontTx/>
              <a:buNone/>
              <a:tabLst/>
              <a:defRPr/>
            </a:pPr>
            <a:r>
              <a:rPr kumimoji="0" lang="en-GB" sz="4592"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Chương</a:t>
            </a:r>
            <a:r>
              <a:rPr kumimoji="0" lang="en-GB" sz="4592"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3</a:t>
            </a:r>
            <a:endParaRPr kumimoji="0" lang="en-US" sz="4592"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Sau 10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năm</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học</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tập</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và</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được</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thầy</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hiệu</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trưởng</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N’trang</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long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cho</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đi</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theo</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để</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hái</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táo</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vàng</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quả</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này</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rất</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hiếm</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phải</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vượt</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qua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nhiều</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thử</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thách</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cam go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để</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lấy</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được</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trái</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táo</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Phép</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thuật</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của</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Quý</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và</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Long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đã</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rất</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mạnh</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Hai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đứa</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trẻ</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của</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chúng</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ta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giờ</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đã</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18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tuổi</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và</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bắt</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đầu</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lên</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đường</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tiêu</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diệt</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phe</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hắc</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ám</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Khi</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mới</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đến</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Quý</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và</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Long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đã</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dễ</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dàng</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vượt</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qua 4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ải</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lâu</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đài</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trùm</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hắc</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ám</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Batsu</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có</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6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tầng</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đến</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tầng</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5,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tên</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này</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là</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sứ</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giả</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thứ</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2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của</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Batsu</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có</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một</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con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basillic</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có</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thể</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hóa</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đá</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bất</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cứ</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ai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nhìn</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vào</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Sau 1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năm</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chiến</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đấu</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Quý</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và</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Long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đã</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luyện</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ra</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được</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bùa</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phép</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mới</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rất</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mạnh</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Nhờ</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vậy</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Quý</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và</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Long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đã</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dễ</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dàng</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đánh</a:t>
            </a:r>
            <a:r>
              <a:rPr kumimoji="0" lang="en-GB" sz="1786"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bại</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hắn</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Đến</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phòng</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trùm</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hắc</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ám</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Batsu</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quá</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mạnh</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Tình</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thế</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bất</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lợi</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Quý</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đã</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cầu</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cứu</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Người</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mạnh</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nhất</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trong</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thế</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giới</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phép</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thuật</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Mackeno</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vị</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này</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không</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quan</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tâm</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lắm</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đến</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chuyện</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của</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người</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khác</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Sau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khi</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nhận</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được</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tín</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hiệu</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ngài</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đã</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dịch</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chuyển</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ngay</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đến</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chỗ</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của</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quý</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Rất</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nhanh</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ngài</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đã</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tiêu</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diệt</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được</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trùm</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Batsu</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chỉ</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trong</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5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phút</a:t>
            </a:r>
            <a:r>
              <a:rPr kumimoji="0" lang="en-GB" sz="1786"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Sau</a:t>
            </a:r>
            <a:r>
              <a:rPr kumimoji="0" lang="en-GB" sz="1786"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khi</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trở</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về</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Quý</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và</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Long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đã</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được</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ban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danh</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hiệu</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chiến</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binh</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Langbiang</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và</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bảo</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vệ</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được</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thế</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giới</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giúp</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cuộc</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sống</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trở</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nên</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hạnh</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phúc</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và</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tốt</a:t>
            </a:r>
            <a:r>
              <a:rPr kumimoji="0" lang="en-GB"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đẹp</a:t>
            </a:r>
            <a:r>
              <a:rPr kumimoji="0" lang="en-GB" sz="1786"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en-US" sz="17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GB" sz="1786" b="0" i="0" u="none" strike="noStrike" kern="1200" cap="none" spc="0" normalizeH="0" baseline="0" noProof="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Tác</a:t>
            </a:r>
            <a:r>
              <a:rPr kumimoji="0" lang="en-GB" sz="1786"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giả</a:t>
            </a:r>
            <a:r>
              <a:rPr kumimoji="0" lang="en-GB" sz="1786"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Nguyễn</a:t>
            </a:r>
            <a:r>
              <a:rPr kumimoji="0" lang="en-GB" sz="1786"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Gia</a:t>
            </a:r>
            <a:r>
              <a:rPr kumimoji="0" lang="en-GB" sz="1786"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GB" sz="1786"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Bách</a:t>
            </a:r>
            <a:endParaRPr kumimoji="0" lang="en-US" sz="1786"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7965524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b="31154"/>
          <a:stretch/>
        </p:blipFill>
        <p:spPr>
          <a:xfrm>
            <a:off x="0" y="0"/>
            <a:ext cx="6858000" cy="6819900"/>
          </a:xfrm>
          <a:prstGeom prst="rect">
            <a:avLst/>
          </a:prstGeom>
        </p:spPr>
      </p:pic>
      <p:sp>
        <p:nvSpPr>
          <p:cNvPr id="2" name="Rectangle 1">
            <a:extLst>
              <a:ext uri="{FF2B5EF4-FFF2-40B4-BE49-F238E27FC236}">
                <a16:creationId xmlns:a16="http://schemas.microsoft.com/office/drawing/2014/main" id="{C6F9C7CB-13BB-4E27-8399-2DF24D393C49}"/>
              </a:ext>
            </a:extLst>
          </p:cNvPr>
          <p:cNvSpPr/>
          <p:nvPr/>
        </p:nvSpPr>
        <p:spPr>
          <a:xfrm>
            <a:off x="508001" y="1965538"/>
            <a:ext cx="5854699" cy="8817799"/>
          </a:xfrm>
          <a:prstGeom prst="rect">
            <a:avLst/>
          </a:prstGeom>
        </p:spPr>
        <p:txBody>
          <a:bodyPr wrap="square">
            <a:spAutoFit/>
          </a:bodyPr>
          <a:lstStyle/>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Ngày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xửa ngày xưa, ở một gia đình nọ, có hai anh em mẹ mất sớm hai anh em phải ở cùng Ba và mẹ Kế</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Ngày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nào hai anh em cũng chỉ được ăn một mẩu bánh mỳ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nhỏ</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Một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ngày nọ, hai anh em đói quá liền bảo:</a:t>
            </a:r>
            <a:endPar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Mẹ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ơi,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con đói quá?</a:t>
            </a:r>
            <a:endPar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Nghe thấy vậy mẹ Kế liền quát lên:</a:t>
            </a:r>
            <a:endPar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Ăn như thế là đủ rồi ! Các ngươi mà còn đòi hỏi thêm thì ta sẽ không bao giờ cho các ngươi ăn.</a:t>
            </a:r>
            <a:endPar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Người em thấy mẹ Kế nói vậy liền cầm mẩu bánh mỳ đưa cho người anh. Người anh thấy vậy liền bảo em: </a:t>
            </a:r>
            <a:endPar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Thôi anh no rồi em ăn đi kẻo đói!</a:t>
            </a:r>
            <a:endPar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Thấy hai anh em cứ nhường nhịn nhau mẹ Kế tức giận: </a:t>
            </a:r>
            <a:endPar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Hai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đứa kia đi ngủ ngay không ăn nữa</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a:t>
            </a:r>
            <a:endPar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Rồi bà bắt hai anh em đi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ngủ.Một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lát sau khi người chồng chở về nhà thì không thấy hai con đâu người chồng liền hỏi: </a:t>
            </a:r>
            <a:endPar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Hai anh em chúng nó đâu rồi</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a:t>
            </a:r>
            <a:endPar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Hai anh em chúng nó mệt lên đi ngủ sớm rồi ạ</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a:t>
            </a:r>
            <a:endPar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Người chồng thấy vậy cũng không nghi ngờ gì cả ông liền vào bàn ăn và làm nốt công việc của mình.Sáng hôm sau người mẹ Kế nghĩ ra một kế sách là không phải chăm sóc chúng thì phải bỏ chúng vào rừng sâu.Thế là bà liền gọi hai anh em đi vào rừng giúp mẹ. Trên đường đi người anh liền nhặt một lắm sỏi bỏ vào túi đi đến đâu người anh lại rắc sỏi là ký hiệu trên đường.Khi đến chỗ rừng sâu người mẹ Kế liền bảo</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endPar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Hai anh em chờ mẹ ở đây để mẹ đi hái nấm về nấu canh nhé?</a:t>
            </a:r>
            <a:endPar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endPar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6626362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379D04-E548-4308-8130-0050DE558A65}"/>
              </a:ext>
            </a:extLst>
          </p:cNvPr>
          <p:cNvSpPr/>
          <p:nvPr/>
        </p:nvSpPr>
        <p:spPr>
          <a:xfrm>
            <a:off x="455597" y="565515"/>
            <a:ext cx="6110304" cy="2354491"/>
          </a:xfrm>
          <a:prstGeom prst="rect">
            <a:avLst/>
          </a:prstGeom>
        </p:spPr>
        <p:txBody>
          <a:bodyPr wrap="square">
            <a:spAutoFit/>
          </a:bodyPr>
          <a:lstStyle/>
          <a:p>
            <a:pPr marL="0" marR="0" lvl="0" indent="0" algn="l" defTabSz="914393" rtl="0" eaLnBrk="1" fontAlgn="auto" latinLnBrk="0" hangingPunct="1">
              <a:lnSpc>
                <a:spcPct val="150000"/>
              </a:lnSpc>
              <a:spcBef>
                <a:spcPts val="0"/>
              </a:spcBef>
              <a:spcAft>
                <a:spcPts val="0"/>
              </a:spcAft>
              <a:buClrTx/>
              <a:buSzTx/>
              <a:buFontTx/>
              <a:buNone/>
              <a:tabLst/>
              <a:defRPr/>
            </a:pP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Hai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anh em ngồi ở đấy chờ mẹ không dám đi đâu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xa.</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Như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chờ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mãi,chờ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mãi vẫn không thấy mẹ đến đón hai anh em liền quyết định đi theo con đường </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r</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ải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sỏi và tìm đường về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nhà.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Khi vừa về đến nhà thì hai anh em cũng gặp người cha đi làm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về,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hai anh em liền kể lại câu chuyện cho cha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nghe.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Sau khi nghe xong câu chuyện người Cha quyết định đuổi luôn bà mẹ Kế độc ác ra khỏi </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nhà</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Từ đó ba Cha con sống vui vẻ và hạnh phúc</a:t>
            </a:r>
            <a:r>
              <a:rPr kumimoji="0" lang="vi-VN"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endPar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Tác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giả</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vi-VN"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Nguyễn </a:t>
            </a:r>
            <a:r>
              <a:rPr kumimoji="0" lang="vi-VN"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Thị Ngân Hà.</a:t>
            </a:r>
            <a:endPar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t="63462"/>
          <a:stretch/>
        </p:blipFill>
        <p:spPr>
          <a:xfrm>
            <a:off x="0" y="3975100"/>
            <a:ext cx="6858000" cy="3619500"/>
          </a:xfrm>
          <a:prstGeom prst="rect">
            <a:avLst/>
          </a:prstGeom>
        </p:spPr>
      </p:pic>
    </p:spTree>
    <p:extLst>
      <p:ext uri="{BB962C8B-B14F-4D97-AF65-F5344CB8AC3E}">
        <p14:creationId xmlns:p14="http://schemas.microsoft.com/office/powerpoint/2010/main" val="162681837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6858000" cy="9906000"/>
          </a:xfrm>
          <a:prstGeom prst="rect">
            <a:avLst/>
          </a:prstGeom>
        </p:spPr>
      </p:pic>
      <p:sp>
        <p:nvSpPr>
          <p:cNvPr id="2" name="Rectangle 1">
            <a:extLst>
              <a:ext uri="{FF2B5EF4-FFF2-40B4-BE49-F238E27FC236}">
                <a16:creationId xmlns:a16="http://schemas.microsoft.com/office/drawing/2014/main" id="{1BF065B6-4102-4AF6-AB82-0F45FF39AA2D}"/>
              </a:ext>
            </a:extLst>
          </p:cNvPr>
          <p:cNvSpPr/>
          <p:nvPr/>
        </p:nvSpPr>
        <p:spPr>
          <a:xfrm>
            <a:off x="628646" y="1915175"/>
            <a:ext cx="5688052" cy="6275757"/>
          </a:xfrm>
          <a:prstGeom prst="rect">
            <a:avLst/>
          </a:prstGeom>
        </p:spPr>
        <p:txBody>
          <a:bodyPr wrap="square">
            <a:spAutoFit/>
          </a:bodyPr>
          <a:lstStyle/>
          <a:p>
            <a:pPr marL="0" marR="0" lvl="0" indent="0" algn="ctr" defTabSz="914393" rtl="0" eaLnBrk="1" fontAlgn="auto" latinLnBrk="0" hangingPunct="1">
              <a:lnSpc>
                <a:spcPct val="150000"/>
              </a:lnSpc>
              <a:spcBef>
                <a:spcPts val="0"/>
              </a:spcBef>
              <a:spcAft>
                <a:spcPts val="0"/>
              </a:spcAft>
              <a:buClrTx/>
              <a:buSzTx/>
              <a:buFontTx/>
              <a:buNone/>
              <a:tabLst/>
              <a:defRPr/>
            </a:pPr>
            <a:r>
              <a:rPr kumimoji="0" lang="en-US" sz="1786"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KỈ </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NIỆM HỒI LỚP 4</a:t>
            </a:r>
          </a:p>
          <a:p>
            <a:pPr marL="0" marR="0" lvl="0" indent="0" algn="just" defTabSz="914393" rtl="0" eaLnBrk="1" fontAlgn="auto" latinLnBrk="0" hangingPunct="1">
              <a:lnSpc>
                <a:spcPct val="150000"/>
              </a:lnSpc>
              <a:spcBef>
                <a:spcPts val="0"/>
              </a:spcBef>
              <a:spcAft>
                <a:spcPts val="0"/>
              </a:spcAft>
              <a:buClrTx/>
              <a:buSzTx/>
              <a:buFontTx/>
              <a:buNone/>
              <a:tabLst/>
              <a:defRPr/>
            </a:pP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Hôm</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nay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ngày</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cuối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cùng</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học</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ở </a:t>
            </a:r>
            <a:r>
              <a:rPr kumimoji="0" lang="en-US" sz="1786"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trường</a:t>
            </a:r>
            <a:r>
              <a:rPr kumimoji="0" lang="en-US" sz="1786"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Tiểu</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học</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lý</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Thái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Tổ</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7h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tối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nay,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gia</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đình</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sẽ</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cùng</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nhau</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bay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vào</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Sài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Gòn</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sẽ</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học</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tập</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ở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ngôi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tr</a:t>
            </a:r>
            <a:r>
              <a:rPr kumimoji="0" lang="vi-VN"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ờng</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mới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786"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rất</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buồn</a:t>
            </a:r>
            <a:r>
              <a:rPr kumimoji="0" lang="en-US" sz="1786"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vì</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phải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xa</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bạn</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thầy</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cô</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giáo</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nghĩ</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rằng</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mình</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sẽ</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cần</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cố</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gắng</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h</a:t>
            </a:r>
            <a:r>
              <a:rPr kumimoji="0" lang="vi-VN"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ơ</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để</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học</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giỏi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xứng</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đáng</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với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công</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ơ</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dạy</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bảo</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cô</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giáo</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suốt</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những</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năm</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học</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qua.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chúc</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cô</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bạn</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mạnh</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khỏe</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nghĩ</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rằng</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sau</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này</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quay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trở</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sẽ</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trở</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thành</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chàng</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trai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cao</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lớn</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thông</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minh</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khỏe</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mạnh</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just" defTabSz="914393" rtl="0" eaLnBrk="1" fontAlgn="auto" latinLnBrk="0" hangingPunct="1">
              <a:lnSpc>
                <a:spcPct val="150000"/>
              </a:lnSpc>
              <a:spcBef>
                <a:spcPts val="0"/>
              </a:spcBef>
              <a:spcAft>
                <a:spcPts val="0"/>
              </a:spcAft>
              <a:buClrTx/>
              <a:buSzTx/>
              <a:buFontTx/>
              <a:buNone/>
              <a:tabLst/>
              <a:defRPr/>
            </a:pP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muốn</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viết</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những</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dòng</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chữ</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này</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để</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bạn</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bè</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mãi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nhớ</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về</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yêu</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cô</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Dung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tập</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thể</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4a3.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Câu</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chuyện</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chỉ</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a:t>
            </a:r>
            <a:r>
              <a:rPr kumimoji="0" lang="vi-VN"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vậy</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thôi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just" defTabSz="914393" rtl="0" eaLnBrk="1" fontAlgn="auto" latinLnBrk="0" hangingPunct="1">
              <a:lnSpc>
                <a:spcPct val="150000"/>
              </a:lnSpc>
              <a:spcBef>
                <a:spcPts val="0"/>
              </a:spcBef>
              <a:spcAft>
                <a:spcPts val="0"/>
              </a:spcAft>
              <a:buClrTx/>
              <a:buSzTx/>
              <a:buFontTx/>
              <a:buNone/>
              <a:tabLst/>
              <a:defRPr/>
            </a:pPr>
            <a:r>
              <a:rPr kumimoji="0" lang="en-US" sz="1786"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Tác</a:t>
            </a:r>
            <a:r>
              <a:rPr kumimoji="0" lang="en-US" sz="1786" b="1" i="0" u="none" strike="noStrike" kern="1200" cap="none" spc="0" normalizeH="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 giả: </a:t>
            </a:r>
            <a:r>
              <a:rPr kumimoji="0" lang="en-US" sz="1786" b="1"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Nguyễn </a:t>
            </a:r>
            <a:r>
              <a:rPr kumimoji="0" lang="en-US" sz="1786"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Minh </a:t>
            </a:r>
            <a:r>
              <a:rPr kumimoji="0" lang="en-US" sz="1786"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Khang</a:t>
            </a:r>
            <a:endParaRPr kumimoji="0" lang="en-US" sz="1786"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393" rtl="0" eaLnBrk="1" fontAlgn="auto" latinLnBrk="0" hangingPunct="1">
              <a:lnSpc>
                <a:spcPct val="150000"/>
              </a:lnSpc>
              <a:spcBef>
                <a:spcPts val="0"/>
              </a:spcBef>
              <a:spcAft>
                <a:spcPts val="0"/>
              </a:spcAft>
              <a:buClrTx/>
              <a:buSzTx/>
              <a:buFontTx/>
              <a:buNone/>
              <a:tabLst/>
              <a:defRPr/>
            </a:pP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p:txBody>
      </p:sp>
      <p:pic>
        <p:nvPicPr>
          <p:cNvPr id="4" name="Picture 3">
            <a:extLst>
              <a:ext uri="{FF2B5EF4-FFF2-40B4-BE49-F238E27FC236}">
                <a16:creationId xmlns:a16="http://schemas.microsoft.com/office/drawing/2014/main" id="{4A360282-3B7B-4273-984A-1C3F71D1898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78486" y="8152218"/>
            <a:ext cx="1833492" cy="1374403"/>
          </a:xfrm>
          <a:prstGeom prst="ellipse">
            <a:avLst/>
          </a:prstGeom>
          <a:ln w="3175"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6083" y="124115"/>
            <a:ext cx="5520615" cy="2104736"/>
          </a:xfrm>
          <a:prstGeom prst="ellipse">
            <a:avLst/>
          </a:prstGeom>
          <a:ln w="3175"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5376" y="8289483"/>
            <a:ext cx="2222350" cy="1479252"/>
          </a:xfrm>
          <a:prstGeom prst="ellipse">
            <a:avLst/>
          </a:prstGeom>
          <a:ln w="3175"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02737" y="7648067"/>
            <a:ext cx="2827557" cy="2120668"/>
          </a:xfrm>
          <a:prstGeom prst="ellipse">
            <a:avLst/>
          </a:prstGeom>
          <a:ln w="3175"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76385990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A0F46F0-0DB2-4881-8481-5F5D1CD9EB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 y="0"/>
            <a:ext cx="6857999" cy="9906000"/>
          </a:xfrm>
          <a:prstGeom prst="rect">
            <a:avLst/>
          </a:prstGeom>
        </p:spPr>
      </p:pic>
      <p:sp>
        <p:nvSpPr>
          <p:cNvPr id="4" name="Rectangle 3">
            <a:extLst>
              <a:ext uri="{FF2B5EF4-FFF2-40B4-BE49-F238E27FC236}">
                <a16:creationId xmlns:a16="http://schemas.microsoft.com/office/drawing/2014/main" id="{40379D04-E548-4308-8130-0050DE558A65}"/>
              </a:ext>
            </a:extLst>
          </p:cNvPr>
          <p:cNvSpPr/>
          <p:nvPr/>
        </p:nvSpPr>
        <p:spPr>
          <a:xfrm>
            <a:off x="631538" y="555338"/>
            <a:ext cx="5670407" cy="6553717"/>
          </a:xfrm>
          <a:prstGeom prst="rect">
            <a:avLst/>
          </a:prstGeom>
        </p:spPr>
        <p:txBody>
          <a:bodyPr wrap="square">
            <a:spAutoFit/>
          </a:bodyPr>
          <a:lstStyle/>
          <a:p>
            <a:pPr marL="0" marR="0" lvl="0" indent="0" algn="ctr" defTabSz="914393" rtl="0" eaLnBrk="1" fontAlgn="auto" latinLnBrk="0" hangingPunct="1">
              <a:lnSpc>
                <a:spcPct val="150000"/>
              </a:lnSpc>
              <a:spcBef>
                <a:spcPts val="0"/>
              </a:spcBef>
              <a:spcAft>
                <a:spcPts val="0"/>
              </a:spcAft>
              <a:buClrTx/>
              <a:buSzTx/>
              <a:buFontTx/>
              <a:buNone/>
              <a:tabLst/>
              <a:defRPr/>
            </a:pPr>
            <a:r>
              <a:rPr kumimoji="0" lang="en-US" sz="229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NHẬT KÝ MỘT NGÀY ĐI HỌC </a:t>
            </a:r>
          </a:p>
          <a:p>
            <a:pPr marL="0" marR="0" lvl="0" indent="0" algn="ctr" defTabSz="914393" rtl="0" eaLnBrk="1" fontAlgn="auto" latinLnBrk="0" hangingPunct="1">
              <a:lnSpc>
                <a:spcPct val="150000"/>
              </a:lnSpc>
              <a:spcBef>
                <a:spcPts val="0"/>
              </a:spcBef>
              <a:spcAft>
                <a:spcPts val="0"/>
              </a:spcAft>
              <a:buClrTx/>
              <a:buSzTx/>
              <a:buFontTx/>
              <a:buNone/>
              <a:tabLst/>
              <a:defRPr/>
            </a:pPr>
            <a:r>
              <a:rPr kumimoji="0" lang="en-US" sz="229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ĐÁNG NHỚ CỦA TÔI</a:t>
            </a: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ngày</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học</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mà</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chẳng</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thể</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nào</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quên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ngày</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đầu</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tiên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mà</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chuyển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từ</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lớp</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3a1 sang 3A3.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vô</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cùng</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lo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lắng</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hồi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hộp</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vì</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sợ</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không</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ai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a:t>
            </a:r>
            <a:r>
              <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ơ</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cùng</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Nh</a:t>
            </a:r>
            <a:r>
              <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ng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bạn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chào</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rất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nồng</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nhiệt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đ</a:t>
            </a:r>
            <a:r>
              <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ợc</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gặp</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bạn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mới</a:t>
            </a:r>
            <a:r>
              <a:rPr kumimoji="0" lang="en-US"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kết</a:t>
            </a:r>
            <a:r>
              <a:rPr kumimoji="0" lang="en-US"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bạn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với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bạn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đầu</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tiên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bạn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Bảo</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Châu</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Bạn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a:t>
            </a:r>
            <a:r>
              <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ơ</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với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trò</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chuyện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cùng</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rất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vui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Buổi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tr</a:t>
            </a:r>
            <a:r>
              <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vẫn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nhớ</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nằm</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ở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tổ</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số</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luôn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Buổi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chiều</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buồn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vì</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nhớ</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lớp</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3A1,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bạn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lớp</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3A3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đã</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động</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viên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Cô</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chủ</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nhiệm</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lớp</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3A3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cô</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Dung.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Cô</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đã</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gọi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lên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bảng</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làm</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làm</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đúng</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cô</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khen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Lúc</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ra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về</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đã</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vui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lên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vì</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biết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rằng</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đây</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sẽ</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ngôi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mới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rất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tuyệt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vời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mình</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Đúng</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ngày</a:t>
            </a:r>
            <a:r>
              <a:rPr kumimoji="0" lang="en-US"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đáng</a:t>
            </a:r>
            <a:r>
              <a:rPr kumimoji="0" lang="en-US"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nhớ</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luôn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yêu</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gia</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đình</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4a3!</a:t>
            </a: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                                                     Tác</a:t>
            </a:r>
            <a:r>
              <a:rPr kumimoji="0" lang="en-US" sz="1800" b="0" i="0" u="none" strike="noStrike" kern="1200" cap="none" spc="0" normalizeH="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 giả:</a:t>
            </a:r>
            <a:r>
              <a:rPr kumimoji="0" lang="en-US" sz="18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Đăng</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Quang</a:t>
            </a:r>
          </a:p>
        </p:txBody>
      </p:sp>
    </p:spTree>
    <p:extLst>
      <p:ext uri="{BB962C8B-B14F-4D97-AF65-F5344CB8AC3E}">
        <p14:creationId xmlns:p14="http://schemas.microsoft.com/office/powerpoint/2010/main" val="20204294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9906000"/>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4688" y="1428198"/>
            <a:ext cx="3816176" cy="2693771"/>
          </a:xfrm>
          <a:prstGeom prst="rect">
            <a:avLst/>
          </a:prstGeom>
        </p:spPr>
      </p:pic>
      <p:sp>
        <p:nvSpPr>
          <p:cNvPr id="11" name="Rectangle 10">
            <a:extLst>
              <a:ext uri="{FF2B5EF4-FFF2-40B4-BE49-F238E27FC236}">
                <a16:creationId xmlns:a16="http://schemas.microsoft.com/office/drawing/2014/main" id="{BC4C4D22-B962-4D1A-AF6A-2459D5A3A42F}"/>
              </a:ext>
            </a:extLst>
          </p:cNvPr>
          <p:cNvSpPr/>
          <p:nvPr/>
        </p:nvSpPr>
        <p:spPr>
          <a:xfrm>
            <a:off x="299583" y="269457"/>
            <a:ext cx="6258834" cy="969817"/>
          </a:xfrm>
          <a:prstGeom prst="rect">
            <a:avLst/>
          </a:prstGeom>
        </p:spPr>
        <p:txBody>
          <a:bodyPr wrap="square">
            <a:spAutoFit/>
          </a:bodyPr>
          <a:lstStyle/>
          <a:p>
            <a:pPr marL="0" marR="0" lvl="0" indent="0" algn="ctr" defTabSz="914393" rtl="0" eaLnBrk="1" fontAlgn="auto" latinLnBrk="0" hangingPunct="1">
              <a:lnSpc>
                <a:spcPct val="107000"/>
              </a:lnSpc>
              <a:spcBef>
                <a:spcPts val="0"/>
              </a:spcBef>
              <a:spcAft>
                <a:spcPts val="0"/>
              </a:spcAft>
              <a:buClrTx/>
              <a:buSzTx/>
              <a:buFontTx/>
              <a:buNone/>
              <a:tabLst/>
              <a:defRPr/>
            </a:pPr>
            <a:r>
              <a:rPr kumimoji="0" lang="en-US" sz="5612" b="1" i="0" u="none" strike="noStrike" kern="1200" cap="none" spc="0" normalizeH="0" baseline="0" noProof="0" dirty="0">
                <a:ln>
                  <a:noFill/>
                </a:ln>
                <a:solidFill>
                  <a:srgbClr val="C00000"/>
                </a:solidFill>
                <a:effectLst/>
                <a:uLnTx/>
                <a:uFillTx/>
                <a:latin typeface="Arial" panose="020B0604020202020204" pitchFamily="34" charset="0"/>
                <a:ea typeface="Times New Roman" panose="02020603050405020304" pitchFamily="18" charset="0"/>
                <a:cs typeface="Times New Roman" panose="02020603050405020304" pitchFamily="18" charset="0"/>
              </a:rPr>
              <a:t>KHÔNG CẦN BAY </a:t>
            </a:r>
            <a:endParaRPr kumimoji="0" lang="en-US" sz="5612"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angle 11">
            <a:extLst>
              <a:ext uri="{FF2B5EF4-FFF2-40B4-BE49-F238E27FC236}">
                <a16:creationId xmlns:a16="http://schemas.microsoft.com/office/drawing/2014/main" id="{E4E7E555-952C-4529-BECB-2D7FAAEEBA38}"/>
              </a:ext>
            </a:extLst>
          </p:cNvPr>
          <p:cNvSpPr/>
          <p:nvPr/>
        </p:nvSpPr>
        <p:spPr>
          <a:xfrm>
            <a:off x="-325729" y="1239274"/>
            <a:ext cx="7509457" cy="750975"/>
          </a:xfrm>
          <a:prstGeom prst="rect">
            <a:avLst/>
          </a:prstGeom>
        </p:spPr>
        <p:txBody>
          <a:bodyPr wrap="square">
            <a:spAutoFit/>
          </a:bodyPr>
          <a:lstStyle/>
          <a:p>
            <a:pPr marL="0" marR="0" lvl="0" indent="0" algn="ctr" defTabSz="914393" rtl="0" eaLnBrk="1" fontAlgn="auto" latinLnBrk="0" hangingPunct="1">
              <a:lnSpc>
                <a:spcPct val="107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Articulate Extrabold" panose="02000503050000020004" pitchFamily="2" charset="0"/>
                <a:ea typeface="Times New Roman" panose="02020603050405020304" pitchFamily="18" charset="0"/>
                <a:cs typeface="Times New Roman" panose="02020603050405020304" pitchFamily="18" charset="0"/>
              </a:rPr>
              <a:t>ĐỔI THAY MỌI THỨ!</a:t>
            </a:r>
            <a:endParaRPr kumimoji="0" lang="en-US" sz="4000" b="1" i="0" u="none" strike="noStrike" kern="1200" cap="none" spc="0" normalizeH="0" baseline="0" noProof="0" dirty="0">
              <a:ln>
                <a:noFill/>
              </a:ln>
              <a:solidFill>
                <a:srgbClr val="002060"/>
              </a:solidFill>
              <a:effectLst/>
              <a:uLnTx/>
              <a:uFillTx/>
              <a:latin typeface="Articulate Extrabold" panose="02000503050000020004" pitchFamily="2" charset="0"/>
              <a:ea typeface="Calibri" panose="020F0502020204030204" pitchFamily="34" charset="0"/>
              <a:cs typeface="Times New Roman" panose="02020603050405020304" pitchFamily="18" charset="0"/>
            </a:endParaRPr>
          </a:p>
        </p:txBody>
      </p:sp>
      <p:sp>
        <p:nvSpPr>
          <p:cNvPr id="13" name="Rectangle 12">
            <a:extLst>
              <a:ext uri="{FF2B5EF4-FFF2-40B4-BE49-F238E27FC236}">
                <a16:creationId xmlns:a16="http://schemas.microsoft.com/office/drawing/2014/main" id="{D5A467E6-C64B-46FB-9DE7-1D2E33279675}"/>
              </a:ext>
            </a:extLst>
          </p:cNvPr>
          <p:cNvSpPr/>
          <p:nvPr/>
        </p:nvSpPr>
        <p:spPr>
          <a:xfrm>
            <a:off x="299583" y="2775084"/>
            <a:ext cx="6258834" cy="7525137"/>
          </a:xfrm>
          <a:prstGeom prst="rect">
            <a:avLst/>
          </a:prstGeom>
        </p:spPr>
        <p:txBody>
          <a:bodyPr wrap="square">
            <a:spAutoFit/>
          </a:bodyPr>
          <a:lstStyle/>
          <a:p>
            <a:pPr marL="0" marR="0" lvl="0" indent="0" algn="just" defTabSz="914393" rtl="0" eaLnBrk="1" fontAlgn="auto" latinLnBrk="0" hangingPunct="1">
              <a:lnSpc>
                <a:spcPct val="15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CHƯƠNG </a:t>
            </a:r>
            <a:r>
              <a:rPr kumimoji="0" lang="en-US" sz="1400" b="1" i="0" u="none" strike="noStrike" kern="1200" cap="none" spc="0" normalizeH="0" baseline="0" noProof="0" dirty="0" smtClean="0">
                <a:ln>
                  <a:noFill/>
                </a:ln>
                <a:solidFill>
                  <a:srgbClr val="7030A0"/>
                </a:solidFill>
                <a:effectLst/>
                <a:uLnTx/>
                <a:uFillTx/>
                <a:latin typeface="Times New Roman" panose="02020603050405020304" pitchFamily="18" charset="0"/>
                <a:ea typeface="+mn-ea"/>
                <a:cs typeface="Times New Roman" panose="02020603050405020304" pitchFamily="18" charset="0"/>
              </a:rPr>
              <a:t>MỘT: </a:t>
            </a:r>
            <a:r>
              <a:rPr kumimoji="0" lang="en-US" sz="14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GIỚI THIỆU </a:t>
            </a:r>
          </a:p>
          <a:p>
            <a:pPr marL="0" marR="0" lvl="0" indent="0" algn="just" defTabSz="914393"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smtClean="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Xin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chào</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các</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bạn</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Chíp</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đây</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chú</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chuồn</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chuồn</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rất</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đặc</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biệt</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bạn</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bè</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thường</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gọi</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Chíp</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cụt</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cánh</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Do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lần</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tham</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chơi</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đã</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sa</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vào</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bẫy</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của</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tên</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ếch</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xanh</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đáng</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sợ</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đã</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cụt</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mất</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cánh</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Lúc</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đó</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mới</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lên</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ba</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nhờ</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sự</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giúp</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đỡ</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của</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mọi</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người</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mà</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mới</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giữ</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được</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cái</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mạng</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này</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Cuộc</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đời</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như</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rơi</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vào</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vực</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thẳm</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ko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cánh</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làm</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sao</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thể</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chơi</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bay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lượn</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như</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các</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bạn</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được</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Thấy</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buồn</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phiền</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mẹ</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đến</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tới</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an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ủi</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p>
          <a:p>
            <a:pPr marL="0" marR="0" lvl="0" indent="0" algn="just" defTabSz="914393"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Chuyện</a:t>
            </a:r>
            <a:r>
              <a:rPr kumimoji="0" lang="en-US" sz="1400" b="0" i="0" u="none" strike="noStrike" kern="1200" cap="none" spc="0" normalizeH="0" baseline="0" noProof="0" dirty="0" smtClean="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gì</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cũng</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cách</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giải</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quyết</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con ạ,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cánh</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của</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con ko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mất</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đi</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đâu</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nó</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chỉ</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cần</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chút</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phép</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màu</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của</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phù</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thủy</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rừng</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xanh</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Đó</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bà</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rùa</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đã</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sống</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hơn</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1000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tuổi</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ở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tận</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sâu</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trong</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rừng</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nơi</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hoang</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vu,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hẻo</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lánh</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nhất</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Người</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ta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đồn</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nhau</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rằng</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bà</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ấy</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thể</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thực</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hiện</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mọi</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điều</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ước</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trên</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thế</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gian</a:t>
            </a:r>
            <a:r>
              <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này</a:t>
            </a:r>
            <a:r>
              <a:rPr kumimoji="0" lang="en-US" sz="1400" b="0" i="0" u="none" strike="noStrike" kern="1200" cap="none" spc="0" normalizeH="0" baseline="0" noProof="0" dirty="0" smtClean="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nín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khóc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hai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mắt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sáng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lên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nhìn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mẹ:Thật</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không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mẹ</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just" defTabSz="914393" rtl="0" eaLnBrk="1" fontAlgn="base"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Thật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chứ</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nhưng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ấy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chỉ</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ban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điều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ước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những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lòng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dũng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cảm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nhân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hậu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tới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nào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con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lớn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con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thể</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tìm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ấy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để</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thực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hiện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ước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mơ</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mình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just" defTabSz="914393"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Thời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gian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thật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nhanh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chẳng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mấy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chốc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trở</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thành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chàng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chuồn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chuồn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16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tuổi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rất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cường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tráng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nhưng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thiếu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mất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chiếc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bên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tập</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luyện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thể</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lực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hằng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ngày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để</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tăng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cường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sức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khỏe</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chuyến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sắp</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tới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mình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mọi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thứ</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sẵn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sàng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tạm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biệt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mẹ</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để</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lên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đường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trước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mẹ</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dặn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just" defTabSz="914393"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Con à,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chuyến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này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rất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nhiều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khăn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trước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mắt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nhưng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hãy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quyết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tâm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đừng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bao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giờ</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nản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lòng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con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nhé</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cứ</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về</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phía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mặt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trời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mọc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sẽ</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tới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ngay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nhớ</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lấy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lời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mẹ</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dặn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just" defTabSz="914393" rtl="0" eaLnBrk="1" fontAlgn="auto" latinLnBrk="0" hangingPunct="1">
              <a:lnSpc>
                <a:spcPct val="15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ABEFFF">
                  <a:lumMod val="10000"/>
                </a:srgbClr>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393"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en-US" sz="14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BC4C4D22-B962-4D1A-AF6A-2459D5A3A42F}"/>
              </a:ext>
            </a:extLst>
          </p:cNvPr>
          <p:cNvSpPr/>
          <p:nvPr/>
        </p:nvSpPr>
        <p:spPr>
          <a:xfrm>
            <a:off x="324983" y="294857"/>
            <a:ext cx="6258834" cy="969817"/>
          </a:xfrm>
          <a:prstGeom prst="rect">
            <a:avLst/>
          </a:prstGeom>
        </p:spPr>
        <p:txBody>
          <a:bodyPr wrap="square">
            <a:spAutoFit/>
          </a:bodyPr>
          <a:lstStyle/>
          <a:p>
            <a:pPr marL="0" marR="0" lvl="0" indent="0" algn="ctr" defTabSz="914393" rtl="0" eaLnBrk="1" fontAlgn="auto" latinLnBrk="0" hangingPunct="1">
              <a:lnSpc>
                <a:spcPct val="107000"/>
              </a:lnSpc>
              <a:spcBef>
                <a:spcPts val="0"/>
              </a:spcBef>
              <a:spcAft>
                <a:spcPts val="0"/>
              </a:spcAft>
              <a:buClrTx/>
              <a:buSzTx/>
              <a:buFontTx/>
              <a:buNone/>
              <a:tabLst/>
              <a:defRPr/>
            </a:pPr>
            <a:r>
              <a:rPr kumimoji="0" lang="en-US" sz="5612" b="1" i="0" u="none" strike="noStrike" kern="1200" cap="none" spc="0" normalizeH="0" baseline="0" noProof="0" dirty="0">
                <a:ln>
                  <a:noFill/>
                </a:ln>
                <a:solidFill>
                  <a:srgbClr val="FFC000"/>
                </a:solidFill>
                <a:effectLst/>
                <a:uLnTx/>
                <a:uFillTx/>
                <a:latin typeface="Arial" panose="020B0604020202020204" pitchFamily="34" charset="0"/>
                <a:ea typeface="Times New Roman" panose="02020603050405020304" pitchFamily="18" charset="0"/>
                <a:cs typeface="Times New Roman" panose="02020603050405020304" pitchFamily="18" charset="0"/>
              </a:rPr>
              <a:t>KHÔNG CẦN BAY </a:t>
            </a:r>
            <a:endParaRPr kumimoji="0" lang="en-US" sz="5612" b="1" i="0" u="none" strike="noStrike" kern="1200" cap="none" spc="0" normalizeH="0" baseline="0" noProof="0" dirty="0">
              <a:ln>
                <a:noFill/>
              </a:ln>
              <a:solidFill>
                <a:srgbClr val="FFC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4" name="Rectangle 13">
            <a:extLst>
              <a:ext uri="{FF2B5EF4-FFF2-40B4-BE49-F238E27FC236}">
                <a16:creationId xmlns:a16="http://schemas.microsoft.com/office/drawing/2014/main" id="{E4E7E555-952C-4529-BECB-2D7FAAEEBA38}"/>
              </a:ext>
            </a:extLst>
          </p:cNvPr>
          <p:cNvSpPr/>
          <p:nvPr/>
        </p:nvSpPr>
        <p:spPr>
          <a:xfrm>
            <a:off x="-300329" y="1276377"/>
            <a:ext cx="7509457" cy="702885"/>
          </a:xfrm>
          <a:prstGeom prst="rect">
            <a:avLst/>
          </a:prstGeom>
        </p:spPr>
        <p:txBody>
          <a:bodyPr wrap="square">
            <a:spAutoFit/>
          </a:bodyPr>
          <a:lstStyle/>
          <a:p>
            <a:pPr marL="0" marR="0" lvl="0" indent="0" algn="ctr" defTabSz="914393" rtl="0" eaLnBrk="1" fontAlgn="auto" latinLnBrk="0" hangingPunct="1">
              <a:lnSpc>
                <a:spcPct val="107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C000"/>
                </a:solidFill>
                <a:effectLst/>
                <a:uLnTx/>
                <a:uFillTx/>
                <a:latin typeface="Articulate Extrabold" panose="02000503050000020004" pitchFamily="2" charset="0"/>
                <a:ea typeface="Times New Roman" panose="02020603050405020304" pitchFamily="18" charset="0"/>
                <a:cs typeface="Times New Roman" panose="02020603050405020304" pitchFamily="18" charset="0"/>
              </a:rPr>
              <a:t>ĐỔI THAY MỌI THỨ!</a:t>
            </a:r>
            <a:endParaRPr kumimoji="0" lang="en-US" sz="4000" b="1" i="0" u="none" strike="noStrike" kern="1200" cap="none" spc="0" normalizeH="0" baseline="0" noProof="0" dirty="0">
              <a:ln>
                <a:noFill/>
              </a:ln>
              <a:solidFill>
                <a:srgbClr val="FFC000"/>
              </a:solidFill>
              <a:effectLst/>
              <a:uLnTx/>
              <a:uFillTx/>
              <a:latin typeface="Articulate Extrabold" panose="02000503050000020004"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7595235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571"/>
            <a:ext cx="6858000" cy="9700142"/>
          </a:xfrm>
          <a:prstGeom prst="rect">
            <a:avLst/>
          </a:prstGeom>
        </p:spPr>
      </p:pic>
      <p:sp>
        <p:nvSpPr>
          <p:cNvPr id="4" name="Rectangle 3"/>
          <p:cNvSpPr/>
          <p:nvPr/>
        </p:nvSpPr>
        <p:spPr>
          <a:xfrm>
            <a:off x="494270" y="146355"/>
            <a:ext cx="6064147" cy="9390291"/>
          </a:xfrm>
          <a:prstGeom prst="rect">
            <a:avLst/>
          </a:prstGeom>
          <a:solidFill>
            <a:schemeClr val="accent6">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olas"/>
              <a:ea typeface="+mn-ea"/>
              <a:cs typeface="+mn-cs"/>
            </a:endParaRPr>
          </a:p>
        </p:txBody>
      </p:sp>
      <p:sp>
        <p:nvSpPr>
          <p:cNvPr id="6" name="Rectangle 5">
            <a:extLst>
              <a:ext uri="{FF2B5EF4-FFF2-40B4-BE49-F238E27FC236}">
                <a16:creationId xmlns:a16="http://schemas.microsoft.com/office/drawing/2014/main" id="{D5A467E6-C64B-46FB-9DE7-1D2E33279675}"/>
              </a:ext>
            </a:extLst>
          </p:cNvPr>
          <p:cNvSpPr/>
          <p:nvPr/>
        </p:nvSpPr>
        <p:spPr>
          <a:xfrm>
            <a:off x="449716" y="257567"/>
            <a:ext cx="5876944" cy="8494633"/>
          </a:xfrm>
          <a:prstGeom prst="rect">
            <a:avLst/>
          </a:prstGeom>
        </p:spPr>
        <p:txBody>
          <a:bodyPr wrap="square">
            <a:spAutoFit/>
          </a:bodyPr>
          <a:lstStyle/>
          <a:p>
            <a:pPr marL="0" marR="0" lvl="0" indent="0" algn="just" defTabSz="914393" rtl="0" eaLnBrk="1" fontAlgn="auto" latinLnBrk="0" hangingPunct="1">
              <a:lnSpc>
                <a:spcPct val="15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srgbClr val="EE1B59"/>
                </a:solidFill>
                <a:effectLst/>
                <a:uLnTx/>
                <a:uFillTx/>
                <a:latin typeface="Times New Roman" panose="02020603050405020304" pitchFamily="18" charset="0"/>
                <a:ea typeface="+mn-ea"/>
                <a:cs typeface="Times New Roman" panose="02020603050405020304" pitchFamily="18" charset="0"/>
              </a:rPr>
              <a:t>  CHƯƠNG HAI: </a:t>
            </a:r>
            <a:r>
              <a:rPr kumimoji="0" lang="en-US" sz="1400" b="1" i="0" u="none" strike="noStrike" kern="1200" cap="none" spc="0" normalizeH="0" baseline="0" noProof="0" dirty="0">
                <a:ln>
                  <a:noFill/>
                </a:ln>
                <a:solidFill>
                  <a:srgbClr val="EE1B59"/>
                </a:solidFill>
                <a:effectLst/>
                <a:uLnTx/>
                <a:uFillTx/>
                <a:latin typeface="Times New Roman" panose="02020603050405020304" pitchFamily="18" charset="0"/>
                <a:ea typeface="+mn-ea"/>
                <a:cs typeface="Times New Roman" panose="02020603050405020304" pitchFamily="18" charset="0"/>
              </a:rPr>
              <a:t>CUỘC PHIÊU LƯU MỚI</a:t>
            </a:r>
          </a:p>
          <a:p>
            <a:pPr marL="0" marR="0" lvl="0" indent="0" algn="just" defTabSz="914393"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Bước</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từng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bước</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chân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đầu</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tiên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ra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khỏi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tổ</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ấm</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để</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đến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thế</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giới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mới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thế</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giới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mà</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mới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chỉ</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được</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nghe</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qua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lời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kể</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ấm</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áp</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của</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mẹ</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thế</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giới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rất</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xa</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không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biết</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phía</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trước</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những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thứ</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gì</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nhưng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vẫn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nhớ</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tới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lời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mẹ</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dặn</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Phong</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cảnh</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quanh</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thật</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cuốn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hút</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phía</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trước</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con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đường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màu</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xanh</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trải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rộng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như</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thể</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nó</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chẳng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bao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giờ</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thể</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kết</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thúc</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Hai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bên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hàng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cây</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leo</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xanh</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cao</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chọc</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trời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đôi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còn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thấy</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những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chị</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bướm</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bay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lượn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xung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quanh</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Trên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trời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ông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mặt</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trời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đỏ</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ửng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đang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cao</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dần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lên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cùng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những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đám</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mây</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trôi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bồng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bềnh</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chỉ</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ước</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thể</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chiếc</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chăn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bông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như</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thế</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để</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đắp</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vào</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những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ngày</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mùa</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đông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lạnh</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lẽo</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Đằng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sau</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ngôi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nhà</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cùng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người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mẹ</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thân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yêu</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đang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khuất</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dần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Mỗi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bước</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ngôi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nhà</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cùng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người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mẹ</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mờ</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dần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mờ</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dần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rồi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mất</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hẳn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chỉ</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mang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chiếc</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túi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mà</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mẹ</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đã</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đan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cho</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bằng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những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nhánh</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cỏ</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non ở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ngay</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trước</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cửa</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nhà</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để</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trong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đó</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chiếc</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chăn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mỏng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cái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ô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từ</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lá</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cây</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cỏ</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dại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được</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mẹ</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gấp</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gọn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gàng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cuối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cùng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chút</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kiến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phơi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khô,ruồi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phơi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khô</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chút</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cỏ</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còn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non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vì</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đó</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món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ăn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thích</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nhất</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Đang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ngập</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tràn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trong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những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dòng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suy</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nghĩ</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thì</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trời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tối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sầm</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lại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sấm</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chớp</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rạch</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ngang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trời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hai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bên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tai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nghe</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vòng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tiếng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đùng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đùng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rất</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lớn</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a:t>
            </a:r>
          </a:p>
          <a:p>
            <a:pPr marL="0" marR="0" lvl="0" indent="0" algn="just" defTabSz="914393"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chợt</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hiểu</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ra</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chuyện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gì</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đang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xảy</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đến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vội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lấy</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ra</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chiếc</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ô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mà</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mẹ</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đã</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chuẩn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bị</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để</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che</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lên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nhưng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ối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chà</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cơn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bão</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mạnh</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quá</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mất</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suýt</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thì</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gió</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thổi</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bay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luôn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cả</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chiếc</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ô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yêu</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quý</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của</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p>
          <a:p>
            <a:pPr marL="0" marR="0" lvl="0" indent="0" algn="just" defTabSz="914393"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A!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thật</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may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mắn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nhìn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thấy</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cái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hang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nhỏ</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tồi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tàn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ngay</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dưới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tán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lá</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dại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to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dài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tiến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đến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gần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trên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cửa</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ghi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chữ</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nhà</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sâu</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bướm</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cánh</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cửa</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được</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làm</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từ</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những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cành</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củi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khô</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đã</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bị</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rơi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từ</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lâu</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rồi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được</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trang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trí</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bằng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những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bông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hoa</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may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được</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sắp</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xếp</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rất</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đẹp</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mắt</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hào</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hứng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đứng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trước</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cửa</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nhà</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gõ</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cửa</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để</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chờ</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người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chủ</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nhà</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trong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ngôi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nhà</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xinh</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đẹp</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này</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p>
          <a:p>
            <a:pPr marL="0" marR="0" lvl="0" indent="0" algn="just" defTabSz="914393" rtl="0" eaLnBrk="1" fontAlgn="auto" latinLnBrk="0" hangingPunct="1">
              <a:lnSpc>
                <a:spcPct val="15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7830651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6428" y="2323400"/>
            <a:ext cx="6930853" cy="3305713"/>
          </a:xfrm>
          <a:prstGeom prst="rect">
            <a:avLst/>
          </a:prstGeom>
          <a:noFill/>
        </p:spPr>
        <p:txBody>
          <a:bodyPr wrap="square" rtlCol="0">
            <a:spAutoFit/>
          </a:bodyPr>
          <a:lstStyle/>
          <a:p>
            <a:pPr marL="0" marR="0" lvl="0" indent="0" algn="ctr" defTabSz="804569" rtl="0" eaLnBrk="1" fontAlgn="auto" latinLnBrk="0" hangingPunct="1">
              <a:lnSpc>
                <a:spcPct val="150000"/>
              </a:lnSpc>
              <a:spcBef>
                <a:spcPts val="0"/>
              </a:spcBef>
              <a:spcAft>
                <a:spcPts val="0"/>
              </a:spcAft>
              <a:buClrTx/>
              <a:buSzTx/>
              <a:buFontTx/>
              <a:buNone/>
              <a:tabLst/>
              <a:defRPr/>
            </a:pPr>
            <a:r>
              <a:rPr kumimoji="0" lang="en-US" sz="4000" b="1"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TUYỂN TẬP </a:t>
            </a:r>
          </a:p>
          <a:p>
            <a:pPr marL="0" marR="0" lvl="0" indent="0" algn="ctr" defTabSz="804569" rtl="0" eaLnBrk="1" fontAlgn="auto" latinLnBrk="0" hangingPunct="1">
              <a:lnSpc>
                <a:spcPct val="150000"/>
              </a:lnSpc>
              <a:spcBef>
                <a:spcPts val="0"/>
              </a:spcBef>
              <a:spcAft>
                <a:spcPts val="0"/>
              </a:spcAft>
              <a:buClrTx/>
              <a:buSzTx/>
              <a:buFontTx/>
              <a:buNone/>
              <a:tabLst/>
              <a:defRPr/>
            </a:pPr>
            <a:r>
              <a:rPr lang="en-US" sz="3600" b="1" baseline="0" dirty="0">
                <a:solidFill>
                  <a:prstClr val="black"/>
                </a:solidFill>
                <a:latin typeface="Times New Roman" panose="02020603050405020304" pitchFamily="18" charset="0"/>
                <a:cs typeface="Times New Roman" panose="02020603050405020304" pitchFamily="18" charset="0"/>
              </a:rPr>
              <a:t>T</a:t>
            </a:r>
            <a:r>
              <a:rPr lang="en-US" sz="3600" b="1" dirty="0">
                <a:solidFill>
                  <a:prstClr val="black"/>
                </a:solidFill>
                <a:latin typeface="Times New Roman" panose="02020603050405020304" pitchFamily="18" charset="0"/>
                <a:cs typeface="Times New Roman" panose="02020603050405020304" pitchFamily="18" charset="0"/>
              </a:rPr>
              <a:t>RUYỆN NGẮN VÀ TH</a:t>
            </a:r>
            <a:r>
              <a:rPr lang="vi-VN" sz="3600" b="1" dirty="0">
                <a:solidFill>
                  <a:prstClr val="black"/>
                </a:solidFill>
                <a:latin typeface="Times New Roman" panose="02020603050405020304" pitchFamily="18" charset="0"/>
                <a:cs typeface="Times New Roman" panose="02020603050405020304" pitchFamily="18" charset="0"/>
              </a:rPr>
              <a:t>Ơ</a:t>
            </a:r>
            <a:endParaRPr lang="en-US" sz="3600" b="1" dirty="0">
              <a:solidFill>
                <a:prstClr val="black"/>
              </a:solidFill>
              <a:latin typeface="Times New Roman" panose="02020603050405020304" pitchFamily="18" charset="0"/>
              <a:cs typeface="Times New Roman" panose="02020603050405020304" pitchFamily="18" charset="0"/>
            </a:endParaRPr>
          </a:p>
          <a:p>
            <a:pPr marL="0" marR="0" lvl="0" indent="0" algn="ctr" defTabSz="804569" rtl="0" eaLnBrk="1" fontAlgn="auto" latinLnBrk="0" hangingPunct="1">
              <a:lnSpc>
                <a:spcPct val="150000"/>
              </a:lnSpc>
              <a:spcBef>
                <a:spcPts val="0"/>
              </a:spcBef>
              <a:spcAft>
                <a:spcPts val="0"/>
              </a:spcAft>
              <a:buClrTx/>
              <a:buSzTx/>
              <a:buFontTx/>
              <a:buNone/>
              <a:tabLst/>
              <a:defRPr/>
            </a:pPr>
            <a:r>
              <a:rPr lang="en-US" sz="2800" b="1" baseline="0" dirty="0">
                <a:solidFill>
                  <a:prstClr val="black"/>
                </a:solidFill>
                <a:latin typeface="Times New Roman" panose="02020603050405020304" pitchFamily="18" charset="0"/>
                <a:cs typeface="Times New Roman" panose="02020603050405020304" pitchFamily="18" charset="0"/>
              </a:rPr>
              <a:t>HAY NHẤT CỦA</a:t>
            </a:r>
          </a:p>
          <a:p>
            <a:pPr marL="0" marR="0" lvl="0" indent="0" algn="ctr" defTabSz="804569" rtl="0" eaLnBrk="1" fontAlgn="auto" latinLnBrk="0" hangingPunct="1">
              <a:lnSpc>
                <a:spcPct val="150000"/>
              </a:lnSpc>
              <a:spcBef>
                <a:spcPts val="0"/>
              </a:spcBef>
              <a:spcAft>
                <a:spcPts val="0"/>
              </a:spcAft>
              <a:buClrTx/>
              <a:buSzTx/>
              <a:buFontTx/>
              <a:buNone/>
              <a:tabLst/>
              <a:defRPr/>
            </a:pPr>
            <a:r>
              <a:rPr lang="en-US" sz="4000" b="1" baseline="0" dirty="0">
                <a:solidFill>
                  <a:prstClr val="black"/>
                </a:solidFill>
                <a:latin typeface="Times New Roman" panose="02020603050405020304" pitchFamily="18" charset="0"/>
                <a:cs typeface="Times New Roman" panose="02020603050405020304" pitchFamily="18" charset="0"/>
              </a:rPr>
              <a:t>TẬP</a:t>
            </a:r>
            <a:r>
              <a:rPr lang="en-US" sz="4000" b="1" dirty="0">
                <a:solidFill>
                  <a:prstClr val="black"/>
                </a:solidFill>
                <a:latin typeface="Times New Roman" panose="02020603050405020304" pitchFamily="18" charset="0"/>
                <a:cs typeface="Times New Roman" panose="02020603050405020304" pitchFamily="18" charset="0"/>
              </a:rPr>
              <a:t> THỂ 4A3</a:t>
            </a:r>
            <a:endPar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E73EE27F-1697-4CA3-8CD2-CA7E7FD105E5}"/>
              </a:ext>
            </a:extLst>
          </p:cNvPr>
          <p:cNvSpPr txBox="1"/>
          <p:nvPr/>
        </p:nvSpPr>
        <p:spPr>
          <a:xfrm>
            <a:off x="0" y="9331431"/>
            <a:ext cx="6930853" cy="376834"/>
          </a:xfrm>
          <a:prstGeom prst="rect">
            <a:avLst/>
          </a:prstGeom>
          <a:noFill/>
        </p:spPr>
        <p:txBody>
          <a:bodyPr wrap="square" rtlCol="0">
            <a:spAutoFit/>
          </a:bodyPr>
          <a:lstStyle/>
          <a:p>
            <a:pPr marL="0" marR="0" lvl="0" indent="0" algn="ctr" defTabSz="804569" rtl="0" eaLnBrk="1" fontAlgn="auto" latinLnBrk="0" hangingPunct="1">
              <a:lnSpc>
                <a:spcPct val="150000"/>
              </a:lnSpc>
              <a:spcBef>
                <a:spcPts val="0"/>
              </a:spcBef>
              <a:spcAft>
                <a:spcPts val="0"/>
              </a:spcAft>
              <a:buClrTx/>
              <a:buSzTx/>
              <a:buFontTx/>
              <a:buNone/>
              <a:tabLst/>
              <a:defRPr/>
            </a:pPr>
            <a:r>
              <a:rPr kumimoji="0" lang="en-US" sz="1400" i="1"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NHÀ XUẤT BẢN GIA ĐÌNH</a:t>
            </a:r>
            <a:endParaRPr kumimoji="0" lang="en-US" sz="140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43234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9906000"/>
          </a:xfrm>
          <a:prstGeom prst="rect">
            <a:avLst/>
          </a:prstGeom>
        </p:spPr>
      </p:pic>
      <p:sp>
        <p:nvSpPr>
          <p:cNvPr id="4" name="Rectangle 3"/>
          <p:cNvSpPr/>
          <p:nvPr/>
        </p:nvSpPr>
        <p:spPr>
          <a:xfrm>
            <a:off x="494270" y="146355"/>
            <a:ext cx="6064147" cy="9390291"/>
          </a:xfrm>
          <a:prstGeom prst="rect">
            <a:avLst/>
          </a:prstGeom>
          <a:solidFill>
            <a:schemeClr val="accent6">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olas"/>
              <a:ea typeface="+mn-ea"/>
              <a:cs typeface="+mn-cs"/>
            </a:endParaRPr>
          </a:p>
        </p:txBody>
      </p:sp>
      <p:sp>
        <p:nvSpPr>
          <p:cNvPr id="13" name="Rectangle 12">
            <a:extLst>
              <a:ext uri="{FF2B5EF4-FFF2-40B4-BE49-F238E27FC236}">
                <a16:creationId xmlns:a16="http://schemas.microsoft.com/office/drawing/2014/main" id="{D5A467E6-C64B-46FB-9DE7-1D2E33279675}"/>
              </a:ext>
            </a:extLst>
          </p:cNvPr>
          <p:cNvSpPr/>
          <p:nvPr/>
        </p:nvSpPr>
        <p:spPr>
          <a:xfrm>
            <a:off x="494270" y="294636"/>
            <a:ext cx="6292199" cy="4901150"/>
          </a:xfrm>
          <a:prstGeom prst="rect">
            <a:avLst/>
          </a:prstGeom>
        </p:spPr>
        <p:txBody>
          <a:bodyPr wrap="square">
            <a:spAutoFit/>
          </a:bodyPr>
          <a:lstStyle/>
          <a:p>
            <a:pPr marL="0" marR="0" lvl="0" indent="0" algn="just" defTabSz="914393" rtl="0" eaLnBrk="1" fontAlgn="auto" latinLnBrk="0" hangingPunct="1">
              <a:lnSpc>
                <a:spcPct val="15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CHƯƠNG BA: NG</a:t>
            </a:r>
            <a:r>
              <a:rPr kumimoji="0" lang="vi-VN" sz="14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Ư</a:t>
            </a:r>
            <a:r>
              <a:rPr kumimoji="0" lang="en-US" sz="14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ỜI BẠN ĐỒNG HÀNH MỚI</a:t>
            </a:r>
            <a:endParaRPr kumimoji="0" lang="en-US"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Đợi</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lúc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sau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sâu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bướm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chừng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34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tuổi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bước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ra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mở</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cửa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chào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bằng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nụ</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cười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tươi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nồng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nhiệt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rất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vui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vẻ</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thấy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ôn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tồn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bảo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393" rtl="0" eaLnBrk="1" fontAlgn="base"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Chào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cháu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chắc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cháu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bị</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đường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không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Mau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đây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không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ướt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hết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bây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giờ</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cũng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đang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chuẩn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bị</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ăn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cơm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đây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tiện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thể</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ăn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luôn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vui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bất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ngờ</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trước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sự</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hiếu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khách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chủ</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sâu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bướm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vội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cảm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ơn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cùng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trong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căn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nhỏ</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ấy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Bên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trong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gian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phòng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lớn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nghế</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ngồi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cùng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chiếc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vô</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tuyến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xung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quanh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phòng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rất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nhiều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bức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ảnh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đình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sâu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bướm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trong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góc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phòng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còn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chậu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cây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cỏ</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may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xanh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mướt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bốn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chiếc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lá</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hình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đều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nhau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trông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rất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đẹp</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Căn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phòng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thắp</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sáng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bằng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đèn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bóng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màu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cam.Vào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sâu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bên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trong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3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gian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phòng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nữa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phòng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ngủ</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3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chiếc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giường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phòng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vệ</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sinh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bọc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lớp</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lá</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chuối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dày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cuối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cùng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phòng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ăn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tỏa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ra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hương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thơm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đồ</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ăn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khói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bếp</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mù</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mịt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mời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phòng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bếp</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để</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ăn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Vừa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ngồi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xuống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thấy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3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chiếc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ghế</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từ</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lúc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tới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giờ</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chưa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thấy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ai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nhưng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cứ</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kệ</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vì</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đang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nói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chuyện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vui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vẻ</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en-US" sz="14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11352" t="31522" r="50451" b="11000"/>
          <a:stretch/>
        </p:blipFill>
        <p:spPr>
          <a:xfrm>
            <a:off x="2353962" y="5342141"/>
            <a:ext cx="3608173" cy="406770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4270" y="5195786"/>
            <a:ext cx="3466133" cy="2446682"/>
          </a:xfrm>
          <a:prstGeom prst="rect">
            <a:avLst/>
          </a:prstGeom>
        </p:spPr>
      </p:pic>
    </p:spTree>
    <p:extLst>
      <p:ext uri="{BB962C8B-B14F-4D97-AF65-F5344CB8AC3E}">
        <p14:creationId xmlns:p14="http://schemas.microsoft.com/office/powerpoint/2010/main" val="193900546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9906000"/>
          </a:xfrm>
          <a:prstGeom prst="rect">
            <a:avLst/>
          </a:prstGeom>
        </p:spPr>
      </p:pic>
      <p:sp>
        <p:nvSpPr>
          <p:cNvPr id="3" name="Rectangle 2"/>
          <p:cNvSpPr/>
          <p:nvPr/>
        </p:nvSpPr>
        <p:spPr>
          <a:xfrm>
            <a:off x="494270" y="146355"/>
            <a:ext cx="6227806" cy="9615483"/>
          </a:xfrm>
          <a:prstGeom prst="rect">
            <a:avLst/>
          </a:prstGeom>
          <a:solidFill>
            <a:schemeClr val="accent6">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olas"/>
              <a:ea typeface="+mn-ea"/>
              <a:cs typeface="+mn-cs"/>
            </a:endParaRPr>
          </a:p>
        </p:txBody>
      </p:sp>
      <p:sp>
        <p:nvSpPr>
          <p:cNvPr id="6" name="Rectangle 5">
            <a:extLst>
              <a:ext uri="{FF2B5EF4-FFF2-40B4-BE49-F238E27FC236}">
                <a16:creationId xmlns:a16="http://schemas.microsoft.com/office/drawing/2014/main" id="{D5A467E6-C64B-46FB-9DE7-1D2E33279675}"/>
              </a:ext>
            </a:extLst>
          </p:cNvPr>
          <p:cNvSpPr/>
          <p:nvPr/>
        </p:nvSpPr>
        <p:spPr>
          <a:xfrm>
            <a:off x="494270" y="146355"/>
            <a:ext cx="6141309" cy="10756791"/>
          </a:xfrm>
          <a:prstGeom prst="rect">
            <a:avLst/>
          </a:prstGeom>
        </p:spPr>
        <p:txBody>
          <a:bodyPr wrap="square">
            <a:spAutoFit/>
          </a:bodyPr>
          <a:lstStyle/>
          <a:p>
            <a:pPr marL="0" marR="0" lvl="0" indent="0" algn="just" defTabSz="914393"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Thì</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ra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tên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Trí</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Trí</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người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hiếu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khách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tốt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bụng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uyên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nữa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Trước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lúc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ăn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hỏi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393" rtl="0" eaLnBrk="1" fontAlgn="base"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Cháu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từ</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nào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đến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cháu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còn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định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đâu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nữa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393" rtl="0" eaLnBrk="1" fontAlgn="base"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Dạ</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cháu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định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tìm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rùa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nhưng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đang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thì</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gặp</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trời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mưa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nên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cháu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mới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phải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ở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đây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Nếu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hỏi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cháu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sao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cháu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tới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thì</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như</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thấy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cháu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chỉ</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1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chiếc</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vậy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nên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cháu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cần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ấy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giúp</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lấy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chiếc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mất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mình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cháu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còn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điều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nữa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cần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hỏi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ai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sẽ</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ngồi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chiếc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ghế</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còn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này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ạ?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lời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hỏi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điều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mình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thắc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mắc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393" rtl="0" eaLnBrk="1" fontAlgn="base"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Rồi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cháu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sẽ</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biết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ngay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Trí</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lời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rồi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miệng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nụ</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cười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mỉm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thoáng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qua.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nhìn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bằng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ánh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mắt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tò</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mò</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như</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cố</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tình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hỏi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thêm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lần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nữa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nhưng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chỉ</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nhìn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như</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muốn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nói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rằng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cháu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cứ</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đợi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Không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lâu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sau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tiếng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nói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to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ai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393" rtl="0" eaLnBrk="1" fontAlgn="base"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Ba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con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tắm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xong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rồi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nè</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Tiếng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gọi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nghe</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giống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giọng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cô</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trẻ</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trực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tuổi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nhìn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Trí</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vẻ</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tò</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mò</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thì</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thầm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tai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393" rtl="0" eaLnBrk="1" fontAlgn="base"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ai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vậy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Trí</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lời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393" rtl="0" eaLnBrk="1" fontAlgn="base"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con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ta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đấy</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năm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nay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16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tuổi</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vừa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tắm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xong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tắm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lâu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lắm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mấy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hôm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còn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1, 2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tiếng</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nó</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mới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tắm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xong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cơ</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hôm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nay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nhanh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nhất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rồi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just" defTabSz="914393"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cười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với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nhau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rồi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ngồi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rung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rung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chân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chỉnh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sửa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kiểu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tóc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để</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chờ</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sự</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xuất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hiện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cô</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bạn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mới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này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Sao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lâu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thế</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nhỉ</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10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phút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kể</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từ</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Trí</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cười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mỉm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với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nhau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cô</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ấy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vẫn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chưa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tới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bắt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đầu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ngờ</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xem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cô</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ấy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ốc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sên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hay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sâu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bướm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vậy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Toi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thở</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dài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nhắm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mắt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tới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mở</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mắt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thì</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thấy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cô</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nàng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sâu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bướm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xinh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đẹp</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trong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chiếc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váy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xòe</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đuôi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hỏi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Trí</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xem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bạn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tên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gì</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thì</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bảo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bạn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ấy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tên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tên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đẹp</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cô</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ấy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cũng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đẹp</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giống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y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hệt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tên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mình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Cô</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ấy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cô</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sâu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bướm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xinh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đẹp</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đảm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đang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chứ</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không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như</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nghĩ</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cô</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ấy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sên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vừa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chậm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vừa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sấu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trong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chiecs</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áo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cũ</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màu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nâu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đen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Nhưng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đột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nhiên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nhận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điều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gì</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kì</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ở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Trí</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sâu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bướm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thì</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tầm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10, 11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tuổi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thể</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biến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thành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bướm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bay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lượn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trên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trời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chứ</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sao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vẫn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còn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sâu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bướm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ở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trong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hang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thế</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này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bèn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hỏi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393" rtl="0" eaLnBrk="1" fontAlgn="base" latinLnBrk="0" hangingPunct="1">
              <a:lnSpc>
                <a:spcPct val="15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393" rtl="0" eaLnBrk="1" fontAlgn="auto" latinLnBrk="0" hangingPunct="1">
              <a:lnSpc>
                <a:spcPct val="15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84158178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9906000"/>
          </a:xfrm>
          <a:prstGeom prst="rect">
            <a:avLst/>
          </a:prstGeom>
        </p:spPr>
      </p:pic>
      <p:sp>
        <p:nvSpPr>
          <p:cNvPr id="6" name="Rectangle 5"/>
          <p:cNvSpPr/>
          <p:nvPr/>
        </p:nvSpPr>
        <p:spPr>
          <a:xfrm>
            <a:off x="284206" y="406488"/>
            <a:ext cx="6326659" cy="8942166"/>
          </a:xfrm>
          <a:prstGeom prst="rect">
            <a:avLst/>
          </a:prstGeom>
          <a:solidFill>
            <a:schemeClr val="accent6">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olas"/>
              <a:ea typeface="+mn-ea"/>
              <a:cs typeface="+mn-cs"/>
            </a:endParaRPr>
          </a:p>
        </p:txBody>
      </p:sp>
      <p:sp>
        <p:nvSpPr>
          <p:cNvPr id="5" name="Rectangle 4">
            <a:extLst>
              <a:ext uri="{FF2B5EF4-FFF2-40B4-BE49-F238E27FC236}">
                <a16:creationId xmlns:a16="http://schemas.microsoft.com/office/drawing/2014/main" id="{D5A467E6-C64B-46FB-9DE7-1D2E33279675}"/>
              </a:ext>
            </a:extLst>
          </p:cNvPr>
          <p:cNvSpPr/>
          <p:nvPr/>
        </p:nvSpPr>
        <p:spPr>
          <a:xfrm>
            <a:off x="282901" y="381000"/>
            <a:ext cx="6334501" cy="6878806"/>
          </a:xfrm>
          <a:prstGeom prst="rect">
            <a:avLst/>
          </a:prstGeom>
        </p:spPr>
        <p:txBody>
          <a:bodyPr wrap="square">
            <a:spAutoFit/>
          </a:bodyPr>
          <a:lstStyle/>
          <a:p>
            <a:pPr marL="0" marR="0" lvl="0" indent="0" algn="just" defTabSz="914393" rtl="0" eaLnBrk="1" fontAlgn="base"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Cho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cháu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hỏi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sao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34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tuổi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còn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Nga 16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tuổi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Nga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vẫn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còn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sâu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bướm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ạ?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Bình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thường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cháu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thấy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sâu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bướm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chỉ</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độ</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10,11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tuổi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biến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thành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bướm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rồi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just" defTabSz="914393"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Trí</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buồn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rầu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lời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just" defTabSz="914393"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thế</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đấy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cháu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ạ.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ta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cũng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như</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cháu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ta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với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đồng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loại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Ta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từ</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hồ</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mới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sinh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bj</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tiên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tri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sẽ</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không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thể</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trở</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thành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bướm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chắc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Nga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cũng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bị</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như</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ta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rồi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Ta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rất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muốn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con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bé</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giống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với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bạn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bay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cao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cánh</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đầy</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sắc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màu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nhưng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ta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chẳng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biết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gì</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just" defTabSz="914393"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lời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hứng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khởi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như</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vừa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nghĩ</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ý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tưởng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hay ho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nào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just" defTabSz="914393" rtl="0" eaLnBrk="1" fontAlgn="base"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 hay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cùng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cháu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cháu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thấy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cô</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tốt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bụng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hiếu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thảo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nên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chắc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rùa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cũng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sẽ</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thực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hiện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điều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ước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just" defTabSz="914393"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quay sang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nhìn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mình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như</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muốn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đồng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ý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với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ý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kiến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nhưng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chưa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dám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nói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vì</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còn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ngần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trước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người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mặt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Trí</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nhìn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con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bằng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ánh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mắt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trìu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mến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nói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với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just" defTabSz="914393" rtl="0" eaLnBrk="1" fontAlgn="base"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cháu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hãy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dẫn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con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bé</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nhớ</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hãy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bảo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vệ</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vì</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tài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sản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duy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nhất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ta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để</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ta.</a:t>
            </a:r>
          </a:p>
          <a:p>
            <a:pPr marL="0" marR="0" lvl="0" indent="0" algn="just" defTabSz="914393"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Nói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tớ</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đây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mắt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ngấn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lệ</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như</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chỉ</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trực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cũng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thấy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lòng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mình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buồn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hẳn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tự</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nhủ</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với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bản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thân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phải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bảo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vệ</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thật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cẩn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thận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ngủ</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trên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chiếc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giường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êm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trong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Trí</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đang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ngồi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soạn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đồ</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tới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tận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12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giờ</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đêm</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just" defTabSz="914393" rtl="0" eaLnBrk="1" fontAlgn="auto" latinLnBrk="0" hangingPunct="1">
              <a:lnSpc>
                <a:spcPct val="15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393" rtl="0" eaLnBrk="1" fontAlgn="base" latinLnBrk="0" hangingPunct="1">
              <a:lnSpc>
                <a:spcPct val="15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7" name="Rectangle 6">
            <a:extLst>
              <a:ext uri="{FF2B5EF4-FFF2-40B4-BE49-F238E27FC236}">
                <a16:creationId xmlns:a16="http://schemas.microsoft.com/office/drawing/2014/main" id="{1BF065B6-4102-4AF6-AB82-0F45FF39AA2D}"/>
              </a:ext>
            </a:extLst>
          </p:cNvPr>
          <p:cNvSpPr/>
          <p:nvPr/>
        </p:nvSpPr>
        <p:spPr>
          <a:xfrm>
            <a:off x="345549" y="6578665"/>
            <a:ext cx="6275121" cy="2769989"/>
          </a:xfrm>
          <a:prstGeom prst="rect">
            <a:avLst/>
          </a:prstGeom>
        </p:spPr>
        <p:txBody>
          <a:bodyPr wrap="square">
            <a:spAutoFit/>
          </a:bodyPr>
          <a:lstStyle/>
          <a:p>
            <a:pPr marL="0" marR="0" lvl="0" indent="0" algn="just" defTabSz="914393"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CHƯƠNG 4: CHUYẾN PHIÊU LƯU KÌ THÚ CÙNG NGA</a:t>
            </a:r>
            <a:endParaRPr kumimoji="0" lang="en-US" sz="1800" b="0" i="0" u="none" strike="noStrike" kern="1200" cap="none" spc="0" normalizeH="0" baseline="0" noProof="0" dirty="0" smtClean="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393"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Sáng</a:t>
            </a:r>
            <a:r>
              <a:rPr kumimoji="0" lang="en-US" sz="1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hôm</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sau</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hai</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chúng</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tôi</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lên</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đường</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tìm</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bà</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rùa</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vàng</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Nga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cũng</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như</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tôi</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lần</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đầu</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tiên</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bước</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ra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khỏi</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nhà</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nhìn</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trước</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ngó</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sau</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ngắm</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phong</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cảnh</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và</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không</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quên</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ngoái</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lại</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nhìn</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cha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và</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ngôi</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nhà</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mình</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khuất</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dần</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Thấy</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Nga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có</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vẻ</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lo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lắng</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tôi</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bèn</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an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ủi</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Không</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sao</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đâu</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xung</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quanh</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chúng</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ta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có</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rất</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nhiều</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tốt</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và</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tớ</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sẽ</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luôn</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đi</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cùng</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cậu</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bảo</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vệ</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cho</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cậu</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Nga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mỉm</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cười</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cất</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lên</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câu</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nói</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đầu</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tiên</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với</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tôi</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Cảm</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ơn</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cậu</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Tôi</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chỉ</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cho</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Nga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những</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chị</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bướm</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những</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anh</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Ong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trên</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mấy</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cành</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hoa</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những</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nhánh</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cỏ</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dại</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cùng</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rất</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nhiều</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điều</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thú</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vị</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khác</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trên</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đường</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đi</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72767163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7999" cy="9906000"/>
          </a:xfrm>
          <a:prstGeom prst="rect">
            <a:avLst/>
          </a:prstGeom>
        </p:spPr>
      </p:pic>
      <p:sp>
        <p:nvSpPr>
          <p:cNvPr id="6" name="Rectangle 5"/>
          <p:cNvSpPr/>
          <p:nvPr/>
        </p:nvSpPr>
        <p:spPr>
          <a:xfrm>
            <a:off x="82789" y="361854"/>
            <a:ext cx="6326659" cy="8942166"/>
          </a:xfrm>
          <a:prstGeom prst="rect">
            <a:avLst/>
          </a:prstGeom>
          <a:solidFill>
            <a:schemeClr val="accent6">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olas"/>
              <a:ea typeface="+mn-ea"/>
              <a:cs typeface="+mn-cs"/>
            </a:endParaRPr>
          </a:p>
        </p:txBody>
      </p:sp>
      <p:sp>
        <p:nvSpPr>
          <p:cNvPr id="2" name="Rectangle 1">
            <a:extLst>
              <a:ext uri="{FF2B5EF4-FFF2-40B4-BE49-F238E27FC236}">
                <a16:creationId xmlns:a16="http://schemas.microsoft.com/office/drawing/2014/main" id="{1BF065B6-4102-4AF6-AB82-0F45FF39AA2D}"/>
              </a:ext>
            </a:extLst>
          </p:cNvPr>
          <p:cNvSpPr/>
          <p:nvPr/>
        </p:nvSpPr>
        <p:spPr>
          <a:xfrm>
            <a:off x="355175" y="283526"/>
            <a:ext cx="6147649" cy="10756791"/>
          </a:xfrm>
          <a:prstGeom prst="rect">
            <a:avLst/>
          </a:prstGeom>
        </p:spPr>
        <p:txBody>
          <a:bodyPr wrap="square">
            <a:spAutoFit/>
          </a:bodyPr>
          <a:lstStyle/>
          <a:p>
            <a:pPr marL="0" marR="0" lvl="0" indent="0" algn="just" defTabSz="914393"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Thấy</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Nga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đã</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tự</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tin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hơn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tôi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bèn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tiếp</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chuyện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với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cô</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ấy</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hỏi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nhau</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chuyện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này</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chuyện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kia</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cứ</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thế</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chúng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tôi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tới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tận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chiều</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tối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Lần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đầu</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tiên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chúng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tôi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gặp</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một</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hồ</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nước</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lớn</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chúng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tôi</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lúng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túng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không</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biết</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làm</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gì</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để</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vượt</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qua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hồ</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nước</a:t>
            </a:r>
            <a:r>
              <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endPar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393"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nhìn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hỏi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sao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bây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giờ</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mẹ</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bảo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cứ</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theo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hướng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mặt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trời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mọc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như</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vậy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ta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chỉ</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vượt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qua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hồ</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nước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này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động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viên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bình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tĩnh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mọi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việc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đều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giải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quyết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nhìn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xung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quanh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thấy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bạn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đom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nhưng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vì</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không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thấy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phát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sáng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cứ</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nghĩ</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bạn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muỗi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tiến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đến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gần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hỏi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chuyện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mới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phát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hiện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mang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trên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mình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chiếc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đèn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truyền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thống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họ</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đom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tuy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nhiên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chiếc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đèn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không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phát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ánh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sáng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xanh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diệu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nổi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tiếng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vẫn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biết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Hỏi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mới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rõ</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chiếc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đèn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không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thể</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phát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sáng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từ</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sinh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buồn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tâm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sự</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thể</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bất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cứ</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điều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gì</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để</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đổi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ánh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sáng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diệu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giống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như</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bạn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trong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họ</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hàng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thuyết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phục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nhập</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đội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tìm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rùa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để</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cùng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thực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hiện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ước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mơ</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mình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Vừa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nghe</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đến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đây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đom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đồng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ý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ngay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Ba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đứa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hào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hứng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kế</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hoạch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đoạn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đường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tiếp</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theo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suốt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đêm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dài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Sáng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sớm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hôm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sau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nhờ</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sự</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ủng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hộ</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họ</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hàng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đom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bay qua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hồ</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nước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an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toàn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họ</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đom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kết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thành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tấm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thảm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bay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dày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đặc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ngồi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phía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trên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bay qua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hồ</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nước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nhanh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chóng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Ngồi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trên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tấm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thảm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bay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lòng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rưng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rưng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xúc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động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vừa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cảm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động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trước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tấm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chân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tình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họ</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đom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vừa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trào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dâng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cảm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xúc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khát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khao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mãnh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liệt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mình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thể</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bay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lượn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trên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bầu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trời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trong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trẻo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này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càng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quyết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tâm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chinh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phục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đoạn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đường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phía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trước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vượt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qua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khăn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đầu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tiên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chào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tạm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biệt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họ</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đom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cùng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đom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còn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thần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đồng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đội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thật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mãnh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liệt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quá</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vừa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vừa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nói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chuyện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về</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đoạn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đường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phía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trước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về</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giải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quyết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tình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huống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từng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thành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viên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ta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sẽ</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gì</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thứ</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mình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mong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muốn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hầu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hết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câu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lời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đều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những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gì</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con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vật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cùng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loại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đang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đom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rất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nhiều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đặc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điểm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tốt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như</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hòa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đồng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thân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thiện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dễ</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gần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hai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ngày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uống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nước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suối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gặm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tạm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mấy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nhánh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cỏ</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non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vệ</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đường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bữa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ngon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nhất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đám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Ong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tốt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bụng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chiêu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đãi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bữa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no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nê</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mật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ngọt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lịm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ngủ</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đêm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just" defTabSz="914393" rtl="0" eaLnBrk="1" fontAlgn="auto" latinLnBrk="0" hangingPunct="1">
              <a:lnSpc>
                <a:spcPct val="150000"/>
              </a:lnSpc>
              <a:spcBef>
                <a:spcPts val="0"/>
              </a:spcBef>
              <a:spcAft>
                <a:spcPts val="0"/>
              </a:spcAft>
              <a:buClrTx/>
              <a:buSzTx/>
              <a:buFontTx/>
              <a:buNone/>
              <a:tabLst/>
              <a:defRPr/>
            </a:pPr>
            <a:endParaRPr kumimoji="0" lang="en-US"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914393" rtl="0" eaLnBrk="1" fontAlgn="auto" latinLnBrk="0" hangingPunct="1">
              <a:lnSpc>
                <a:spcPct val="15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914393" rtl="0" eaLnBrk="1" fontAlgn="auto" latinLnBrk="0" hangingPunct="1">
              <a:lnSpc>
                <a:spcPct val="15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82438665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9905999"/>
          </a:xfrm>
          <a:prstGeom prst="rect">
            <a:avLst/>
          </a:prstGeom>
        </p:spPr>
      </p:pic>
      <p:sp>
        <p:nvSpPr>
          <p:cNvPr id="4" name="Rectangle 3"/>
          <p:cNvSpPr/>
          <p:nvPr/>
        </p:nvSpPr>
        <p:spPr>
          <a:xfrm>
            <a:off x="556054" y="319991"/>
            <a:ext cx="6102928" cy="9203490"/>
          </a:xfrm>
          <a:prstGeom prst="rect">
            <a:avLst/>
          </a:prstGeom>
          <a:solidFill>
            <a:schemeClr val="accent6">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olas"/>
              <a:ea typeface="+mn-ea"/>
              <a:cs typeface="+mn-cs"/>
            </a:endParaRPr>
          </a:p>
        </p:txBody>
      </p:sp>
      <p:sp>
        <p:nvSpPr>
          <p:cNvPr id="2" name="Rectangle 1">
            <a:extLst>
              <a:ext uri="{FF2B5EF4-FFF2-40B4-BE49-F238E27FC236}">
                <a16:creationId xmlns:a16="http://schemas.microsoft.com/office/drawing/2014/main" id="{1BF065B6-4102-4AF6-AB82-0F45FF39AA2D}"/>
              </a:ext>
            </a:extLst>
          </p:cNvPr>
          <p:cNvSpPr/>
          <p:nvPr/>
        </p:nvSpPr>
        <p:spPr>
          <a:xfrm>
            <a:off x="664207" y="382517"/>
            <a:ext cx="5886622" cy="9140964"/>
          </a:xfrm>
          <a:prstGeom prst="rect">
            <a:avLst/>
          </a:prstGeom>
        </p:spPr>
        <p:txBody>
          <a:bodyPr wrap="square">
            <a:spAutoFit/>
          </a:bodyPr>
          <a:lstStyle/>
          <a:p>
            <a:pPr marL="0" marR="0" lvl="0" indent="0" algn="just" defTabSz="914393"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ngày</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nọ</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tới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vùng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ẩm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thấp</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ở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gặp</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chướng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vật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lớn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nhất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đầm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lầy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lớn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đầy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sấu.Những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con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sấu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lớn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xanh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lè</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nhô</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đầu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lên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khỏi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bề</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mặt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vùng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đầm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lầy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với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hàm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răng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sắc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nhọn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nhô</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lên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trông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rất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đáng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bọn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đều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không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biết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phải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gì</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Bọn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nhớ</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tớ</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vụ</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hồ</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nước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cạnh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đom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đóm</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cũng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chỗ</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nước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lớn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cũng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3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nhưng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chỗ</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này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vẻ</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nguy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hiểm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hơn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rất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nhiều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so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với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hồ</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nước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cũ</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kia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cùng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suy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nghĩ</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 Anh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đom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cố</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gắng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cõng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qua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bên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kia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Anh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đom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bảo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sẽ</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thử</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nhưng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chưa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chắc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đâu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nhé</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Anh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đom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lớn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tuổi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nhất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nhưng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thân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hình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nhỏ</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nhất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trong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3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đứa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nên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phải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cố</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gắng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lắm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mới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Nga sang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bờ</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bên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kia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Còn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thì</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thực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khăn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lớn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với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bám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trên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lưng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cố</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gắng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vỗ</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chưa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hoàn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chỉnh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để</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đỡ</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phần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nào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vừa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sang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bờ</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thì</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gặp</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nhánh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cỏ</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non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cùng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con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ruồi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to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nằm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chết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trên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đám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đang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định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nhảy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ăn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vì</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rất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thì</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chuồn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chuồn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dáng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điệu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vô</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cùng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mệt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mỏi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như</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sắp</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bị</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chết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lê</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bước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chân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nặng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nề</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qua,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vội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hết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số</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đồ</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ăn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ngon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vừa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may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mắn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tìm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thấy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Tới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hồi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tỉnh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uống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nước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Trí</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chuẩn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bị</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sẵn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cảm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ơn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rít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rồi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hỏi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mấy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đứa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không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thì</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bảo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không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sao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ạ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mặc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dù</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bụng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3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đứa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đều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đang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kêu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cảm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ơn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khẩn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khoản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mời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về</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Nghe</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lời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cảm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ơn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dù</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đang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cồn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cào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nhưng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lòng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như</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ấm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lên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niềm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vui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dâng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trào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trong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3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đứa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theo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lão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về</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thấy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khung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cảnh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thật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buồn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thê</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thảm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đều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nghèo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thiếu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thốn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những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chuồn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chuồn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bé</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quần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áo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rách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rưới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những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rách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nát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cũ</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kỹ</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trông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đến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thảm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Cây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héo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chết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hoa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màu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xám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ngắt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xấu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xí</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mùi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hương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thơm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cỏ</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may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cũng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bay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đâu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mất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sạch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Hỏi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mới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biết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do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chuồn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chuồn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họ</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châu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chấu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tranh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giành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địa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phận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để</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sinh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sống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nên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suốt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thời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gian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dài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ở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đây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diễn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những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trận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quyết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chiến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nảy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lửa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khiến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bé</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không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đến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trường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cửa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bị</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phá</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hủy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tan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hoang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p:txBody>
      </p:sp>
    </p:spTree>
    <p:extLst>
      <p:ext uri="{BB962C8B-B14F-4D97-AF65-F5344CB8AC3E}">
        <p14:creationId xmlns:p14="http://schemas.microsoft.com/office/powerpoint/2010/main" val="59782551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7999" cy="9906000"/>
          </a:xfrm>
          <a:prstGeom prst="rect">
            <a:avLst/>
          </a:prstGeom>
        </p:spPr>
      </p:pic>
      <p:sp>
        <p:nvSpPr>
          <p:cNvPr id="4" name="Rectangle 3"/>
          <p:cNvSpPr/>
          <p:nvPr/>
        </p:nvSpPr>
        <p:spPr>
          <a:xfrm>
            <a:off x="284206" y="406488"/>
            <a:ext cx="6326659" cy="8942166"/>
          </a:xfrm>
          <a:prstGeom prst="rect">
            <a:avLst/>
          </a:prstGeom>
          <a:solidFill>
            <a:schemeClr val="accent6">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olas"/>
              <a:ea typeface="+mn-ea"/>
              <a:cs typeface="+mn-cs"/>
            </a:endParaRPr>
          </a:p>
        </p:txBody>
      </p:sp>
      <p:sp>
        <p:nvSpPr>
          <p:cNvPr id="2" name="Rectangle 1">
            <a:extLst>
              <a:ext uri="{FF2B5EF4-FFF2-40B4-BE49-F238E27FC236}">
                <a16:creationId xmlns:a16="http://schemas.microsoft.com/office/drawing/2014/main" id="{1BF065B6-4102-4AF6-AB82-0F45FF39AA2D}"/>
              </a:ext>
            </a:extLst>
          </p:cNvPr>
          <p:cNvSpPr/>
          <p:nvPr/>
        </p:nvSpPr>
        <p:spPr>
          <a:xfrm>
            <a:off x="533335" y="406488"/>
            <a:ext cx="6077530" cy="9925794"/>
          </a:xfrm>
          <a:prstGeom prst="rect">
            <a:avLst/>
          </a:prstGeom>
        </p:spPr>
        <p:txBody>
          <a:bodyPr wrap="square">
            <a:spAutoFit/>
          </a:bodyPr>
          <a:lstStyle/>
          <a:p>
            <a:pPr marL="0" marR="0" lvl="0" indent="0" algn="just" defTabSz="914393"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Nhìn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thấy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cảnh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thảm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này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mong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nguyện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nữa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ước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cho</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thế</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giới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này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luôn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hòa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bình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loài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vật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sinh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sống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đoàn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kết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với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nhau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này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sẽ</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khấm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khá</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hơn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tiếp</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tục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hành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trình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tìm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kiếm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ước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mơ</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nhưng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lẽ</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ước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mơ</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lúc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này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không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còn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những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ước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muốn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nhỏ</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riêng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3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đứa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nữa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just" defTabSz="914393" rtl="0" eaLnBrk="1" fontAlgn="auto" latinLnBrk="0" hangingPunct="1">
              <a:lnSpc>
                <a:spcPct val="150000"/>
              </a:lnSpc>
              <a:spcBef>
                <a:spcPts val="0"/>
              </a:spcBef>
              <a:spcAft>
                <a:spcPts val="0"/>
              </a:spcAft>
              <a:buClrTx/>
              <a:buSzTx/>
              <a:buFontTx/>
              <a:buNone/>
              <a:tabLst/>
              <a:defRPr/>
            </a:pPr>
            <a:r>
              <a:rPr kumimoji="0" lang="en-US" sz="1786"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CHƯƠNG 5: BÀ RÙA VÀNG</a:t>
            </a:r>
            <a:endParaRPr kumimoji="0" lang="en-US" sz="20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393" rtl="0" eaLnBrk="1" fontAlgn="base"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Cứ</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theo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hướng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mặt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trời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mọc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mẹ</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tớ</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bảo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thế</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just" defTabSz="914393"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nhắc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lời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dặn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mẹ</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mọi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người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nghe</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cũng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bảo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tớ</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biết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rồi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năm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ngày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liền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vẫn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chưa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thấy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rùa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đâu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nhưng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vẫn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tiếp</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tiếp</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tiếp</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Vậy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mãi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mãi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vẫn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chưa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thấy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đâu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động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viên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mọi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người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để</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khỏi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nản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chí</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thế</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nhưng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đom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người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nhanh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nhảu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thiếu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kiên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nhẫn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nói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lên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câu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khiến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đội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suy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sụp</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thần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nói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just" defTabSz="914393" rtl="0" eaLnBrk="1" fontAlgn="base"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mãi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vẫn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chưa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thấy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chắc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ấy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không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thật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đâu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nữa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chỉ</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thêm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mất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sức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Hay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mấy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về</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sẽ</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đãi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bữa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no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nê</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thấy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thế</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nào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just" defTabSz="914393"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e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dè</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nói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thêm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just" defTabSz="914393" rtl="0" eaLnBrk="1" fontAlgn="base"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Chíp</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hay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thế</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tớ</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đang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rất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tớ</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nhớ</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bố</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lắm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rồi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Mình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về</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hỏi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kỹ</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xem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phải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chuyện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thật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không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thì</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ta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sẽ</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tiếp</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tớ</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mấy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tuần</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rồi</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kiểu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gì</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bố</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tớ</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cũng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lo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xem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just" defTabSz="914393"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Nghe</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bạn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nói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vậy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cũng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định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quay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nhưng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chợt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nhớ</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câu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dặn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dò</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mẹ</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‘Con à,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chuyến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này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rất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nhiều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khăn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trước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mắt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nhưng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hãy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quyết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tâm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đừng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bao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giờ</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nản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lòng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con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nhé</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vội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nói</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just" defTabSz="914393"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Không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mẹ</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tớ</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dặn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hãy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quyết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tâm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đừng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bao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giờ</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nản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lòng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nên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tớ</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luôn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luôn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nghe</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theo.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tớ</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biết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ta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rời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vì</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mục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đích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gì,còn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chuồn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chuồn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thì</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sao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ước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mơ</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hòa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bình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thì</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sao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ta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đến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đây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rồi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thì</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đừng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quay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điều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vừa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chẳng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ích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gì</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tốn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thêm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công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sức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Bố</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mẹ</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đang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vọng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ở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chờ</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ta,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nếu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bây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giờ</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ta quay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chỉ</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khiến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họ</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thất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vọng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just" defTabSz="914393" rtl="0" eaLnBrk="1" fontAlgn="auto" latinLnBrk="0" hangingPunct="1">
              <a:lnSpc>
                <a:spcPct val="15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393" rtl="0" eaLnBrk="1" fontAlgn="auto" latinLnBrk="0" hangingPunct="1">
              <a:lnSpc>
                <a:spcPct val="15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393" rtl="0" eaLnBrk="1" fontAlgn="auto" latinLnBrk="0" hangingPunct="1">
              <a:lnSpc>
                <a:spcPct val="15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04141017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7999" cy="9906000"/>
          </a:xfrm>
          <a:prstGeom prst="rect">
            <a:avLst/>
          </a:prstGeom>
        </p:spPr>
      </p:pic>
      <p:sp>
        <p:nvSpPr>
          <p:cNvPr id="4" name="Rectangle 3"/>
          <p:cNvSpPr/>
          <p:nvPr/>
        </p:nvSpPr>
        <p:spPr>
          <a:xfrm>
            <a:off x="284206" y="406488"/>
            <a:ext cx="6326659" cy="8942166"/>
          </a:xfrm>
          <a:prstGeom prst="rect">
            <a:avLst/>
          </a:prstGeom>
          <a:solidFill>
            <a:schemeClr val="accent6">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olas"/>
              <a:ea typeface="+mn-ea"/>
              <a:cs typeface="+mn-cs"/>
            </a:endParaRPr>
          </a:p>
        </p:txBody>
      </p:sp>
      <p:sp>
        <p:nvSpPr>
          <p:cNvPr id="2" name="Rectangle 1">
            <a:extLst>
              <a:ext uri="{FF2B5EF4-FFF2-40B4-BE49-F238E27FC236}">
                <a16:creationId xmlns:a16="http://schemas.microsoft.com/office/drawing/2014/main" id="{1BF065B6-4102-4AF6-AB82-0F45FF39AA2D}"/>
              </a:ext>
            </a:extLst>
          </p:cNvPr>
          <p:cNvSpPr/>
          <p:nvPr/>
        </p:nvSpPr>
        <p:spPr>
          <a:xfrm>
            <a:off x="788085" y="584088"/>
            <a:ext cx="5727701" cy="6278642"/>
          </a:xfrm>
          <a:prstGeom prst="rect">
            <a:avLst/>
          </a:prstGeom>
        </p:spPr>
        <p:txBody>
          <a:bodyPr wrap="square">
            <a:spAutoFit/>
          </a:bodyPr>
          <a:lstStyle/>
          <a:p>
            <a:pPr marL="0" marR="0" lvl="0" indent="0" algn="just" defTabSz="914393"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Khi</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nghe</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thấy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câu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nói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đám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như</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ngộ</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ra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điều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gì</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tiếp</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tục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cảm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thấy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hãnh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diện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muốn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kể</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cho</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mẹ</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chuyện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này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ngay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lập</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tức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thật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quyết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tâm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chặng</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đường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ngắn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mừng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không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vì</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thấy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phù</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thủy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trước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mặt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mình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gõ</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cửa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phù</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thủy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mời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ngồi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nói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ra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tâm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nguyện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mình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thất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vọng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nói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Chỉ</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lựa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chọn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ước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mơ</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3.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suy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nghĩ</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dũng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cảm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ra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quyết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định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con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ước</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cho</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thế</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giới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hòa</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bình</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làng</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chuồn</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chuồn</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không</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còn</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chiến</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tranh</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các</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em</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bé</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mặc</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quần</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áo</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đẹp</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tới</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trường</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mỉm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cười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đồng</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ý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biết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thêm</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rằng</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ai</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cũng</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những</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khiếm</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khuyết</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nhưng</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hãy</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sống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đúng</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với</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những</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gì</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ông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trời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ban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cho</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vì</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đôi</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khi</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khiếm</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khuyết</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đó</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chính</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động</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lực</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làm</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nên</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bao</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điều</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kỳ</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diệu</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Sau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ăn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nghỉ</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ở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Sáng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hôm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sau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thức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dậy</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trở</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về</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vẫn</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với</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đôi</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cánh</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cụt</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với</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chiếc</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đèn</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pin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không</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phát</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sáng</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đom</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đóm</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đôi</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cánh</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bướm</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chỉ</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trong</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giấc</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mơ</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bạn</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Nga</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nhưng</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chúng</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rất</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tự</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hào</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vì</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mình</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làm</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điều</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thật</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ý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nghĩa</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cho</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thế</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giới</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just" defTabSz="914393"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lần</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nữa</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tôi</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tự</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nhủ</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với</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mình</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Không</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cần</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bay,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đổi</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thay</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mọi</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thứ</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just" defTabSz="914393" rtl="0" eaLnBrk="1" fontAlgn="auto" latinLnBrk="0" hangingPunct="1">
              <a:lnSpc>
                <a:spcPct val="150000"/>
              </a:lnSpc>
              <a:spcBef>
                <a:spcPts val="0"/>
              </a:spcBef>
              <a:spcAft>
                <a:spcPts val="0"/>
              </a:spcAft>
              <a:buClrTx/>
              <a:buSzTx/>
              <a:buFontTx/>
              <a:buNone/>
              <a:tabLst/>
              <a:defRPr/>
            </a:pPr>
            <a:r>
              <a:rPr kumimoji="0" lang="en-US" sz="1600" b="1"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                                                                   Tác giả: Quỳnh Trang</a:t>
            </a:r>
          </a:p>
          <a:p>
            <a:pPr marL="0" marR="0" lvl="0" indent="0" algn="just" defTabSz="914393"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p:txBody>
      </p:sp>
    </p:spTree>
    <p:extLst>
      <p:ext uri="{BB962C8B-B14F-4D97-AF65-F5344CB8AC3E}">
        <p14:creationId xmlns:p14="http://schemas.microsoft.com/office/powerpoint/2010/main" val="359611892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15"/>
          </p:nvPr>
        </p:nvPicPr>
        <p:blipFill>
          <a:blip r:embed="rId2">
            <a:extLst>
              <a:ext uri="{28A0092B-C50C-407E-A947-70E740481C1C}">
                <a14:useLocalDpi xmlns:a14="http://schemas.microsoft.com/office/drawing/2010/main" val="0"/>
              </a:ext>
            </a:extLst>
          </a:blip>
          <a:srcRect t="4741" b="4741"/>
          <a:stretch>
            <a:fillRect/>
          </a:stretch>
        </p:blipFill>
        <p:spPr/>
      </p:pic>
    </p:spTree>
    <p:extLst>
      <p:ext uri="{BB962C8B-B14F-4D97-AF65-F5344CB8AC3E}">
        <p14:creationId xmlns:p14="http://schemas.microsoft.com/office/powerpoint/2010/main" val="20815064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858000" cy="9906000"/>
          </a:xfrm>
          <a:prstGeom prst="rect">
            <a:avLst/>
          </a:prstGeom>
        </p:spPr>
      </p:pic>
      <p:sp>
        <p:nvSpPr>
          <p:cNvPr id="5" name="Rectangle 3">
            <a:extLst>
              <a:ext uri="{FF2B5EF4-FFF2-40B4-BE49-F238E27FC236}">
                <a16:creationId xmlns:a16="http://schemas.microsoft.com/office/drawing/2014/main" id="{D89C56FD-6DC6-46A9-9294-715879E87E8C}"/>
              </a:ext>
            </a:extLst>
          </p:cNvPr>
          <p:cNvSpPr>
            <a:spLocks noChangeArrowheads="1"/>
          </p:cNvSpPr>
          <p:nvPr/>
        </p:nvSpPr>
        <p:spPr bwMode="auto">
          <a:xfrm>
            <a:off x="-152399" y="-408722"/>
            <a:ext cx="6858001" cy="309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1" tIns="45720" rIns="91441" bIns="45720" numCol="1" anchor="ctr" anchorCtr="0" compatLnSpc="1">
            <a:prstTxWarp prst="textNoShape">
              <a:avLst/>
            </a:prstTxWarp>
            <a:spAutoFit/>
          </a:bodyPr>
          <a:lstStyle/>
          <a:p>
            <a:pPr defTabSz="914393"/>
            <a:endParaRPr lang="en-US" sz="1411">
              <a:solidFill>
                <a:prstClr val="black"/>
              </a:solidFill>
              <a:latin typeface="Consolas"/>
            </a:endParaRPr>
          </a:p>
        </p:txBody>
      </p:sp>
      <p:sp>
        <p:nvSpPr>
          <p:cNvPr id="6" name="Rectangle 5">
            <a:extLst>
              <a:ext uri="{FF2B5EF4-FFF2-40B4-BE49-F238E27FC236}">
                <a16:creationId xmlns:a16="http://schemas.microsoft.com/office/drawing/2014/main" id="{861FDABA-9B3D-429A-BA15-3CDE80976D37}"/>
              </a:ext>
            </a:extLst>
          </p:cNvPr>
          <p:cNvSpPr/>
          <p:nvPr/>
        </p:nvSpPr>
        <p:spPr>
          <a:xfrm>
            <a:off x="539976" y="396138"/>
            <a:ext cx="5075963" cy="6981398"/>
          </a:xfrm>
          <a:prstGeom prst="rect">
            <a:avLst/>
          </a:prstGeom>
        </p:spPr>
        <p:txBody>
          <a:bodyPr wrap="square">
            <a:spAutoFit/>
          </a:bodyPr>
          <a:lstStyle/>
          <a:p>
            <a:pPr defTabSz="914393">
              <a:lnSpc>
                <a:spcPct val="150000"/>
              </a:lnSpc>
              <a:spcAft>
                <a:spcPts val="800"/>
              </a:spcAft>
            </a:pPr>
            <a:r>
              <a:rPr lang="en-US" sz="14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p>
          <a:p>
            <a:pPr defTabSz="914393">
              <a:lnSpc>
                <a:spcPct val="150000"/>
              </a:lnSpc>
            </a:pPr>
            <a:r>
              <a:rPr lang="en-US" sz="1400" b="1" dirty="0" err="1" smtClean="0">
                <a:solidFill>
                  <a:srgbClr val="002060"/>
                </a:solidFill>
                <a:latin typeface="Times New Roman" panose="02020603050405020304" pitchFamily="18" charset="0"/>
                <a:cs typeface="Times New Roman" panose="02020603050405020304" pitchFamily="18" charset="0"/>
              </a:rPr>
              <a:t>Trong</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giờ</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toán</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cô</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giáo</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hỏi</a:t>
            </a:r>
            <a:r>
              <a:rPr lang="en-US" sz="1400" b="1" dirty="0" smtClean="0">
                <a:solidFill>
                  <a:srgbClr val="002060"/>
                </a:solidFill>
                <a:latin typeface="Times New Roman" panose="02020603050405020304" pitchFamily="18" charset="0"/>
                <a:cs typeface="Times New Roman" panose="02020603050405020304" pitchFamily="18" charset="0"/>
              </a:rPr>
              <a:t> 10 + 10= </a:t>
            </a:r>
            <a:r>
              <a:rPr lang="en-US" sz="1400" b="1" dirty="0" err="1" smtClean="0">
                <a:solidFill>
                  <a:srgbClr val="002060"/>
                </a:solidFill>
                <a:latin typeface="Times New Roman" panose="02020603050405020304" pitchFamily="18" charset="0"/>
                <a:cs typeface="Times New Roman" panose="02020603050405020304" pitchFamily="18" charset="0"/>
              </a:rPr>
              <a:t>mấy</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cô</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mời</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tí</a:t>
            </a:r>
            <a:r>
              <a:rPr lang="en-US" sz="1400" b="1" dirty="0" smtClean="0">
                <a:solidFill>
                  <a:srgbClr val="002060"/>
                </a:solidFill>
                <a:latin typeface="Times New Roman" panose="02020603050405020304" pitchFamily="18" charset="0"/>
                <a:cs typeface="Times New Roman" panose="02020603050405020304" pitchFamily="18" charset="0"/>
              </a:rPr>
              <a:t>.</a:t>
            </a:r>
          </a:p>
          <a:p>
            <a:pPr defTabSz="914393">
              <a:lnSpc>
                <a:spcPct val="150000"/>
              </a:lnSpc>
            </a:pPr>
            <a:r>
              <a:rPr lang="en-US" sz="1400" b="1" dirty="0" err="1" smtClean="0">
                <a:solidFill>
                  <a:srgbClr val="002060"/>
                </a:solidFill>
                <a:latin typeface="Times New Roman" panose="02020603050405020304" pitchFamily="18" charset="0"/>
                <a:cs typeface="Times New Roman" panose="02020603050405020304" pitchFamily="18" charset="0"/>
              </a:rPr>
              <a:t>Tí</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dạ</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em</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thưa</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cô</a:t>
            </a:r>
            <a:r>
              <a:rPr lang="en-US" sz="1400" b="1" dirty="0" smtClean="0">
                <a:solidFill>
                  <a:srgbClr val="002060"/>
                </a:solidFill>
                <a:latin typeface="Times New Roman" panose="02020603050405020304" pitchFamily="18" charset="0"/>
                <a:cs typeface="Times New Roman" panose="02020603050405020304" pitchFamily="18" charset="0"/>
              </a:rPr>
              <a:t>?</a:t>
            </a:r>
          </a:p>
          <a:p>
            <a:pPr defTabSz="914393">
              <a:lnSpc>
                <a:spcPct val="150000"/>
              </a:lnSpc>
            </a:pPr>
            <a:r>
              <a:rPr lang="en-US" sz="1400" b="1" dirty="0" err="1" smtClean="0">
                <a:solidFill>
                  <a:srgbClr val="002060"/>
                </a:solidFill>
                <a:latin typeface="Times New Roman" panose="02020603050405020304" pitchFamily="18" charset="0"/>
                <a:cs typeface="Times New Roman" panose="02020603050405020304" pitchFamily="18" charset="0"/>
              </a:rPr>
              <a:t>Cô</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giáo</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Tí</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em</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có</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biết</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phép</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tính</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này</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không</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đó</a:t>
            </a:r>
            <a:r>
              <a:rPr lang="en-US" sz="1400" b="1" dirty="0" smtClean="0">
                <a:solidFill>
                  <a:srgbClr val="002060"/>
                </a:solidFill>
                <a:latin typeface="Times New Roman" panose="02020603050405020304" pitchFamily="18" charset="0"/>
                <a:cs typeface="Times New Roman" panose="02020603050405020304" pitchFamily="18" charset="0"/>
              </a:rPr>
              <a:t>?</a:t>
            </a:r>
          </a:p>
          <a:p>
            <a:pPr defTabSz="914393">
              <a:lnSpc>
                <a:spcPct val="150000"/>
              </a:lnSpc>
            </a:pPr>
            <a:r>
              <a:rPr lang="en-US" sz="1400" b="1" dirty="0" err="1" smtClean="0">
                <a:solidFill>
                  <a:srgbClr val="002060"/>
                </a:solidFill>
                <a:latin typeface="Times New Roman" panose="02020603050405020304" pitchFamily="18" charset="0"/>
                <a:cs typeface="Times New Roman" panose="02020603050405020304" pitchFamily="18" charset="0"/>
              </a:rPr>
              <a:t>Tí</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lẩm</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bẩm</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làm</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sao</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đây</a:t>
            </a:r>
            <a:r>
              <a:rPr lang="en-US" sz="1400" b="1" dirty="0" smtClean="0">
                <a:solidFill>
                  <a:srgbClr val="002060"/>
                </a:solidFill>
                <a:latin typeface="Times New Roman" panose="02020603050405020304" pitchFamily="18" charset="0"/>
                <a:cs typeface="Times New Roman" panose="02020603050405020304" pitchFamily="18" charset="0"/>
              </a:rPr>
              <a:t>, hay </a:t>
            </a:r>
            <a:r>
              <a:rPr lang="en-US" sz="1400" b="1" dirty="0" err="1" smtClean="0">
                <a:solidFill>
                  <a:srgbClr val="002060"/>
                </a:solidFill>
                <a:latin typeface="Times New Roman" panose="02020603050405020304" pitchFamily="18" charset="0"/>
                <a:cs typeface="Times New Roman" panose="02020603050405020304" pitchFamily="18" charset="0"/>
              </a:rPr>
              <a:t>đoán</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bừa</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nhỉ</a:t>
            </a:r>
            <a:r>
              <a:rPr lang="en-US" sz="1400" b="1" dirty="0" smtClean="0">
                <a:solidFill>
                  <a:srgbClr val="002060"/>
                </a:solidFill>
                <a:latin typeface="Times New Roman" panose="02020603050405020304" pitchFamily="18" charset="0"/>
                <a:cs typeface="Times New Roman" panose="02020603050405020304" pitchFamily="18" charset="0"/>
              </a:rPr>
              <a:t>?”</a:t>
            </a:r>
          </a:p>
          <a:p>
            <a:pPr defTabSz="914393">
              <a:lnSpc>
                <a:spcPct val="150000"/>
              </a:lnSpc>
            </a:pPr>
            <a:r>
              <a:rPr lang="en-US" sz="1400" b="1" dirty="0" err="1" smtClean="0">
                <a:solidFill>
                  <a:srgbClr val="002060"/>
                </a:solidFill>
                <a:latin typeface="Times New Roman" panose="02020603050405020304" pitchFamily="18" charset="0"/>
                <a:cs typeface="Times New Roman" panose="02020603050405020304" pitchFamily="18" charset="0"/>
              </a:rPr>
              <a:t>Tí</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dạ</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em</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thưa</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cô</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là</a:t>
            </a:r>
            <a:r>
              <a:rPr lang="en-US" sz="1400" b="1" dirty="0" smtClean="0">
                <a:solidFill>
                  <a:srgbClr val="002060"/>
                </a:solidFill>
                <a:latin typeface="Times New Roman" panose="02020603050405020304" pitchFamily="18" charset="0"/>
                <a:cs typeface="Times New Roman" panose="02020603050405020304" pitchFamily="18" charset="0"/>
              </a:rPr>
              <a:t> 20 ạ</a:t>
            </a:r>
          </a:p>
          <a:p>
            <a:pPr defTabSz="914393">
              <a:lnSpc>
                <a:spcPct val="150000"/>
              </a:lnSpc>
            </a:pPr>
            <a:r>
              <a:rPr lang="en-US" sz="1400" b="1" dirty="0" err="1">
                <a:solidFill>
                  <a:srgbClr val="002060"/>
                </a:solidFill>
                <a:latin typeface="Times New Roman" panose="02020603050405020304" pitchFamily="18" charset="0"/>
                <a:cs typeface="Times New Roman" panose="02020603050405020304" pitchFamily="18" charset="0"/>
              </a:rPr>
              <a:t>Cô</a:t>
            </a:r>
            <a:r>
              <a:rPr lang="en-US" sz="1400" b="1" dirty="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giáo</a:t>
            </a:r>
            <a:r>
              <a:rPr lang="en-US" sz="1400" b="1" smtClean="0">
                <a:solidFill>
                  <a:srgbClr val="002060"/>
                </a:solidFill>
                <a:latin typeface="Times New Roman" panose="02020603050405020304" pitchFamily="18" charset="0"/>
                <a:cs typeface="Times New Roman" panose="02020603050405020304" pitchFamily="18" charset="0"/>
              </a:rPr>
              <a:t>: ồ, đúng </a:t>
            </a:r>
            <a:r>
              <a:rPr lang="en-US" sz="1400" b="1" dirty="0" err="1">
                <a:solidFill>
                  <a:srgbClr val="002060"/>
                </a:solidFill>
                <a:latin typeface="Times New Roman" panose="02020603050405020304" pitchFamily="18" charset="0"/>
                <a:cs typeface="Times New Roman" panose="02020603050405020304" pitchFamily="18" charset="0"/>
              </a:rPr>
              <a:t>rồi</a:t>
            </a:r>
            <a:r>
              <a:rPr lang="en-US" sz="1400" b="1" dirty="0">
                <a:solidFill>
                  <a:srgbClr val="002060"/>
                </a:solidFill>
                <a:latin typeface="Times New Roman" panose="02020603050405020304" pitchFamily="18" charset="0"/>
                <a:cs typeface="Times New Roman" panose="02020603050405020304" pitchFamily="18" charset="0"/>
              </a:rPr>
              <a:t> </a:t>
            </a:r>
            <a:r>
              <a:rPr lang="en-US" sz="1400" b="1" dirty="0" err="1">
                <a:solidFill>
                  <a:srgbClr val="002060"/>
                </a:solidFill>
                <a:latin typeface="Times New Roman" panose="02020603050405020304" pitchFamily="18" charset="0"/>
                <a:cs typeface="Times New Roman" panose="02020603050405020304" pitchFamily="18" charset="0"/>
              </a:rPr>
              <a:t>đó</a:t>
            </a:r>
            <a:r>
              <a:rPr lang="en-US" sz="1400" b="1" dirty="0">
                <a:solidFill>
                  <a:srgbClr val="002060"/>
                </a:solidFill>
                <a:latin typeface="Times New Roman" panose="02020603050405020304" pitchFamily="18" charset="0"/>
                <a:cs typeface="Times New Roman" panose="02020603050405020304" pitchFamily="18" charset="0"/>
              </a:rPr>
              <a:t> </a:t>
            </a:r>
            <a:r>
              <a:rPr lang="en-US" sz="1400" b="1" dirty="0" err="1">
                <a:solidFill>
                  <a:srgbClr val="002060"/>
                </a:solidFill>
                <a:latin typeface="Times New Roman" panose="02020603050405020304" pitchFamily="18" charset="0"/>
                <a:cs typeface="Times New Roman" panose="02020603050405020304" pitchFamily="18" charset="0"/>
              </a:rPr>
              <a:t>em</a:t>
            </a:r>
            <a:r>
              <a:rPr lang="en-US" sz="1400" b="1" dirty="0">
                <a:solidFill>
                  <a:srgbClr val="002060"/>
                </a:solidFill>
                <a:latin typeface="Times New Roman" panose="02020603050405020304" pitchFamily="18" charset="0"/>
                <a:cs typeface="Times New Roman" panose="02020603050405020304" pitchFamily="18" charset="0"/>
              </a:rPr>
              <a:t> </a:t>
            </a:r>
            <a:r>
              <a:rPr lang="en-US" sz="1400" b="1" dirty="0" err="1">
                <a:solidFill>
                  <a:srgbClr val="002060"/>
                </a:solidFill>
                <a:latin typeface="Times New Roman" panose="02020603050405020304" pitchFamily="18" charset="0"/>
                <a:cs typeface="Times New Roman" panose="02020603050405020304" pitchFamily="18" charset="0"/>
              </a:rPr>
              <a:t>giỏi</a:t>
            </a:r>
            <a:r>
              <a:rPr lang="en-US" sz="1400" b="1" dirty="0">
                <a:solidFill>
                  <a:srgbClr val="002060"/>
                </a:solidFill>
                <a:latin typeface="Times New Roman" panose="02020603050405020304" pitchFamily="18" charset="0"/>
                <a:cs typeface="Times New Roman" panose="02020603050405020304" pitchFamily="18" charset="0"/>
              </a:rPr>
              <a:t> </a:t>
            </a:r>
            <a:r>
              <a:rPr lang="en-US" sz="1400" b="1" dirty="0" err="1">
                <a:solidFill>
                  <a:srgbClr val="002060"/>
                </a:solidFill>
                <a:latin typeface="Times New Roman" panose="02020603050405020304" pitchFamily="18" charset="0"/>
                <a:cs typeface="Times New Roman" panose="02020603050405020304" pitchFamily="18" charset="0"/>
              </a:rPr>
              <a:t>quá</a:t>
            </a:r>
            <a:r>
              <a:rPr lang="en-US" sz="1400" b="1" dirty="0">
                <a:solidFill>
                  <a:srgbClr val="002060"/>
                </a:solidFill>
                <a:latin typeface="Times New Roman" panose="02020603050405020304" pitchFamily="18" charset="0"/>
                <a:cs typeface="Times New Roman" panose="02020603050405020304" pitchFamily="18" charset="0"/>
              </a:rPr>
              <a:t> !</a:t>
            </a:r>
          </a:p>
          <a:p>
            <a:pPr defTabSz="914393">
              <a:lnSpc>
                <a:spcPct val="150000"/>
              </a:lnSpc>
            </a:pPr>
            <a:r>
              <a:rPr lang="en-US" sz="1400" b="1" dirty="0" err="1" smtClean="0">
                <a:solidFill>
                  <a:srgbClr val="002060"/>
                </a:solidFill>
                <a:latin typeface="Times New Roman" panose="02020603050405020304" pitchFamily="18" charset="0"/>
                <a:cs typeface="Times New Roman" panose="02020603050405020304" pitchFamily="18" charset="0"/>
              </a:rPr>
              <a:t>Tèo</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a:solidFill>
                  <a:srgbClr val="002060"/>
                </a:solidFill>
                <a:latin typeface="Times New Roman" panose="02020603050405020304" pitchFamily="18" charset="0"/>
                <a:cs typeface="Times New Roman" panose="02020603050405020304" pitchFamily="18" charset="0"/>
              </a:rPr>
              <a:t>ê, </a:t>
            </a:r>
            <a:r>
              <a:rPr lang="en-US" sz="1400" b="1" dirty="0" err="1">
                <a:solidFill>
                  <a:srgbClr val="002060"/>
                </a:solidFill>
                <a:latin typeface="Times New Roman" panose="02020603050405020304" pitchFamily="18" charset="0"/>
                <a:cs typeface="Times New Roman" panose="02020603050405020304" pitchFamily="18" charset="0"/>
              </a:rPr>
              <a:t>T</a:t>
            </a:r>
            <a:r>
              <a:rPr lang="en-US" sz="1400" b="1" dirty="0" err="1" smtClean="0">
                <a:solidFill>
                  <a:srgbClr val="002060"/>
                </a:solidFill>
                <a:latin typeface="Times New Roman" panose="02020603050405020304" pitchFamily="18" charset="0"/>
                <a:cs typeface="Times New Roman" panose="02020603050405020304" pitchFamily="18" charset="0"/>
              </a:rPr>
              <a:t>í</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a:solidFill>
                  <a:srgbClr val="002060"/>
                </a:solidFill>
                <a:latin typeface="Times New Roman" panose="02020603050405020304" pitchFamily="18" charset="0"/>
                <a:cs typeface="Times New Roman" panose="02020603050405020304" pitchFamily="18" charset="0"/>
              </a:rPr>
              <a:t>- </a:t>
            </a:r>
            <a:r>
              <a:rPr lang="en-US" sz="1400" b="1" dirty="0" err="1">
                <a:solidFill>
                  <a:srgbClr val="002060"/>
                </a:solidFill>
                <a:latin typeface="Times New Roman" panose="02020603050405020304" pitchFamily="18" charset="0"/>
                <a:cs typeface="Times New Roman" panose="02020603050405020304" pitchFamily="18" charset="0"/>
              </a:rPr>
              <a:t>cậu</a:t>
            </a:r>
            <a:r>
              <a:rPr lang="en-US" sz="1400" b="1" dirty="0">
                <a:solidFill>
                  <a:srgbClr val="002060"/>
                </a:solidFill>
                <a:latin typeface="Times New Roman" panose="02020603050405020304" pitchFamily="18" charset="0"/>
                <a:cs typeface="Times New Roman" panose="02020603050405020304" pitchFamily="18" charset="0"/>
              </a:rPr>
              <a:t> </a:t>
            </a:r>
            <a:r>
              <a:rPr lang="en-US" sz="1400" b="1" dirty="0" err="1">
                <a:solidFill>
                  <a:srgbClr val="002060"/>
                </a:solidFill>
                <a:latin typeface="Times New Roman" panose="02020603050405020304" pitchFamily="18" charset="0"/>
                <a:cs typeface="Times New Roman" panose="02020603050405020304" pitchFamily="18" charset="0"/>
              </a:rPr>
              <a:t>tính</a:t>
            </a:r>
            <a:r>
              <a:rPr lang="en-US" sz="1400" b="1" dirty="0">
                <a:solidFill>
                  <a:srgbClr val="002060"/>
                </a:solidFill>
                <a:latin typeface="Times New Roman" panose="02020603050405020304" pitchFamily="18" charset="0"/>
                <a:cs typeface="Times New Roman" panose="02020603050405020304" pitchFamily="18" charset="0"/>
              </a:rPr>
              <a:t> </a:t>
            </a:r>
            <a:r>
              <a:rPr lang="en-US" sz="1400" b="1" dirty="0" err="1">
                <a:solidFill>
                  <a:srgbClr val="002060"/>
                </a:solidFill>
                <a:latin typeface="Times New Roman" panose="02020603050405020304" pitchFamily="18" charset="0"/>
                <a:cs typeface="Times New Roman" panose="02020603050405020304" pitchFamily="18" charset="0"/>
              </a:rPr>
              <a:t>nhanh</a:t>
            </a:r>
            <a:r>
              <a:rPr lang="en-US" sz="1400" b="1" dirty="0">
                <a:solidFill>
                  <a:srgbClr val="002060"/>
                </a:solidFill>
                <a:latin typeface="Times New Roman" panose="02020603050405020304" pitchFamily="18" charset="0"/>
                <a:cs typeface="Times New Roman" panose="02020603050405020304" pitchFamily="18" charset="0"/>
              </a:rPr>
              <a:t> </a:t>
            </a:r>
            <a:r>
              <a:rPr lang="en-US" sz="1400" b="1" dirty="0" err="1">
                <a:solidFill>
                  <a:srgbClr val="002060"/>
                </a:solidFill>
                <a:latin typeface="Times New Roman" panose="02020603050405020304" pitchFamily="18" charset="0"/>
                <a:cs typeface="Times New Roman" panose="02020603050405020304" pitchFamily="18" charset="0"/>
              </a:rPr>
              <a:t>thế</a:t>
            </a:r>
            <a:r>
              <a:rPr lang="en-US" sz="1400" b="1" dirty="0">
                <a:solidFill>
                  <a:srgbClr val="002060"/>
                </a:solidFill>
                <a:latin typeface="Times New Roman" panose="02020603050405020304" pitchFamily="18" charset="0"/>
                <a:cs typeface="Times New Roman" panose="02020603050405020304" pitchFamily="18" charset="0"/>
              </a:rPr>
              <a:t>. </a:t>
            </a:r>
            <a:r>
              <a:rPr lang="en-US" sz="1400" b="1" dirty="0" err="1">
                <a:solidFill>
                  <a:srgbClr val="002060"/>
                </a:solidFill>
                <a:latin typeface="Times New Roman" panose="02020603050405020304" pitchFamily="18" charset="0"/>
                <a:cs typeface="Times New Roman" panose="02020603050405020304" pitchFamily="18" charset="0"/>
              </a:rPr>
              <a:t>Chỉ</a:t>
            </a:r>
            <a:r>
              <a:rPr lang="en-US" sz="1400" b="1" dirty="0">
                <a:solidFill>
                  <a:srgbClr val="002060"/>
                </a:solidFill>
                <a:latin typeface="Times New Roman" panose="02020603050405020304" pitchFamily="18" charset="0"/>
                <a:cs typeface="Times New Roman" panose="02020603050405020304" pitchFamily="18" charset="0"/>
              </a:rPr>
              <a:t> </a:t>
            </a:r>
            <a:r>
              <a:rPr lang="en-US" sz="1400" b="1" dirty="0" err="1">
                <a:solidFill>
                  <a:srgbClr val="002060"/>
                </a:solidFill>
                <a:latin typeface="Times New Roman" panose="02020603050405020304" pitchFamily="18" charset="0"/>
                <a:cs typeface="Times New Roman" panose="02020603050405020304" pitchFamily="18" charset="0"/>
              </a:rPr>
              <a:t>tớ</a:t>
            </a:r>
            <a:r>
              <a:rPr lang="en-US" sz="1400" b="1" dirty="0">
                <a:solidFill>
                  <a:srgbClr val="002060"/>
                </a:solidFill>
                <a:latin typeface="Times New Roman" panose="02020603050405020304" pitchFamily="18" charset="0"/>
                <a:cs typeface="Times New Roman" panose="02020603050405020304" pitchFamily="18" charset="0"/>
              </a:rPr>
              <a:t> </a:t>
            </a:r>
            <a:r>
              <a:rPr lang="en-US" sz="1400" b="1" dirty="0" err="1">
                <a:solidFill>
                  <a:srgbClr val="002060"/>
                </a:solidFill>
                <a:latin typeface="Times New Roman" panose="02020603050405020304" pitchFamily="18" charset="0"/>
                <a:cs typeface="Times New Roman" panose="02020603050405020304" pitchFamily="18" charset="0"/>
              </a:rPr>
              <a:t>đi</a:t>
            </a:r>
            <a:r>
              <a:rPr lang="en-US" sz="1400" b="1" dirty="0">
                <a:solidFill>
                  <a:srgbClr val="002060"/>
                </a:solidFill>
                <a:latin typeface="Times New Roman" panose="02020603050405020304" pitchFamily="18" charset="0"/>
                <a:cs typeface="Times New Roman" panose="02020603050405020304" pitchFamily="18" charset="0"/>
              </a:rPr>
              <a:t>.</a:t>
            </a:r>
          </a:p>
          <a:p>
            <a:pPr defTabSz="914393">
              <a:lnSpc>
                <a:spcPct val="150000"/>
              </a:lnSpc>
            </a:pPr>
            <a:r>
              <a:rPr lang="en-US" sz="1400" b="1" dirty="0" err="1" smtClean="0">
                <a:solidFill>
                  <a:srgbClr val="002060"/>
                </a:solidFill>
                <a:latin typeface="Times New Roman" panose="02020603050405020304" pitchFamily="18" charset="0"/>
                <a:cs typeface="Times New Roman" panose="02020603050405020304" pitchFamily="18" charset="0"/>
              </a:rPr>
              <a:t>Tí</a:t>
            </a:r>
            <a:r>
              <a:rPr lang="en-US" sz="1400" b="1" dirty="0" smtClean="0">
                <a:solidFill>
                  <a:srgbClr val="002060"/>
                </a:solidFill>
                <a:latin typeface="Times New Roman" panose="02020603050405020304" pitchFamily="18" charset="0"/>
                <a:cs typeface="Times New Roman" panose="02020603050405020304" pitchFamily="18" charset="0"/>
              </a:rPr>
              <a:t>: à, </a:t>
            </a:r>
            <a:r>
              <a:rPr lang="en-US" sz="1400" b="1" dirty="0" err="1" smtClean="0">
                <a:solidFill>
                  <a:srgbClr val="002060"/>
                </a:solidFill>
                <a:latin typeface="Times New Roman" panose="02020603050405020304" pitchFamily="18" charset="0"/>
                <a:cs typeface="Times New Roman" panose="02020603050405020304" pitchFamily="18" charset="0"/>
              </a:rPr>
              <a:t>khi</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nào</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cậu</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không</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trả</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lời</a:t>
            </a:r>
            <a:r>
              <a:rPr lang="en-US" sz="1400" b="1" dirty="0" smtClean="0">
                <a:solidFill>
                  <a:srgbClr val="002060"/>
                </a:solidFill>
                <a:latin typeface="Times New Roman" panose="02020603050405020304" pitchFamily="18" charset="0"/>
                <a:cs typeface="Times New Roman" panose="02020603050405020304" pitchFamily="18" charset="0"/>
              </a:rPr>
              <a:t> đ</a:t>
            </a:r>
            <a:r>
              <a:rPr lang="vi-VN" sz="1400" b="1" dirty="0" smtClean="0">
                <a:solidFill>
                  <a:srgbClr val="002060"/>
                </a:solidFill>
                <a:latin typeface="Times New Roman" panose="02020603050405020304" pitchFamily="18" charset="0"/>
                <a:cs typeface="Times New Roman" panose="02020603050405020304" pitchFamily="18" charset="0"/>
              </a:rPr>
              <a:t>ư</a:t>
            </a:r>
            <a:r>
              <a:rPr lang="en-US" sz="1400" b="1" dirty="0" err="1" smtClean="0">
                <a:solidFill>
                  <a:srgbClr val="002060"/>
                </a:solidFill>
                <a:latin typeface="Times New Roman" panose="02020603050405020304" pitchFamily="18" charset="0"/>
                <a:cs typeface="Times New Roman" panose="02020603050405020304" pitchFamily="18" charset="0"/>
              </a:rPr>
              <a:t>ợc</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thì</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chỉ</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cần</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đọc</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thần</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chú</a:t>
            </a:r>
            <a:r>
              <a:rPr lang="en-US" sz="1400" b="1" dirty="0" smtClean="0">
                <a:solidFill>
                  <a:srgbClr val="002060"/>
                </a:solidFill>
                <a:latin typeface="Times New Roman" panose="02020603050405020304" pitchFamily="18" charset="0"/>
                <a:cs typeface="Times New Roman" panose="02020603050405020304" pitchFamily="18" charset="0"/>
              </a:rPr>
              <a:t> “ </a:t>
            </a:r>
            <a:r>
              <a:rPr lang="en-US" sz="1400" b="1" i="1" dirty="0" err="1" smtClean="0">
                <a:solidFill>
                  <a:srgbClr val="002060"/>
                </a:solidFill>
                <a:latin typeface="Times New Roman" panose="02020603050405020304" pitchFamily="18" charset="0"/>
                <a:cs typeface="Times New Roman" panose="02020603050405020304" pitchFamily="18" charset="0"/>
              </a:rPr>
              <a:t>cầu</a:t>
            </a:r>
            <a:r>
              <a:rPr lang="en-US" sz="1400" b="1" i="1" dirty="0" smtClean="0">
                <a:solidFill>
                  <a:srgbClr val="002060"/>
                </a:solidFill>
                <a:latin typeface="Times New Roman" panose="02020603050405020304" pitchFamily="18" charset="0"/>
                <a:cs typeface="Times New Roman" panose="02020603050405020304" pitchFamily="18" charset="0"/>
              </a:rPr>
              <a:t> 9 </a:t>
            </a:r>
            <a:r>
              <a:rPr lang="en-US" sz="1400" b="1" i="1" dirty="0" err="1" smtClean="0">
                <a:solidFill>
                  <a:srgbClr val="002060"/>
                </a:solidFill>
                <a:latin typeface="Times New Roman" panose="02020603050405020304" pitchFamily="18" charset="0"/>
                <a:cs typeface="Times New Roman" panose="02020603050405020304" pitchFamily="18" charset="0"/>
              </a:rPr>
              <a:t>phương</a:t>
            </a:r>
            <a:r>
              <a:rPr lang="en-US" sz="1400" b="1" i="1" dirty="0" smtClean="0">
                <a:solidFill>
                  <a:srgbClr val="002060"/>
                </a:solidFill>
                <a:latin typeface="Times New Roman" panose="02020603050405020304" pitchFamily="18" charset="0"/>
                <a:cs typeface="Times New Roman" panose="02020603050405020304" pitchFamily="18" charset="0"/>
              </a:rPr>
              <a:t> </a:t>
            </a:r>
            <a:r>
              <a:rPr lang="en-US" sz="1400" b="1" i="1" dirty="0" err="1" smtClean="0">
                <a:solidFill>
                  <a:srgbClr val="002060"/>
                </a:solidFill>
                <a:latin typeface="Times New Roman" panose="02020603050405020304" pitchFamily="18" charset="0"/>
                <a:cs typeface="Times New Roman" panose="02020603050405020304" pitchFamily="18" charset="0"/>
              </a:rPr>
              <a:t>trời</a:t>
            </a:r>
            <a:r>
              <a:rPr lang="en-US" sz="1400" b="1" i="1" dirty="0" smtClean="0">
                <a:solidFill>
                  <a:srgbClr val="002060"/>
                </a:solidFill>
                <a:latin typeface="Times New Roman" panose="02020603050405020304" pitchFamily="18" charset="0"/>
                <a:cs typeface="Times New Roman" panose="02020603050405020304" pitchFamily="18" charset="0"/>
              </a:rPr>
              <a:t> </a:t>
            </a:r>
            <a:r>
              <a:rPr lang="en-US" sz="1400" b="1" i="1" dirty="0" err="1" smtClean="0">
                <a:solidFill>
                  <a:srgbClr val="002060"/>
                </a:solidFill>
                <a:latin typeface="Times New Roman" panose="02020603050405020304" pitchFamily="18" charset="0"/>
                <a:cs typeface="Times New Roman" panose="02020603050405020304" pitchFamily="18" charset="0"/>
              </a:rPr>
              <a:t>cầu</a:t>
            </a:r>
            <a:r>
              <a:rPr lang="en-US" sz="1400" b="1" i="1" dirty="0" smtClean="0">
                <a:solidFill>
                  <a:srgbClr val="002060"/>
                </a:solidFill>
                <a:latin typeface="Times New Roman" panose="02020603050405020304" pitchFamily="18" charset="0"/>
                <a:cs typeface="Times New Roman" panose="02020603050405020304" pitchFamily="18" charset="0"/>
              </a:rPr>
              <a:t> 10 </a:t>
            </a:r>
            <a:r>
              <a:rPr lang="en-US" sz="1400" b="1" i="1" dirty="0" err="1" smtClean="0">
                <a:solidFill>
                  <a:srgbClr val="002060"/>
                </a:solidFill>
                <a:latin typeface="Times New Roman" panose="02020603050405020304" pitchFamily="18" charset="0"/>
                <a:cs typeface="Times New Roman" panose="02020603050405020304" pitchFamily="18" charset="0"/>
              </a:rPr>
              <a:t>phương</a:t>
            </a:r>
            <a:r>
              <a:rPr lang="en-US" sz="1400" b="1" i="1" dirty="0" smtClean="0">
                <a:solidFill>
                  <a:srgbClr val="002060"/>
                </a:solidFill>
                <a:latin typeface="Times New Roman" panose="02020603050405020304" pitchFamily="18" charset="0"/>
                <a:cs typeface="Times New Roman" panose="02020603050405020304" pitchFamily="18" charset="0"/>
              </a:rPr>
              <a:t> </a:t>
            </a:r>
            <a:r>
              <a:rPr lang="en-US" sz="1400" b="1" i="1" dirty="0" err="1" smtClean="0">
                <a:solidFill>
                  <a:srgbClr val="002060"/>
                </a:solidFill>
                <a:latin typeface="Times New Roman" panose="02020603050405020304" pitchFamily="18" charset="0"/>
                <a:cs typeface="Times New Roman" panose="02020603050405020304" pitchFamily="18" charset="0"/>
              </a:rPr>
              <a:t>đất</a:t>
            </a:r>
            <a:r>
              <a:rPr lang="en-US" sz="1400" b="1" i="1" dirty="0" smtClean="0">
                <a:solidFill>
                  <a:srgbClr val="002060"/>
                </a:solidFill>
                <a:latin typeface="Times New Roman" panose="02020603050405020304" pitchFamily="18" charset="0"/>
                <a:cs typeface="Times New Roman" panose="02020603050405020304" pitchFamily="18" charset="0"/>
              </a:rPr>
              <a:t>, </a:t>
            </a:r>
            <a:r>
              <a:rPr lang="en-US" sz="1400" b="1" i="1" dirty="0" err="1" smtClean="0">
                <a:solidFill>
                  <a:srgbClr val="002060"/>
                </a:solidFill>
                <a:latin typeface="Times New Roman" panose="02020603050405020304" pitchFamily="18" charset="0"/>
                <a:cs typeface="Times New Roman" panose="02020603050405020304" pitchFamily="18" charset="0"/>
              </a:rPr>
              <a:t>xin</a:t>
            </a:r>
            <a:r>
              <a:rPr lang="en-US" sz="1400" b="1" i="1" dirty="0" smtClean="0">
                <a:solidFill>
                  <a:srgbClr val="002060"/>
                </a:solidFill>
                <a:latin typeface="Times New Roman" panose="02020603050405020304" pitchFamily="18" charset="0"/>
                <a:cs typeface="Times New Roman" panose="02020603050405020304" pitchFamily="18" charset="0"/>
              </a:rPr>
              <a:t> </a:t>
            </a:r>
            <a:r>
              <a:rPr lang="en-US" sz="1400" b="1" i="1" dirty="0" err="1" smtClean="0">
                <a:solidFill>
                  <a:srgbClr val="002060"/>
                </a:solidFill>
                <a:latin typeface="Times New Roman" panose="02020603050405020304" pitchFamily="18" charset="0"/>
                <a:cs typeface="Times New Roman" panose="02020603050405020304" pitchFamily="18" charset="0"/>
              </a:rPr>
              <a:t>cho</a:t>
            </a:r>
            <a:r>
              <a:rPr lang="en-US" sz="1400" b="1" i="1" dirty="0" smtClean="0">
                <a:solidFill>
                  <a:srgbClr val="002060"/>
                </a:solidFill>
                <a:latin typeface="Times New Roman" panose="02020603050405020304" pitchFamily="18" charset="0"/>
                <a:cs typeface="Times New Roman" panose="02020603050405020304" pitchFamily="18" charset="0"/>
              </a:rPr>
              <a:t> </a:t>
            </a:r>
            <a:r>
              <a:rPr lang="en-US" sz="1400" b="1" i="1" dirty="0" err="1" smtClean="0">
                <a:solidFill>
                  <a:srgbClr val="002060"/>
                </a:solidFill>
                <a:latin typeface="Times New Roman" panose="02020603050405020304" pitchFamily="18" charset="0"/>
                <a:cs typeface="Times New Roman" panose="02020603050405020304" pitchFamily="18" charset="0"/>
              </a:rPr>
              <a:t>tôi</a:t>
            </a:r>
            <a:r>
              <a:rPr lang="en-US" sz="1400" b="1" i="1" dirty="0" smtClean="0">
                <a:solidFill>
                  <a:srgbClr val="002060"/>
                </a:solidFill>
                <a:latin typeface="Times New Roman" panose="02020603050405020304" pitchFamily="18" charset="0"/>
                <a:cs typeface="Times New Roman" panose="02020603050405020304" pitchFamily="18" charset="0"/>
              </a:rPr>
              <a:t> may </a:t>
            </a:r>
            <a:r>
              <a:rPr lang="en-US" sz="1400" b="1" i="1" dirty="0" err="1" smtClean="0">
                <a:solidFill>
                  <a:srgbClr val="002060"/>
                </a:solidFill>
                <a:latin typeface="Times New Roman" panose="02020603050405020304" pitchFamily="18" charset="0"/>
                <a:cs typeface="Times New Roman" panose="02020603050405020304" pitchFamily="18" charset="0"/>
              </a:rPr>
              <a:t>mắn</a:t>
            </a:r>
            <a:r>
              <a:rPr lang="en-US" sz="1400" b="1" i="1" dirty="0" smtClean="0">
                <a:solidFill>
                  <a:srgbClr val="002060"/>
                </a:solidFill>
                <a:latin typeface="Times New Roman" panose="02020603050405020304" pitchFamily="18" charset="0"/>
                <a:cs typeface="Times New Roman" panose="02020603050405020304" pitchFamily="18" charset="0"/>
              </a:rPr>
              <a:t> </a:t>
            </a:r>
            <a:r>
              <a:rPr lang="en-US" sz="1400" b="1" i="1" dirty="0" err="1" smtClean="0">
                <a:solidFill>
                  <a:srgbClr val="002060"/>
                </a:solidFill>
                <a:latin typeface="Times New Roman" panose="02020603050405020304" pitchFamily="18" charset="0"/>
                <a:cs typeface="Times New Roman" panose="02020603050405020304" pitchFamily="18" charset="0"/>
              </a:rPr>
              <a:t>đi</a:t>
            </a:r>
            <a:r>
              <a:rPr lang="en-US" sz="1400" b="1" dirty="0" smtClean="0">
                <a:solidFill>
                  <a:srgbClr val="002060"/>
                </a:solidFill>
                <a:latin typeface="Times New Roman" panose="02020603050405020304" pitchFamily="18" charset="0"/>
                <a:cs typeface="Times New Roman" panose="02020603050405020304" pitchFamily="18" charset="0"/>
              </a:rPr>
              <a:t>”.</a:t>
            </a:r>
          </a:p>
          <a:p>
            <a:pPr defTabSz="914393">
              <a:lnSpc>
                <a:spcPct val="150000"/>
              </a:lnSpc>
            </a:pPr>
            <a:r>
              <a:rPr lang="en-US" sz="1400" b="1" dirty="0" err="1" smtClean="0">
                <a:solidFill>
                  <a:srgbClr val="002060"/>
                </a:solidFill>
                <a:latin typeface="Times New Roman" panose="02020603050405020304" pitchFamily="18" charset="0"/>
                <a:cs typeface="Times New Roman" panose="02020603050405020304" pitchFamily="18" charset="0"/>
              </a:rPr>
              <a:t>Tèo</a:t>
            </a:r>
            <a:r>
              <a:rPr lang="en-US" sz="1400" b="1" dirty="0" smtClean="0">
                <a:solidFill>
                  <a:srgbClr val="002060"/>
                </a:solidFill>
                <a:latin typeface="Times New Roman" panose="02020603050405020304" pitchFamily="18" charset="0"/>
                <a:cs typeface="Times New Roman" panose="02020603050405020304" pitchFamily="18" charset="0"/>
              </a:rPr>
              <a:t>: ồ, </a:t>
            </a:r>
            <a:r>
              <a:rPr lang="en-US" sz="1400" b="1" dirty="0" err="1" smtClean="0">
                <a:solidFill>
                  <a:srgbClr val="002060"/>
                </a:solidFill>
                <a:latin typeface="Times New Roman" panose="02020603050405020304" pitchFamily="18" charset="0"/>
                <a:cs typeface="Times New Roman" panose="02020603050405020304" pitchFamily="18" charset="0"/>
              </a:rPr>
              <a:t>thì</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ra</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là</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vậy</a:t>
            </a:r>
            <a:r>
              <a:rPr lang="en-US" sz="1400" b="1" dirty="0" smtClean="0">
                <a:solidFill>
                  <a:srgbClr val="002060"/>
                </a:solidFill>
                <a:latin typeface="Times New Roman" panose="02020603050405020304" pitchFamily="18" charset="0"/>
                <a:cs typeface="Times New Roman" panose="02020603050405020304" pitchFamily="18" charset="0"/>
              </a:rPr>
              <a:t>. </a:t>
            </a:r>
          </a:p>
          <a:p>
            <a:pPr defTabSz="914393">
              <a:lnSpc>
                <a:spcPct val="150000"/>
              </a:lnSpc>
            </a:pPr>
            <a:r>
              <a:rPr lang="en-US" sz="1400" b="1" dirty="0" err="1" smtClean="0">
                <a:solidFill>
                  <a:srgbClr val="002060"/>
                </a:solidFill>
                <a:latin typeface="Times New Roman" panose="02020603050405020304" pitchFamily="18" charset="0"/>
                <a:cs typeface="Times New Roman" panose="02020603050405020304" pitchFamily="18" charset="0"/>
              </a:rPr>
              <a:t>Cô</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giáo</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a:solidFill>
                  <a:srgbClr val="002060"/>
                </a:solidFill>
                <a:latin typeface="Times New Roman" panose="02020603050405020304" pitchFamily="18" charset="0"/>
                <a:cs typeface="Times New Roman" panose="02020603050405020304" pitchFamily="18" charset="0"/>
              </a:rPr>
              <a:t>T</a:t>
            </a:r>
            <a:r>
              <a:rPr lang="en-US" sz="1400" b="1" dirty="0" err="1" smtClean="0">
                <a:solidFill>
                  <a:srgbClr val="002060"/>
                </a:solidFill>
                <a:latin typeface="Times New Roman" panose="02020603050405020304" pitchFamily="18" charset="0"/>
                <a:cs typeface="Times New Roman" panose="02020603050405020304" pitchFamily="18" charset="0"/>
              </a:rPr>
              <a:t>èo</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em</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hãy</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cho</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cô</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biết</a:t>
            </a:r>
            <a:r>
              <a:rPr lang="en-US" sz="1400" b="1" dirty="0" smtClean="0">
                <a:solidFill>
                  <a:srgbClr val="002060"/>
                </a:solidFill>
                <a:latin typeface="Times New Roman" panose="02020603050405020304" pitchFamily="18" charset="0"/>
                <a:cs typeface="Times New Roman" panose="02020603050405020304" pitchFamily="18" charset="0"/>
              </a:rPr>
              <a:t> 9+ 1= </a:t>
            </a:r>
            <a:r>
              <a:rPr lang="en-US" sz="1400" b="1" dirty="0" err="1" smtClean="0">
                <a:solidFill>
                  <a:srgbClr val="002060"/>
                </a:solidFill>
                <a:latin typeface="Times New Roman" panose="02020603050405020304" pitchFamily="18" charset="0"/>
                <a:cs typeface="Times New Roman" panose="02020603050405020304" pitchFamily="18" charset="0"/>
              </a:rPr>
              <a:t>mấy</a:t>
            </a:r>
            <a:r>
              <a:rPr lang="en-US" sz="1400" b="1" dirty="0" smtClean="0">
                <a:solidFill>
                  <a:srgbClr val="002060"/>
                </a:solidFill>
                <a:latin typeface="Times New Roman" panose="02020603050405020304" pitchFamily="18" charset="0"/>
                <a:cs typeface="Times New Roman" panose="02020603050405020304" pitchFamily="18" charset="0"/>
              </a:rPr>
              <a:t>? </a:t>
            </a:r>
          </a:p>
          <a:p>
            <a:pPr defTabSz="914393">
              <a:lnSpc>
                <a:spcPct val="150000"/>
              </a:lnSpc>
            </a:pPr>
            <a:r>
              <a:rPr lang="en-US" sz="1400" b="1" dirty="0" err="1" smtClean="0">
                <a:solidFill>
                  <a:srgbClr val="002060"/>
                </a:solidFill>
                <a:latin typeface="Times New Roman" panose="02020603050405020304" pitchFamily="18" charset="0"/>
                <a:cs typeface="Times New Roman" panose="02020603050405020304" pitchFamily="18" charset="0"/>
              </a:rPr>
              <a:t>Tèo</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dạ</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em</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thưa</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cô</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là</a:t>
            </a:r>
            <a:r>
              <a:rPr lang="en-US" sz="1400" b="1" dirty="0" smtClean="0">
                <a:solidFill>
                  <a:srgbClr val="002060"/>
                </a:solidFill>
                <a:latin typeface="Times New Roman" panose="02020603050405020304" pitchFamily="18" charset="0"/>
                <a:cs typeface="Times New Roman" panose="02020603050405020304" pitchFamily="18" charset="0"/>
              </a:rPr>
              <a:t> </a:t>
            </a:r>
          </a:p>
          <a:p>
            <a:pPr defTabSz="914393">
              <a:lnSpc>
                <a:spcPct val="150000"/>
              </a:lnSpc>
            </a:pPr>
            <a:r>
              <a:rPr lang="en-US" sz="1400" b="1" dirty="0" err="1" smtClean="0">
                <a:solidFill>
                  <a:srgbClr val="002060"/>
                </a:solidFill>
                <a:latin typeface="Times New Roman" panose="02020603050405020304" pitchFamily="18" charset="0"/>
                <a:cs typeface="Times New Roman" panose="02020603050405020304" pitchFamily="18" charset="0"/>
              </a:rPr>
              <a:t>Tí</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đọc</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thần</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chú</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đi</a:t>
            </a:r>
            <a:r>
              <a:rPr lang="en-US" sz="1400" b="1" dirty="0" smtClean="0">
                <a:solidFill>
                  <a:srgbClr val="002060"/>
                </a:solidFill>
                <a:latin typeface="Times New Roman" panose="02020603050405020304" pitchFamily="18" charset="0"/>
                <a:cs typeface="Times New Roman" panose="02020603050405020304" pitchFamily="18" charset="0"/>
              </a:rPr>
              <a:t> </a:t>
            </a:r>
          </a:p>
          <a:p>
            <a:pPr defTabSz="914393">
              <a:lnSpc>
                <a:spcPct val="150000"/>
              </a:lnSpc>
            </a:pPr>
            <a:r>
              <a:rPr lang="en-US" sz="1400" b="1" dirty="0" err="1" smtClean="0">
                <a:solidFill>
                  <a:srgbClr val="002060"/>
                </a:solidFill>
                <a:latin typeface="Times New Roman" panose="02020603050405020304" pitchFamily="18" charset="0"/>
                <a:cs typeface="Times New Roman" panose="02020603050405020304" pitchFamily="18" charset="0"/>
              </a:rPr>
              <a:t>Tèo</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i="1" dirty="0" err="1" smtClean="0">
                <a:solidFill>
                  <a:srgbClr val="002060"/>
                </a:solidFill>
                <a:latin typeface="Times New Roman" panose="02020603050405020304" pitchFamily="18" charset="0"/>
                <a:cs typeface="Times New Roman" panose="02020603050405020304" pitchFamily="18" charset="0"/>
              </a:rPr>
              <a:t>cầu</a:t>
            </a:r>
            <a:r>
              <a:rPr lang="en-US" sz="1400" b="1" i="1" dirty="0" smtClean="0">
                <a:solidFill>
                  <a:srgbClr val="002060"/>
                </a:solidFill>
                <a:latin typeface="Times New Roman" panose="02020603050405020304" pitchFamily="18" charset="0"/>
                <a:cs typeface="Times New Roman" panose="02020603050405020304" pitchFamily="18" charset="0"/>
              </a:rPr>
              <a:t> 9 </a:t>
            </a:r>
            <a:r>
              <a:rPr lang="en-US" sz="1400" b="1" i="1" dirty="0" err="1" smtClean="0">
                <a:solidFill>
                  <a:srgbClr val="002060"/>
                </a:solidFill>
                <a:latin typeface="Times New Roman" panose="02020603050405020304" pitchFamily="18" charset="0"/>
                <a:cs typeface="Times New Roman" panose="02020603050405020304" pitchFamily="18" charset="0"/>
              </a:rPr>
              <a:t>phương</a:t>
            </a:r>
            <a:r>
              <a:rPr lang="en-US" sz="1400" b="1" i="1" dirty="0" smtClean="0">
                <a:solidFill>
                  <a:srgbClr val="002060"/>
                </a:solidFill>
                <a:latin typeface="Times New Roman" panose="02020603050405020304" pitchFamily="18" charset="0"/>
                <a:cs typeface="Times New Roman" panose="02020603050405020304" pitchFamily="18" charset="0"/>
              </a:rPr>
              <a:t> </a:t>
            </a:r>
            <a:r>
              <a:rPr lang="en-US" sz="1400" b="1" i="1" dirty="0" err="1" smtClean="0">
                <a:solidFill>
                  <a:srgbClr val="002060"/>
                </a:solidFill>
                <a:latin typeface="Times New Roman" panose="02020603050405020304" pitchFamily="18" charset="0"/>
                <a:cs typeface="Times New Roman" panose="02020603050405020304" pitchFamily="18" charset="0"/>
              </a:rPr>
              <a:t>trời</a:t>
            </a:r>
            <a:r>
              <a:rPr lang="en-US" sz="1400" b="1" i="1" dirty="0" smtClean="0">
                <a:solidFill>
                  <a:srgbClr val="002060"/>
                </a:solidFill>
                <a:latin typeface="Times New Roman" panose="02020603050405020304" pitchFamily="18" charset="0"/>
                <a:cs typeface="Times New Roman" panose="02020603050405020304" pitchFamily="18" charset="0"/>
              </a:rPr>
              <a:t> </a:t>
            </a:r>
            <a:r>
              <a:rPr lang="en-US" sz="1400" b="1" i="1" dirty="0" err="1" smtClean="0">
                <a:solidFill>
                  <a:srgbClr val="002060"/>
                </a:solidFill>
                <a:latin typeface="Times New Roman" panose="02020603050405020304" pitchFamily="18" charset="0"/>
                <a:cs typeface="Times New Roman" panose="02020603050405020304" pitchFamily="18" charset="0"/>
              </a:rPr>
              <a:t>cầu</a:t>
            </a:r>
            <a:r>
              <a:rPr lang="en-US" sz="1400" b="1" i="1" dirty="0" smtClean="0">
                <a:solidFill>
                  <a:srgbClr val="002060"/>
                </a:solidFill>
                <a:latin typeface="Times New Roman" panose="02020603050405020304" pitchFamily="18" charset="0"/>
                <a:cs typeface="Times New Roman" panose="02020603050405020304" pitchFamily="18" charset="0"/>
              </a:rPr>
              <a:t> </a:t>
            </a:r>
            <a:r>
              <a:rPr lang="en-US" sz="1400" b="1" i="1" dirty="0" err="1" smtClean="0">
                <a:solidFill>
                  <a:srgbClr val="002060"/>
                </a:solidFill>
                <a:latin typeface="Times New Roman" panose="02020603050405020304" pitchFamily="18" charset="0"/>
                <a:cs typeface="Times New Roman" panose="02020603050405020304" pitchFamily="18" charset="0"/>
              </a:rPr>
              <a:t>mười</a:t>
            </a:r>
            <a:r>
              <a:rPr lang="en-US" sz="1400" b="1" i="1" dirty="0" smtClean="0">
                <a:solidFill>
                  <a:srgbClr val="002060"/>
                </a:solidFill>
                <a:latin typeface="Times New Roman" panose="02020603050405020304" pitchFamily="18" charset="0"/>
                <a:cs typeface="Times New Roman" panose="02020603050405020304" pitchFamily="18" charset="0"/>
              </a:rPr>
              <a:t> </a:t>
            </a:r>
            <a:r>
              <a:rPr lang="en-US" sz="1400" b="1" i="1" dirty="0" err="1" smtClean="0">
                <a:solidFill>
                  <a:srgbClr val="002060"/>
                </a:solidFill>
                <a:latin typeface="Times New Roman" panose="02020603050405020304" pitchFamily="18" charset="0"/>
                <a:cs typeface="Times New Roman" panose="02020603050405020304" pitchFamily="18" charset="0"/>
              </a:rPr>
              <a:t>phương</a:t>
            </a:r>
            <a:r>
              <a:rPr lang="en-US" sz="1400" b="1" i="1" dirty="0" smtClean="0">
                <a:solidFill>
                  <a:srgbClr val="002060"/>
                </a:solidFill>
                <a:latin typeface="Times New Roman" panose="02020603050405020304" pitchFamily="18" charset="0"/>
                <a:cs typeface="Times New Roman" panose="02020603050405020304" pitchFamily="18" charset="0"/>
              </a:rPr>
              <a:t> </a:t>
            </a:r>
            <a:r>
              <a:rPr lang="en-US" sz="1400" b="1" i="1" dirty="0" err="1" smtClean="0">
                <a:solidFill>
                  <a:srgbClr val="002060"/>
                </a:solidFill>
                <a:latin typeface="Times New Roman" panose="02020603050405020304" pitchFamily="18" charset="0"/>
                <a:cs typeface="Times New Roman" panose="02020603050405020304" pitchFamily="18" charset="0"/>
              </a:rPr>
              <a:t>đất</a:t>
            </a:r>
            <a:r>
              <a:rPr lang="en-US" sz="1400" b="1" i="1" dirty="0" smtClean="0">
                <a:solidFill>
                  <a:srgbClr val="002060"/>
                </a:solidFill>
                <a:latin typeface="Times New Roman" panose="02020603050405020304" pitchFamily="18" charset="0"/>
                <a:cs typeface="Times New Roman" panose="02020603050405020304" pitchFamily="18" charset="0"/>
              </a:rPr>
              <a:t>, </a:t>
            </a:r>
            <a:r>
              <a:rPr lang="en-US" sz="1400" b="1" i="1" dirty="0" err="1" smtClean="0">
                <a:solidFill>
                  <a:srgbClr val="002060"/>
                </a:solidFill>
                <a:latin typeface="Times New Roman" panose="02020603050405020304" pitchFamily="18" charset="0"/>
                <a:cs typeface="Times New Roman" panose="02020603050405020304" pitchFamily="18" charset="0"/>
              </a:rPr>
              <a:t>xin</a:t>
            </a:r>
            <a:r>
              <a:rPr lang="en-US" sz="1400" b="1" i="1" dirty="0" smtClean="0">
                <a:solidFill>
                  <a:srgbClr val="002060"/>
                </a:solidFill>
                <a:latin typeface="Times New Roman" panose="02020603050405020304" pitchFamily="18" charset="0"/>
                <a:cs typeface="Times New Roman" panose="02020603050405020304" pitchFamily="18" charset="0"/>
              </a:rPr>
              <a:t> </a:t>
            </a:r>
            <a:r>
              <a:rPr lang="en-US" sz="1400" b="1" i="1" dirty="0" err="1" smtClean="0">
                <a:solidFill>
                  <a:srgbClr val="002060"/>
                </a:solidFill>
                <a:latin typeface="Times New Roman" panose="02020603050405020304" pitchFamily="18" charset="0"/>
                <a:cs typeface="Times New Roman" panose="02020603050405020304" pitchFamily="18" charset="0"/>
              </a:rPr>
              <a:t>cho</a:t>
            </a:r>
            <a:r>
              <a:rPr lang="en-US" sz="1400" b="1" i="1" dirty="0" smtClean="0">
                <a:solidFill>
                  <a:srgbClr val="002060"/>
                </a:solidFill>
                <a:latin typeface="Times New Roman" panose="02020603050405020304" pitchFamily="18" charset="0"/>
                <a:cs typeface="Times New Roman" panose="02020603050405020304" pitchFamily="18" charset="0"/>
              </a:rPr>
              <a:t> </a:t>
            </a:r>
            <a:r>
              <a:rPr lang="en-US" sz="1400" b="1" i="1" dirty="0" err="1" smtClean="0">
                <a:solidFill>
                  <a:srgbClr val="002060"/>
                </a:solidFill>
                <a:latin typeface="Times New Roman" panose="02020603050405020304" pitchFamily="18" charset="0"/>
                <a:cs typeface="Times New Roman" panose="02020603050405020304" pitchFamily="18" charset="0"/>
              </a:rPr>
              <a:t>tôi</a:t>
            </a:r>
            <a:r>
              <a:rPr lang="en-US" sz="1400" b="1" i="1" dirty="0" smtClean="0">
                <a:solidFill>
                  <a:srgbClr val="002060"/>
                </a:solidFill>
                <a:latin typeface="Times New Roman" panose="02020603050405020304" pitchFamily="18" charset="0"/>
                <a:cs typeface="Times New Roman" panose="02020603050405020304" pitchFamily="18" charset="0"/>
              </a:rPr>
              <a:t> may </a:t>
            </a:r>
            <a:r>
              <a:rPr lang="en-US" sz="1400" b="1" i="1" dirty="0" err="1" smtClean="0">
                <a:solidFill>
                  <a:srgbClr val="002060"/>
                </a:solidFill>
                <a:latin typeface="Times New Roman" panose="02020603050405020304" pitchFamily="18" charset="0"/>
                <a:cs typeface="Times New Roman" panose="02020603050405020304" pitchFamily="18" charset="0"/>
              </a:rPr>
              <a:t>mắn</a:t>
            </a:r>
            <a:r>
              <a:rPr lang="en-US" sz="1400" b="1" i="1" dirty="0" smtClean="0">
                <a:solidFill>
                  <a:srgbClr val="002060"/>
                </a:solidFill>
                <a:latin typeface="Times New Roman" panose="02020603050405020304" pitchFamily="18" charset="0"/>
                <a:cs typeface="Times New Roman" panose="02020603050405020304" pitchFamily="18" charset="0"/>
              </a:rPr>
              <a:t> </a:t>
            </a:r>
            <a:r>
              <a:rPr lang="en-US" sz="1400" b="1" i="1" dirty="0" err="1" smtClean="0">
                <a:solidFill>
                  <a:srgbClr val="002060"/>
                </a:solidFill>
                <a:latin typeface="Times New Roman" panose="02020603050405020304" pitchFamily="18" charset="0"/>
                <a:cs typeface="Times New Roman" panose="02020603050405020304" pitchFamily="18" charset="0"/>
              </a:rPr>
              <a:t>đi</a:t>
            </a:r>
            <a:r>
              <a:rPr lang="en-US" sz="1400" b="1" dirty="0" smtClean="0">
                <a:solidFill>
                  <a:srgbClr val="002060"/>
                </a:solidFill>
                <a:latin typeface="Times New Roman" panose="02020603050405020304" pitchFamily="18" charset="0"/>
                <a:cs typeface="Times New Roman" panose="02020603050405020304" pitchFamily="18" charset="0"/>
              </a:rPr>
              <a:t>. </a:t>
            </a:r>
          </a:p>
          <a:p>
            <a:pPr defTabSz="914393">
              <a:lnSpc>
                <a:spcPct val="150000"/>
              </a:lnSpc>
            </a:pPr>
            <a:r>
              <a:rPr lang="en-US" sz="1400" b="1" dirty="0" err="1" smtClean="0">
                <a:solidFill>
                  <a:srgbClr val="002060"/>
                </a:solidFill>
                <a:latin typeface="Times New Roman" panose="02020603050405020304" pitchFamily="18" charset="0"/>
                <a:cs typeface="Times New Roman" panose="02020603050405020304" pitchFamily="18" charset="0"/>
              </a:rPr>
              <a:t>Tèo</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th</a:t>
            </a:r>
            <a:r>
              <a:rPr lang="vi-VN" sz="1400" b="1" dirty="0" smtClean="0">
                <a:solidFill>
                  <a:srgbClr val="002060"/>
                </a:solidFill>
                <a:latin typeface="Times New Roman" panose="02020603050405020304" pitchFamily="18" charset="0"/>
                <a:cs typeface="Times New Roman" panose="02020603050405020304" pitchFamily="18" charset="0"/>
              </a:rPr>
              <a:t>ư</a:t>
            </a:r>
            <a:r>
              <a:rPr lang="en-US" sz="1400" b="1" dirty="0" smtClean="0">
                <a:solidFill>
                  <a:srgbClr val="002060"/>
                </a:solidFill>
                <a:latin typeface="Times New Roman" panose="02020603050405020304" pitchFamily="18" charset="0"/>
                <a:cs typeface="Times New Roman" panose="02020603050405020304" pitchFamily="18" charset="0"/>
              </a:rPr>
              <a:t>a </a:t>
            </a:r>
            <a:r>
              <a:rPr lang="en-US" sz="1400" b="1" dirty="0" err="1" smtClean="0">
                <a:solidFill>
                  <a:srgbClr val="002060"/>
                </a:solidFill>
                <a:latin typeface="Times New Roman" panose="02020603050405020304" pitchFamily="18" charset="0"/>
                <a:cs typeface="Times New Roman" panose="02020603050405020304" pitchFamily="18" charset="0"/>
              </a:rPr>
              <a:t>cô</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là</a:t>
            </a:r>
            <a:r>
              <a:rPr lang="en-US" sz="1400" b="1" dirty="0" smtClean="0">
                <a:solidFill>
                  <a:srgbClr val="002060"/>
                </a:solidFill>
                <a:latin typeface="Times New Roman" panose="02020603050405020304" pitchFamily="18" charset="0"/>
                <a:cs typeface="Times New Roman" panose="02020603050405020304" pitchFamily="18" charset="0"/>
              </a:rPr>
              <a:t> 8 ạ.</a:t>
            </a:r>
          </a:p>
          <a:p>
            <a:pPr defTabSz="914393">
              <a:lnSpc>
                <a:spcPct val="150000"/>
              </a:lnSpc>
            </a:pPr>
            <a:r>
              <a:rPr lang="en-US" sz="1400" b="1" dirty="0" err="1" smtClean="0">
                <a:solidFill>
                  <a:srgbClr val="002060"/>
                </a:solidFill>
                <a:latin typeface="Times New Roman" panose="02020603050405020304" pitchFamily="18" charset="0"/>
                <a:cs typeface="Times New Roman" panose="02020603050405020304" pitchFamily="18" charset="0"/>
              </a:rPr>
              <a:t>Cô</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giáo</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ch</a:t>
            </a:r>
            <a:r>
              <a:rPr lang="vi-VN" sz="1400" b="1" dirty="0" smtClean="0">
                <a:solidFill>
                  <a:srgbClr val="002060"/>
                </a:solidFill>
                <a:latin typeface="Times New Roman" panose="02020603050405020304" pitchFamily="18" charset="0"/>
                <a:cs typeface="Times New Roman" panose="02020603050405020304" pitchFamily="18" charset="0"/>
              </a:rPr>
              <a:t>ư</a:t>
            </a:r>
            <a:r>
              <a:rPr lang="en-US" sz="1400" b="1" dirty="0" smtClean="0">
                <a:solidFill>
                  <a:srgbClr val="002060"/>
                </a:solidFill>
                <a:latin typeface="Times New Roman" panose="02020603050405020304" pitchFamily="18" charset="0"/>
                <a:cs typeface="Times New Roman" panose="02020603050405020304" pitchFamily="18" charset="0"/>
              </a:rPr>
              <a:t>a </a:t>
            </a:r>
            <a:r>
              <a:rPr lang="en-US" sz="1400" b="1" dirty="0" err="1" smtClean="0">
                <a:solidFill>
                  <a:srgbClr val="002060"/>
                </a:solidFill>
                <a:latin typeface="Times New Roman" panose="02020603050405020304" pitchFamily="18" charset="0"/>
                <a:cs typeface="Times New Roman" panose="02020603050405020304" pitchFamily="18" charset="0"/>
              </a:rPr>
              <a:t>đúng</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rồi</a:t>
            </a:r>
            <a:r>
              <a:rPr lang="en-US" sz="1400" b="1" dirty="0" smtClean="0">
                <a:solidFill>
                  <a:srgbClr val="002060"/>
                </a:solidFill>
                <a:latin typeface="Times New Roman" panose="02020603050405020304" pitchFamily="18" charset="0"/>
                <a:cs typeface="Times New Roman" panose="02020603050405020304" pitchFamily="18" charset="0"/>
              </a:rPr>
              <a:t>.</a:t>
            </a:r>
          </a:p>
          <a:p>
            <a:pPr defTabSz="914393">
              <a:lnSpc>
                <a:spcPct val="150000"/>
              </a:lnSpc>
            </a:pPr>
            <a:r>
              <a:rPr lang="en-US" sz="1400" b="1" dirty="0" err="1" smtClean="0">
                <a:solidFill>
                  <a:srgbClr val="002060"/>
                </a:solidFill>
                <a:latin typeface="Times New Roman" panose="02020603050405020304" pitchFamily="18" charset="0"/>
                <a:cs typeface="Times New Roman" panose="02020603050405020304" pitchFamily="18" charset="0"/>
              </a:rPr>
              <a:t>Tèo</a:t>
            </a:r>
            <a:r>
              <a:rPr lang="en-US" sz="1400" b="1" dirty="0" smtClean="0">
                <a:solidFill>
                  <a:srgbClr val="002060"/>
                </a:solidFill>
                <a:latin typeface="Times New Roman" panose="02020603050405020304" pitchFamily="18" charset="0"/>
                <a:cs typeface="Times New Roman" panose="02020603050405020304" pitchFamily="18" charset="0"/>
              </a:rPr>
              <a:t>: ơ </a:t>
            </a:r>
            <a:r>
              <a:rPr lang="en-US" sz="1400" b="1" dirty="0" err="1" smtClean="0">
                <a:solidFill>
                  <a:srgbClr val="002060"/>
                </a:solidFill>
                <a:latin typeface="Times New Roman" panose="02020603050405020304" pitchFamily="18" charset="0"/>
                <a:cs typeface="Times New Roman" panose="02020603050405020304" pitchFamily="18" charset="0"/>
              </a:rPr>
              <a:t>Tí</a:t>
            </a:r>
            <a:r>
              <a:rPr lang="en-US" sz="1400" b="1" dirty="0" smtClean="0">
                <a:solidFill>
                  <a:srgbClr val="002060"/>
                </a:solidFill>
                <a:latin typeface="Times New Roman" panose="02020603050405020304" pitchFamily="18" charset="0"/>
                <a:cs typeface="Times New Roman" panose="02020603050405020304" pitchFamily="18" charset="0"/>
              </a:rPr>
              <a:t> </a:t>
            </a:r>
          </a:p>
          <a:p>
            <a:pPr defTabSz="914393">
              <a:lnSpc>
                <a:spcPct val="150000"/>
              </a:lnSpc>
            </a:pPr>
            <a:r>
              <a:rPr lang="en-US" sz="1400" b="1" dirty="0" err="1" smtClean="0">
                <a:solidFill>
                  <a:srgbClr val="002060"/>
                </a:solidFill>
                <a:latin typeface="Times New Roman" panose="02020603050405020304" pitchFamily="18" charset="0"/>
                <a:cs typeface="Times New Roman" panose="02020603050405020304" pitchFamily="18" charset="0"/>
              </a:rPr>
              <a:t>Tí</a:t>
            </a:r>
            <a:r>
              <a:rPr lang="en-US" sz="1400" b="1" dirty="0" smtClean="0">
                <a:solidFill>
                  <a:srgbClr val="002060"/>
                </a:solidFill>
                <a:latin typeface="Times New Roman" panose="02020603050405020304" pitchFamily="18" charset="0"/>
                <a:cs typeface="Times New Roman" panose="02020603050405020304" pitchFamily="18" charset="0"/>
              </a:rPr>
              <a:t>: </a:t>
            </a:r>
            <a:r>
              <a:rPr lang="en-US" sz="1400" b="1" dirty="0" err="1" smtClean="0">
                <a:solidFill>
                  <a:srgbClr val="002060"/>
                </a:solidFill>
                <a:latin typeface="Times New Roman" panose="02020603050405020304" pitchFamily="18" charset="0"/>
                <a:cs typeface="Times New Roman" panose="02020603050405020304" pitchFamily="18" charset="0"/>
              </a:rPr>
              <a:t>hahahah</a:t>
            </a:r>
            <a:r>
              <a:rPr lang="en-US" sz="1400" b="1" dirty="0" smtClean="0">
                <a:solidFill>
                  <a:srgbClr val="002060"/>
                </a:solidFill>
                <a:latin typeface="Times New Roman" panose="02020603050405020304" pitchFamily="18" charset="0"/>
                <a:cs typeface="Times New Roman" panose="02020603050405020304" pitchFamily="18" charset="0"/>
              </a:rPr>
              <a:t> 😊</a:t>
            </a:r>
          </a:p>
          <a:p>
            <a:pPr defTabSz="914393">
              <a:lnSpc>
                <a:spcPct val="150000"/>
              </a:lnSpc>
            </a:pPr>
            <a:r>
              <a:rPr lang="en-US" sz="1400" b="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400" b="1" i="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Tác </a:t>
            </a:r>
            <a:r>
              <a:rPr lang="en-US" sz="1400" b="1" i="1" dirty="0" err="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giả</a:t>
            </a:r>
            <a:r>
              <a:rPr lang="en-US" sz="1400" b="1"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4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N</a:t>
            </a:r>
            <a:r>
              <a:rPr lang="en-US" sz="1400" b="1" i="1" dirty="0" err="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gọc</a:t>
            </a:r>
            <a:r>
              <a:rPr lang="en-US" sz="1400" b="1"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4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M</a:t>
            </a:r>
            <a:r>
              <a:rPr lang="en-US" sz="1400" b="1"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inh</a:t>
            </a:r>
            <a:endParaRPr lang="en-US" sz="14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08866" y="1248032"/>
            <a:ext cx="2196736" cy="1592976"/>
          </a:xfrm>
          <a:prstGeom prst="rect">
            <a:avLst/>
          </a:prstGeom>
        </p:spPr>
      </p:pic>
      <p:sp>
        <p:nvSpPr>
          <p:cNvPr id="8" name="Rectangle 7"/>
          <p:cNvSpPr/>
          <p:nvPr/>
        </p:nvSpPr>
        <p:spPr>
          <a:xfrm>
            <a:off x="1718911" y="167422"/>
            <a:ext cx="3653564" cy="457433"/>
          </a:xfrm>
          <a:prstGeom prst="rect">
            <a:avLst/>
          </a:prstGeom>
        </p:spPr>
        <p:txBody>
          <a:bodyPr wrap="none">
            <a:spAutoFit/>
          </a:bodyPr>
          <a:lstStyle/>
          <a:p>
            <a:pPr algn="ctr" defTabSz="914393">
              <a:lnSpc>
                <a:spcPct val="150000"/>
              </a:lnSpc>
            </a:pPr>
            <a:r>
              <a:rPr lang="en-US" b="1">
                <a:solidFill>
                  <a:srgbClr val="EE1B59"/>
                </a:solidFill>
                <a:latin typeface="Broadway" panose="04040905080B02020502" pitchFamily="82" charset="0"/>
                <a:cs typeface="Times New Roman" panose="02020603050405020304" pitchFamily="18" charset="0"/>
              </a:rPr>
              <a:t>LỚP HỌC NHÍ NHỐ CÙNG TÍ </a:t>
            </a:r>
            <a:r>
              <a:rPr lang="en-US" b="1">
                <a:solidFill>
                  <a:srgbClr val="EE1B59"/>
                </a:solidFill>
                <a:latin typeface="Broadway" panose="04040905080B02020502" pitchFamily="82" charset="0"/>
                <a:cs typeface="Times New Roman" panose="02020603050405020304" pitchFamily="18" charset="0"/>
                <a:sym typeface="Segoe UI Emoji" panose="020B0502040204020203" pitchFamily="34" charset="0"/>
              </a:rPr>
              <a:t>😊</a:t>
            </a:r>
            <a:endParaRPr lang="en-US" b="1" dirty="0">
              <a:solidFill>
                <a:srgbClr val="EE1B59"/>
              </a:solidFill>
              <a:latin typeface="Broadway" panose="04040905080B02020502" pitchFamily="82" charset="0"/>
              <a:cs typeface="Times New Roman" panose="02020603050405020304" pitchFamily="18" charset="0"/>
            </a:endParaRPr>
          </a:p>
        </p:txBody>
      </p:sp>
    </p:spTree>
    <p:extLst>
      <p:ext uri="{BB962C8B-B14F-4D97-AF65-F5344CB8AC3E}">
        <p14:creationId xmlns:p14="http://schemas.microsoft.com/office/powerpoint/2010/main" val="326298126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l="6666" t="26564" r="9444" b="66104"/>
          <a:stretch/>
        </p:blipFill>
        <p:spPr>
          <a:xfrm>
            <a:off x="600215" y="411029"/>
            <a:ext cx="2603500" cy="1007275"/>
          </a:xfrm>
          <a:prstGeom prst="rect">
            <a:avLst/>
          </a:prstGeom>
        </p:spPr>
      </p:pic>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l="12791" t="48160" r="33513" b="37309"/>
          <a:stretch/>
        </p:blipFill>
        <p:spPr>
          <a:xfrm>
            <a:off x="1207063" y="4786540"/>
            <a:ext cx="4412404" cy="1137375"/>
          </a:xfrm>
          <a:prstGeom prst="rect">
            <a:avLst/>
          </a:prstGeom>
        </p:spPr>
      </p:pic>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t="44306" b="27322"/>
          <a:stretch/>
        </p:blipFill>
        <p:spPr>
          <a:xfrm>
            <a:off x="0" y="7124700"/>
            <a:ext cx="6858000" cy="2781300"/>
          </a:xfrm>
          <a:prstGeom prst="rect">
            <a:avLst/>
          </a:prstGeom>
        </p:spPr>
      </p:pic>
      <p:sp>
        <p:nvSpPr>
          <p:cNvPr id="5" name="Rectangle 3">
            <a:extLst>
              <a:ext uri="{FF2B5EF4-FFF2-40B4-BE49-F238E27FC236}">
                <a16:creationId xmlns:a16="http://schemas.microsoft.com/office/drawing/2014/main" id="{D89C56FD-6DC6-46A9-9294-715879E87E8C}"/>
              </a:ext>
            </a:extLst>
          </p:cNvPr>
          <p:cNvSpPr>
            <a:spLocks noChangeArrowheads="1"/>
          </p:cNvSpPr>
          <p:nvPr/>
        </p:nvSpPr>
        <p:spPr bwMode="auto">
          <a:xfrm>
            <a:off x="-152399" y="-408722"/>
            <a:ext cx="6858001" cy="309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1" tIns="45720" rIns="91441" bIns="45720" numCol="1" anchor="ctr" anchorCtr="0" compatLnSpc="1">
            <a:prstTxWarp prst="textNoShape">
              <a:avLst/>
            </a:prstTxWarp>
            <a:spAutoFit/>
          </a:bodyPr>
          <a:lstStyle/>
          <a:p>
            <a:pPr marL="0" marR="0" lvl="0" indent="0" algn="l" defTabSz="914393" rtl="0" eaLnBrk="1" fontAlgn="auto" latinLnBrk="0" hangingPunct="1">
              <a:lnSpc>
                <a:spcPct val="100000"/>
              </a:lnSpc>
              <a:spcBef>
                <a:spcPts val="0"/>
              </a:spcBef>
              <a:spcAft>
                <a:spcPts val="0"/>
              </a:spcAft>
              <a:buClrTx/>
              <a:buSzTx/>
              <a:buFontTx/>
              <a:buNone/>
              <a:tabLst/>
              <a:defRPr/>
            </a:pPr>
            <a:endParaRPr kumimoji="0" lang="en-US" sz="1411" b="0" i="0" u="none" strike="noStrike" kern="1200" cap="none" spc="0" normalizeH="0" baseline="0" noProof="0">
              <a:ln>
                <a:noFill/>
              </a:ln>
              <a:solidFill>
                <a:prstClr val="black"/>
              </a:solidFill>
              <a:effectLst/>
              <a:uLnTx/>
              <a:uFillTx/>
              <a:latin typeface="Consolas"/>
              <a:ea typeface="+mn-ea"/>
              <a:cs typeface="+mn-cs"/>
            </a:endParaRPr>
          </a:p>
        </p:txBody>
      </p:sp>
      <p:sp>
        <p:nvSpPr>
          <p:cNvPr id="8" name="Rectangle 7">
            <a:extLst>
              <a:ext uri="{FF2B5EF4-FFF2-40B4-BE49-F238E27FC236}">
                <a16:creationId xmlns:a16="http://schemas.microsoft.com/office/drawing/2014/main" id="{8E92966A-A5D7-4E21-A9BC-4FB6F1544E39}"/>
              </a:ext>
            </a:extLst>
          </p:cNvPr>
          <p:cNvSpPr/>
          <p:nvPr/>
        </p:nvSpPr>
        <p:spPr>
          <a:xfrm>
            <a:off x="981496" y="5955229"/>
            <a:ext cx="4863538" cy="3323987"/>
          </a:xfrm>
          <a:prstGeom prst="rect">
            <a:avLst/>
          </a:prstGeom>
        </p:spPr>
        <p:txBody>
          <a:bodyPr wrap="square">
            <a:spAutoFit/>
          </a:bodyPr>
          <a:lstStyle/>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vi-VN" sz="1400" b="0"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Một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vị phụ huynh đưa tiền cho </a:t>
            </a:r>
            <a:r>
              <a:rPr kumimoji="0" lang="vi-VN" sz="1400" b="0"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rPr>
              <a:t>con </a:t>
            </a:r>
            <a:r>
              <a:rPr kumimoji="0" lang="en-US" sz="1400" b="0"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30 nghìn </a:t>
            </a:r>
            <a:r>
              <a:rPr kumimoji="0" lang="vi-VN" sz="1400" b="0"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và bảo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đi mua hộ mẹ chai nước </a:t>
            </a:r>
            <a:r>
              <a:rPr kumimoji="0" lang="vi-VN" sz="1400" b="0"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rPr>
              <a:t>mắm</a:t>
            </a:r>
            <a:r>
              <a:rPr kumimoji="0" lang="vi-VN" sz="1400" b="0"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a:t>
            </a:r>
            <a:r>
              <a:rPr kumimoji="0" lang="en-US" sz="1400" b="0"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vi-VN" sz="1400" b="0"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Người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con nghe </a:t>
            </a:r>
            <a:r>
              <a:rPr kumimoji="0" lang="vi-VN" sz="1400" b="0"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rPr>
              <a:t>thế </a:t>
            </a:r>
            <a:r>
              <a:rPr kumimoji="0" lang="vi-VN" sz="1400" b="0"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liền</a:t>
            </a:r>
            <a:r>
              <a:rPr kumimoji="0" lang="en-US" sz="1400" b="0"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chạy đi mua ngay.</a:t>
            </a:r>
            <a:r>
              <a:rPr kumimoji="0" lang="en-US" sz="1400" b="0"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Một</a:t>
            </a:r>
            <a:r>
              <a:rPr kumimoji="0" lang="vi-VN" sz="1400" b="0"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lúc</a:t>
            </a:r>
            <a:r>
              <a:rPr kumimoji="0" lang="en-US" sz="1400" b="0"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sau </a:t>
            </a:r>
            <a:r>
              <a:rPr kumimoji="0" lang="vi-VN" sz="1400" b="0"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người </a:t>
            </a:r>
            <a:r>
              <a:rPr kumimoji="0" lang="vi-VN" sz="1400" b="0"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rPr>
              <a:t>con </a:t>
            </a:r>
            <a:r>
              <a:rPr kumimoji="0" lang="en-US" sz="1400" b="0"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chạy về </a:t>
            </a:r>
            <a:r>
              <a:rPr kumimoji="0" lang="vi-VN" sz="1400" b="0"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với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vẻ hoảng hốt </a:t>
            </a:r>
            <a:r>
              <a:rPr kumimoji="0" lang="vi-VN" sz="1400" b="0"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rPr>
              <a:t>bảo</a:t>
            </a:r>
            <a:r>
              <a:rPr kumimoji="0" lang="vi-VN" sz="1400" b="0"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a:t>
            </a:r>
            <a:endParaRPr kumimoji="0" lang="en-US" sz="1400" b="0"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393" rtl="0" eaLnBrk="1" fontAlgn="auto" latinLnBrk="0" hangingPunct="1">
              <a:lnSpc>
                <a:spcPct val="150000"/>
              </a:lnSpc>
              <a:spcBef>
                <a:spcPts val="0"/>
              </a:spcBef>
              <a:spcAft>
                <a:spcPts val="0"/>
              </a:spcAft>
              <a:buClrTx/>
              <a:buSzTx/>
              <a:buFontTx/>
              <a:buChar char="-"/>
              <a:tabLst/>
              <a:defRPr/>
            </a:pPr>
            <a:r>
              <a:rPr kumimoji="0" lang="vi-VN" sz="1400" b="0"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Mẹ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ơi con bị người ta cướp mất tiền</a:t>
            </a:r>
            <a:r>
              <a:rPr kumimoji="0" lang="vi-VN" sz="1400" b="0"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Ng</a:t>
            </a:r>
            <a:r>
              <a:rPr kumimoji="0" lang="vi-VN" sz="1400" b="0"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ười </a:t>
            </a:r>
            <a:r>
              <a:rPr kumimoji="0" lang="vi-VN" sz="1400" b="0"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rPr>
              <a:t>mẹ </a:t>
            </a:r>
            <a:r>
              <a:rPr kumimoji="0" lang="en-US" sz="1400" b="0"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l</a:t>
            </a:r>
            <a:r>
              <a:rPr kumimoji="0" lang="vi-VN" sz="1400" b="0"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iền </a:t>
            </a:r>
            <a:r>
              <a:rPr kumimoji="0" lang="vi-VN" sz="1400" b="0"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rPr>
              <a:t>bảo </a:t>
            </a:r>
            <a:r>
              <a:rPr kumimoji="0" lang="en-US" sz="1400" b="0"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lo lắng hỏi con có sao không và bị </a:t>
            </a:r>
            <a:r>
              <a:rPr kumimoji="0" lang="vi-VN" sz="1400" b="0"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mất </a:t>
            </a:r>
            <a:r>
              <a:rPr kumimoji="0" lang="vi-VN" sz="1400" b="0"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rPr>
              <a:t>bao </a:t>
            </a:r>
            <a:r>
              <a:rPr kumimoji="0" lang="vi-VN" sz="1400" b="0"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nhiêu</a:t>
            </a:r>
            <a:r>
              <a:rPr kumimoji="0" lang="en-US" sz="1400" b="0"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Người con trả lời:</a:t>
            </a:r>
          </a:p>
          <a:p>
            <a:pPr marL="285750" marR="0" lvl="0" indent="-285750" algn="l" defTabSz="914393" rtl="0" eaLnBrk="1" fontAlgn="auto" latinLnBrk="0" hangingPunct="1">
              <a:lnSpc>
                <a:spcPct val="150000"/>
              </a:lnSpc>
              <a:spcBef>
                <a:spcPts val="0"/>
              </a:spcBef>
              <a:spcAft>
                <a:spcPts val="0"/>
              </a:spcAft>
              <a:buClrTx/>
              <a:buSzTx/>
              <a:buFontTx/>
              <a:buChar char="-"/>
              <a:tabLst/>
              <a:defRPr/>
            </a:pPr>
            <a:r>
              <a:rPr kumimoji="0" lang="vi-VN" sz="1400" b="0"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Dạ, </a:t>
            </a:r>
            <a:r>
              <a:rPr kumimoji="0" lang="vi-VN" sz="1400" b="0"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mất 30</a:t>
            </a:r>
            <a:r>
              <a:rPr kumimoji="0" lang="en-US" sz="1400" b="0"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nghìn nhưng</a:t>
            </a:r>
            <a:r>
              <a:rPr kumimoji="0" lang="vi-VN" sz="1400" b="0"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nhân lúc </a:t>
            </a:r>
            <a:r>
              <a:rPr kumimoji="0" lang="vi-VN" sz="1400" b="0"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rPr>
              <a:t>con </a:t>
            </a:r>
            <a:r>
              <a:rPr kumimoji="0" lang="vi-VN" sz="1400" b="0"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k</a:t>
            </a:r>
            <a:r>
              <a:rPr kumimoji="0" lang="en-US" sz="1400" b="0"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hông</a:t>
            </a:r>
            <a:r>
              <a:rPr kumimoji="0" lang="vi-VN" sz="1400" b="0"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vi-VN"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để ý họ còn dúi vào túi con một chai nước mắm </a:t>
            </a:r>
            <a:endParaRPr kumimoji="0" lang="en-US" sz="1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Người mẹ: Cười nghiêng ngả</a:t>
            </a:r>
          </a:p>
          <a:p>
            <a:pPr marL="0" marR="0" lvl="0" indent="0" algn="l" defTabSz="914393" rtl="0" eaLnBrk="1" fontAlgn="auto" latinLnBrk="0" hangingPunct="1">
              <a:lnSpc>
                <a:spcPct val="150000"/>
              </a:lnSpc>
              <a:spcBef>
                <a:spcPts val="0"/>
              </a:spcBef>
              <a:spcAft>
                <a:spcPts val="0"/>
              </a:spcAft>
              <a:buClrTx/>
              <a:buSzTx/>
              <a:buFontTx/>
              <a:buNone/>
              <a:tabLst/>
              <a:defRPr/>
            </a:pPr>
            <a:r>
              <a:rPr lang="en-US" sz="1400">
                <a:solidFill>
                  <a:srgbClr val="002060"/>
                </a:solidFill>
                <a:latin typeface="Times New Roman" panose="02020603050405020304" pitchFamily="18" charset="0"/>
                <a:cs typeface="Times New Roman" panose="02020603050405020304" pitchFamily="18" charset="0"/>
              </a:rPr>
              <a:t> </a:t>
            </a:r>
            <a:r>
              <a:rPr lang="en-US" sz="1400" smtClean="0">
                <a:solidFill>
                  <a:srgbClr val="002060"/>
                </a:solidFill>
                <a:latin typeface="Times New Roman" panose="02020603050405020304" pitchFamily="18" charset="0"/>
                <a:cs typeface="Times New Roman" panose="02020603050405020304" pitchFamily="18" charset="0"/>
              </a:rPr>
              <a:t>                                                        </a:t>
            </a:r>
            <a:r>
              <a:rPr lang="en-US" sz="1400" b="1" smtClean="0">
                <a:solidFill>
                  <a:srgbClr val="002060"/>
                </a:solidFill>
                <a:latin typeface="Times New Roman" panose="02020603050405020304" pitchFamily="18" charset="0"/>
                <a:cs typeface="Times New Roman" panose="02020603050405020304" pitchFamily="18" charset="0"/>
              </a:rPr>
              <a:t>Tác giả: Nguyên Việt</a:t>
            </a:r>
            <a:endParaRPr kumimoji="0" lang="en-US" sz="1400" b="1" i="0" u="none" strike="noStrike" kern="1200" cap="none" spc="0" normalizeH="0" baseline="0" noProof="0" smtClean="0">
              <a:ln>
                <a:noFill/>
              </a:ln>
              <a:solidFill>
                <a:srgbClr val="002060"/>
              </a:solidFill>
              <a:effectLst/>
              <a:uLnTx/>
              <a:uFillTx/>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8E92966A-A5D7-4E21-A9BC-4FB6F1544E39}"/>
              </a:ext>
            </a:extLst>
          </p:cNvPr>
          <p:cNvSpPr/>
          <p:nvPr/>
        </p:nvSpPr>
        <p:spPr>
          <a:xfrm>
            <a:off x="1003862" y="5085144"/>
            <a:ext cx="5854138" cy="507831"/>
          </a:xfrm>
          <a:prstGeom prst="rect">
            <a:avLst/>
          </a:prstGeom>
        </p:spPr>
        <p:txBody>
          <a:bodyPr wrap="square">
            <a:spAutoFit/>
          </a:bodyPr>
          <a:lstStyle/>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smtClean="0">
                <a:ln>
                  <a:noFill/>
                </a:ln>
                <a:solidFill>
                  <a:srgbClr val="7030A0"/>
                </a:solidFill>
                <a:effectLst/>
                <a:uLnTx/>
                <a:uFillTx/>
                <a:latin typeface="Barlow Black" panose="00000A00000000000000" pitchFamily="2" charset="0"/>
                <a:ea typeface="+mn-ea"/>
                <a:cs typeface="Times New Roman" panose="02020603050405020304" pitchFamily="18" charset="0"/>
              </a:rPr>
              <a:t>	CHUYỆN CHAI NƯỚC MẮM</a:t>
            </a:r>
          </a:p>
        </p:txBody>
      </p:sp>
      <p:sp>
        <p:nvSpPr>
          <p:cNvPr id="7" name="Rectangle 6">
            <a:extLst>
              <a:ext uri="{FF2B5EF4-FFF2-40B4-BE49-F238E27FC236}">
                <a16:creationId xmlns:a16="http://schemas.microsoft.com/office/drawing/2014/main" id="{8E92966A-A5D7-4E21-A9BC-4FB6F1544E39}"/>
              </a:ext>
            </a:extLst>
          </p:cNvPr>
          <p:cNvSpPr/>
          <p:nvPr/>
        </p:nvSpPr>
        <p:spPr>
          <a:xfrm>
            <a:off x="368053" y="682566"/>
            <a:ext cx="2558204" cy="507831"/>
          </a:xfrm>
          <a:prstGeom prst="rect">
            <a:avLst/>
          </a:prstGeom>
        </p:spPr>
        <p:txBody>
          <a:bodyPr wrap="square">
            <a:spAutoFit/>
          </a:bodyPr>
          <a:lstStyle/>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smtClean="0">
                <a:ln>
                  <a:noFill/>
                </a:ln>
                <a:solidFill>
                  <a:srgbClr val="7030A0"/>
                </a:solidFill>
                <a:effectLst/>
                <a:uLnTx/>
                <a:uFillTx/>
                <a:latin typeface="Barlow Black" panose="00000A00000000000000" pitchFamily="2" charset="0"/>
                <a:ea typeface="+mn-ea"/>
                <a:cs typeface="Times New Roman" panose="02020603050405020304" pitchFamily="18" charset="0"/>
              </a:rPr>
              <a:t>	ĐIỂM MƯỜI</a:t>
            </a:r>
          </a:p>
        </p:txBody>
      </p:sp>
      <p:sp>
        <p:nvSpPr>
          <p:cNvPr id="4" name="Rectangle 3">
            <a:extLst>
              <a:ext uri="{FF2B5EF4-FFF2-40B4-BE49-F238E27FC236}">
                <a16:creationId xmlns:a16="http://schemas.microsoft.com/office/drawing/2014/main" id="{8E92966A-A5D7-4E21-A9BC-4FB6F1544E39}"/>
              </a:ext>
            </a:extLst>
          </p:cNvPr>
          <p:cNvSpPr/>
          <p:nvPr/>
        </p:nvSpPr>
        <p:spPr>
          <a:xfrm>
            <a:off x="568153" y="713531"/>
            <a:ext cx="3346167" cy="3970318"/>
          </a:xfrm>
          <a:prstGeom prst="rect">
            <a:avLst/>
          </a:prstGeom>
        </p:spPr>
        <p:txBody>
          <a:bodyPr wrap="square">
            <a:spAutoFit/>
          </a:bodyPr>
          <a:lstStyle/>
          <a:p>
            <a:pPr marL="0" marR="0" lvl="0" indent="0" algn="l" defTabSz="914393" rtl="0" eaLnBrk="1" fontAlgn="auto" latinLnBrk="0" hangingPunct="1">
              <a:lnSpc>
                <a:spcPct val="15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endPar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vi-VN"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Nam </a:t>
            </a:r>
            <a:r>
              <a:rPr kumimoji="0" lang="vi-VN"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chạy vào nhà với vẻ </a:t>
            </a:r>
            <a:r>
              <a:rPr kumimoji="0" lang="vi-VN"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kh</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oái</a:t>
            </a:r>
            <a:r>
              <a:rPr kumimoji="0" lang="vi-VN"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chí</a:t>
            </a:r>
            <a:endPar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vi-VN"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a:t>
            </a:r>
            <a:r>
              <a:rPr kumimoji="0" lang="vi-VN"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am: </a:t>
            </a:r>
            <a:r>
              <a:rPr kumimoji="0" lang="vi-VN"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Mẹ ơi hôm nay con được điểm mười mẹ </a:t>
            </a:r>
            <a:r>
              <a:rPr kumimoji="0" lang="vi-VN"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ạ</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a:t>
            </a:r>
            <a:r>
              <a:rPr kumimoji="0" lang="vi-VN"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ẹ</a:t>
            </a:r>
            <a:r>
              <a:rPr kumimoji="0" lang="vi-VN"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Ôi con trai mẹ giỏi </a:t>
            </a:r>
            <a:r>
              <a:rPr kumimoji="0" lang="vi-VN"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thế</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mẹ</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xem</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nào</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vi-VN"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Nam: </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x</a:t>
            </a:r>
            <a:r>
              <a:rPr kumimoji="0" lang="vi-VN"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òe </a:t>
            </a:r>
            <a:r>
              <a:rPr kumimoji="0" lang="vi-VN"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tay ra và </a:t>
            </a:r>
            <a:r>
              <a:rPr kumimoji="0" lang="vi-VN"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bảo</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Đây</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mẹ</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này</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con </a:t>
            </a:r>
            <a:r>
              <a:rPr kumimoji="0" lang="vi-VN"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nắm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ch</a:t>
            </a:r>
            <a:r>
              <a:rPr kumimoji="0" lang="vi-VN"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ắc </a:t>
            </a:r>
            <a:r>
              <a:rPr kumimoji="0" lang="vi-VN"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mười điểm trong tay nhưng </a:t>
            </a:r>
            <a:r>
              <a:rPr kumimoji="0" lang="vi-VN"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hai </a:t>
            </a:r>
            <a:r>
              <a:rPr kumimoji="0" lang="vi-VN"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điểm trên giấy mẹ </a:t>
            </a:r>
            <a:r>
              <a:rPr kumimoji="0" lang="vi-VN"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ạ</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Mẹ</a:t>
            </a:r>
            <a:r>
              <a:rPr kumimoji="0" lang="en-US" sz="14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defTabSz="914393">
              <a:lnSpc>
                <a:spcPct val="150000"/>
              </a:lnSpc>
            </a:pPr>
            <a:r>
              <a:rPr lang="en-US" sz="1400">
                <a:solidFill>
                  <a:schemeClr val="tx1">
                    <a:lumMod val="95000"/>
                    <a:lumOff val="5000"/>
                  </a:schemeClr>
                </a:solidFill>
                <a:latin typeface="Times New Roman" panose="02020603050405020304" pitchFamily="18" charset="0"/>
                <a:cs typeface="Times New Roman" panose="02020603050405020304" pitchFamily="18" charset="0"/>
              </a:rPr>
              <a:t> </a:t>
            </a:r>
            <a:r>
              <a:rPr lang="en-US" sz="140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sz="1400" b="1" smtClean="0">
                <a:solidFill>
                  <a:schemeClr val="tx1">
                    <a:lumMod val="95000"/>
                    <a:lumOff val="5000"/>
                  </a:schemeClr>
                </a:solidFill>
                <a:latin typeface="Times New Roman" panose="02020603050405020304" pitchFamily="18" charset="0"/>
                <a:cs typeface="Times New Roman" panose="02020603050405020304" pitchFamily="18" charset="0"/>
              </a:rPr>
              <a:t>Tác giả: Nguyên </a:t>
            </a:r>
            <a:r>
              <a:rPr lang="en-US" sz="1400" b="1">
                <a:solidFill>
                  <a:schemeClr val="tx1">
                    <a:lumMod val="95000"/>
                    <a:lumOff val="5000"/>
                  </a:schemeClr>
                </a:solidFill>
                <a:latin typeface="Times New Roman" panose="02020603050405020304" pitchFamily="18" charset="0"/>
                <a:cs typeface="Times New Roman" panose="02020603050405020304" pitchFamily="18" charset="0"/>
              </a:rPr>
              <a:t>Việt</a:t>
            </a:r>
          </a:p>
          <a:p>
            <a:pPr marL="0" marR="0" lvl="0" indent="0" algn="l" defTabSz="914393" rtl="0" eaLnBrk="1" fontAlgn="auto" latinLnBrk="0" hangingPunct="1">
              <a:lnSpc>
                <a:spcPct val="15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37936" y="389022"/>
            <a:ext cx="2651764" cy="3541824"/>
          </a:xfrm>
          <a:prstGeom prst="rect">
            <a:avLst/>
          </a:prstGeom>
        </p:spPr>
      </p:pic>
      <p:pic>
        <p:nvPicPr>
          <p:cNvPr id="16" name="Picture 15"/>
          <p:cNvPicPr>
            <a:picLocks noChangeAspect="1"/>
          </p:cNvPicPr>
          <p:nvPr/>
        </p:nvPicPr>
        <p:blipFill rotWithShape="1">
          <a:blip r:embed="rId6">
            <a:extLst>
              <a:ext uri="{BEBA8EAE-BF5A-486C-A8C5-ECC9F3942E4B}">
                <a14:imgProps xmlns:a14="http://schemas.microsoft.com/office/drawing/2010/main">
                  <a14:imgLayer r:embed="rId7">
                    <a14:imgEffect>
                      <a14:backgroundRemoval t="32969" b="55990" l="35463" r="76481">
                        <a14:foregroundMark x1="53148" y1="36042" x2="53148" y2="36042"/>
                        <a14:foregroundMark x1="52315" y1="36042" x2="53148" y2="37552"/>
                        <a14:foregroundMark x1="52778" y1="35885" x2="52963" y2="34375"/>
                        <a14:foregroundMark x1="48148" y1="43594" x2="52778" y2="43438"/>
                        <a14:foregroundMark x1="53148" y1="42969" x2="55278" y2="41927"/>
                        <a14:foregroundMark x1="46111" y1="42448" x2="47037" y2="42552"/>
                      </a14:backgroundRemoval>
                    </a14:imgEffect>
                  </a14:imgLayer>
                </a14:imgProps>
              </a:ext>
              <a:ext uri="{28A0092B-C50C-407E-A947-70E740481C1C}">
                <a14:useLocalDpi xmlns:a14="http://schemas.microsoft.com/office/drawing/2010/main" val="0"/>
              </a:ext>
            </a:extLst>
          </a:blip>
          <a:srcRect l="30398" t="31539" r="18319" b="41282"/>
          <a:stretch/>
        </p:blipFill>
        <p:spPr>
          <a:xfrm>
            <a:off x="4825999" y="2577624"/>
            <a:ext cx="3098833" cy="2919789"/>
          </a:xfrm>
          <a:prstGeom prst="rect">
            <a:avLst/>
          </a:prstGeom>
        </p:spPr>
      </p:pic>
    </p:spTree>
    <p:extLst>
      <p:ext uri="{BB962C8B-B14F-4D97-AF65-F5344CB8AC3E}">
        <p14:creationId xmlns:p14="http://schemas.microsoft.com/office/powerpoint/2010/main" val="17011790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90759" y="2499479"/>
            <a:ext cx="5751896" cy="2246769"/>
          </a:xfrm>
          <a:prstGeom prst="rect">
            <a:avLst/>
          </a:prstGeom>
          <a:noFill/>
        </p:spPr>
        <p:txBody>
          <a:bodyPr wrap="square" rtlCol="0">
            <a:spAutoFit/>
          </a:bodyPr>
          <a:lstStyle/>
          <a:p>
            <a:pPr marL="0" marR="0" lvl="0" indent="0" algn="l" defTabSz="804569" rtl="0" eaLnBrk="1" fontAlgn="auto" latinLnBrk="0" hangingPunct="1">
              <a:lnSpc>
                <a:spcPct val="200000"/>
              </a:lnSpc>
              <a:spcBef>
                <a:spcPts val="0"/>
              </a:spcBef>
              <a:spcAft>
                <a:spcPts val="0"/>
              </a:spcAft>
              <a:buClrTx/>
              <a:buSzTx/>
              <a:buFontTx/>
              <a:buNone/>
              <a:tabLst/>
              <a:defRPr/>
            </a:pPr>
            <a:endParaRPr kumimoji="0" lang="en-US" sz="140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804569" rtl="0" eaLnBrk="1" fontAlgn="auto" latinLnBrk="0" hangingPunct="1">
              <a:lnSpc>
                <a:spcPct val="200000"/>
              </a:lnSpc>
              <a:spcBef>
                <a:spcPts val="0"/>
              </a:spcBef>
              <a:spcAft>
                <a:spcPts val="0"/>
              </a:spcAft>
              <a:buClrTx/>
              <a:buSzTx/>
              <a:buFontTx/>
              <a:buNone/>
              <a:tabLst/>
              <a:defRPr/>
            </a:pPr>
            <a:endParaRPr kumimoji="0" lang="en-US" sz="140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804569" rtl="0" eaLnBrk="1" fontAlgn="auto" latinLnBrk="0" hangingPunct="1">
              <a:lnSpc>
                <a:spcPct val="200000"/>
              </a:lnSpc>
              <a:spcBef>
                <a:spcPts val="0"/>
              </a:spcBef>
              <a:spcAft>
                <a:spcPts val="0"/>
              </a:spcAft>
              <a:buClrTx/>
              <a:buSzTx/>
              <a:buFontTx/>
              <a:buNone/>
              <a:tabLst/>
              <a:defRPr/>
            </a:pPr>
            <a:r>
              <a:rPr kumimoji="0" lang="en-US" sz="140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Bản</a:t>
            </a:r>
            <a:r>
              <a:rPr kumimoji="0" lang="en-US" sz="140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quyền</a:t>
            </a:r>
            <a:r>
              <a:rPr kumimoji="0" lang="en-US" sz="140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tác</a:t>
            </a:r>
            <a:r>
              <a:rPr kumimoji="0" lang="en-US" sz="140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i="1"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phẩm</a:t>
            </a:r>
            <a:r>
              <a:rPr kumimoji="0" lang="en-US" sz="140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140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bảo</a:t>
            </a:r>
            <a:r>
              <a:rPr kumimoji="0" lang="en-US" sz="140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hộ</a:t>
            </a:r>
            <a:r>
              <a:rPr kumimoji="0" lang="en-US" sz="140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Việc</a:t>
            </a:r>
            <a:r>
              <a:rPr kumimoji="0" lang="en-US" sz="140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xuất</a:t>
            </a:r>
            <a:r>
              <a:rPr kumimoji="0" lang="en-US" sz="140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bản</a:t>
            </a:r>
            <a:r>
              <a:rPr kumimoji="0" lang="en-US" sz="140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sao</a:t>
            </a:r>
            <a:r>
              <a:rPr kumimoji="0" lang="en-US" sz="140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chụp</a:t>
            </a:r>
            <a:r>
              <a:rPr kumimoji="0" lang="en-US" sz="140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phân</a:t>
            </a:r>
            <a:r>
              <a:rPr kumimoji="0" lang="en-US" sz="140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phối</a:t>
            </a:r>
            <a:r>
              <a:rPr kumimoji="0" lang="en-US" sz="140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dưới</a:t>
            </a:r>
            <a:r>
              <a:rPr kumimoji="0" lang="en-US" sz="140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dạng</a:t>
            </a:r>
            <a:r>
              <a:rPr kumimoji="0" lang="en-US" sz="140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in </a:t>
            </a:r>
            <a:r>
              <a:rPr kumimoji="0" lang="en-US" sz="140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ấn</a:t>
            </a:r>
            <a:r>
              <a:rPr kumimoji="0" lang="en-US" sz="140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hoặc</a:t>
            </a:r>
            <a:r>
              <a:rPr kumimoji="0" lang="en-US" sz="140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sách</a:t>
            </a:r>
            <a:r>
              <a:rPr kumimoji="0" lang="en-US" sz="140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điện</a:t>
            </a:r>
            <a:r>
              <a:rPr kumimoji="0" lang="en-US" sz="140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tử</a:t>
            </a:r>
            <a:r>
              <a:rPr kumimoji="0" lang="en-US" sz="140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phát</a:t>
            </a:r>
            <a:r>
              <a:rPr kumimoji="0" lang="en-US" sz="140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tán</a:t>
            </a:r>
            <a:r>
              <a:rPr kumimoji="0" lang="en-US" sz="140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trên</a:t>
            </a:r>
            <a:r>
              <a:rPr kumimoji="0" lang="en-US" sz="140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mạng</a:t>
            </a:r>
            <a:r>
              <a:rPr kumimoji="0" lang="en-US" sz="140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Internet, </a:t>
            </a:r>
            <a:r>
              <a:rPr kumimoji="0" lang="en-US" sz="140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bất</a:t>
            </a:r>
            <a:r>
              <a:rPr kumimoji="0" lang="en-US" sz="140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cứ</a:t>
            </a:r>
            <a:r>
              <a:rPr kumimoji="0" lang="en-US" sz="140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phần</a:t>
            </a:r>
            <a:r>
              <a:rPr kumimoji="0" lang="en-US" sz="140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nào</a:t>
            </a:r>
            <a:r>
              <a:rPr kumimoji="0" lang="en-US" sz="140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40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cuốn</a:t>
            </a:r>
            <a:r>
              <a:rPr kumimoji="0" lang="en-US" sz="140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sách</a:t>
            </a:r>
            <a:r>
              <a:rPr kumimoji="0" lang="en-US" sz="140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cũng</a:t>
            </a:r>
            <a:r>
              <a:rPr kumimoji="0" lang="en-US" sz="140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cần</a:t>
            </a:r>
            <a:r>
              <a:rPr kumimoji="0" lang="en-US" sz="140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sự</a:t>
            </a:r>
            <a:r>
              <a:rPr kumimoji="0" lang="en-US" sz="140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cho</a:t>
            </a:r>
            <a:r>
              <a:rPr kumimoji="0" lang="en-US" sz="140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phép</a:t>
            </a:r>
            <a:r>
              <a:rPr kumimoji="0" lang="en-US" sz="140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40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Tập</a:t>
            </a:r>
            <a:r>
              <a:rPr kumimoji="0" lang="en-US" sz="140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thể</a:t>
            </a:r>
            <a:r>
              <a:rPr kumimoji="0" lang="en-US" sz="140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4A3.</a:t>
            </a:r>
          </a:p>
        </p:txBody>
      </p:sp>
      <p:sp>
        <p:nvSpPr>
          <p:cNvPr id="3" name="TextBox 2">
            <a:extLst>
              <a:ext uri="{FF2B5EF4-FFF2-40B4-BE49-F238E27FC236}">
                <a16:creationId xmlns:a16="http://schemas.microsoft.com/office/drawing/2014/main" id="{16F8320C-84EE-4340-BF08-D470CEE31058}"/>
              </a:ext>
            </a:extLst>
          </p:cNvPr>
          <p:cNvSpPr txBox="1"/>
          <p:nvPr/>
        </p:nvSpPr>
        <p:spPr>
          <a:xfrm>
            <a:off x="860130" y="5202087"/>
            <a:ext cx="5751896" cy="307777"/>
          </a:xfrm>
          <a:prstGeom prst="rect">
            <a:avLst/>
          </a:prstGeom>
          <a:solidFill>
            <a:schemeClr val="bg1"/>
          </a:solidFill>
        </p:spPr>
        <p:txBody>
          <a:bodyPr wrap="none" rtlCol="0">
            <a:spAutoFit/>
          </a:bodyPr>
          <a:lstStyle/>
          <a:p>
            <a:r>
              <a:rPr lang="en-US" sz="1400" i="1" dirty="0" err="1">
                <a:latin typeface="Times New Roman" panose="02020603050405020304" pitchFamily="18" charset="0"/>
                <a:cs typeface="Times New Roman" panose="02020603050405020304" pitchFamily="18" charset="0"/>
              </a:rPr>
              <a:t>Bìa</a:t>
            </a:r>
            <a:r>
              <a:rPr lang="en-US" sz="1400" i="1" dirty="0">
                <a:latin typeface="Times New Roman" panose="02020603050405020304" pitchFamily="18" charset="0"/>
                <a:cs typeface="Times New Roman" panose="02020603050405020304" pitchFamily="18" charset="0"/>
              </a:rPr>
              <a:t> minh </a:t>
            </a:r>
            <a:r>
              <a:rPr lang="en-US" sz="1400" i="1" dirty="0" err="1">
                <a:latin typeface="Times New Roman" panose="02020603050405020304" pitchFamily="18" charset="0"/>
                <a:cs typeface="Times New Roman" panose="02020603050405020304" pitchFamily="18" charset="0"/>
              </a:rPr>
              <a:t>họa</a:t>
            </a:r>
            <a:r>
              <a:rPr lang="en-US" sz="1400" i="1" dirty="0" smtClean="0">
                <a:latin typeface="Times New Roman" panose="02020603050405020304" pitchFamily="18" charset="0"/>
                <a:cs typeface="Times New Roman" panose="02020603050405020304" pitchFamily="18" charset="0"/>
              </a:rPr>
              <a:t>: </a:t>
            </a:r>
            <a:r>
              <a:rPr lang="en-US" sz="1400" i="1" dirty="0" err="1" smtClean="0">
                <a:latin typeface="Times New Roman" panose="02020603050405020304" pitchFamily="18" charset="0"/>
                <a:cs typeface="Times New Roman" panose="02020603050405020304" pitchFamily="18" charset="0"/>
              </a:rPr>
              <a:t>Khánh</a:t>
            </a:r>
            <a:r>
              <a:rPr lang="en-US" sz="1400" i="1" dirty="0" smtClean="0">
                <a:latin typeface="Times New Roman" panose="02020603050405020304" pitchFamily="18" charset="0"/>
                <a:cs typeface="Times New Roman" panose="02020603050405020304" pitchFamily="18" charset="0"/>
              </a:rPr>
              <a:t> </a:t>
            </a:r>
            <a:r>
              <a:rPr lang="en-US" sz="1400" i="1" dirty="0" err="1">
                <a:latin typeface="Times New Roman" panose="02020603050405020304" pitchFamily="18" charset="0"/>
                <a:cs typeface="Times New Roman" panose="02020603050405020304" pitchFamily="18" charset="0"/>
              </a:rPr>
              <a:t>Ngọc</a:t>
            </a:r>
            <a:r>
              <a:rPr lang="en-US" sz="1400" i="1" dirty="0" smtClean="0">
                <a:latin typeface="Times New Roman" panose="02020603050405020304" pitchFamily="18" charset="0"/>
                <a:cs typeface="Times New Roman" panose="02020603050405020304" pitchFamily="18" charset="0"/>
              </a:rPr>
              <a:t>, </a:t>
            </a:r>
            <a:r>
              <a:rPr lang="en-US" sz="1400" i="1" dirty="0" err="1" smtClean="0">
                <a:latin typeface="Times New Roman" panose="02020603050405020304" pitchFamily="18" charset="0"/>
                <a:cs typeface="Times New Roman" panose="02020603050405020304" pitchFamily="18" charset="0"/>
              </a:rPr>
              <a:t>Hạnh</a:t>
            </a:r>
            <a:r>
              <a:rPr lang="en-US" sz="1400" i="1" dirty="0" smtClean="0">
                <a:latin typeface="Times New Roman" panose="02020603050405020304" pitchFamily="18" charset="0"/>
                <a:cs typeface="Times New Roman" panose="02020603050405020304" pitchFamily="18" charset="0"/>
              </a:rPr>
              <a:t> </a:t>
            </a:r>
            <a:r>
              <a:rPr lang="en-US" sz="1400" i="1" dirty="0">
                <a:latin typeface="Times New Roman" panose="02020603050405020304" pitchFamily="18" charset="0"/>
                <a:cs typeface="Times New Roman" panose="02020603050405020304" pitchFamily="18" charset="0"/>
              </a:rPr>
              <a:t>Chi, </a:t>
            </a:r>
            <a:r>
              <a:rPr lang="en-US" sz="1400" i="1" dirty="0" err="1">
                <a:latin typeface="Times New Roman" panose="02020603050405020304" pitchFamily="18" charset="0"/>
                <a:cs typeface="Times New Roman" panose="02020603050405020304" pitchFamily="18" charset="0"/>
              </a:rPr>
              <a:t>Ngọc</a:t>
            </a:r>
            <a:r>
              <a:rPr lang="en-US" sz="1400" i="1" dirty="0">
                <a:latin typeface="Times New Roman" panose="02020603050405020304" pitchFamily="18" charset="0"/>
                <a:cs typeface="Times New Roman" panose="02020603050405020304" pitchFamily="18" charset="0"/>
              </a:rPr>
              <a:t> Linh, H</a:t>
            </a:r>
            <a:r>
              <a:rPr lang="vi-VN" sz="1400" i="1" dirty="0">
                <a:latin typeface="Times New Roman" panose="02020603050405020304" pitchFamily="18" charset="0"/>
                <a:cs typeface="Times New Roman" panose="02020603050405020304" pitchFamily="18" charset="0"/>
              </a:rPr>
              <a:t>ư</a:t>
            </a:r>
            <a:r>
              <a:rPr lang="en-US" sz="1400" i="1" dirty="0" err="1">
                <a:latin typeface="Times New Roman" panose="02020603050405020304" pitchFamily="18" charset="0"/>
                <a:cs typeface="Times New Roman" panose="02020603050405020304" pitchFamily="18" charset="0"/>
              </a:rPr>
              <a:t>ơng</a:t>
            </a:r>
            <a:r>
              <a:rPr lang="en-US" sz="1400" i="1" dirty="0">
                <a:latin typeface="Times New Roman" panose="02020603050405020304" pitchFamily="18" charset="0"/>
                <a:cs typeface="Times New Roman" panose="02020603050405020304" pitchFamily="18" charset="0"/>
              </a:rPr>
              <a:t> </a:t>
            </a:r>
            <a:r>
              <a:rPr lang="en-US" sz="1400" i="1" dirty="0" err="1">
                <a:latin typeface="Times New Roman" panose="02020603050405020304" pitchFamily="18" charset="0"/>
                <a:cs typeface="Times New Roman" panose="02020603050405020304" pitchFamily="18" charset="0"/>
              </a:rPr>
              <a:t>Giang</a:t>
            </a:r>
            <a:r>
              <a:rPr lang="en-US" sz="1400" i="1" dirty="0">
                <a:latin typeface="Times New Roman" panose="02020603050405020304" pitchFamily="18" charset="0"/>
                <a:cs typeface="Times New Roman" panose="02020603050405020304" pitchFamily="18" charset="0"/>
              </a:rPr>
              <a:t>, </a:t>
            </a:r>
            <a:r>
              <a:rPr lang="en-US" sz="1400" i="1" dirty="0" err="1">
                <a:latin typeface="Times New Roman" panose="02020603050405020304" pitchFamily="18" charset="0"/>
                <a:cs typeface="Times New Roman" panose="02020603050405020304" pitchFamily="18" charset="0"/>
              </a:rPr>
              <a:t>Hà</a:t>
            </a:r>
            <a:r>
              <a:rPr lang="en-US" sz="1400" i="1" dirty="0">
                <a:latin typeface="Times New Roman" panose="02020603050405020304" pitchFamily="18" charset="0"/>
                <a:cs typeface="Times New Roman" panose="02020603050405020304" pitchFamily="18" charset="0"/>
              </a:rPr>
              <a:t> Minh.</a:t>
            </a:r>
          </a:p>
        </p:txBody>
      </p:sp>
    </p:spTree>
    <p:extLst>
      <p:ext uri="{BB962C8B-B14F-4D97-AF65-F5344CB8AC3E}">
        <p14:creationId xmlns:p14="http://schemas.microsoft.com/office/powerpoint/2010/main" val="250984748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858000" cy="9906000"/>
          </a:xfrm>
          <a:prstGeom prst="rect">
            <a:avLst/>
          </a:prstGeom>
        </p:spPr>
      </p:pic>
      <p:sp>
        <p:nvSpPr>
          <p:cNvPr id="11" name="Rounded Rectangle 10"/>
          <p:cNvSpPr/>
          <p:nvPr/>
        </p:nvSpPr>
        <p:spPr>
          <a:xfrm>
            <a:off x="469900" y="5041900"/>
            <a:ext cx="6206127" cy="4724400"/>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olas"/>
              <a:ea typeface="+mn-ea"/>
              <a:cs typeface="+mn-cs"/>
            </a:endParaRPr>
          </a:p>
        </p:txBody>
      </p:sp>
      <p:sp>
        <p:nvSpPr>
          <p:cNvPr id="4" name="Cloud 3">
            <a:extLst>
              <a:ext uri="{FF2B5EF4-FFF2-40B4-BE49-F238E27FC236}">
                <a16:creationId xmlns:a16="http://schemas.microsoft.com/office/drawing/2014/main" id="{D95E6632-657C-4EF3-BBE0-810933C61FF0}"/>
              </a:ext>
            </a:extLst>
          </p:cNvPr>
          <p:cNvSpPr/>
          <p:nvPr/>
        </p:nvSpPr>
        <p:spPr>
          <a:xfrm>
            <a:off x="1034088" y="279401"/>
            <a:ext cx="5697780" cy="4400549"/>
          </a:xfrm>
          <a:prstGeom prst="cloud">
            <a:avLst/>
          </a:prstGeom>
          <a:solidFill>
            <a:srgbClr val="CF90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93"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olas"/>
              <a:ea typeface="+mn-ea"/>
              <a:cs typeface="+mn-cs"/>
            </a:endParaRPr>
          </a:p>
        </p:txBody>
      </p:sp>
      <p:sp>
        <p:nvSpPr>
          <p:cNvPr id="2" name="Rectangle 1">
            <a:extLst>
              <a:ext uri="{FF2B5EF4-FFF2-40B4-BE49-F238E27FC236}">
                <a16:creationId xmlns:a16="http://schemas.microsoft.com/office/drawing/2014/main" id="{C6F9C7CB-13BB-4E27-8399-2DF24D393C49}"/>
              </a:ext>
            </a:extLst>
          </p:cNvPr>
          <p:cNvSpPr/>
          <p:nvPr/>
        </p:nvSpPr>
        <p:spPr>
          <a:xfrm>
            <a:off x="1635896" y="774832"/>
            <a:ext cx="4976631" cy="2649764"/>
          </a:xfrm>
          <a:prstGeom prst="rect">
            <a:avLst/>
          </a:prstGeom>
        </p:spPr>
        <p:txBody>
          <a:bodyPr wrap="square">
            <a:spAutoFit/>
          </a:bodyPr>
          <a:lstStyle/>
          <a:p>
            <a:pPr marL="0" marR="0" lvl="0" indent="0" algn="ctr" defTabSz="914393" rtl="0" eaLnBrk="1" fontAlgn="auto" latinLnBrk="0" hangingPunct="1">
              <a:lnSpc>
                <a:spcPct val="107000"/>
              </a:lnSpc>
              <a:spcBef>
                <a:spcPts val="0"/>
              </a:spcBef>
              <a:spcAft>
                <a:spcPts val="800"/>
              </a:spcAft>
              <a:buClrTx/>
              <a:buSzTx/>
              <a:buFontTx/>
              <a:buNone/>
              <a:tabLst/>
              <a:defRPr/>
            </a:pPr>
            <a:r>
              <a:rPr kumimoji="0" lang="en-US" sz="1400" b="1"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Chuyện</a:t>
            </a:r>
            <a:r>
              <a:rPr kumimoji="0" lang="en-US" sz="1400" b="1"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1"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1400" b="1"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1"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Tòn</a:t>
            </a:r>
            <a:endParaRPr kumimoji="0" lang="en-US" sz="1400" b="1"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07000"/>
              </a:lnSpc>
              <a:spcBef>
                <a:spcPts val="0"/>
              </a:spcBef>
              <a:spcAft>
                <a:spcPts val="80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1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cậu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bé</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tên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Tòn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cậu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học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rất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kém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nhưng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cậu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nghĩ</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mình</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giỏi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nên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rất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tự</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tin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cho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bài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Khi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được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trả</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điểm</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cậu</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rất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vui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hào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hứng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về</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kể</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cho</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bố</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mẹ</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p>
          <a:p>
            <a:pPr marL="342898" marR="0" lvl="0" indent="-342898" algn="l" defTabSz="914393" rtl="0" eaLnBrk="1" fontAlgn="auto" latinLnBrk="0" hangingPunct="1">
              <a:lnSpc>
                <a:spcPct val="107000"/>
              </a:lnSpc>
              <a:spcBef>
                <a:spcPts val="0"/>
              </a:spcBef>
              <a:spcAft>
                <a:spcPts val="800"/>
              </a:spcAft>
              <a:buClrTx/>
              <a:buSzTx/>
              <a:buFont typeface="Times New Roman" panose="02020603050405020304" pitchFamily="18" charset="0"/>
              <a:buChar char="-"/>
              <a:tabLst/>
              <a:defRPr/>
            </a:pPr>
            <a:r>
              <a:rPr kumimoji="0" lang="en-GB"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Hôm</a:t>
            </a:r>
            <a:r>
              <a:rPr kumimoji="0" lang="en-GB"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nay con </a:t>
            </a:r>
            <a:r>
              <a:rPr kumimoji="0" lang="en-GB"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GB"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1 </a:t>
            </a:r>
            <a:r>
              <a:rPr kumimoji="0" lang="en-GB"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điểm</a:t>
            </a:r>
            <a:r>
              <a:rPr kumimoji="0" lang="en-GB"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mà</a:t>
            </a:r>
            <a:r>
              <a:rPr kumimoji="0" lang="en-GB"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không</a:t>
            </a:r>
            <a:r>
              <a:rPr kumimoji="0" lang="en-GB"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ai </a:t>
            </a:r>
            <a:r>
              <a:rPr kumimoji="0" lang="en-GB"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GB"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thể</a:t>
            </a:r>
            <a:r>
              <a:rPr kumimoji="0" lang="en-GB"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GB"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được</a:t>
            </a:r>
            <a:r>
              <a:rPr kumimoji="0" lang="en-GB"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Bố</a:t>
            </a:r>
            <a:r>
              <a:rPr kumimoji="0" lang="en-GB"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hỏi</a:t>
            </a:r>
            <a:r>
              <a:rPr kumimoji="0" lang="en-GB"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898" marR="0" lvl="0" indent="-342898" algn="l" defTabSz="914393" rtl="0" eaLnBrk="1" fontAlgn="auto" latinLnBrk="0" hangingPunct="1">
              <a:lnSpc>
                <a:spcPct val="107000"/>
              </a:lnSpc>
              <a:spcBef>
                <a:spcPts val="0"/>
              </a:spcBef>
              <a:spcAft>
                <a:spcPts val="800"/>
              </a:spcAft>
              <a:buClrTx/>
              <a:buSzTx/>
              <a:buFont typeface="Times New Roman" panose="02020603050405020304" pitchFamily="18" charset="0"/>
              <a:buChar char="-"/>
              <a:tabLst/>
              <a:defRPr/>
            </a:pPr>
            <a:r>
              <a:rPr kumimoji="0" lang="en-GB"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Thế</a:t>
            </a:r>
            <a:r>
              <a:rPr kumimoji="0" lang="en-GB"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GB"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được</a:t>
            </a:r>
            <a:r>
              <a:rPr kumimoji="0" lang="en-GB"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mấy</a:t>
            </a:r>
            <a:r>
              <a:rPr kumimoji="0" lang="en-GB"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điểm</a:t>
            </a:r>
            <a:r>
              <a:rPr kumimoji="0" lang="en-GB"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Cậu</a:t>
            </a:r>
            <a:r>
              <a:rPr kumimoji="0" lang="en-GB"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bé</a:t>
            </a:r>
            <a:r>
              <a:rPr kumimoji="0" lang="en-GB"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trả</a:t>
            </a:r>
            <a:r>
              <a:rPr kumimoji="0" lang="en-GB"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lời</a:t>
            </a:r>
            <a:r>
              <a:rPr kumimoji="0" lang="en-GB"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898" marR="0" lvl="0" indent="-342898" algn="l" defTabSz="914393" rtl="0" eaLnBrk="1" fontAlgn="auto" latinLnBrk="0" hangingPunct="1">
              <a:lnSpc>
                <a:spcPct val="107000"/>
              </a:lnSpc>
              <a:spcBef>
                <a:spcPts val="0"/>
              </a:spcBef>
              <a:spcAft>
                <a:spcPts val="800"/>
              </a:spcAft>
              <a:buClrTx/>
              <a:buSzTx/>
              <a:buFont typeface="Times New Roman" panose="02020603050405020304" pitchFamily="18" charset="0"/>
              <a:buChar char="-"/>
              <a:tabLst/>
              <a:defRPr/>
            </a:pPr>
            <a:r>
              <a:rPr kumimoji="0" lang="en-GB"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Dạ</a:t>
            </a:r>
            <a:r>
              <a:rPr kumimoji="0" lang="en-GB"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GB"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được</a:t>
            </a:r>
            <a:r>
              <a:rPr kumimoji="0" lang="en-GB"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1 </a:t>
            </a:r>
            <a:r>
              <a:rPr kumimoji="0" lang="en-GB"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điểm</a:t>
            </a:r>
            <a:r>
              <a:rPr kumimoji="0" lang="en-GB"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Nên</a:t>
            </a:r>
            <a:r>
              <a:rPr kumimoji="0" lang="en-GB"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GB"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mỗi</a:t>
            </a:r>
            <a:r>
              <a:rPr kumimoji="0" lang="en-GB"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GB"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GB"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được</a:t>
            </a:r>
            <a:r>
              <a:rPr kumimoji="0" lang="en-GB"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điểm</a:t>
            </a:r>
            <a:r>
              <a:rPr kumimoji="0" lang="en-GB"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này</a:t>
            </a:r>
            <a:r>
              <a:rPr kumimoji="0" lang="en-GB"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Bố</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mẹ</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p>
          <a:p>
            <a:pPr marL="0" marR="0" lvl="0" indent="0" algn="l" defTabSz="914393"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1" i="1"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Tác </a:t>
            </a:r>
            <a:r>
              <a:rPr kumimoji="0" lang="en-US" sz="1400" b="1" i="1"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giả</a:t>
            </a:r>
            <a:r>
              <a:rPr kumimoji="0" lang="en-US" sz="1400" b="1"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1" i="1"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Khánh</a:t>
            </a:r>
            <a:r>
              <a:rPr kumimoji="0" lang="en-US" sz="1400" b="1"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1"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Vân</a:t>
            </a:r>
            <a:endParaRPr kumimoji="0" lang="en-US" sz="14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a:extLst>
              <a:ext uri="{FF2B5EF4-FFF2-40B4-BE49-F238E27FC236}">
                <a16:creationId xmlns:a16="http://schemas.microsoft.com/office/drawing/2014/main" id="{14913BCC-E66C-4CBB-BFA8-64255CCA55B2}"/>
              </a:ext>
            </a:extLst>
          </p:cNvPr>
          <p:cNvSpPr/>
          <p:nvPr/>
        </p:nvSpPr>
        <p:spPr>
          <a:xfrm>
            <a:off x="708024" y="5116622"/>
            <a:ext cx="5768975" cy="5011628"/>
          </a:xfrm>
          <a:prstGeom prst="rect">
            <a:avLst/>
          </a:prstGeom>
        </p:spPr>
        <p:txBody>
          <a:bodyPr wrap="square">
            <a:spAutoFit/>
          </a:bodyPr>
          <a:lstStyle/>
          <a:p>
            <a:pPr marL="0" marR="0" lvl="0" indent="0" algn="ctr" defTabSz="914393" rtl="0" eaLnBrk="1" fontAlgn="auto" latinLnBrk="0" hangingPunct="1">
              <a:lnSpc>
                <a:spcPct val="150000"/>
              </a:lnSpc>
              <a:spcBef>
                <a:spcPts val="0"/>
              </a:spcBef>
              <a:spcAft>
                <a:spcPts val="800"/>
              </a:spcAft>
              <a:buClrTx/>
              <a:buSzTx/>
              <a:buFontTx/>
              <a:buNone/>
              <a:tabLst/>
              <a:defRPr/>
            </a:pPr>
            <a:r>
              <a:rPr kumimoji="0" lang="en-US" sz="1400" b="1"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Câu</a:t>
            </a:r>
            <a:r>
              <a:rPr kumimoji="0" lang="en-US" sz="1400" b="1"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1"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chuyện</a:t>
            </a:r>
            <a:r>
              <a:rPr kumimoji="0" lang="en-US" sz="1400" b="1"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1"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về</a:t>
            </a:r>
            <a:r>
              <a:rPr kumimoji="0" lang="en-US" sz="1400" b="1"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1"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ba</a:t>
            </a:r>
            <a:r>
              <a:rPr kumimoji="0" lang="en-US" sz="1400" b="1"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1"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cuộn</a:t>
            </a:r>
            <a:r>
              <a:rPr kumimoji="0" lang="en-US" sz="1400" b="1"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1"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vải</a:t>
            </a:r>
            <a:endParaRPr kumimoji="0" lang="en-US" sz="1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800"/>
              </a:spcAft>
              <a:buClrTx/>
              <a:buSzTx/>
              <a:buFontTx/>
              <a:buNone/>
              <a:tabLst/>
              <a:defRPr/>
            </a:pP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Trong</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cửa</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hàng</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bán</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vải</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ba</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cuộn</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vải</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nói</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chuyện</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với</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nhau</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Cuộn</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vải</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to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nhất</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nói</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80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Theo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tôi</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tôi</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là</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to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nhất</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trong</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đây</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80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Anh to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nhưng</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tôi</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thì</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sặc</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sỡ</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Cuộn</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chỉ</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nói</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80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Còn</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anh</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thì</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dày</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Cuộn</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vải</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nhất</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nói</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với</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cuộn</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vải</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ba</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Trong</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khi</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đó</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cuộn</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vải</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ba</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chỉ</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im</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lặng</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không</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nói</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gì</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vì</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nó</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là</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cuộn</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vải</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không</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đẹp</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còn</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bị</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rách</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Đúng</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lúc</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đó</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ba</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chuột</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chạy</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tới</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xé</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tung</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những</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cuộn</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vải</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Cuộn</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vải</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to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bị</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xé</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nát</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nhiều</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nhất</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Còn</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cuộn</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vải</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ba</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thì</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không</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sao</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800"/>
              </a:spcAft>
              <a:buClrTx/>
              <a:buSzTx/>
              <a:buFontTx/>
              <a:buNone/>
              <a:tabLst/>
              <a:defRPr/>
            </a:pP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Vậy</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nên</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bạn</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không</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biết</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được</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chuyện</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gì</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sẽ</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xảy</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ra</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sau</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đó</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Đừng</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bao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giờ</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kiêu</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kì</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nghĩ</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mình</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là</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giỏi</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nhất</a:t>
            </a:r>
            <a:r>
              <a:rPr kumimoji="0" lang="en-US"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ctr" defTabSz="914393" rtl="0" eaLnBrk="1" fontAlgn="auto" latinLnBrk="0" hangingPunct="1">
              <a:lnSpc>
                <a:spcPct val="150000"/>
              </a:lnSpc>
              <a:spcBef>
                <a:spcPts val="0"/>
              </a:spcBef>
              <a:spcAft>
                <a:spcPts val="800"/>
              </a:spcAft>
              <a:buClrTx/>
              <a:buSzTx/>
              <a:buFontTx/>
              <a:buNone/>
              <a:tabLst/>
              <a:defRPr/>
            </a:pPr>
            <a:r>
              <a:rPr kumimoji="0" lang="en-US" sz="1400" b="1" i="1" u="none" strike="noStrike" kern="1200" cap="none" spc="0" normalizeH="0" baseline="0" noProof="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Tác </a:t>
            </a:r>
            <a:r>
              <a:rPr kumimoji="0" lang="en-US" sz="1400" b="1"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a:t>
            </a:r>
            <a:r>
              <a:rPr kumimoji="0" lang="en-US" sz="1400" b="1"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1"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Bảo</a:t>
            </a:r>
            <a:r>
              <a:rPr kumimoji="0" lang="en-US" sz="1400" b="1"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1"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Long</a:t>
            </a:r>
          </a:p>
          <a:p>
            <a:pPr marL="0" marR="0" lvl="0" indent="0" algn="l" defTabSz="914393" rtl="0" eaLnBrk="1" fontAlgn="auto" latinLnBrk="0" hangingPunct="1">
              <a:lnSpc>
                <a:spcPct val="150000"/>
              </a:lnSpc>
              <a:spcBef>
                <a:spcPts val="0"/>
              </a:spcBef>
              <a:spcAft>
                <a:spcPts val="80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10" name="Picture 9"/>
          <p:cNvPicPr>
            <a:picLocks noChangeAspect="1"/>
          </p:cNvPicPr>
          <p:nvPr/>
        </p:nvPicPr>
        <p:blipFill rotWithShape="1">
          <a:blip r:embed="rId4">
            <a:extLst>
              <a:ext uri="{BEBA8EAE-BF5A-486C-A8C5-ECC9F3942E4B}">
                <a14:imgProps xmlns:a14="http://schemas.microsoft.com/office/drawing/2010/main">
                  <a14:imgLayer r:embed="rId5">
                    <a14:imgEffect>
                      <a14:backgroundRemoval t="45000" b="100000" l="6200" r="64200">
                        <a14:foregroundMark x1="28400" y1="58000" x2="29000" y2="58000"/>
                      </a14:backgroundRemoval>
                    </a14:imgEffect>
                  </a14:imgLayer>
                </a14:imgProps>
              </a:ext>
              <a:ext uri="{28A0092B-C50C-407E-A947-70E740481C1C}">
                <a14:useLocalDpi xmlns:a14="http://schemas.microsoft.com/office/drawing/2010/main" val="0"/>
              </a:ext>
            </a:extLst>
          </a:blip>
          <a:srcRect t="44666" r="36933"/>
          <a:stretch/>
        </p:blipFill>
        <p:spPr>
          <a:xfrm>
            <a:off x="1461336" y="3192659"/>
            <a:ext cx="1967664" cy="1454735"/>
          </a:xfrm>
          <a:prstGeom prst="rect">
            <a:avLst/>
          </a:prstGeom>
        </p:spPr>
      </p:pic>
    </p:spTree>
    <p:extLst>
      <p:ext uri="{BB962C8B-B14F-4D97-AF65-F5344CB8AC3E}">
        <p14:creationId xmlns:p14="http://schemas.microsoft.com/office/powerpoint/2010/main" val="380925958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47B43F6-64E4-4882-8F15-7AB5853DF0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81000"/>
            <a:ext cx="6858001" cy="9144000"/>
          </a:xfrm>
          <a:prstGeom prst="rect">
            <a:avLst/>
          </a:prstGeom>
        </p:spPr>
      </p:pic>
      <p:sp>
        <p:nvSpPr>
          <p:cNvPr id="9" name="Rectangle 8">
            <a:extLst>
              <a:ext uri="{FF2B5EF4-FFF2-40B4-BE49-F238E27FC236}">
                <a16:creationId xmlns:a16="http://schemas.microsoft.com/office/drawing/2014/main" id="{9DFBA15F-8310-4908-BDB3-922E9F4D6431}"/>
              </a:ext>
            </a:extLst>
          </p:cNvPr>
          <p:cNvSpPr/>
          <p:nvPr/>
        </p:nvSpPr>
        <p:spPr>
          <a:xfrm>
            <a:off x="380175" y="4662360"/>
            <a:ext cx="6255834" cy="4627109"/>
          </a:xfrm>
          <a:prstGeom prst="rect">
            <a:avLst/>
          </a:prstGeom>
          <a:solidFill>
            <a:schemeClr val="bg1"/>
          </a:solid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93"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olas"/>
              <a:ea typeface="+mn-ea"/>
              <a:cs typeface="+mn-cs"/>
            </a:endParaRPr>
          </a:p>
        </p:txBody>
      </p:sp>
      <p:sp>
        <p:nvSpPr>
          <p:cNvPr id="5" name="Rectangle 3">
            <a:extLst>
              <a:ext uri="{FF2B5EF4-FFF2-40B4-BE49-F238E27FC236}">
                <a16:creationId xmlns:a16="http://schemas.microsoft.com/office/drawing/2014/main" id="{D89C56FD-6DC6-46A9-9294-715879E87E8C}"/>
              </a:ext>
            </a:extLst>
          </p:cNvPr>
          <p:cNvSpPr>
            <a:spLocks noChangeArrowheads="1"/>
          </p:cNvSpPr>
          <p:nvPr/>
        </p:nvSpPr>
        <p:spPr bwMode="auto">
          <a:xfrm>
            <a:off x="-152399" y="-408722"/>
            <a:ext cx="6858001" cy="309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1" tIns="45720" rIns="91441" bIns="45720" numCol="1" anchor="ctr" anchorCtr="0" compatLnSpc="1">
            <a:prstTxWarp prst="textNoShape">
              <a:avLst/>
            </a:prstTxWarp>
            <a:spAutoFit/>
          </a:bodyPr>
          <a:lstStyle/>
          <a:p>
            <a:pPr marL="0" marR="0" lvl="0" indent="0" algn="l" defTabSz="914393" rtl="0" eaLnBrk="1" fontAlgn="auto" latinLnBrk="0" hangingPunct="1">
              <a:lnSpc>
                <a:spcPct val="100000"/>
              </a:lnSpc>
              <a:spcBef>
                <a:spcPts val="0"/>
              </a:spcBef>
              <a:spcAft>
                <a:spcPts val="0"/>
              </a:spcAft>
              <a:buClrTx/>
              <a:buSzTx/>
              <a:buFontTx/>
              <a:buNone/>
              <a:tabLst/>
              <a:defRPr/>
            </a:pPr>
            <a:endParaRPr kumimoji="0" lang="en-US" sz="1411" b="0" i="0" u="none" strike="noStrike" kern="1200" cap="none" spc="0" normalizeH="0" baseline="0" noProof="0">
              <a:ln>
                <a:noFill/>
              </a:ln>
              <a:solidFill>
                <a:prstClr val="black"/>
              </a:solidFill>
              <a:effectLst/>
              <a:uLnTx/>
              <a:uFillTx/>
              <a:latin typeface="Consolas"/>
              <a:ea typeface="+mn-ea"/>
              <a:cs typeface="+mn-cs"/>
            </a:endParaRPr>
          </a:p>
        </p:txBody>
      </p:sp>
      <p:sp>
        <p:nvSpPr>
          <p:cNvPr id="2" name="Rectangle 1">
            <a:extLst>
              <a:ext uri="{FF2B5EF4-FFF2-40B4-BE49-F238E27FC236}">
                <a16:creationId xmlns:a16="http://schemas.microsoft.com/office/drawing/2014/main" id="{D1B8B172-226F-40A1-ACEC-33AE0D51EE31}"/>
              </a:ext>
            </a:extLst>
          </p:cNvPr>
          <p:cNvSpPr/>
          <p:nvPr/>
        </p:nvSpPr>
        <p:spPr>
          <a:xfrm>
            <a:off x="491208" y="4765529"/>
            <a:ext cx="6097642" cy="4525726"/>
          </a:xfrm>
          <a:prstGeom prst="rect">
            <a:avLst/>
          </a:prstGeom>
        </p:spPr>
        <p:txBody>
          <a:bodyPr wrap="square">
            <a:spAutoFit/>
          </a:bodyPr>
          <a:lstStyle/>
          <a:p>
            <a:pPr marL="0" marR="0" lvl="0" indent="0" algn="ctr" defTabSz="914393" rtl="0" eaLnBrk="1" fontAlgn="auto" latinLnBrk="0" hangingPunct="1">
              <a:lnSpc>
                <a:spcPct val="107000"/>
              </a:lnSpc>
              <a:spcBef>
                <a:spcPts val="0"/>
              </a:spcBef>
              <a:spcAft>
                <a:spcPts val="800"/>
              </a:spcAft>
              <a:buClrTx/>
              <a:buSzTx/>
              <a:buFontTx/>
              <a:buNone/>
              <a:tabLst/>
              <a:defRPr/>
            </a:pPr>
            <a:r>
              <a:rPr kumimoji="0" lang="en-US" sz="2296"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CẬU BÉ NGỐC NGHẾCH</a:t>
            </a:r>
          </a:p>
          <a:p>
            <a:pPr marL="0" marR="0" lvl="0" indent="0" algn="just" defTabSz="914393" rtl="0" eaLnBrk="1" fontAlgn="auto" latinLnBrk="0" hangingPunct="1">
              <a:lnSpc>
                <a:spcPct val="107000"/>
              </a:lnSpc>
              <a:spcBef>
                <a:spcPts val="0"/>
              </a:spcBef>
              <a:spcAft>
                <a:spcPts val="800"/>
              </a:spcAft>
              <a:buClrTx/>
              <a:buSzTx/>
              <a:buFontTx/>
              <a:buNone/>
              <a:tabLst/>
              <a:defRPr/>
            </a:pP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buổi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chiều</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nọ</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trong</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căn</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bếp</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gia</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đình</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cha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đang</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nấu</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ăn</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thì</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mới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chợt</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nhớ</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ra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là</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hết</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nước</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mắm</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p>
          <a:p>
            <a:pPr marL="0" marR="0" lvl="0" indent="0" algn="just" defTabSz="914393" rtl="0" eaLnBrk="1" fontAlgn="auto" latinLnBrk="0" hangingPunct="1">
              <a:lnSpc>
                <a:spcPct val="107000"/>
              </a:lnSpc>
              <a:spcBef>
                <a:spcPts val="0"/>
              </a:spcBef>
              <a:spcAft>
                <a:spcPts val="800"/>
              </a:spcAft>
              <a:buClrTx/>
              <a:buSzTx/>
              <a:buFontTx/>
              <a:buNone/>
              <a:tabLst/>
              <a:defRPr/>
            </a:pP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Ông</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bèn</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bảo</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con:</a:t>
            </a:r>
            <a:endPar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07000"/>
              </a:lnSpc>
              <a:spcBef>
                <a:spcPts val="0"/>
              </a:spcBef>
              <a:spcAft>
                <a:spcPts val="800"/>
              </a:spcAft>
              <a:buClrTx/>
              <a:buSzTx/>
              <a:buFontTx/>
              <a:buNone/>
              <a:tabLst/>
              <a:defRPr/>
            </a:pP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mua</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cho</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ba</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chai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nước</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mắm</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p>
          <a:p>
            <a:pPr marL="0" marR="0" lvl="0" indent="0" algn="l" defTabSz="914393" rtl="0" eaLnBrk="1" fontAlgn="auto" latinLnBrk="0" hangingPunct="1">
              <a:lnSpc>
                <a:spcPct val="107000"/>
              </a:lnSpc>
              <a:spcBef>
                <a:spcPts val="0"/>
              </a:spcBef>
              <a:spcAft>
                <a:spcPts val="800"/>
              </a:spcAft>
              <a:buClrTx/>
              <a:buSzTx/>
              <a:buFontTx/>
              <a:buNone/>
              <a:tabLst/>
              <a:defRPr/>
            </a:pP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liền</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vội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vàng</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chạy</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mua</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lúc</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sau</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cậu</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bé</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hớt</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hải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chạy</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về</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với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chiếc</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túi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nặng</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trĩu</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gồm</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ba</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chai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nước</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mắm</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cha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bèn</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hỏi</a:t>
            </a:r>
            <a:r>
              <a:rPr kumimoji="0" lang="en-US" sz="1786"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07000"/>
              </a:lnSpc>
              <a:spcBef>
                <a:spcPts val="0"/>
              </a:spcBef>
              <a:spcAft>
                <a:spcPts val="800"/>
              </a:spcAft>
              <a:buClrTx/>
              <a:buSzTx/>
              <a:buFontTx/>
              <a:buNone/>
              <a:tabLst/>
              <a:defRPr/>
            </a:pP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Ba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bảo</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mua</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cho</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ba</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chai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nước</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mắm</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mà</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p>
          <a:p>
            <a:pPr marL="0" marR="0" lvl="0" indent="0" algn="l" defTabSz="914393" rtl="0" eaLnBrk="1" fontAlgn="auto" latinLnBrk="0" hangingPunct="1">
              <a:lnSpc>
                <a:spcPct val="107000"/>
              </a:lnSpc>
              <a:spcBef>
                <a:spcPts val="0"/>
              </a:spcBef>
              <a:spcAft>
                <a:spcPts val="800"/>
              </a:spcAft>
              <a:buClrTx/>
              <a:buSzTx/>
              <a:buFontTx/>
              <a:buNone/>
              <a:tabLst/>
              <a:defRPr/>
            </a:pP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con: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Vậy</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mà</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cứ</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tưởng</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p>
          <a:p>
            <a:pPr marL="171449" marR="0" lvl="0" indent="-171449" algn="l" defTabSz="914393" rtl="0" eaLnBrk="1" fontAlgn="auto" latinLnBrk="0" hangingPunct="1">
              <a:lnSpc>
                <a:spcPct val="107000"/>
              </a:lnSpc>
              <a:spcBef>
                <a:spcPts val="0"/>
              </a:spcBef>
              <a:spcAft>
                <a:spcPts val="800"/>
              </a:spcAft>
              <a:buClrTx/>
              <a:buSzTx/>
              <a:buFontTx/>
              <a:buChar char="-"/>
              <a:tabLst/>
              <a:defRPr/>
            </a:pP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cha: </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1786"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ctr" defTabSz="914393" rtl="0" eaLnBrk="1" fontAlgn="auto" latinLnBrk="0" hangingPunct="1">
              <a:lnSpc>
                <a:spcPct val="107000"/>
              </a:lnSpc>
              <a:spcBef>
                <a:spcPts val="0"/>
              </a:spcBef>
              <a:spcAft>
                <a:spcPts val="800"/>
              </a:spcAft>
              <a:buClrTx/>
              <a:buSzTx/>
              <a:buFontTx/>
              <a:buNone/>
              <a:tabLst/>
              <a:defRPr/>
            </a:pPr>
            <a:r>
              <a:rPr kumimoji="0" lang="en-US" sz="1786" b="1" i="0" u="none" strike="noStrike" kern="1200" cap="none" spc="0" normalizeH="0" baseline="0" noProof="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Tác</a:t>
            </a:r>
            <a:r>
              <a:rPr kumimoji="0" lang="en-US" sz="1786"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a:t>
            </a:r>
            <a:r>
              <a:rPr kumimoji="0" lang="en-US" sz="1786"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Đỗ</a:t>
            </a:r>
            <a:r>
              <a:rPr kumimoji="0" lang="en-US" sz="1786"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H</a:t>
            </a:r>
            <a:r>
              <a:rPr kumimoji="0" lang="vi-VN" sz="1786"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ư</a:t>
            </a:r>
            <a:r>
              <a:rPr kumimoji="0" lang="en-US" sz="1786"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ơng</a:t>
            </a:r>
            <a:r>
              <a:rPr kumimoji="0" lang="en-US" sz="1786"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Giang</a:t>
            </a:r>
            <a:endParaRPr kumimoji="0" lang="en-US" sz="1786"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FEF37030-D28A-46E7-A04D-F8C31DA2CFC8}"/>
              </a:ext>
            </a:extLst>
          </p:cNvPr>
          <p:cNvSpPr/>
          <p:nvPr/>
        </p:nvSpPr>
        <p:spPr>
          <a:xfrm>
            <a:off x="617265" y="1099714"/>
            <a:ext cx="4820098" cy="3595343"/>
          </a:xfrm>
          <a:prstGeom prst="rect">
            <a:avLst/>
          </a:prstGeom>
        </p:spPr>
        <p:txBody>
          <a:bodyPr wrap="square">
            <a:spAutoFit/>
          </a:bodyPr>
          <a:lstStyle/>
          <a:p>
            <a:pPr marL="0" marR="0" lvl="0" indent="0" algn="l" defTabSz="914393" rtl="0" eaLnBrk="1" fontAlgn="auto" latinLnBrk="0" hangingPunct="1">
              <a:lnSpc>
                <a:spcPct val="100000"/>
              </a:lnSpc>
              <a:spcBef>
                <a:spcPts val="0"/>
              </a:spcBef>
              <a:spcAft>
                <a:spcPts val="800"/>
              </a:spcAft>
              <a:buClrTx/>
              <a:buSzTx/>
              <a:buFontTx/>
              <a:buNone/>
              <a:tabLst/>
              <a:defRPr/>
            </a:pP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Vào</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đêm</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khuya</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mẹ</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chưa</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ngủ</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mẹ</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nói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với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rằng</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en-US" sz="1786"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r>
            <a:br>
              <a:rPr kumimoji="0" lang="en-US" sz="1786"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br>
            <a:r>
              <a:rPr kumimoji="0" lang="en-US" sz="1786"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sz="1786"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đi</a:t>
            </a:r>
            <a:r>
              <a:rPr kumimoji="0" lang="en-US" sz="1786"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ngủ</a:t>
            </a:r>
            <a:r>
              <a:rPr kumimoji="0" lang="en-US" sz="1786"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đi</a:t>
            </a:r>
            <a:r>
              <a:rPr kumimoji="0" lang="en-US" sz="1786"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con.</a:t>
            </a:r>
            <a:br>
              <a:rPr kumimoji="0" lang="en-US" sz="1786"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b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trả</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lời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en-US" sz="1786"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r>
            <a:br>
              <a:rPr kumimoji="0" lang="en-US" sz="1786"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br>
            <a:r>
              <a:rPr kumimoji="0" lang="en-US" sz="1786"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sz="1786"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không</a:t>
            </a:r>
            <a:r>
              <a:rPr kumimoji="0" lang="en-US" sz="1786"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đi</a:t>
            </a:r>
            <a:r>
              <a:rPr kumimoji="0" lang="en-US" sz="1786"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ngủ</a:t>
            </a:r>
            <a:r>
              <a:rPr kumimoji="0" lang="en-US" sz="1786"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được</a:t>
            </a:r>
            <a:r>
              <a:rPr kumimoji="0" lang="en-US" sz="1786"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ạ.</a:t>
            </a:r>
            <a:br>
              <a:rPr kumimoji="0" lang="en-US" sz="1786"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b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mẹ</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nói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en-US" sz="1786"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r>
            <a:br>
              <a:rPr kumimoji="0" lang="en-US" sz="1786"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br>
            <a:r>
              <a:rPr kumimoji="0" lang="en-US" sz="1786"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Sao con </a:t>
            </a:r>
            <a:r>
              <a:rPr kumimoji="0" lang="en-US" sz="1786"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không</a:t>
            </a:r>
            <a:r>
              <a:rPr kumimoji="0" lang="en-US" sz="1786"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ngủ</a:t>
            </a:r>
            <a:r>
              <a:rPr kumimoji="0" lang="en-US" sz="1786"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được</a:t>
            </a:r>
            <a:r>
              <a:rPr kumimoji="0" lang="en-US" sz="1786"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br>
              <a:rPr kumimoji="0" lang="en-US" sz="1786"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b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đáp</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en-US" sz="1786"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r>
            <a:br>
              <a:rPr kumimoji="0" lang="en-US" sz="1786"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br>
            <a:r>
              <a:rPr kumimoji="0" lang="en-US" sz="1786"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Bởi</a:t>
            </a:r>
            <a:r>
              <a:rPr kumimoji="0" lang="en-US" sz="1786"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vì</a:t>
            </a:r>
            <a:r>
              <a:rPr kumimoji="0" lang="en-US" sz="1786"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sz="1786"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không</a:t>
            </a:r>
            <a:r>
              <a:rPr kumimoji="0" lang="en-US" sz="1786"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thể</a:t>
            </a:r>
            <a:r>
              <a:rPr kumimoji="0" lang="en-US" sz="1786"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vừa</a:t>
            </a:r>
            <a:r>
              <a:rPr kumimoji="0" lang="en-US" sz="1786"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đi</a:t>
            </a:r>
            <a:r>
              <a:rPr kumimoji="0" lang="en-US" sz="1786"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vừa</a:t>
            </a:r>
            <a:r>
              <a:rPr kumimoji="0" lang="en-US" sz="1786"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ngủ</a:t>
            </a:r>
            <a:r>
              <a:rPr kumimoji="0" lang="en-US" sz="1786"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được</a:t>
            </a:r>
            <a:r>
              <a:rPr kumimoji="0" lang="en-US" sz="1786"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ạ.</a:t>
            </a:r>
            <a:br>
              <a:rPr kumimoji="0" lang="en-US" sz="1786"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b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mẹ</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p>
          <a:p>
            <a:pPr marL="0" marR="0" lvl="0" indent="0" algn="l" defTabSz="914393" rtl="0" eaLnBrk="1" fontAlgn="auto" latinLnBrk="0" hangingPunct="1">
              <a:lnSpc>
                <a:spcPct val="100000"/>
              </a:lnSpc>
              <a:spcBef>
                <a:spcPts val="0"/>
              </a:spcBef>
              <a:spcAft>
                <a:spcPts val="800"/>
              </a:spcAft>
              <a:buClrTx/>
              <a:buSzTx/>
              <a:buFontTx/>
              <a:buNone/>
              <a:tabLst/>
              <a:defRPr/>
            </a:pPr>
            <a:r>
              <a:rPr kumimoji="0" lang="en-US" sz="1786" b="1" i="0" u="none" strike="noStrike" kern="1200" cap="none" spc="0" normalizeH="0" baseline="0" noProof="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Tác </a:t>
            </a:r>
            <a:r>
              <a:rPr kumimoji="0" lang="en-US" sz="1786"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a:t>
            </a:r>
            <a:r>
              <a:rPr kumimoji="0" lang="en-US" sz="1786"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Khánh</a:t>
            </a:r>
            <a:r>
              <a:rPr kumimoji="0" lang="en-US" sz="1786"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Ngọc</a:t>
            </a:r>
            <a:r>
              <a:rPr kumimoji="0" lang="en-US" sz="1786"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p>
          <a:p>
            <a:pPr marL="0" marR="0" lvl="0" indent="0" algn="r" defTabSz="914393" rtl="0" eaLnBrk="1" fontAlgn="auto" latinLnBrk="0" hangingPunct="1">
              <a:lnSpc>
                <a:spcPct val="100000"/>
              </a:lnSpc>
              <a:spcBef>
                <a:spcPts val="0"/>
              </a:spcBef>
              <a:spcAft>
                <a:spcPts val="800"/>
              </a:spcAft>
              <a:buClrTx/>
              <a:buSzTx/>
              <a:buFontTx/>
              <a:buNone/>
              <a:tabLst/>
              <a:defRPr/>
            </a:pPr>
            <a:r>
              <a:rPr kumimoji="0" lang="en-US" sz="1786"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sz="1786"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085B86FC-F41D-4874-9AD1-E411D877DFE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flipH="1">
            <a:off x="5222129" y="7452643"/>
            <a:ext cx="1217310" cy="1779642"/>
          </a:xfrm>
          <a:prstGeom prst="rect">
            <a:avLst/>
          </a:prstGeom>
        </p:spPr>
      </p:pic>
      <p:pic>
        <p:nvPicPr>
          <p:cNvPr id="13" name="Picture 12">
            <a:extLst>
              <a:ext uri="{FF2B5EF4-FFF2-40B4-BE49-F238E27FC236}">
                <a16:creationId xmlns:a16="http://schemas.microsoft.com/office/drawing/2014/main" id="{3C7B3A2B-F7EE-42B6-8B28-DDBFA5C8608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67792" y="5945106"/>
            <a:ext cx="1103756" cy="836905"/>
          </a:xfrm>
          <a:prstGeom prst="rect">
            <a:avLst/>
          </a:prstGeom>
        </p:spPr>
      </p:pic>
      <p:sp>
        <p:nvSpPr>
          <p:cNvPr id="14" name="Rectangle 13">
            <a:extLst>
              <a:ext uri="{FF2B5EF4-FFF2-40B4-BE49-F238E27FC236}">
                <a16:creationId xmlns:a16="http://schemas.microsoft.com/office/drawing/2014/main" id="{F42CB631-FE08-4A16-8AFB-50887719B523}"/>
              </a:ext>
            </a:extLst>
          </p:cNvPr>
          <p:cNvSpPr/>
          <p:nvPr/>
        </p:nvSpPr>
        <p:spPr>
          <a:xfrm>
            <a:off x="1036566" y="381453"/>
            <a:ext cx="2852328" cy="641842"/>
          </a:xfrm>
          <a:prstGeom prst="rect">
            <a:avLst/>
          </a:prstGeom>
        </p:spPr>
        <p:txBody>
          <a:bodyPr wrap="square">
            <a:spAutoFit/>
          </a:bodyPr>
          <a:lstStyle/>
          <a:p>
            <a:pPr marL="0" marR="0" lvl="0" indent="0" algn="l" defTabSz="914393" rtl="0" eaLnBrk="1" fontAlgn="auto" latinLnBrk="0" hangingPunct="1">
              <a:lnSpc>
                <a:spcPct val="100000"/>
              </a:lnSpc>
              <a:spcBef>
                <a:spcPts val="0"/>
              </a:spcBef>
              <a:spcAft>
                <a:spcPts val="0"/>
              </a:spcAft>
              <a:buClrTx/>
              <a:buSzTx/>
              <a:buFontTx/>
              <a:buNone/>
              <a:tabLst/>
              <a:defRPr/>
            </a:pPr>
            <a:r>
              <a:rPr kumimoji="0" lang="en-US" sz="3571" b="0" i="0" u="none" strike="noStrike" kern="1200" cap="none" spc="0" normalizeH="0" baseline="0" noProof="0" dirty="0" err="1">
                <a:ln>
                  <a:noFill/>
                </a:ln>
                <a:solidFill>
                  <a:srgbClr val="FF0000"/>
                </a:solidFill>
                <a:effectLst/>
                <a:uLnTx/>
                <a:uFillTx/>
                <a:latin typeface="Elephant" panose="02020904090505020303" pitchFamily="18" charset="0"/>
                <a:ea typeface="Calibri" panose="020F0502020204030204" pitchFamily="34" charset="0"/>
                <a:cs typeface="Times New Roman" panose="02020603050405020304" pitchFamily="18" charset="0"/>
              </a:rPr>
              <a:t>Đi</a:t>
            </a:r>
            <a:r>
              <a:rPr kumimoji="0" lang="en-US" sz="3571" b="0" i="0" u="none" strike="noStrike" kern="1200" cap="none" spc="0" normalizeH="0" baseline="0" noProof="0" dirty="0">
                <a:ln>
                  <a:noFill/>
                </a:ln>
                <a:solidFill>
                  <a:srgbClr val="FF0000"/>
                </a:solidFill>
                <a:effectLst/>
                <a:uLnTx/>
                <a:uFillTx/>
                <a:latin typeface="Elephant" panose="02020904090505020303" pitchFamily="18" charset="0"/>
                <a:ea typeface="Calibri" panose="020F0502020204030204" pitchFamily="34" charset="0"/>
                <a:cs typeface="Times New Roman" panose="02020603050405020304" pitchFamily="18" charset="0"/>
              </a:rPr>
              <a:t> </a:t>
            </a:r>
            <a:r>
              <a:rPr kumimoji="0" lang="en-US" sz="3571" b="0" i="0" u="none" strike="noStrike" kern="1200" cap="none" spc="0" normalizeH="0" baseline="0" noProof="0" dirty="0" err="1">
                <a:ln>
                  <a:noFill/>
                </a:ln>
                <a:solidFill>
                  <a:srgbClr val="FF0000"/>
                </a:solidFill>
                <a:effectLst/>
                <a:uLnTx/>
                <a:uFillTx/>
                <a:latin typeface="Elephant" panose="02020904090505020303" pitchFamily="18" charset="0"/>
                <a:ea typeface="Calibri" panose="020F0502020204030204" pitchFamily="34" charset="0"/>
                <a:cs typeface="Times New Roman" panose="02020603050405020304" pitchFamily="18" charset="0"/>
              </a:rPr>
              <a:t>ngủ</a:t>
            </a:r>
            <a:endParaRPr kumimoji="0" lang="en-US" sz="3061" b="0" i="0" u="none" strike="noStrike" kern="1200" cap="none" spc="0" normalizeH="0" baseline="0" noProof="0" dirty="0">
              <a:ln>
                <a:noFill/>
              </a:ln>
              <a:solidFill>
                <a:srgbClr val="FF0000"/>
              </a:solidFill>
              <a:effectLst/>
              <a:uLnTx/>
              <a:uFillTx/>
              <a:latin typeface="Elephant" panose="02020904090505020303" pitchFamily="18" charset="0"/>
              <a:ea typeface="+mn-ea"/>
              <a:cs typeface="+mn-cs"/>
            </a:endParaRPr>
          </a:p>
        </p:txBody>
      </p:sp>
      <p:sp>
        <p:nvSpPr>
          <p:cNvPr id="15" name="Oval 14">
            <a:extLst>
              <a:ext uri="{FF2B5EF4-FFF2-40B4-BE49-F238E27FC236}">
                <a16:creationId xmlns:a16="http://schemas.microsoft.com/office/drawing/2014/main" id="{C47B752B-3623-4428-82AB-6AA1CE6210AE}"/>
              </a:ext>
            </a:extLst>
          </p:cNvPr>
          <p:cNvSpPr/>
          <p:nvPr/>
        </p:nvSpPr>
        <p:spPr>
          <a:xfrm>
            <a:off x="1571950" y="517225"/>
            <a:ext cx="5400408" cy="3768026"/>
          </a:xfrm>
          <a:prstGeom prst="ellipse">
            <a:avLst/>
          </a:prstGeom>
          <a:no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393"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nsolas"/>
              <a:ea typeface="+mn-ea"/>
              <a:cs typeface="+mn-cs"/>
            </a:endParaRPr>
          </a:p>
        </p:txBody>
      </p:sp>
      <p:pic>
        <p:nvPicPr>
          <p:cNvPr id="17" name="Picture 16">
            <a:extLst>
              <a:ext uri="{FF2B5EF4-FFF2-40B4-BE49-F238E27FC236}">
                <a16:creationId xmlns:a16="http://schemas.microsoft.com/office/drawing/2014/main" id="{9F1D174D-5F11-4D69-9373-E0C72B01854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54138" y="918503"/>
            <a:ext cx="3353604" cy="3353604"/>
          </a:xfrm>
          <a:prstGeom prst="rect">
            <a:avLst/>
          </a:prstGeom>
        </p:spPr>
      </p:pic>
    </p:spTree>
    <p:extLst>
      <p:ext uri="{BB962C8B-B14F-4D97-AF65-F5344CB8AC3E}">
        <p14:creationId xmlns:p14="http://schemas.microsoft.com/office/powerpoint/2010/main" val="146276513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26256" r="16458"/>
          <a:stretch/>
        </p:blipFill>
        <p:spPr>
          <a:xfrm>
            <a:off x="0" y="0"/>
            <a:ext cx="6858000" cy="9906000"/>
          </a:xfrm>
          <a:prstGeom prst="rect">
            <a:avLst/>
          </a:prstGeom>
        </p:spPr>
      </p:pic>
      <p:sp>
        <p:nvSpPr>
          <p:cNvPr id="2" name="Rectangle 1">
            <a:extLst>
              <a:ext uri="{FF2B5EF4-FFF2-40B4-BE49-F238E27FC236}">
                <a16:creationId xmlns:a16="http://schemas.microsoft.com/office/drawing/2014/main" id="{C6F9C7CB-13BB-4E27-8399-2DF24D393C49}"/>
              </a:ext>
            </a:extLst>
          </p:cNvPr>
          <p:cNvSpPr/>
          <p:nvPr/>
        </p:nvSpPr>
        <p:spPr>
          <a:xfrm>
            <a:off x="482600" y="1142687"/>
            <a:ext cx="6083300" cy="5919506"/>
          </a:xfrm>
          <a:prstGeom prst="rect">
            <a:avLst/>
          </a:prstGeom>
        </p:spPr>
        <p:txBody>
          <a:bodyPr wrap="square">
            <a:spAutoFit/>
          </a:bodyPr>
          <a:lstStyle/>
          <a:p>
            <a:pPr marL="0" marR="0" lvl="0" indent="0" algn="ctr" defTabSz="914393" rtl="0" eaLnBrk="1" fontAlgn="auto" latinLnBrk="0" hangingPunct="1">
              <a:lnSpc>
                <a:spcPct val="15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lumMod val="50000"/>
                  </a:srgbClr>
                </a:solidFill>
                <a:effectLst/>
                <a:uLnTx/>
                <a:uFillTx/>
                <a:latin typeface="Arial" panose="020B0604020202020204" pitchFamily="34" charset="0"/>
                <a:ea typeface="+mn-ea"/>
                <a:cs typeface="Arial" panose="020B0604020202020204" pitchFamily="34" charset="0"/>
              </a:rPr>
              <a:t>ĐI MUA THUỐC </a:t>
            </a:r>
            <a:r>
              <a:rPr kumimoji="0" lang="en-US" sz="2800" b="1" i="0" u="none" strike="noStrike" kern="1200" cap="none" spc="0" normalizeH="0" baseline="0" noProof="0" dirty="0" smtClean="0">
                <a:ln>
                  <a:noFill/>
                </a:ln>
                <a:solidFill>
                  <a:srgbClr val="FFC000">
                    <a:lumMod val="50000"/>
                  </a:srgbClr>
                </a:solidFill>
                <a:effectLst/>
                <a:uLnTx/>
                <a:uFillTx/>
                <a:latin typeface="Arial" panose="020B0604020202020204" pitchFamily="34" charset="0"/>
                <a:ea typeface="+mn-ea"/>
                <a:cs typeface="Arial" panose="020B0604020202020204" pitchFamily="34" charset="0"/>
              </a:rPr>
              <a:t>LÁ</a:t>
            </a:r>
            <a:endParaRPr kumimoji="0" lang="en-US" sz="2800" b="0" i="0" u="none" strike="noStrike" kern="1200" cap="none" spc="0" normalizeH="0" baseline="0" noProof="0" dirty="0">
              <a:ln>
                <a:noFill/>
              </a:ln>
              <a:solidFill>
                <a:srgbClr val="FFC000">
                  <a:lumMod val="50000"/>
                </a:srgbClr>
              </a:solidFill>
              <a:effectLst/>
              <a:uLnTx/>
              <a:uFillTx/>
              <a:latin typeface="Arial" panose="020B0604020202020204" pitchFamily="34" charset="0"/>
              <a:ea typeface="+mn-ea"/>
              <a:cs typeface="Arial" panose="020B0604020202020204" pitchFamily="34" charset="0"/>
            </a:endParaRPr>
          </a:p>
          <a:p>
            <a:pPr marL="0" marR="0" lvl="0" indent="0" algn="ctr" defTabSz="914393"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C000">
                    <a:lumMod val="50000"/>
                  </a:srgbClr>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Ở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gia</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đình</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nọ</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một</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ngày</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đẹp</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trời</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ông</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bố</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nhờ</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đứa</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1786"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10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tuổi</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mua</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thuốc</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lá</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ở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siêu</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thị</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một</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mình</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Khi</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đến</a:t>
            </a:r>
            <a:r>
              <a:rPr kumimoji="0" lang="en-US" sz="1786"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siêu</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thị</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cậu</a:t>
            </a:r>
            <a:r>
              <a:rPr kumimoji="0" lang="en-US" sz="1786"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bé</a:t>
            </a:r>
            <a:r>
              <a:rPr kumimoji="0" lang="en-US" sz="1786"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liền</a:t>
            </a:r>
            <a:r>
              <a:rPr kumimoji="0" lang="en-US" sz="1786"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nói</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với</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cô</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bán</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hàng</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786"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Cô</a:t>
            </a:r>
            <a:r>
              <a:rPr kumimoji="0" lang="en-US" sz="1786"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ơi</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mua</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thuốc</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lá</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ạ!</a:t>
            </a:r>
            <a:endPar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Cô</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bán</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hàng</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bảo</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chưa</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đủ</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tuổi</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đâu</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nên</a:t>
            </a:r>
            <a:r>
              <a:rPr kumimoji="0" lang="en-US" sz="1786"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cô</a:t>
            </a:r>
            <a:r>
              <a:rPr kumimoji="0" lang="en-US" sz="1786"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không</a:t>
            </a:r>
            <a:r>
              <a:rPr kumimoji="0" lang="en-US" sz="1786"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bán</a:t>
            </a:r>
            <a:r>
              <a:rPr kumimoji="0" lang="en-US" sz="1786"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1786"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1786"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được</a:t>
            </a:r>
            <a:r>
              <a:rPr kumimoji="0" lang="en-US" sz="1786"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Nghe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thấy</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thế</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chạy</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về</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kể</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bố</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mọi</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việc</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Bố</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bảo</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hãy</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nói</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là</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1786"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19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tuổi</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có</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1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đứa</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Con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cao</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a:t>
            </a:r>
            <a:r>
              <a:rPr kumimoji="0" lang="vi-VN"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ư</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này</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mọi</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ng</a:t>
            </a:r>
            <a:r>
              <a:rPr kumimoji="0" lang="vi-VN"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ư</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ời</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sẽ</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không</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biết</a:t>
            </a:r>
            <a:r>
              <a:rPr kumimoji="0" lang="en-US" sz="1786"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đâu</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Lần</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này</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cậu</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chạy</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đến</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cửa</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hàng</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khác</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khi</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tới</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cậu</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bé</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đã</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quên</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lời</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bố</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nói</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nên</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nói</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đại</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năm</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nay con 1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tuổi</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có</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786"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19 </a:t>
            </a:r>
            <a:r>
              <a:rPr kumimoji="0" lang="en-US" sz="1786"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đứa</a:t>
            </a:r>
            <a:r>
              <a:rPr kumimoji="0" lang="en-US" sz="1786"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786" b="0" i="0" u="none" strike="noStrike" kern="1200" cap="none" spc="0" normalizeH="0" baseline="0" noProof="0" smtClean="0">
                <a:ln>
                  <a:noFill/>
                </a:ln>
                <a:solidFill>
                  <a:srgbClr val="FFC000">
                    <a:lumMod val="50000"/>
                  </a:srgbClr>
                </a:solidFill>
                <a:effectLst/>
                <a:uLnTx/>
                <a:uFillTx/>
                <a:latin typeface="Arial" panose="020B0604020202020204" pitchFamily="34" charset="0"/>
                <a:ea typeface="+mn-ea"/>
                <a:cs typeface="Arial" panose="020B0604020202020204" pitchFamily="34" charset="0"/>
              </a:rPr>
              <a:t>                                      Tác</a:t>
            </a:r>
            <a:r>
              <a:rPr kumimoji="0" lang="en-US" sz="1786" b="0" i="0" u="none" strike="noStrike" kern="1200" cap="none" spc="0" normalizeH="0" noProof="0" smtClean="0">
                <a:ln>
                  <a:noFill/>
                </a:ln>
                <a:solidFill>
                  <a:srgbClr val="FFC000">
                    <a:lumMod val="50000"/>
                  </a:srgbClr>
                </a:solidFill>
                <a:effectLst/>
                <a:uLnTx/>
                <a:uFillTx/>
                <a:latin typeface="Arial" panose="020B0604020202020204" pitchFamily="34" charset="0"/>
                <a:ea typeface="+mn-ea"/>
                <a:cs typeface="Arial" panose="020B0604020202020204" pitchFamily="34" charset="0"/>
              </a:rPr>
              <a:t> giả:</a:t>
            </a:r>
            <a:r>
              <a:rPr lang="en-US" sz="1786">
                <a:solidFill>
                  <a:srgbClr val="FFC000">
                    <a:lumMod val="50000"/>
                  </a:srgbClr>
                </a:solidFill>
                <a:latin typeface="Arial" panose="020B0604020202020204" pitchFamily="34" charset="0"/>
                <a:cs typeface="Arial" panose="020B0604020202020204" pitchFamily="34" charset="0"/>
              </a:rPr>
              <a:t> </a:t>
            </a:r>
            <a:r>
              <a:rPr kumimoji="0" lang="en-US" sz="1786" b="0" i="0" u="none" strike="noStrike" kern="1200" cap="none" spc="0" normalizeH="0" baseline="0" noProof="0" smtClean="0">
                <a:ln>
                  <a:noFill/>
                </a:ln>
                <a:solidFill>
                  <a:srgbClr val="FFC000">
                    <a:lumMod val="50000"/>
                  </a:srgbClr>
                </a:solidFill>
                <a:effectLst/>
                <a:uLnTx/>
                <a:uFillTx/>
                <a:latin typeface="Arial" panose="020B0604020202020204" pitchFamily="34" charset="0"/>
                <a:ea typeface="+mn-ea"/>
                <a:cs typeface="Arial" panose="020B0604020202020204" pitchFamily="34" charset="0"/>
              </a:rPr>
              <a:t> </a:t>
            </a:r>
            <a:r>
              <a:rPr kumimoji="0" lang="en-US" sz="1786" b="1" i="0" u="none" strike="noStrike" kern="1200" cap="none" spc="0" normalizeH="0" baseline="0" noProof="0" dirty="0" err="1" smtClean="0">
                <a:ln>
                  <a:noFill/>
                </a:ln>
                <a:solidFill>
                  <a:srgbClr val="FFC000">
                    <a:lumMod val="50000"/>
                  </a:srgbClr>
                </a:solidFill>
                <a:effectLst/>
                <a:uLnTx/>
                <a:uFillTx/>
                <a:latin typeface="Arial" panose="020B0604020202020204" pitchFamily="34" charset="0"/>
                <a:ea typeface="+mn-ea"/>
                <a:cs typeface="Arial" panose="020B0604020202020204" pitchFamily="34" charset="0"/>
              </a:rPr>
              <a:t>Lê</a:t>
            </a:r>
            <a:r>
              <a:rPr kumimoji="0" lang="en-US" sz="1786" b="1" i="0" u="none" strike="noStrike" kern="1200" cap="none" spc="0" normalizeH="0" baseline="0" noProof="0" dirty="0" smtClean="0">
                <a:ln>
                  <a:noFill/>
                </a:ln>
                <a:solidFill>
                  <a:srgbClr val="FFC000">
                    <a:lumMod val="50000"/>
                  </a:srgbClr>
                </a:solidFill>
                <a:effectLst/>
                <a:uLnTx/>
                <a:uFillTx/>
                <a:latin typeface="Arial" panose="020B0604020202020204" pitchFamily="34" charset="0"/>
                <a:ea typeface="+mn-ea"/>
                <a:cs typeface="Arial" panose="020B0604020202020204" pitchFamily="34" charset="0"/>
              </a:rPr>
              <a:t> </a:t>
            </a:r>
            <a:r>
              <a:rPr kumimoji="0" lang="en-US" sz="1786" b="1" i="0" u="none" strike="noStrike" kern="1200" cap="none" spc="0" normalizeH="0" baseline="0" noProof="0" dirty="0">
                <a:ln>
                  <a:noFill/>
                </a:ln>
                <a:solidFill>
                  <a:srgbClr val="FFC000">
                    <a:lumMod val="50000"/>
                  </a:srgbClr>
                </a:solidFill>
                <a:effectLst/>
                <a:uLnTx/>
                <a:uFillTx/>
                <a:latin typeface="Arial" panose="020B0604020202020204" pitchFamily="34" charset="0"/>
                <a:ea typeface="+mn-ea"/>
                <a:cs typeface="Arial" panose="020B0604020202020204" pitchFamily="34" charset="0"/>
              </a:rPr>
              <a:t>Cao Minh Tommy</a:t>
            </a:r>
          </a:p>
        </p:txBody>
      </p:sp>
    </p:spTree>
    <p:extLst>
      <p:ext uri="{BB962C8B-B14F-4D97-AF65-F5344CB8AC3E}">
        <p14:creationId xmlns:p14="http://schemas.microsoft.com/office/powerpoint/2010/main" val="335933320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858000" cy="9906000"/>
          </a:xfrm>
          <a:prstGeom prst="rect">
            <a:avLst/>
          </a:prstGeom>
        </p:spPr>
      </p:pic>
      <p:sp>
        <p:nvSpPr>
          <p:cNvPr id="7" name="Rectangle 6"/>
          <p:cNvSpPr/>
          <p:nvPr/>
        </p:nvSpPr>
        <p:spPr>
          <a:xfrm>
            <a:off x="934078" y="265030"/>
            <a:ext cx="5390522" cy="1220870"/>
          </a:xfrm>
          <a:prstGeom prst="rect">
            <a:avLst/>
          </a:prstGeom>
          <a:solidFill>
            <a:srgbClr val="A2F2FA"/>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olas"/>
              <a:ea typeface="+mn-ea"/>
              <a:cs typeface="+mn-cs"/>
            </a:endParaRPr>
          </a:p>
        </p:txBody>
      </p:sp>
      <p:grpSp>
        <p:nvGrpSpPr>
          <p:cNvPr id="9" name="Group 8"/>
          <p:cNvGrpSpPr/>
          <p:nvPr/>
        </p:nvGrpSpPr>
        <p:grpSpPr>
          <a:xfrm>
            <a:off x="409889" y="0"/>
            <a:ext cx="6438900" cy="3621815"/>
            <a:chOff x="0" y="5473170"/>
            <a:chExt cx="6438900" cy="3621815"/>
          </a:xfrm>
        </p:grpSpPr>
        <p:sp>
          <p:nvSpPr>
            <p:cNvPr id="6" name="Oval 5"/>
            <p:cNvSpPr/>
            <p:nvPr/>
          </p:nvSpPr>
          <p:spPr>
            <a:xfrm>
              <a:off x="0" y="5767668"/>
              <a:ext cx="6438900" cy="332731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olas"/>
                <a:ea typeface="+mn-ea"/>
                <a:cs typeface="+mn-cs"/>
              </a:endParaRPr>
            </a:p>
          </p:txBody>
        </p:sp>
        <p:sp>
          <p:nvSpPr>
            <p:cNvPr id="5" name="Rectangle 4">
              <a:extLst>
                <a:ext uri="{FF2B5EF4-FFF2-40B4-BE49-F238E27FC236}">
                  <a16:creationId xmlns:a16="http://schemas.microsoft.com/office/drawing/2014/main" id="{3439BE9F-848A-4DBA-8744-3340F437C9F6}"/>
                </a:ext>
              </a:extLst>
            </p:cNvPr>
            <p:cNvSpPr/>
            <p:nvPr/>
          </p:nvSpPr>
          <p:spPr>
            <a:xfrm>
              <a:off x="830160" y="5473170"/>
              <a:ext cx="5357121" cy="3390159"/>
            </a:xfrm>
            <a:prstGeom prst="rect">
              <a:avLst/>
            </a:prstGeom>
          </p:spPr>
          <p:txBody>
            <a:bodyPr wrap="square">
              <a:spAutoFit/>
            </a:bodyPr>
            <a:lstStyle/>
            <a:p>
              <a:pPr marL="0" marR="0" lvl="0" indent="0" algn="l" defTabSz="914393" rtl="0" eaLnBrk="1" fontAlgn="auto" latinLnBrk="0" hangingPunct="1">
                <a:lnSpc>
                  <a:spcPct val="100000"/>
                </a:lnSpc>
                <a:spcBef>
                  <a:spcPts val="0"/>
                </a:spcBef>
                <a:spcAft>
                  <a:spcPts val="0"/>
                </a:spcAft>
                <a:buClrTx/>
                <a:buSzTx/>
                <a:buFontTx/>
                <a:buNone/>
                <a:tabLst/>
                <a:defRPr/>
              </a:pP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393" rtl="0" eaLnBrk="1" fontAlgn="auto" latinLnBrk="0" hangingPunct="1">
                <a:lnSpc>
                  <a:spcPct val="100000"/>
                </a:lnSpc>
                <a:spcBef>
                  <a:spcPts val="0"/>
                </a:spcBef>
                <a:spcAft>
                  <a:spcPts val="0"/>
                </a:spcAft>
                <a:buClrTx/>
                <a:buSzTx/>
                <a:buFontTx/>
                <a:buNone/>
                <a:tabLst/>
                <a:defRPr/>
              </a:pPr>
              <a:r>
                <a:rPr kumimoji="0" lang="en-US" sz="1786" b="1" i="0" u="none" strike="noStrike" kern="1200" cap="none" spc="0" normalizeH="0" baseline="0" noProof="0" dirty="0" smtClean="0">
                  <a:ln>
                    <a:noFill/>
                  </a:ln>
                  <a:solidFill>
                    <a:srgbClr val="002337"/>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393" rtl="0" eaLnBrk="1" fontAlgn="auto" latinLnBrk="0" hangingPunct="1">
                <a:lnSpc>
                  <a:spcPct val="100000"/>
                </a:lnSpc>
                <a:spcBef>
                  <a:spcPts val="0"/>
                </a:spcBef>
                <a:spcAft>
                  <a:spcPts val="0"/>
                </a:spcAft>
                <a:buClrTx/>
                <a:buSzTx/>
                <a:buFontTx/>
                <a:buNone/>
                <a:tabLst/>
                <a:defRPr/>
              </a:pPr>
              <a:r>
                <a:rPr kumimoji="0" lang="en-US" sz="1786" b="1" i="0" u="none" strike="noStrike" kern="1200" cap="none" spc="0" normalizeH="0" baseline="0" noProof="0" dirty="0" smtClean="0">
                  <a:ln>
                    <a:noFill/>
                  </a:ln>
                  <a:solidFill>
                    <a:srgbClr val="002337"/>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smtClean="0">
                  <a:ln>
                    <a:noFill/>
                  </a:ln>
                  <a:solidFill>
                    <a:srgbClr val="7030A0"/>
                  </a:solidFill>
                  <a:effectLst/>
                  <a:uLnTx/>
                  <a:uFillTx/>
                  <a:latin typeface="Times New Roman" panose="02020603050405020304" pitchFamily="18" charset="0"/>
                  <a:ea typeface="+mn-ea"/>
                  <a:cs typeface="Times New Roman" panose="02020603050405020304" pitchFamily="18" charset="0"/>
                </a:rPr>
                <a:t>TỪ </a:t>
              </a:r>
              <a:r>
                <a:rPr kumimoji="0" lang="en-US" sz="1786"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TỐN </a:t>
              </a:r>
            </a:p>
            <a:p>
              <a:pPr marL="0" marR="0" lvl="0" indent="0" algn="l" defTabSz="914393" rtl="0" eaLnBrk="1" fontAlgn="auto" latinLnBrk="0" hangingPunct="1">
                <a:lnSpc>
                  <a:spcPct val="100000"/>
                </a:lnSpc>
                <a:spcBef>
                  <a:spcPts val="0"/>
                </a:spcBef>
                <a:spcAft>
                  <a:spcPts val="0"/>
                </a:spcAft>
                <a:buClrTx/>
                <a:buSzTx/>
                <a:buFontTx/>
                <a:buNone/>
                <a:tabLst/>
                <a:defRPr/>
              </a:pP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Một</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hôm</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An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bảo</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với</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em</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gái</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393" rtl="0" eaLnBrk="1" fontAlgn="auto" latinLnBrk="0" hangingPunct="1">
                <a:lnSpc>
                  <a:spcPct val="100000"/>
                </a:lnSpc>
                <a:spcBef>
                  <a:spcPts val="0"/>
                </a:spcBef>
                <a:spcAft>
                  <a:spcPts val="0"/>
                </a:spcAft>
                <a:buClrTx/>
                <a:buSzTx/>
                <a:buFontTx/>
                <a:buNone/>
                <a:tabLst/>
                <a:defRPr/>
              </a:pP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“Anh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sẽ</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không</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bao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giờ</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mua</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đồ</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ăn</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vặt</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cho</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em</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nữa</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393" rtl="0" eaLnBrk="1" fontAlgn="auto" latinLnBrk="0" hangingPunct="1">
                <a:lnSpc>
                  <a:spcPct val="100000"/>
                </a:lnSpc>
                <a:spcBef>
                  <a:spcPts val="0"/>
                </a:spcBef>
                <a:spcAft>
                  <a:spcPts val="0"/>
                </a:spcAft>
                <a:buClrTx/>
                <a:buSzTx/>
                <a:buFontTx/>
                <a:buNone/>
                <a:tabLst/>
                <a:defRPr/>
              </a:pP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Em</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gái</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hỏi</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393" rtl="0" eaLnBrk="1" fontAlgn="auto" latinLnBrk="0" hangingPunct="1">
                <a:lnSpc>
                  <a:spcPct val="100000"/>
                </a:lnSpc>
                <a:spcBef>
                  <a:spcPts val="0"/>
                </a:spcBef>
                <a:spcAft>
                  <a:spcPts val="0"/>
                </a:spcAft>
                <a:buClrTx/>
                <a:buSzTx/>
                <a:buFontTx/>
                <a:buNone/>
                <a:tabLst/>
                <a:defRPr/>
              </a:pP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Vì</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sao</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thế</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Em</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ăn</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từ</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tốn</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thế</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cơ</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mà</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393" rtl="0" eaLnBrk="1" fontAlgn="auto" latinLnBrk="0" hangingPunct="1">
                <a:lnSpc>
                  <a:spcPct val="100000"/>
                </a:lnSpc>
                <a:spcBef>
                  <a:spcPts val="0"/>
                </a:spcBef>
                <a:spcAft>
                  <a:spcPts val="0"/>
                </a:spcAft>
                <a:buClrTx/>
                <a:buSzTx/>
                <a:buFontTx/>
                <a:buNone/>
                <a:tabLst/>
                <a:defRPr/>
              </a:pP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Anh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liền</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nói</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393" rtl="0" eaLnBrk="1" fontAlgn="auto" latinLnBrk="0" hangingPunct="1">
                <a:lnSpc>
                  <a:spcPct val="100000"/>
                </a:lnSpc>
                <a:spcBef>
                  <a:spcPts val="0"/>
                </a:spcBef>
                <a:spcAft>
                  <a:spcPts val="0"/>
                </a:spcAft>
                <a:buClrTx/>
                <a:buSzTx/>
                <a:buFontTx/>
                <a:buNone/>
                <a:tabLst/>
                <a:defRPr/>
              </a:pP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Vì</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thế</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nên</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anh</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mới</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không</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mua</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nữa</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em</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ăn</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từ</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từ</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nhưng</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tốn</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tiền</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lắm</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luôn</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393" rtl="0" eaLnBrk="1" fontAlgn="auto" latinLnBrk="0" hangingPunct="1">
                <a:lnSpc>
                  <a:spcPct val="100000"/>
                </a:lnSpc>
                <a:spcBef>
                  <a:spcPts val="0"/>
                </a:spcBef>
                <a:spcAft>
                  <a:spcPts val="0"/>
                </a:spcAft>
                <a:buClrTx/>
                <a:buSzTx/>
                <a:buFontTx/>
                <a:buNone/>
                <a:tabLst/>
                <a:defRPr/>
              </a:pP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Em</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gái</a:t>
              </a:r>
              <a:r>
                <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rPr>
                <a:t>: “!!!???!!!”</a:t>
              </a:r>
            </a:p>
            <a:p>
              <a:pPr marL="0" marR="0" lvl="0" indent="0" algn="ctr" defTabSz="914393" rtl="0" eaLnBrk="1" fontAlgn="auto" latinLnBrk="0" hangingPunct="1">
                <a:lnSpc>
                  <a:spcPct val="100000"/>
                </a:lnSpc>
                <a:spcBef>
                  <a:spcPts val="0"/>
                </a:spcBef>
                <a:spcAft>
                  <a:spcPts val="0"/>
                </a:spcAft>
                <a:buClrTx/>
                <a:buSzTx/>
                <a:buFontTx/>
                <a:buNone/>
                <a:tabLst/>
                <a:defRPr/>
              </a:pPr>
              <a:r>
                <a:rPr kumimoji="0" lang="en-US" sz="1786" b="1" i="0" u="none" strike="noStrike" kern="1200" cap="none" spc="0" normalizeH="0" baseline="0" noProof="0" smtClean="0">
                  <a:ln>
                    <a:noFill/>
                  </a:ln>
                  <a:solidFill>
                    <a:srgbClr val="002337"/>
                  </a:solidFill>
                  <a:effectLst/>
                  <a:uLnTx/>
                  <a:uFillTx/>
                  <a:latin typeface="Times New Roman" panose="02020603050405020304" pitchFamily="18" charset="0"/>
                  <a:ea typeface="+mn-ea"/>
                  <a:cs typeface="Times New Roman" panose="02020603050405020304" pitchFamily="18" charset="0"/>
                </a:rPr>
                <a:t>Tác</a:t>
              </a:r>
              <a:r>
                <a:rPr kumimoji="0" lang="en-US" sz="1786" b="1" i="0" u="none" strike="noStrike" kern="1200" cap="none" spc="0" normalizeH="0" noProof="0" smtClean="0">
                  <a:ln>
                    <a:noFill/>
                  </a:ln>
                  <a:solidFill>
                    <a:srgbClr val="002337"/>
                  </a:solidFill>
                  <a:effectLst/>
                  <a:uLnTx/>
                  <a:uFillTx/>
                  <a:latin typeface="Times New Roman" panose="02020603050405020304" pitchFamily="18" charset="0"/>
                  <a:ea typeface="+mn-ea"/>
                  <a:cs typeface="Times New Roman" panose="02020603050405020304" pitchFamily="18" charset="0"/>
                </a:rPr>
                <a:t> giả: </a:t>
              </a:r>
              <a:r>
                <a:rPr kumimoji="0" lang="en-US" sz="1786" b="1" i="0" u="none" strike="noStrike" kern="1200" cap="none" spc="0" normalizeH="0" baseline="0" noProof="0" smtClean="0">
                  <a:ln>
                    <a:noFill/>
                  </a:ln>
                  <a:solidFill>
                    <a:srgbClr val="002337"/>
                  </a:solidFill>
                  <a:effectLst/>
                  <a:uLnTx/>
                  <a:uFillTx/>
                  <a:latin typeface="Times New Roman" panose="02020603050405020304" pitchFamily="18" charset="0"/>
                  <a:ea typeface="+mn-ea"/>
                  <a:cs typeface="Times New Roman" panose="02020603050405020304" pitchFamily="18" charset="0"/>
                </a:rPr>
                <a:t>Cảnh </a:t>
              </a:r>
              <a:r>
                <a:rPr kumimoji="0" lang="en-US" sz="1786" b="1" i="0" u="none" strike="noStrike" kern="1200" cap="none" spc="0" normalizeH="0" baseline="0" noProof="0" dirty="0" err="1">
                  <a:ln>
                    <a:noFill/>
                  </a:ln>
                  <a:solidFill>
                    <a:srgbClr val="002337"/>
                  </a:solidFill>
                  <a:effectLst/>
                  <a:uLnTx/>
                  <a:uFillTx/>
                  <a:latin typeface="Times New Roman" panose="02020603050405020304" pitchFamily="18" charset="0"/>
                  <a:ea typeface="+mn-ea"/>
                  <a:cs typeface="Times New Roman" panose="02020603050405020304" pitchFamily="18" charset="0"/>
                </a:rPr>
                <a:t>Bình</a:t>
              </a:r>
              <a:endParaRPr kumimoji="0" lang="en-US" sz="1786" b="1" i="0" u="none" strike="noStrike" kern="1200" cap="none" spc="0" normalizeH="0" baseline="0" noProof="0" dirty="0">
                <a:ln>
                  <a:noFill/>
                </a:ln>
                <a:solidFill>
                  <a:srgbClr val="002337"/>
                </a:solidFill>
                <a:effectLst/>
                <a:uLnTx/>
                <a:uFillTx/>
                <a:latin typeface="Times New Roman" panose="02020603050405020304" pitchFamily="18" charset="0"/>
                <a:ea typeface="+mn-ea"/>
                <a:cs typeface="Times New Roman" panose="02020603050405020304" pitchFamily="18" charset="0"/>
              </a:endParaRPr>
            </a:p>
          </p:txBody>
        </p:sp>
      </p:grpSp>
      <p:grpSp>
        <p:nvGrpSpPr>
          <p:cNvPr id="10" name="Group 9"/>
          <p:cNvGrpSpPr/>
          <p:nvPr/>
        </p:nvGrpSpPr>
        <p:grpSpPr>
          <a:xfrm>
            <a:off x="155438" y="4982756"/>
            <a:ext cx="6438900" cy="5039072"/>
            <a:chOff x="209550" y="-14370"/>
            <a:chExt cx="6438900" cy="5039072"/>
          </a:xfrm>
        </p:grpSpPr>
        <p:sp>
          <p:nvSpPr>
            <p:cNvPr id="3" name="Oval 2"/>
            <p:cNvSpPr/>
            <p:nvPr/>
          </p:nvSpPr>
          <p:spPr>
            <a:xfrm>
              <a:off x="209550" y="265030"/>
              <a:ext cx="6438900" cy="452356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olas"/>
                <a:ea typeface="+mn-ea"/>
                <a:cs typeface="+mn-cs"/>
              </a:endParaRPr>
            </a:p>
          </p:txBody>
        </p:sp>
        <p:sp>
          <p:nvSpPr>
            <p:cNvPr id="2" name="Rectangle 1">
              <a:extLst>
                <a:ext uri="{FF2B5EF4-FFF2-40B4-BE49-F238E27FC236}">
                  <a16:creationId xmlns:a16="http://schemas.microsoft.com/office/drawing/2014/main" id="{C6F9C7CB-13BB-4E27-8399-2DF24D393C49}"/>
                </a:ext>
              </a:extLst>
            </p:cNvPr>
            <p:cNvSpPr/>
            <p:nvPr/>
          </p:nvSpPr>
          <p:spPr>
            <a:xfrm>
              <a:off x="1201498" y="-14370"/>
              <a:ext cx="5446952" cy="5039072"/>
            </a:xfrm>
            <a:prstGeom prst="rect">
              <a:avLst/>
            </a:prstGeom>
          </p:spPr>
          <p:txBody>
            <a:bodyPr wrap="square">
              <a:spAutoFit/>
            </a:bodyPr>
            <a:lstStyle/>
            <a:p>
              <a:pPr marL="0" marR="0" lvl="0" indent="0" algn="l" defTabSz="914393" rtl="0" eaLnBrk="1" fontAlgn="auto" latinLnBrk="0" hangingPunct="1">
                <a:lnSpc>
                  <a:spcPct val="100000"/>
                </a:lnSpc>
                <a:spcBef>
                  <a:spcPts val="0"/>
                </a:spcBef>
                <a:spcAft>
                  <a:spcPts val="0"/>
                </a:spcAft>
                <a:buClrTx/>
                <a:buSzTx/>
                <a:buFontTx/>
                <a:buNone/>
                <a:tabLst/>
                <a:defRPr/>
              </a:pP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393" rtl="0" eaLnBrk="1" fontAlgn="auto" latinLnBrk="0" hangingPunct="1">
                <a:lnSpc>
                  <a:spcPct val="100000"/>
                </a:lnSpc>
                <a:spcBef>
                  <a:spcPts val="0"/>
                </a:spcBef>
                <a:spcAft>
                  <a:spcPts val="0"/>
                </a:spcAft>
                <a:buClrTx/>
                <a:buSzTx/>
                <a:buFontTx/>
                <a:buNone/>
                <a:tabLst/>
                <a:defRPr/>
              </a:pP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393" rtl="0" eaLnBrk="1" fontAlgn="auto" latinLnBrk="0" hangingPunct="1">
                <a:lnSpc>
                  <a:spcPct val="100000"/>
                </a:lnSpc>
                <a:spcBef>
                  <a:spcPts val="0"/>
                </a:spcBef>
                <a:spcAft>
                  <a:spcPts val="0"/>
                </a:spcAft>
                <a:buClrTx/>
                <a:buSzTx/>
                <a:buFontTx/>
                <a:buNone/>
                <a:tabLst/>
                <a:defRPr/>
              </a:pPr>
              <a:r>
                <a:rPr kumimoji="0" lang="en-US" sz="1786"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CỘNG ĐIỂM </a:t>
              </a:r>
            </a:p>
            <a:p>
              <a:pPr marL="0" marR="0" lvl="0" indent="0" algn="l" defTabSz="914393" rtl="0" eaLnBrk="1" fontAlgn="auto" latinLnBrk="0" hangingPunct="1">
                <a:lnSpc>
                  <a:spcPct val="100000"/>
                </a:lnSpc>
                <a:spcBef>
                  <a:spcPts val="0"/>
                </a:spcBef>
                <a:spcAft>
                  <a:spcPts val="0"/>
                </a:spcAft>
                <a:buClrTx/>
                <a:buSzTx/>
                <a:buFontTx/>
                <a:buNone/>
                <a:tabLst/>
                <a:defRPr/>
              </a:pPr>
              <a:r>
                <a:rPr kumimoji="0" lang="en-US" sz="1786"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Một</a:t>
              </a:r>
              <a:r>
                <a:rPr kumimoji="0" lang="en-US" sz="1786"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ông</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khách</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đến</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chơi</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ông</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hỏi</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393" rtl="0" eaLnBrk="1" fontAlgn="auto" latinLnBrk="0" hangingPunct="1">
                <a:lnSpc>
                  <a:spcPct val="100000"/>
                </a:lnSpc>
                <a:spcBef>
                  <a:spcPts val="0"/>
                </a:spcBef>
                <a:spcAft>
                  <a:spcPts val="0"/>
                </a:spcAft>
                <a:buClrTx/>
                <a:buSzTx/>
                <a:buFontTx/>
                <a:buNone/>
                <a:tabLst/>
                <a:defRPr/>
              </a:pP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Thi</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học</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kì</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cháu</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được</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bao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nhiêu</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điểm</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393" rtl="0" eaLnBrk="1" fontAlgn="auto" latinLnBrk="0" hangingPunct="1">
                <a:lnSpc>
                  <a:spcPct val="100000"/>
                </a:lnSpc>
                <a:spcBef>
                  <a:spcPts val="0"/>
                </a:spcBef>
                <a:spcAft>
                  <a:spcPts val="0"/>
                </a:spcAft>
                <a:buClrTx/>
                <a:buSzTx/>
                <a:buFontTx/>
                <a:buNone/>
                <a:tabLst/>
                <a:defRPr/>
              </a:pP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Đứa</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bé</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liền</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nói</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393" rtl="0" eaLnBrk="1" fontAlgn="auto" latinLnBrk="0" hangingPunct="1">
                <a:lnSpc>
                  <a:spcPct val="100000"/>
                </a:lnSpc>
                <a:spcBef>
                  <a:spcPts val="0"/>
                </a:spcBef>
                <a:spcAft>
                  <a:spcPts val="0"/>
                </a:spcAft>
                <a:buClrTx/>
                <a:buSzTx/>
                <a:buFontTx/>
                <a:buNone/>
                <a:tabLst/>
                <a:defRPr/>
              </a:pP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Cháu</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được</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10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điểm</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ạ”</a:t>
              </a:r>
            </a:p>
            <a:p>
              <a:pPr marL="0" marR="0" lvl="0" indent="0" algn="l" defTabSz="914393" rtl="0" eaLnBrk="1" fontAlgn="auto" latinLnBrk="0" hangingPunct="1">
                <a:lnSpc>
                  <a:spcPct val="100000"/>
                </a:lnSpc>
                <a:spcBef>
                  <a:spcPts val="0"/>
                </a:spcBef>
                <a:spcAft>
                  <a:spcPts val="0"/>
                </a:spcAft>
                <a:buClrTx/>
                <a:buSzTx/>
                <a:buFontTx/>
                <a:buNone/>
                <a:tabLst/>
                <a:defRPr/>
              </a:pP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Ông</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khách</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bảo</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393" rtl="0" eaLnBrk="1" fontAlgn="auto" latinLnBrk="0" hangingPunct="1">
                <a:lnSpc>
                  <a:spcPct val="100000"/>
                </a:lnSpc>
                <a:spcBef>
                  <a:spcPts val="0"/>
                </a:spcBef>
                <a:spcAft>
                  <a:spcPts val="0"/>
                </a:spcAft>
                <a:buClrTx/>
                <a:buSzTx/>
                <a:buFontTx/>
                <a:buNone/>
                <a:tabLst/>
                <a:defRPr/>
              </a:pP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Thế</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cháu</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được</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10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điểm</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môn</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gì</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mà</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giỏi</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thế</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393" rtl="0" eaLnBrk="1" fontAlgn="auto" latinLnBrk="0" hangingPunct="1">
                <a:lnSpc>
                  <a:spcPct val="100000"/>
                </a:lnSpc>
                <a:spcBef>
                  <a:spcPts val="0"/>
                </a:spcBef>
                <a:spcAft>
                  <a:spcPts val="0"/>
                </a:spcAft>
                <a:buClrTx/>
                <a:buSzTx/>
                <a:buFontTx/>
                <a:buNone/>
                <a:tabLst/>
                <a:defRPr/>
              </a:pP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Đứa</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bé</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nói</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b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b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Cháu</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được</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5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điểm</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môn</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Tiếng</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Việt</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3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điểm</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môn</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Toán</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393" rtl="0" eaLnBrk="1" fontAlgn="auto" latinLnBrk="0" hangingPunct="1">
                <a:lnSpc>
                  <a:spcPct val="100000"/>
                </a:lnSpc>
                <a:spcBef>
                  <a:spcPts val="0"/>
                </a:spcBef>
                <a:spcAft>
                  <a:spcPts val="0"/>
                </a:spcAft>
                <a:buClrTx/>
                <a:buSzTx/>
                <a:buFontTx/>
                <a:buNone/>
                <a:tabLst/>
                <a:defRPr/>
              </a:pP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và</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2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điểm</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môn</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Tiếng</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Anh,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tổng</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là</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10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điểm</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ạ”</a:t>
              </a:r>
            </a:p>
            <a:p>
              <a:pPr marL="0" marR="0" lvl="0" indent="0" algn="l" defTabSz="914393" rtl="0" eaLnBrk="1" fontAlgn="auto" latinLnBrk="0" hangingPunct="1">
                <a:lnSpc>
                  <a:spcPct val="100000"/>
                </a:lnSpc>
                <a:spcBef>
                  <a:spcPts val="0"/>
                </a:spcBef>
                <a:spcAft>
                  <a:spcPts val="0"/>
                </a:spcAft>
                <a:buClrTx/>
                <a:buSzTx/>
                <a:buFontTx/>
                <a:buNone/>
                <a:tabLst/>
                <a:defRPr/>
              </a:pP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Ông</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khách</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a:t>
              </a:r>
              <a:b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b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Ối</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dồi</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ôi</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a:t>
              </a:r>
            </a:p>
            <a:p>
              <a:pPr marL="0" marR="0" lvl="0" indent="0" algn="ctr" defTabSz="914393" rtl="0" eaLnBrk="1" fontAlgn="auto" latinLnBrk="0" hangingPunct="1">
                <a:lnSpc>
                  <a:spcPct val="100000"/>
                </a:lnSpc>
                <a:spcBef>
                  <a:spcPts val="0"/>
                </a:spcBef>
                <a:spcAft>
                  <a:spcPts val="0"/>
                </a:spcAft>
                <a:buClrTx/>
                <a:buSzTx/>
                <a:buFontTx/>
                <a:buNone/>
                <a:tabLst/>
                <a:defRPr/>
              </a:pPr>
              <a:r>
                <a:rPr kumimoji="0" lang="en-US" sz="1786" b="1"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Tác</a:t>
              </a:r>
              <a:r>
                <a:rPr kumimoji="0" lang="en-US" sz="1786" b="1" i="0" u="none" strike="noStrike" kern="1200" cap="none" spc="0" normalizeH="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giả:</a:t>
              </a:r>
              <a:r>
                <a:rPr lang="en-US" sz="1786" b="1">
                  <a:solidFill>
                    <a:srgbClr val="002060"/>
                  </a:solidFill>
                  <a:latin typeface="Times New Roman" panose="02020603050405020304" pitchFamily="18" charset="0"/>
                  <a:cs typeface="Times New Roman" panose="02020603050405020304" pitchFamily="18" charset="0"/>
                </a:rPr>
                <a:t> </a:t>
              </a:r>
              <a:r>
                <a:rPr kumimoji="0" lang="en-US" sz="1786" b="1" i="1"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Cảnh </a:t>
              </a:r>
              <a:r>
                <a:rPr kumimoji="0" lang="en-US" sz="1786"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Bình</a:t>
              </a:r>
              <a:endParaRPr kumimoji="0" lang="en-US" sz="1786"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00000"/>
                </a:lnSpc>
                <a:spcBef>
                  <a:spcPts val="0"/>
                </a:spcBef>
                <a:spcAft>
                  <a:spcPts val="0"/>
                </a:spcAft>
                <a:buClrTx/>
                <a:buSzTx/>
                <a:buFontTx/>
                <a:buNone/>
                <a:tabLst/>
                <a:defRPr/>
              </a:pP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393" rtl="0" eaLnBrk="1" fontAlgn="auto" latinLnBrk="0" hangingPunct="1">
                <a:lnSpc>
                  <a:spcPct val="100000"/>
                </a:lnSpc>
                <a:spcBef>
                  <a:spcPts val="0"/>
                </a:spcBef>
                <a:spcAft>
                  <a:spcPts val="0"/>
                </a:spcAft>
                <a:buClrTx/>
                <a:buSzTx/>
                <a:buFontTx/>
                <a:buNone/>
                <a:tabLst/>
                <a:defRPr/>
              </a:pPr>
              <a:endPar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grpSp>
      <p:pic>
        <p:nvPicPr>
          <p:cNvPr id="8" name="Picture 7"/>
          <p:cNvPicPr>
            <a:picLocks noChangeAspect="1"/>
          </p:cNvPicPr>
          <p:nvPr/>
        </p:nvPicPr>
        <p:blipFill>
          <a:blip r:embed="rId4" cstate="print">
            <a:extLst>
              <a:ext uri="{BEBA8EAE-BF5A-486C-A8C5-ECC9F3942E4B}">
                <a14:imgProps xmlns:a14="http://schemas.microsoft.com/office/drawing/2010/main">
                  <a14:imgLayer r:embed="rId5">
                    <a14:imgEffect>
                      <a14:backgroundRemoval t="0" b="99750" l="10000" r="90000"/>
                    </a14:imgEffect>
                  </a14:imgLayer>
                </a14:imgProps>
              </a:ext>
              <a:ext uri="{28A0092B-C50C-407E-A947-70E740481C1C}">
                <a14:useLocalDpi xmlns:a14="http://schemas.microsoft.com/office/drawing/2010/main" val="0"/>
              </a:ext>
            </a:extLst>
          </a:blip>
          <a:stretch>
            <a:fillRect/>
          </a:stretch>
        </p:blipFill>
        <p:spPr>
          <a:xfrm flipH="1">
            <a:off x="-897684" y="2684592"/>
            <a:ext cx="3663524" cy="3220908"/>
          </a:xfrm>
          <a:prstGeom prst="rect">
            <a:avLst/>
          </a:prstGeom>
        </p:spPr>
      </p:pic>
    </p:spTree>
    <p:extLst>
      <p:ext uri="{BB962C8B-B14F-4D97-AF65-F5344CB8AC3E}">
        <p14:creationId xmlns:p14="http://schemas.microsoft.com/office/powerpoint/2010/main" val="44146699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b="5060"/>
          <a:stretch/>
        </p:blipFill>
        <p:spPr>
          <a:xfrm>
            <a:off x="0" y="0"/>
            <a:ext cx="6858000" cy="9889588"/>
          </a:xfrm>
          <a:prstGeom prst="rect">
            <a:avLst/>
          </a:prstGeom>
        </p:spPr>
      </p:pic>
      <p:sp>
        <p:nvSpPr>
          <p:cNvPr id="2" name="Rectangle 1">
            <a:extLst>
              <a:ext uri="{FF2B5EF4-FFF2-40B4-BE49-F238E27FC236}">
                <a16:creationId xmlns:a16="http://schemas.microsoft.com/office/drawing/2014/main" id="{C6F9C7CB-13BB-4E27-8399-2DF24D393C49}"/>
              </a:ext>
            </a:extLst>
          </p:cNvPr>
          <p:cNvSpPr/>
          <p:nvPr/>
        </p:nvSpPr>
        <p:spPr>
          <a:xfrm>
            <a:off x="495858" y="252538"/>
            <a:ext cx="6021859" cy="5242397"/>
          </a:xfrm>
          <a:prstGeom prst="rect">
            <a:avLst/>
          </a:prstGeom>
        </p:spPr>
        <p:txBody>
          <a:bodyPr wrap="square">
            <a:spAutoFit/>
          </a:bodyPr>
          <a:lstStyle/>
          <a:p>
            <a:pPr marL="0" marR="0" lvl="0" indent="0" algn="l" defTabSz="914393" rtl="0" eaLnBrk="1" fontAlgn="auto" latinLnBrk="0" hangingPunct="1">
              <a:lnSpc>
                <a:spcPct val="150000"/>
              </a:lnSpc>
              <a:spcBef>
                <a:spcPts val="0"/>
              </a:spcBef>
              <a:spcAft>
                <a:spcPts val="80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393" rtl="0" eaLnBrk="1" fontAlgn="auto" latinLnBrk="0" hangingPunct="1">
              <a:lnSpc>
                <a:spcPct val="150000"/>
              </a:lnSpc>
              <a:spcBef>
                <a:spcPts val="0"/>
              </a:spcBef>
              <a:spcAft>
                <a:spcPts val="800"/>
              </a:spcAft>
              <a:buClrTx/>
              <a:buSzTx/>
              <a:buFontTx/>
              <a:buNone/>
              <a:tabLst/>
              <a:defRPr/>
            </a:pPr>
            <a:r>
              <a:rPr kumimoji="0" lang="en-US" sz="18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Một</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hôm</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thầy</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hiệu</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trưởng</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mời</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bố</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Nobita</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đến</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nói</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chuyện</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Bố</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Nobita</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hỏi</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p>
          <a:p>
            <a:pPr marL="364474" marR="0" lvl="0" indent="-364474" algn="l" defTabSz="914393" rtl="0" eaLnBrk="1" fontAlgn="auto" latinLnBrk="0" hangingPunct="1">
              <a:lnSpc>
                <a:spcPct val="150000"/>
              </a:lnSpc>
              <a:spcBef>
                <a:spcPts val="0"/>
              </a:spcBef>
              <a:spcAft>
                <a:spcPts val="800"/>
              </a:spcAft>
              <a:buClrTx/>
              <a:buSzTx/>
              <a:buFontTx/>
              <a:buChar char="-"/>
              <a:tabLst/>
              <a:defRPr/>
            </a:pP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Th</a:t>
            </a:r>
            <a:r>
              <a:rPr kumimoji="0" lang="vi-VN"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ư</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a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thầy</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có</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chuyện</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gì</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thế</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ạ?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Thầy</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hiệu</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trưởng</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nói</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a:t>
            </a:r>
          </a:p>
          <a:p>
            <a:pPr marL="364474" marR="0" lvl="0" indent="-364474" algn="l" defTabSz="914393" rtl="0" eaLnBrk="1" fontAlgn="auto" latinLnBrk="0" hangingPunct="1">
              <a:lnSpc>
                <a:spcPct val="150000"/>
              </a:lnSpc>
              <a:spcBef>
                <a:spcPts val="0"/>
              </a:spcBef>
              <a:spcAft>
                <a:spcPts val="800"/>
              </a:spcAft>
              <a:buClrTx/>
              <a:buSzTx/>
              <a:buFontTx/>
              <a:buChar char="-"/>
              <a:tabLst/>
              <a:defRPr/>
            </a:pP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Hôm</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nay,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mời</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anh</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lên</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đây</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là</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để</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nói</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chuyện</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về</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chuyện</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học</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tập</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của</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Nobita</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Con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anh</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lúc</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nào</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cũng</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phá</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phách</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trong</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lớp</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hay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ngủ</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gật</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393" rtl="0" eaLnBrk="1" fontAlgn="auto" latinLnBrk="0" hangingPunct="1">
              <a:lnSpc>
                <a:spcPct val="150000"/>
              </a:lnSpc>
              <a:spcBef>
                <a:spcPts val="0"/>
              </a:spcBef>
              <a:spcAft>
                <a:spcPts val="80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Ng</a:t>
            </a:r>
            <a:r>
              <a:rPr kumimoji="0" lang="vi-VN"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ư</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ời</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bố</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liền</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nói</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a:t>
            </a:r>
          </a:p>
          <a:p>
            <a:pPr marL="364474" marR="0" lvl="0" indent="-364474" algn="l" defTabSz="914393" rtl="0" eaLnBrk="1" fontAlgn="auto" latinLnBrk="0" hangingPunct="1">
              <a:lnSpc>
                <a:spcPct val="150000"/>
              </a:lnSpc>
              <a:spcBef>
                <a:spcPts val="0"/>
              </a:spcBef>
              <a:spcAft>
                <a:spcPts val="800"/>
              </a:spcAft>
              <a:buClrTx/>
              <a:buSzTx/>
              <a:buFontTx/>
              <a:buChar char="-"/>
              <a:tabLst/>
              <a:defRPr/>
            </a:pP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Ủa</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ở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nhà</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nó</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cũng</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phá</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phách</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đấy</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chứ</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nhưng</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có</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MỜI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thầy</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đến</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nhà</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tôi</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đâu</a:t>
            </a: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393" rtl="0" eaLnBrk="1" fontAlgn="auto" latinLnBrk="0" hangingPunct="1">
              <a:lnSpc>
                <a:spcPct val="150000"/>
              </a:lnSpc>
              <a:spcBef>
                <a:spcPts val="0"/>
              </a:spcBef>
              <a:spcAft>
                <a:spcPts val="800"/>
              </a:spcAft>
              <a:buClrTx/>
              <a:buSzTx/>
              <a:buFontTx/>
              <a:buNone/>
              <a:tabLst/>
              <a:defRPr/>
            </a:pPr>
            <a:r>
              <a:rPr kumimoji="0" lang="en-US" sz="1800" b="1"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Tác</a:t>
            </a:r>
            <a:r>
              <a:rPr kumimoji="0" lang="en-US" sz="1800" b="1" i="0" u="none" strike="noStrike" kern="1200" cap="none" spc="0" normalizeH="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giả: </a:t>
            </a:r>
            <a:r>
              <a:rPr kumimoji="0" lang="en-US" sz="1800" b="1"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Quốc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Huy</a:t>
            </a:r>
            <a:endPar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
        <p:nvSpPr>
          <p:cNvPr id="4" name="Rectangle 3"/>
          <p:cNvSpPr/>
          <p:nvPr/>
        </p:nvSpPr>
        <p:spPr>
          <a:xfrm>
            <a:off x="1184190" y="394362"/>
            <a:ext cx="6781800"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TRUYỆN CƯỜI CỦA BỐ NOBITA </a:t>
            </a:r>
            <a:endParaRPr kumimoji="0" lang="en-US" sz="20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4">
            <a:extLst>
              <a:ext uri="{BEBA8EAE-BF5A-486C-A8C5-ECC9F3942E4B}">
                <a14:imgProps xmlns:a14="http://schemas.microsoft.com/office/drawing/2010/main">
                  <a14:imgLayer r:embed="rId5">
                    <a14:imgEffect>
                      <a14:backgroundRemoval t="0" b="100000" l="1117" r="100000">
                        <a14:foregroundMark x1="42458" y1="18440" x2="62011" y2="28723"/>
                        <a14:foregroundMark x1="59777" y1="8511" x2="62011" y2="17021"/>
                        <a14:foregroundMark x1="42458" y1="86525" x2="55866" y2="83688"/>
                        <a14:foregroundMark x1="79888" y1="80851" x2="83799" y2="79787"/>
                      </a14:backgroundRemoval>
                    </a14:imgEffect>
                  </a14:imgLayer>
                </a14:imgProps>
              </a:ext>
              <a:ext uri="{28A0092B-C50C-407E-A947-70E740481C1C}">
                <a14:useLocalDpi xmlns:a14="http://schemas.microsoft.com/office/drawing/2010/main" val="0"/>
              </a:ext>
            </a:extLst>
          </a:blip>
          <a:stretch>
            <a:fillRect/>
          </a:stretch>
        </p:blipFill>
        <p:spPr>
          <a:xfrm>
            <a:off x="381000" y="4953000"/>
            <a:ext cx="2744788" cy="4324191"/>
          </a:xfrm>
          <a:prstGeom prst="rect">
            <a:avLst/>
          </a:prstGeom>
        </p:spPr>
      </p:pic>
    </p:spTree>
    <p:extLst>
      <p:ext uri="{BB962C8B-B14F-4D97-AF65-F5344CB8AC3E}">
        <p14:creationId xmlns:p14="http://schemas.microsoft.com/office/powerpoint/2010/main" val="14353444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6858000" cy="9906000"/>
          </a:xfrm>
          <a:prstGeom prst="rect">
            <a:avLst/>
          </a:prstGeom>
        </p:spPr>
      </p:pic>
      <p:sp>
        <p:nvSpPr>
          <p:cNvPr id="6" name="Explosion 2 5"/>
          <p:cNvSpPr/>
          <p:nvPr/>
        </p:nvSpPr>
        <p:spPr>
          <a:xfrm rot="4046723">
            <a:off x="2368558" y="3191001"/>
            <a:ext cx="2514702" cy="3812918"/>
          </a:xfrm>
          <a:prstGeom prst="irregularSeal2">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olas"/>
              <a:ea typeface="+mn-ea"/>
              <a:cs typeface="+mn-cs"/>
            </a:endParaRPr>
          </a:p>
        </p:txBody>
      </p:sp>
      <p:sp>
        <p:nvSpPr>
          <p:cNvPr id="2" name="Rectangle 1">
            <a:extLst>
              <a:ext uri="{FF2B5EF4-FFF2-40B4-BE49-F238E27FC236}">
                <a16:creationId xmlns:a16="http://schemas.microsoft.com/office/drawing/2014/main" id="{C6F9C7CB-13BB-4E27-8399-2DF24D393C49}"/>
              </a:ext>
            </a:extLst>
          </p:cNvPr>
          <p:cNvSpPr/>
          <p:nvPr/>
        </p:nvSpPr>
        <p:spPr>
          <a:xfrm>
            <a:off x="571624" y="333466"/>
            <a:ext cx="5867276" cy="3077766"/>
          </a:xfrm>
          <a:prstGeom prst="rect">
            <a:avLst/>
          </a:prstGeom>
        </p:spPr>
        <p:txBody>
          <a:bodyPr wrap="square">
            <a:spAutoFit/>
          </a:bodyPr>
          <a:lstStyle/>
          <a:p>
            <a:pPr marL="0" marR="0" lvl="0" indent="0" algn="ctr" defTabSz="914393" rtl="0" eaLnBrk="1" fontAlgn="auto" latinLnBrk="0" hangingPunct="1">
              <a:lnSpc>
                <a:spcPct val="100000"/>
              </a:lnSpc>
              <a:spcBef>
                <a:spcPts val="0"/>
              </a:spcBef>
              <a:spcAft>
                <a:spcPts val="80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NGÃ</a:t>
            </a:r>
          </a:p>
          <a:p>
            <a:pPr marL="0" marR="0" lvl="0" indent="0" algn="just" defTabSz="914393" rtl="0" eaLnBrk="1" fontAlgn="auto" latinLnBrk="0" hangingPunct="1">
              <a:lnSpc>
                <a:spcPct val="100000"/>
              </a:lnSpc>
              <a:spcBef>
                <a:spcPts val="0"/>
              </a:spcBef>
              <a:spcAft>
                <a:spcPts val="800"/>
              </a:spcAft>
              <a:buClrTx/>
              <a:buSzTx/>
              <a:buFontTx/>
              <a:buNone/>
              <a:tabLst/>
              <a:defRPr/>
            </a:pP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Một</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hôm</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èo</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ở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nhà</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một</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mình</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khi</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Tèo</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đang</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a:t>
            </a:r>
            <a:r>
              <a:rPr kumimoji="0" lang="vi-VN"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ơ</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i</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thì</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bị</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vấp</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ngã</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khá</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đau</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nhưng</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Tèo</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không</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khóc</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Lúc</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mẹ</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về</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vừa</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tới</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cửa</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thì</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Tèo</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liền</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òa</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lên</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khóc</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và</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kể</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về</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vết</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ngã</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của</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mình</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a:t>
            </a:r>
          </a:p>
          <a:p>
            <a:pPr marL="0" marR="0" lvl="0" indent="0" algn="just" defTabSz="914393" rtl="0" eaLnBrk="1" fontAlgn="auto" latinLnBrk="0" hangingPunct="1">
              <a:lnSpc>
                <a:spcPct val="100000"/>
              </a:lnSpc>
              <a:spcBef>
                <a:spcPts val="0"/>
              </a:spcBef>
              <a:spcAft>
                <a:spcPts val="800"/>
              </a:spcAft>
              <a:buClrTx/>
              <a:buSzTx/>
              <a:buFontTx/>
              <a:buNone/>
              <a:tabLst/>
              <a:defRPr/>
            </a:pP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Mẹ</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hỏi</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Tèo</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a:t>
            </a:r>
          </a:p>
          <a:p>
            <a:pPr marL="364474" marR="0" lvl="0" indent="-364474" algn="just" defTabSz="914393" rtl="0" eaLnBrk="1" fontAlgn="auto" latinLnBrk="0" hangingPunct="1">
              <a:lnSpc>
                <a:spcPct val="100000"/>
              </a:lnSpc>
              <a:spcBef>
                <a:spcPts val="0"/>
              </a:spcBef>
              <a:spcAft>
                <a:spcPts val="800"/>
              </a:spcAft>
              <a:buClrTx/>
              <a:buSzTx/>
              <a:buFontTx/>
              <a:buChar char="-"/>
              <a:tabLst/>
              <a:defRPr/>
            </a:pP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Vì</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sao</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lúc</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mẹ</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a:t>
            </a:r>
            <a:r>
              <a:rPr kumimoji="0" lang="vi-VN"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ư</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a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về</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con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không</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khóc</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Tèo</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nói</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a:t>
            </a:r>
          </a:p>
          <a:p>
            <a:pPr marL="364474" marR="0" lvl="0" indent="-364474" algn="just" defTabSz="914393" rtl="0" eaLnBrk="1" fontAlgn="auto" latinLnBrk="0" hangingPunct="1">
              <a:lnSpc>
                <a:spcPct val="100000"/>
              </a:lnSpc>
              <a:spcBef>
                <a:spcPts val="0"/>
              </a:spcBef>
              <a:spcAft>
                <a:spcPts val="800"/>
              </a:spcAft>
              <a:buClrTx/>
              <a:buSzTx/>
              <a:buFontTx/>
              <a:buChar char="-"/>
              <a:tabLst/>
              <a:defRPr/>
            </a:pP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Vì</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nếu</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con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khóc</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lúc</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đó</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thì</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chỉ</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tốn</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h</a:t>
            </a:r>
            <a:r>
              <a:rPr kumimoji="0" lang="vi-VN"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ơ</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i</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tốn</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sức</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phải</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lúc</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mẹ</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về</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con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khóc</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thì</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mới</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khôn</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a:t>
            </a:r>
          </a:p>
          <a:p>
            <a:pPr marL="0" marR="0" lvl="0" indent="0" algn="just" defTabSz="914393" rtl="0" eaLnBrk="1" fontAlgn="auto" latinLnBrk="0" hangingPunct="1">
              <a:lnSpc>
                <a:spcPct val="100000"/>
              </a:lnSpc>
              <a:spcBef>
                <a:spcPts val="0"/>
              </a:spcBef>
              <a:spcAft>
                <a:spcPts val="800"/>
              </a:spcAft>
              <a:buClrTx/>
              <a:buSzTx/>
              <a:buFontTx/>
              <a:buNone/>
              <a:tabLst/>
              <a:defRPr/>
            </a:pP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Mẹ</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Tèo</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C</a:t>
            </a:r>
            <a:r>
              <a:rPr kumimoji="0" lang="vi-VN"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ư</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ời</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ngặt</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nghẽo</a:t>
            </a:r>
            <a:endPar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393" rtl="0" eaLnBrk="1" fontAlgn="auto" latinLnBrk="0" hangingPunct="1">
              <a:lnSpc>
                <a:spcPct val="100000"/>
              </a:lnSpc>
              <a:spcBef>
                <a:spcPts val="0"/>
              </a:spcBef>
              <a:spcAft>
                <a:spcPts val="800"/>
              </a:spcAft>
              <a:buClrTx/>
              <a:buSzTx/>
              <a:buFontTx/>
              <a:buNone/>
              <a:tabLst/>
              <a:defRPr/>
            </a:pPr>
            <a:r>
              <a:rPr kumimoji="0" lang="en-US" sz="1400" b="1"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Tác</a:t>
            </a:r>
            <a:r>
              <a:rPr kumimoji="0" lang="en-US" sz="1400" b="1" i="0" u="none" strike="noStrike" kern="1200" cap="none" spc="0" normalizeH="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giả: </a:t>
            </a:r>
            <a:r>
              <a:rPr kumimoji="0" lang="en-US" sz="1400" b="1"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Bảo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Ngọc</a:t>
            </a:r>
            <a:endPar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
        <p:nvSpPr>
          <p:cNvPr id="4" name="Rectangle 3">
            <a:extLst>
              <a:ext uri="{FF2B5EF4-FFF2-40B4-BE49-F238E27FC236}">
                <a16:creationId xmlns:a16="http://schemas.microsoft.com/office/drawing/2014/main" id="{0010B10C-C777-429D-B493-B9413A936B1B}"/>
              </a:ext>
            </a:extLst>
          </p:cNvPr>
          <p:cNvSpPr/>
          <p:nvPr/>
        </p:nvSpPr>
        <p:spPr>
          <a:xfrm>
            <a:off x="571624" y="5270824"/>
            <a:ext cx="4508376" cy="3616375"/>
          </a:xfrm>
          <a:prstGeom prst="rect">
            <a:avLst/>
          </a:prstGeom>
        </p:spPr>
        <p:txBody>
          <a:bodyPr wrap="square">
            <a:spAutoFit/>
          </a:bodyPr>
          <a:lstStyle/>
          <a:p>
            <a:pPr marL="0" marR="0" lvl="0" indent="0" algn="just" defTabSz="914393" rtl="0" eaLnBrk="1" fontAlgn="auto" latinLnBrk="0" hangingPunct="1">
              <a:lnSpc>
                <a:spcPct val="150000"/>
              </a:lnSpc>
              <a:spcBef>
                <a:spcPts val="0"/>
              </a:spcBef>
              <a:spcAft>
                <a:spcPts val="800"/>
              </a:spcAft>
              <a:buClrTx/>
              <a:buSzTx/>
              <a:buFontTx/>
              <a:buNone/>
              <a:tabLst/>
              <a:defRPr/>
            </a:pPr>
            <a:endPar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393" rtl="0" eaLnBrk="1" fontAlgn="auto" latinLnBrk="0" hangingPunct="1">
              <a:lnSpc>
                <a:spcPct val="150000"/>
              </a:lnSpc>
              <a:spcBef>
                <a:spcPts val="0"/>
              </a:spcBef>
              <a:spcAft>
                <a:spcPts val="800"/>
              </a:spcAft>
              <a:buClrTx/>
              <a:buSzTx/>
              <a:buFontTx/>
              <a:buNone/>
              <a:tabLst/>
              <a:defRPr/>
            </a:pP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Tèo</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hỏi</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Tí</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a:t>
            </a:r>
          </a:p>
          <a:p>
            <a:pPr marL="0" marR="0" lvl="0" indent="0" algn="just" defTabSz="914393" rtl="0" eaLnBrk="1" fontAlgn="auto" latinLnBrk="0" hangingPunct="1">
              <a:lnSpc>
                <a:spcPct val="150000"/>
              </a:lnSpc>
              <a:spcBef>
                <a:spcPts val="0"/>
              </a:spcBef>
              <a:spcAft>
                <a:spcPts val="800"/>
              </a:spcAft>
              <a:buClrTx/>
              <a:buSzTx/>
              <a:buFontTx/>
              <a:buNone/>
              <a:tabLst/>
              <a:defRPr/>
            </a:pP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Tí</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cậu</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hãy</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t</a:t>
            </a:r>
            <a:r>
              <a:rPr kumimoji="0" lang="vi-VN"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ư</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ởng</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t</a:t>
            </a:r>
            <a:r>
              <a:rPr kumimoji="0" lang="vi-VN"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ư</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ợng</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cậu</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đang</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bị</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đuổi</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ở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một</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dòng</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sông</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dòng</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sông</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cuốn</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cậu</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đi</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xa</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Cậu</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la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hét</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a:t>
            </a:r>
            <a:r>
              <a:rPr kumimoji="0" lang="vi-VN"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ư</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ng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không</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ai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nghe</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thấy</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Vậy</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cậu</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sẽ</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làm</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gì</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a:t>
            </a:r>
          </a:p>
          <a:p>
            <a:pPr marL="0" marR="0" lvl="0" indent="0" algn="just" defTabSz="914393" rtl="0" eaLnBrk="1" fontAlgn="auto" latinLnBrk="0" hangingPunct="1">
              <a:lnSpc>
                <a:spcPct val="150000"/>
              </a:lnSpc>
              <a:spcBef>
                <a:spcPts val="0"/>
              </a:spcBef>
              <a:spcAft>
                <a:spcPts val="800"/>
              </a:spcAft>
              <a:buClrTx/>
              <a:buSzTx/>
              <a:buFontTx/>
              <a:buNone/>
              <a:tabLst/>
              <a:defRPr/>
            </a:pP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Tí</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nói</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p>
          <a:p>
            <a:pPr marL="364474" marR="0" lvl="0" indent="-364474" algn="just" defTabSz="914393" rtl="0" eaLnBrk="1" fontAlgn="auto" latinLnBrk="0" hangingPunct="1">
              <a:lnSpc>
                <a:spcPct val="150000"/>
              </a:lnSpc>
              <a:spcBef>
                <a:spcPts val="0"/>
              </a:spcBef>
              <a:spcAft>
                <a:spcPts val="800"/>
              </a:spcAft>
              <a:buClrTx/>
              <a:buSzTx/>
              <a:buFontTx/>
              <a:buChar char="-"/>
              <a:tabLst/>
              <a:defRPr/>
            </a:pP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Không</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t</a:t>
            </a:r>
            <a:r>
              <a:rPr kumimoji="0" lang="vi-VN"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ư</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ởng</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t</a:t>
            </a:r>
            <a:r>
              <a:rPr kumimoji="0" lang="vi-VN"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ư</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ợng</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nữa</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a:t>
            </a:r>
          </a:p>
          <a:p>
            <a:pPr marL="0" marR="0" lvl="0" indent="0" algn="just" defTabSz="914393" rtl="0" eaLnBrk="1" fontAlgn="auto" latinLnBrk="0" hangingPunct="1">
              <a:lnSpc>
                <a:spcPct val="150000"/>
              </a:lnSpc>
              <a:spcBef>
                <a:spcPts val="0"/>
              </a:spcBef>
              <a:spcAft>
                <a:spcPts val="800"/>
              </a:spcAft>
              <a:buClrTx/>
              <a:buSzTx/>
              <a:buFontTx/>
              <a:buNone/>
              <a:tabLst/>
              <a:defRPr/>
            </a:pP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Tèo</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ặc</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a:t>
            </a:r>
          </a:p>
          <a:p>
            <a:pPr marL="0" marR="0" lvl="0" indent="0" algn="ctr" defTabSz="914393" rtl="0" eaLnBrk="1" fontAlgn="auto" latinLnBrk="0" hangingPunct="1">
              <a:lnSpc>
                <a:spcPct val="150000"/>
              </a:lnSpc>
              <a:spcBef>
                <a:spcPts val="0"/>
              </a:spcBef>
              <a:spcAft>
                <a:spcPts val="800"/>
              </a:spcAft>
              <a:buClrTx/>
              <a:buSzTx/>
              <a:buFontTx/>
              <a:buNone/>
              <a:tabLst/>
              <a:defRPr/>
            </a:pPr>
            <a:r>
              <a:rPr kumimoji="0" lang="en-US" sz="1400" b="1"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Tác</a:t>
            </a:r>
            <a:r>
              <a:rPr kumimoji="0" lang="en-US" sz="1400" b="1" i="0" u="none" strike="noStrike" kern="1200" cap="none" spc="0" normalizeH="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giả:</a:t>
            </a:r>
            <a:r>
              <a:rPr kumimoji="0" lang="en-US" sz="1400" b="1"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Bảo</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Ngọc</a:t>
            </a:r>
            <a:endPar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a:extLst>
              <a:ext uri="{FF2B5EF4-FFF2-40B4-BE49-F238E27FC236}">
                <a16:creationId xmlns:a16="http://schemas.microsoft.com/office/drawing/2014/main" id="{B2F8D51A-8951-46D3-99A8-8B806B189CE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1692" y="2253509"/>
            <a:ext cx="2955893" cy="2512854"/>
          </a:xfrm>
          <a:prstGeom prst="rect">
            <a:avLst/>
          </a:prstGeom>
        </p:spPr>
      </p:pic>
      <p:sp>
        <p:nvSpPr>
          <p:cNvPr id="5" name="Rectangle 4"/>
          <p:cNvSpPr/>
          <p:nvPr/>
        </p:nvSpPr>
        <p:spPr>
          <a:xfrm>
            <a:off x="2316575" y="4734904"/>
            <a:ext cx="2481770" cy="523220"/>
          </a:xfrm>
          <a:prstGeom prst="rect">
            <a:avLst/>
          </a:prstGeom>
        </p:spPr>
        <p:txBody>
          <a:bodyPr wrap="none">
            <a:spAutoFit/>
          </a:bodyPr>
          <a:lstStyle/>
          <a:p>
            <a:pPr marL="0" marR="0" lvl="0" indent="0" algn="ctr" defTabSz="914393" rtl="0" eaLnBrk="1" fontAlgn="auto" latinLnBrk="0" hangingPunct="1">
              <a:lnSpc>
                <a:spcPct val="100000"/>
              </a:lnSpc>
              <a:spcBef>
                <a:spcPts val="0"/>
              </a:spcBef>
              <a:spcAft>
                <a:spcPts val="800"/>
              </a:spcAft>
              <a:buClrTx/>
              <a:buSzTx/>
              <a:buFontTx/>
              <a:buNone/>
              <a:tabLst/>
              <a:defRPr/>
            </a:pPr>
            <a:r>
              <a:rPr kumimoji="0" lang="en-US" sz="2800" b="1" i="0" u="none" strike="noStrike" kern="1200" cap="none" spc="0" normalizeH="0" baseline="0" noProof="0">
                <a:ln>
                  <a:noFill/>
                </a:ln>
                <a:solidFill>
                  <a:srgbClr val="002060"/>
                </a:solidFill>
                <a:effectLst/>
                <a:uLnTx/>
                <a:uFillTx/>
                <a:latin typeface="Barlow Black" panose="00000A00000000000000" pitchFamily="2" charset="0"/>
                <a:ea typeface="+mn-ea"/>
                <a:cs typeface="Times New Roman" panose="02020603050405020304" pitchFamily="18" charset="0"/>
              </a:rPr>
              <a:t>T</a:t>
            </a:r>
            <a:r>
              <a:rPr kumimoji="0" lang="vi-VN" sz="2800" b="1" i="0" u="none" strike="noStrike" kern="1200" cap="none" spc="0" normalizeH="0" baseline="0" noProof="0">
                <a:ln>
                  <a:noFill/>
                </a:ln>
                <a:solidFill>
                  <a:srgbClr val="002060"/>
                </a:solidFill>
                <a:effectLst/>
                <a:uLnTx/>
                <a:uFillTx/>
                <a:latin typeface="Barlow Black" panose="00000A00000000000000" pitchFamily="2" charset="0"/>
                <a:ea typeface="+mn-ea"/>
                <a:cs typeface="Times New Roman" panose="02020603050405020304" pitchFamily="18" charset="0"/>
              </a:rPr>
              <a:t>Ư</a:t>
            </a:r>
            <a:r>
              <a:rPr kumimoji="0" lang="en-US" sz="2800" b="1" i="0" u="none" strike="noStrike" kern="1200" cap="none" spc="0" normalizeH="0" baseline="0" noProof="0">
                <a:ln>
                  <a:noFill/>
                </a:ln>
                <a:solidFill>
                  <a:srgbClr val="002060"/>
                </a:solidFill>
                <a:effectLst/>
                <a:uLnTx/>
                <a:uFillTx/>
                <a:latin typeface="Barlow Black" panose="00000A00000000000000" pitchFamily="2" charset="0"/>
                <a:ea typeface="+mn-ea"/>
                <a:cs typeface="Times New Roman" panose="02020603050405020304" pitchFamily="18" charset="0"/>
              </a:rPr>
              <a:t>ỞNG T</a:t>
            </a:r>
            <a:r>
              <a:rPr kumimoji="0" lang="vi-VN" sz="2800" b="1" i="0" u="none" strike="noStrike" kern="1200" cap="none" spc="0" normalizeH="0" baseline="0" noProof="0">
                <a:ln>
                  <a:noFill/>
                </a:ln>
                <a:solidFill>
                  <a:srgbClr val="002060"/>
                </a:solidFill>
                <a:effectLst/>
                <a:uLnTx/>
                <a:uFillTx/>
                <a:latin typeface="Barlow Black" panose="00000A00000000000000" pitchFamily="2" charset="0"/>
                <a:ea typeface="+mn-ea"/>
                <a:cs typeface="Times New Roman" panose="02020603050405020304" pitchFamily="18" charset="0"/>
              </a:rPr>
              <a:t>Ư</a:t>
            </a:r>
            <a:r>
              <a:rPr kumimoji="0" lang="en-US" sz="2800" b="1" i="0" u="none" strike="noStrike" kern="1200" cap="none" spc="0" normalizeH="0" baseline="0" noProof="0">
                <a:ln>
                  <a:noFill/>
                </a:ln>
                <a:solidFill>
                  <a:srgbClr val="002060"/>
                </a:solidFill>
                <a:effectLst/>
                <a:uLnTx/>
                <a:uFillTx/>
                <a:latin typeface="Barlow Black" panose="00000A00000000000000" pitchFamily="2" charset="0"/>
                <a:ea typeface="+mn-ea"/>
                <a:cs typeface="Times New Roman" panose="02020603050405020304" pitchFamily="18" charset="0"/>
              </a:rPr>
              <a:t>ỢNG</a:t>
            </a:r>
            <a:endParaRPr kumimoji="0" lang="en-US" sz="2800" b="1" i="0" u="none" strike="noStrike" kern="1200" cap="none" spc="0" normalizeH="0" baseline="0" noProof="0" dirty="0">
              <a:ln>
                <a:noFill/>
              </a:ln>
              <a:solidFill>
                <a:srgbClr val="002060"/>
              </a:solidFill>
              <a:effectLst/>
              <a:uLnTx/>
              <a:uFillTx/>
              <a:latin typeface="Barlow Black" panose="00000A00000000000000" pitchFamily="2" charset="0"/>
              <a:ea typeface="+mn-ea"/>
              <a:cs typeface="Times New Roman" panose="02020603050405020304" pitchFamily="18" charset="0"/>
            </a:endParaRPr>
          </a:p>
        </p:txBody>
      </p:sp>
    </p:spTree>
    <p:extLst>
      <p:ext uri="{BB962C8B-B14F-4D97-AF65-F5344CB8AC3E}">
        <p14:creationId xmlns:p14="http://schemas.microsoft.com/office/powerpoint/2010/main" val="364536263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6858000" cy="9906000"/>
          </a:xfrm>
          <a:prstGeom prst="rect">
            <a:avLst/>
          </a:prstGeom>
          <a:solidFill>
            <a:srgbClr val="F8B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olas"/>
              <a:ea typeface="+mn-ea"/>
              <a:cs typeface="+mn-cs"/>
            </a:endParaRPr>
          </a:p>
        </p:txBody>
      </p:sp>
      <p:sp>
        <p:nvSpPr>
          <p:cNvPr id="6" name="Flowchart: Alternate Process 5"/>
          <p:cNvSpPr/>
          <p:nvPr/>
        </p:nvSpPr>
        <p:spPr>
          <a:xfrm>
            <a:off x="490237" y="576260"/>
            <a:ext cx="6198629" cy="5262979"/>
          </a:xfrm>
          <a:prstGeom prst="flowChartAlternateProcess">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olas"/>
              <a:ea typeface="+mn-ea"/>
              <a:cs typeface="+mn-cs"/>
            </a:endParaRPr>
          </a:p>
        </p:txBody>
      </p:sp>
      <p:sp>
        <p:nvSpPr>
          <p:cNvPr id="5" name="Rectangle 4"/>
          <p:cNvSpPr/>
          <p:nvPr/>
        </p:nvSpPr>
        <p:spPr>
          <a:xfrm>
            <a:off x="774013" y="6415502"/>
            <a:ext cx="5955957" cy="256457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olas"/>
              <a:ea typeface="+mn-ea"/>
              <a:cs typeface="+mn-cs"/>
            </a:endParaRPr>
          </a:p>
        </p:txBody>
      </p:sp>
      <p:sp>
        <p:nvSpPr>
          <p:cNvPr id="2" name="Rectangle 1">
            <a:extLst>
              <a:ext uri="{FF2B5EF4-FFF2-40B4-BE49-F238E27FC236}">
                <a16:creationId xmlns:a16="http://schemas.microsoft.com/office/drawing/2014/main" id="{C6F9C7CB-13BB-4E27-8399-2DF24D393C49}"/>
              </a:ext>
            </a:extLst>
          </p:cNvPr>
          <p:cNvSpPr/>
          <p:nvPr/>
        </p:nvSpPr>
        <p:spPr>
          <a:xfrm>
            <a:off x="618266" y="576261"/>
            <a:ext cx="6070600" cy="5262979"/>
          </a:xfrm>
          <a:prstGeom prst="rect">
            <a:avLst/>
          </a:prstGeom>
        </p:spPr>
        <p:txBody>
          <a:bodyPr wrap="square">
            <a:spAutoFit/>
          </a:bodyPr>
          <a:lstStyle/>
          <a:p>
            <a:pPr marL="0" marR="0" lvl="0" indent="0" algn="ctr" defTabSz="914393" rtl="0" eaLnBrk="1" fontAlgn="auto" latinLnBrk="0" hangingPunct="1">
              <a:lnSpc>
                <a:spcPct val="15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T</a:t>
            </a:r>
            <a:r>
              <a:rPr kumimoji="0" lang="vi-VN" sz="14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RÍ THÔNG MINH HÀI HƯỚC CỦA </a:t>
            </a:r>
            <a:r>
              <a:rPr kumimoji="0" lang="en-US" sz="14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M</a:t>
            </a:r>
            <a:r>
              <a:rPr kumimoji="0" lang="vi-VN" sz="14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INH </a:t>
            </a:r>
            <a:endParaRPr kumimoji="0" lang="en-US" sz="14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vi-VN"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Giờ </a:t>
            </a:r>
            <a:r>
              <a:rPr kumimoji="0" lang="vi-VN"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tan học, Tý hỏi Minh: </a:t>
            </a:r>
            <a:endPar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364474" marR="0" lvl="0" indent="-364474" algn="l" defTabSz="914393" rtl="0" eaLnBrk="1" fontAlgn="auto" latinLnBrk="0" hangingPunct="1">
              <a:lnSpc>
                <a:spcPct val="150000"/>
              </a:lnSpc>
              <a:spcBef>
                <a:spcPts val="0"/>
              </a:spcBef>
              <a:spcAft>
                <a:spcPts val="0"/>
              </a:spcAft>
              <a:buClrTx/>
              <a:buSzTx/>
              <a:buFontTx/>
              <a:buChar char="-"/>
              <a:tabLst/>
              <a:defRPr/>
            </a:pPr>
            <a:r>
              <a:rPr kumimoji="0" lang="vi-VN"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Cậu làm gì mà thông minh thế? Minh trả lời: </a:t>
            </a:r>
            <a:endPar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364474" marR="0" lvl="0" indent="-364474" algn="l" defTabSz="914393" rtl="0" eaLnBrk="1" fontAlgn="auto" latinLnBrk="0" hangingPunct="1">
              <a:lnSpc>
                <a:spcPct val="150000"/>
              </a:lnSpc>
              <a:spcBef>
                <a:spcPts val="0"/>
              </a:spcBef>
              <a:spcAft>
                <a:spcPts val="0"/>
              </a:spcAft>
              <a:buClrTx/>
              <a:buSzTx/>
              <a:buFontTx/>
              <a:buChar char="-"/>
              <a:tabLst/>
              <a:defRPr/>
            </a:pPr>
            <a:r>
              <a:rPr kumimoji="0" lang="vi-VN"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Bí mật ấy mà! </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Sau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Cả hai đi vào c</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ăng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-tin của trường mua đồ, Tý mua hết đồ</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riêng</a:t>
            </a:r>
            <a:r>
              <a:rPr kumimoji="0" lang="vi-VN"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Minh còn 5000 đồng.</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Lúc</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a:t>
            </a:r>
            <a:r>
              <a:rPr kumimoji="0" lang="vi-VN"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ó một cái bánh mì xúc xích ngon,</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Minh bảo: </a:t>
            </a:r>
            <a:endPar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364474" marR="0" lvl="0" indent="-364474" algn="l" defTabSz="914393" rtl="0" eaLnBrk="1" fontAlgn="auto" latinLnBrk="0" hangingPunct="1">
              <a:lnSpc>
                <a:spcPct val="150000"/>
              </a:lnSpc>
              <a:spcBef>
                <a:spcPts val="0"/>
              </a:spcBef>
              <a:spcAft>
                <a:spcPts val="0"/>
              </a:spcAft>
              <a:buClrTx/>
              <a:buSzTx/>
              <a:buFontTx/>
              <a:buChar char="-"/>
              <a:tabLst/>
              <a:defRPr/>
            </a:pPr>
            <a:r>
              <a:rPr kumimoji="0" lang="vi-VN"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Cậu ra đó cùng tớ, tớ sẽ chỉ cho làm sao tớ thông minh đến thế. Khi ra đó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Mi</a:t>
            </a:r>
            <a:r>
              <a:rPr kumimoji="0" lang="vi-VN"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nh </a:t>
            </a:r>
            <a:r>
              <a:rPr kumimoji="0" lang="vi-VN"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bảo: </a:t>
            </a:r>
            <a:endPar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364474" marR="0" lvl="0" indent="-364474" algn="l" defTabSz="914393" rtl="0" eaLnBrk="1" fontAlgn="auto" latinLnBrk="0" hangingPunct="1">
              <a:lnSpc>
                <a:spcPct val="150000"/>
              </a:lnSpc>
              <a:spcBef>
                <a:spcPts val="0"/>
              </a:spcBef>
              <a:spcAft>
                <a:spcPts val="0"/>
              </a:spcAft>
              <a:buClrTx/>
              <a:buSzTx/>
              <a:buFontTx/>
              <a:buChar char="-"/>
              <a:tabLst/>
              <a:defRPr/>
            </a:pPr>
            <a:r>
              <a:rPr kumimoji="0" lang="vi-VN"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Bác ơi! Cho cháu mua bánh mì này. Bác bán hàng nói:</a:t>
            </a:r>
            <a:endPar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Bánh </a:t>
            </a:r>
            <a:r>
              <a:rPr kumimoji="0" lang="vi-VN"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mì này 10000 đồng, cháu có đủ để mua không? Minh nói: </a:t>
            </a:r>
            <a:endPar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393" rtl="0" eaLnBrk="1" fontAlgn="auto" latinLnBrk="0" hangingPunct="1">
              <a:lnSpc>
                <a:spcPct val="150000"/>
              </a:lnSpc>
              <a:spcBef>
                <a:spcPts val="0"/>
              </a:spcBef>
              <a:spcAft>
                <a:spcPts val="0"/>
              </a:spcAft>
              <a:buClrTx/>
              <a:buSzTx/>
              <a:buFontTx/>
              <a:buChar char="-"/>
              <a:tabLst/>
              <a:defRPr/>
            </a:pP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Cháu</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không</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đủ</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tiền</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ạ. Minh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bảo</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Tý</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Cậu</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mua</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cho</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tớ</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ăn</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nhé</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tớ</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sẽ</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chỉ</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cho</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cậu</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biết</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làm</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sao</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để</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thông</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minh.</a:t>
            </a:r>
          </a:p>
          <a:p>
            <a:pPr marL="285750" marR="0" lvl="0" indent="-285750" algn="l" defTabSz="914393" rtl="0" eaLnBrk="1" fontAlgn="auto" latinLnBrk="0" hangingPunct="1">
              <a:lnSpc>
                <a:spcPct val="150000"/>
              </a:lnSpc>
              <a:spcBef>
                <a:spcPts val="0"/>
              </a:spcBef>
              <a:spcAft>
                <a:spcPts val="0"/>
              </a:spcAft>
              <a:buClrTx/>
              <a:buSzTx/>
              <a:buFontTx/>
              <a:buChar char="-"/>
              <a:tabLst/>
              <a:defRPr/>
            </a:pP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Tý</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đồng</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ý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mua</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cho</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Minh.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Sau</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khi</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ăn</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xong</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Minh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nói</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285750" marR="0" lvl="0" indent="-285750" algn="l" defTabSz="914393" rtl="0" eaLnBrk="1" fontAlgn="auto" latinLnBrk="0" hangingPunct="1">
              <a:lnSpc>
                <a:spcPct val="150000"/>
              </a:lnSpc>
              <a:spcBef>
                <a:spcPts val="0"/>
              </a:spcBef>
              <a:spcAft>
                <a:spcPts val="0"/>
              </a:spcAft>
              <a:buClrTx/>
              <a:buSzTx/>
              <a:buFontTx/>
              <a:buChar char="-"/>
              <a:tabLst/>
              <a:defRPr/>
            </a:pP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Để</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thông</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minh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đơn</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giản</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lắm</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chỉ</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cần</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ăn</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no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như</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vừa</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nãy</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thôi</a:t>
            </a:r>
            <a:endPar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393" rtl="0" eaLnBrk="1" fontAlgn="auto" latinLnBrk="0" hangingPunct="1">
              <a:lnSpc>
                <a:spcPct val="150000"/>
              </a:lnSpc>
              <a:spcBef>
                <a:spcPts val="0"/>
              </a:spcBef>
              <a:spcAft>
                <a:spcPts val="0"/>
              </a:spcAft>
              <a:buClrTx/>
              <a:buSzTx/>
              <a:buFontTx/>
              <a:buChar char="-"/>
              <a:tabLst/>
              <a:defRPr/>
            </a:pPr>
            <a:r>
              <a:rPr kumimoji="0" lang="en-US"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Tý</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400" b="1"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Tác</a:t>
            </a:r>
            <a:r>
              <a:rPr kumimoji="0" lang="en-US" sz="14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giả</a:t>
            </a:r>
            <a:r>
              <a:rPr kumimoji="0" lang="en-US" sz="14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Khôi</a:t>
            </a:r>
            <a:r>
              <a:rPr kumimoji="0" lang="en-US" sz="14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Nguyên</a:t>
            </a:r>
            <a:endParaRPr kumimoji="0" lang="en-US"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8" name="Rectangle 7">
            <a:extLst>
              <a:ext uri="{FF2B5EF4-FFF2-40B4-BE49-F238E27FC236}">
                <a16:creationId xmlns:a16="http://schemas.microsoft.com/office/drawing/2014/main" id="{68499A72-7788-4933-9988-539BF3D77022}"/>
              </a:ext>
            </a:extLst>
          </p:cNvPr>
          <p:cNvSpPr/>
          <p:nvPr/>
        </p:nvSpPr>
        <p:spPr>
          <a:xfrm>
            <a:off x="815116" y="6552345"/>
            <a:ext cx="5873750" cy="2290884"/>
          </a:xfrm>
          <a:prstGeom prst="rect">
            <a:avLst/>
          </a:prstGeom>
        </p:spPr>
        <p:txBody>
          <a:bodyPr wrap="square">
            <a:spAutoFit/>
          </a:bodyPr>
          <a:lstStyle/>
          <a:p>
            <a:pPr marL="0" marR="0" lvl="0" indent="0" algn="ctr" defTabSz="914393" rtl="0" eaLnBrk="1" fontAlgn="auto" latinLnBrk="0" hangingPunct="1">
              <a:lnSpc>
                <a:spcPct val="100000"/>
              </a:lnSpc>
              <a:spcBef>
                <a:spcPts val="0"/>
              </a:spcBef>
              <a:spcAft>
                <a:spcPts val="0"/>
              </a:spcAft>
              <a:buClrTx/>
              <a:buSzTx/>
              <a:buFontTx/>
              <a:buNone/>
              <a:tabLst/>
              <a:defRPr/>
            </a:pPr>
            <a:r>
              <a:rPr kumimoji="0" lang="en-US" sz="1786"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TÈO VÀ TÍ</a:t>
            </a:r>
          </a:p>
          <a:p>
            <a:pPr marL="0" marR="0" lvl="0" indent="0" algn="l" defTabSz="914393" rtl="0" eaLnBrk="1" fontAlgn="auto" latinLnBrk="0" hangingPunct="1">
              <a:lnSpc>
                <a:spcPct val="100000"/>
              </a:lnSpc>
              <a:spcBef>
                <a:spcPts val="0"/>
              </a:spcBef>
              <a:spcAft>
                <a:spcPts val="0"/>
              </a:spcAft>
              <a:buClrTx/>
              <a:buSzTx/>
              <a:buFontTx/>
              <a:buNone/>
              <a:tabLst/>
              <a:defRPr/>
            </a:pPr>
            <a:r>
              <a:rPr kumimoji="0" lang="en-US" sz="1786"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Tèo</a:t>
            </a:r>
            <a:r>
              <a:rPr kumimoji="0" lang="en-US" sz="1786"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bị</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đứt</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tay</a:t>
            </a:r>
            <a:endPar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00000"/>
              </a:lnSpc>
              <a:spcBef>
                <a:spcPts val="0"/>
              </a:spcBef>
              <a:spcAft>
                <a:spcPts val="0"/>
              </a:spcAft>
              <a:buClrTx/>
              <a:buSzTx/>
              <a:buFontTx/>
              <a:buNone/>
              <a:tabLst/>
              <a:defRPr/>
            </a:pP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Tèo</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Tí</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ơ</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tớ</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đau</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tay</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quá</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393" rtl="0" eaLnBrk="1" fontAlgn="auto" latinLnBrk="0" hangingPunct="1">
              <a:lnSpc>
                <a:spcPct val="100000"/>
              </a:lnSpc>
              <a:spcBef>
                <a:spcPts val="0"/>
              </a:spcBef>
              <a:spcAft>
                <a:spcPts val="0"/>
              </a:spcAft>
              <a:buClrTx/>
              <a:buSzTx/>
              <a:buFontTx/>
              <a:buNone/>
              <a:tabLst/>
              <a:defRPr/>
            </a:pP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Tí</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Thế</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cậu</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làm</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tay</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còn</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lại</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chảy</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máu</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endPar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00000"/>
              </a:lnSpc>
              <a:spcBef>
                <a:spcPts val="0"/>
              </a:spcBef>
              <a:spcAft>
                <a:spcPts val="0"/>
              </a:spcAft>
              <a:buClrTx/>
              <a:buSzTx/>
              <a:buFontTx/>
              <a:buNone/>
              <a:tabLst/>
              <a:defRPr/>
            </a:pP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Tèo</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Vì</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sao</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thế</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393" rtl="0" eaLnBrk="1" fontAlgn="auto" latinLnBrk="0" hangingPunct="1">
              <a:lnSpc>
                <a:spcPct val="100000"/>
              </a:lnSpc>
              <a:spcBef>
                <a:spcPts val="0"/>
              </a:spcBef>
              <a:spcAft>
                <a:spcPts val="0"/>
              </a:spcAft>
              <a:buClrTx/>
              <a:buSzTx/>
              <a:buFontTx/>
              <a:buNone/>
              <a:tabLst/>
              <a:defRPr/>
            </a:pP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Tí</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Vì</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a:t>
            </a:r>
            <a:r>
              <a:rPr kumimoji="0" lang="vi-VN"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thế</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vết</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đau</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sẽ</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bị</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phân</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tán</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cậu</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sẽ</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đỡ</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đau</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h</a:t>
            </a:r>
            <a:r>
              <a:rPr kumimoji="0" lang="vi-VN"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ơ</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đấy</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393" rtl="0" eaLnBrk="1" fontAlgn="auto" latinLnBrk="0" hangingPunct="1">
              <a:lnSpc>
                <a:spcPct val="100000"/>
              </a:lnSpc>
              <a:spcBef>
                <a:spcPts val="0"/>
              </a:spcBef>
              <a:spcAft>
                <a:spcPts val="0"/>
              </a:spcAft>
              <a:buClrTx/>
              <a:buSzTx/>
              <a:buFontTx/>
              <a:buNone/>
              <a:tabLst/>
              <a:defRPr/>
            </a:pP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Tèo</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786"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không</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vi-VN"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en-US" sz="1786"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en-US" sz="1786"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Tác</a:t>
            </a:r>
            <a:r>
              <a:rPr kumimoji="0" lang="en-US" sz="14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giả</a:t>
            </a:r>
            <a:r>
              <a:rPr kumimoji="0" lang="en-US" sz="14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Tr</a:t>
            </a:r>
            <a:r>
              <a:rPr kumimoji="0" lang="vi-VN"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1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ờng</a:t>
            </a:r>
            <a:r>
              <a:rPr kumimoji="0" lang="en-US"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Giang</a:t>
            </a:r>
            <a:endParaRPr kumimoji="0" lang="en-US"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rotWithShape="1">
          <a:blip r:embed="rId3">
            <a:extLst>
              <a:ext uri="{BEBA8EAE-BF5A-486C-A8C5-ECC9F3942E4B}">
                <a14:imgProps xmlns:a14="http://schemas.microsoft.com/office/drawing/2010/main">
                  <a14:imgLayer r:embed="rId4">
                    <a14:imgEffect>
                      <a14:backgroundRemoval t="2400" b="22900" l="1165" r="44984"/>
                    </a14:imgEffect>
                  </a14:imgLayer>
                </a14:imgProps>
              </a:ext>
              <a:ext uri="{28A0092B-C50C-407E-A947-70E740481C1C}">
                <a14:useLocalDpi xmlns:a14="http://schemas.microsoft.com/office/drawing/2010/main" val="0"/>
              </a:ext>
            </a:extLst>
          </a:blip>
          <a:srcRect r="50000" b="75588"/>
          <a:stretch/>
        </p:blipFill>
        <p:spPr>
          <a:xfrm flipH="1">
            <a:off x="4117674" y="5660773"/>
            <a:ext cx="2824893" cy="2167252"/>
          </a:xfrm>
          <a:prstGeom prst="rect">
            <a:avLst/>
          </a:prstGeom>
        </p:spPr>
      </p:pic>
      <p:pic>
        <p:nvPicPr>
          <p:cNvPr id="10" name="Picture 9"/>
          <p:cNvPicPr>
            <a:picLocks noChangeAspect="1"/>
          </p:cNvPicPr>
          <p:nvPr/>
        </p:nvPicPr>
        <p:blipFill rotWithShape="1">
          <a:blip r:embed="rId5" cstate="print">
            <a:extLst>
              <a:ext uri="{BEBA8EAE-BF5A-486C-A8C5-ECC9F3942E4B}">
                <a14:imgProps xmlns:a14="http://schemas.microsoft.com/office/drawing/2010/main">
                  <a14:imgLayer r:embed="rId4">
                    <a14:imgEffect>
                      <a14:backgroundRemoval t="24500" b="45350" l="36117" r="66472"/>
                    </a14:imgEffect>
                  </a14:imgLayer>
                </a14:imgProps>
              </a:ext>
              <a:ext uri="{28A0092B-C50C-407E-A947-70E740481C1C}">
                <a14:useLocalDpi xmlns:a14="http://schemas.microsoft.com/office/drawing/2010/main" val="0"/>
              </a:ext>
            </a:extLst>
          </a:blip>
          <a:srcRect l="35468" t="23813" r="32459" b="53082"/>
          <a:stretch/>
        </p:blipFill>
        <p:spPr>
          <a:xfrm>
            <a:off x="-163835" y="8444069"/>
            <a:ext cx="1692233" cy="1578150"/>
          </a:xfrm>
          <a:prstGeom prst="rect">
            <a:avLst/>
          </a:prstGeom>
        </p:spPr>
      </p:pic>
      <p:pic>
        <p:nvPicPr>
          <p:cNvPr id="11" name="Picture 10"/>
          <p:cNvPicPr>
            <a:picLocks noChangeAspect="1"/>
          </p:cNvPicPr>
          <p:nvPr/>
        </p:nvPicPr>
        <p:blipFill rotWithShape="1">
          <a:blip r:embed="rId6" cstate="print">
            <a:extLst>
              <a:ext uri="{BEBA8EAE-BF5A-486C-A8C5-ECC9F3942E4B}">
                <a14:imgProps xmlns:a14="http://schemas.microsoft.com/office/drawing/2010/main">
                  <a14:imgLayer r:embed="rId4">
                    <a14:imgEffect>
                      <a14:backgroundRemoval t="1300" b="23450" l="73074" r="99288"/>
                    </a14:imgEffect>
                  </a14:imgLayer>
                </a14:imgProps>
              </a:ext>
              <a:ext uri="{28A0092B-C50C-407E-A947-70E740481C1C}">
                <a14:useLocalDpi xmlns:a14="http://schemas.microsoft.com/office/drawing/2010/main" val="0"/>
              </a:ext>
            </a:extLst>
          </a:blip>
          <a:srcRect l="70120" b="73902"/>
          <a:stretch/>
        </p:blipFill>
        <p:spPr>
          <a:xfrm>
            <a:off x="5298808" y="-116219"/>
            <a:ext cx="1643759" cy="1858521"/>
          </a:xfrm>
          <a:prstGeom prst="rect">
            <a:avLst/>
          </a:prstGeom>
        </p:spPr>
      </p:pic>
    </p:spTree>
    <p:extLst>
      <p:ext uri="{BB962C8B-B14F-4D97-AF65-F5344CB8AC3E}">
        <p14:creationId xmlns:p14="http://schemas.microsoft.com/office/powerpoint/2010/main" val="337483249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858000" cy="9906000"/>
          </a:xfrm>
          <a:prstGeom prst="rect">
            <a:avLst/>
          </a:prstGeom>
        </p:spPr>
      </p:pic>
      <p:sp>
        <p:nvSpPr>
          <p:cNvPr id="5" name="Rectangle 3">
            <a:extLst>
              <a:ext uri="{FF2B5EF4-FFF2-40B4-BE49-F238E27FC236}">
                <a16:creationId xmlns:a16="http://schemas.microsoft.com/office/drawing/2014/main" id="{D89C56FD-6DC6-46A9-9294-715879E87E8C}"/>
              </a:ext>
            </a:extLst>
          </p:cNvPr>
          <p:cNvSpPr>
            <a:spLocks noChangeArrowheads="1"/>
          </p:cNvSpPr>
          <p:nvPr/>
        </p:nvSpPr>
        <p:spPr bwMode="auto">
          <a:xfrm>
            <a:off x="-152399" y="-408722"/>
            <a:ext cx="6858001" cy="309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1" tIns="45720" rIns="91441" bIns="45720" numCol="1" anchor="ctr" anchorCtr="0" compatLnSpc="1">
            <a:prstTxWarp prst="textNoShape">
              <a:avLst/>
            </a:prstTxWarp>
            <a:spAutoFit/>
          </a:bodyPr>
          <a:lstStyle/>
          <a:p>
            <a:pPr marL="0" marR="0" lvl="0" indent="0" algn="l" defTabSz="914393" rtl="0" eaLnBrk="1" fontAlgn="auto" latinLnBrk="0" hangingPunct="1">
              <a:lnSpc>
                <a:spcPct val="100000"/>
              </a:lnSpc>
              <a:spcBef>
                <a:spcPts val="0"/>
              </a:spcBef>
              <a:spcAft>
                <a:spcPts val="0"/>
              </a:spcAft>
              <a:buClrTx/>
              <a:buSzTx/>
              <a:buFontTx/>
              <a:buNone/>
              <a:tabLst/>
              <a:defRPr/>
            </a:pPr>
            <a:endParaRPr kumimoji="0" lang="en-US" sz="1411" b="0" i="0" u="none" strike="noStrike" kern="1200" cap="none" spc="0" normalizeH="0" baseline="0" noProof="0">
              <a:ln>
                <a:noFill/>
              </a:ln>
              <a:solidFill>
                <a:prstClr val="black"/>
              </a:solidFill>
              <a:effectLst/>
              <a:uLnTx/>
              <a:uFillTx/>
              <a:latin typeface="Consolas"/>
              <a:ea typeface="+mn-ea"/>
              <a:cs typeface="+mn-cs"/>
            </a:endParaRPr>
          </a:p>
        </p:txBody>
      </p:sp>
      <p:sp>
        <p:nvSpPr>
          <p:cNvPr id="6" name="Rectangle 5">
            <a:extLst>
              <a:ext uri="{FF2B5EF4-FFF2-40B4-BE49-F238E27FC236}">
                <a16:creationId xmlns:a16="http://schemas.microsoft.com/office/drawing/2014/main" id="{861FDABA-9B3D-429A-BA15-3CDE80976D37}"/>
              </a:ext>
            </a:extLst>
          </p:cNvPr>
          <p:cNvSpPr/>
          <p:nvPr/>
        </p:nvSpPr>
        <p:spPr>
          <a:xfrm>
            <a:off x="678727" y="1176686"/>
            <a:ext cx="7257277" cy="7129388"/>
          </a:xfrm>
          <a:prstGeom prst="rect">
            <a:avLst/>
          </a:prstGeom>
        </p:spPr>
        <p:txBody>
          <a:bodyPr wrap="square">
            <a:spAutoFit/>
          </a:bodyPr>
          <a:lstStyle/>
          <a:p>
            <a:pPr marL="0" marR="0" lvl="0" indent="0" algn="l" defTabSz="914393"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p>
          <a:p>
            <a:pPr marL="0" marR="0" lvl="0" indent="0" algn="l" defTabSz="914393"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ngày</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nọ</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chị</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bảo</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với</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mẹ</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rằng</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Mẹ</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ơi</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em</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dốt</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quá</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p>
          <a:p>
            <a:pPr marL="0" marR="0" lvl="0" indent="0" algn="l" defTabSz="914393"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mẹ</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liền</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bảo</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Con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không</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được</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nói</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em</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như</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thế</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p>
          <a:p>
            <a:pPr marL="0" marR="0" lvl="0" indent="0" algn="l" defTabSz="914393"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chị</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Vậy</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để</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chứng</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minh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cho</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mẹ</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xem</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nhé</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Nói</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xong</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chị</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liền</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lấy</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ra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tờ</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5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10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nghìn</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đồng</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p>
          <a:p>
            <a:pPr marL="0" marR="0" lvl="0" indent="0" algn="l" defTabSz="914393"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Lần</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nhất</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chị</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hỏi</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em</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Em</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chọn</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tờ</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nào</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em</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5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nghìn</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đồng</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ạ.</a:t>
            </a:r>
            <a:endPar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Lần</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chị</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vẫn</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lấy</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ra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tờ</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5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10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nghìn</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đồng</a:t>
            </a:r>
            <a:endPar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chị</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lại</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hỏi</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em</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Em</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chọn</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tờ</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nào</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em</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5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nghìn</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đồng</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ạ.</a:t>
            </a:r>
            <a:endPar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Lần</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chị</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lấy</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ra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tờ</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5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50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nghìn</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đồng</a:t>
            </a:r>
            <a:endPar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Nhưng</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lần</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này</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em</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lại</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bảo</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rằng</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em</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50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nghìn</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đồng</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ạ.</a:t>
            </a:r>
            <a:endPar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mẹ</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Vậy</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là</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em</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thông</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minh h</a:t>
            </a:r>
            <a:r>
              <a:rPr kumimoji="0" lang="vi-VN"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ơ</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 con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rồi</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đấy</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p>
          <a:p>
            <a:pPr marL="0" marR="0" lvl="0" indent="0" algn="l" defTabSz="914393"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chị</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p>
          <a:p>
            <a:pPr marL="0" marR="0" lvl="0" indent="0" algn="l" defTabSz="914393" rtl="0" eaLnBrk="1" fontAlgn="auto" latinLnBrk="0" hangingPunct="1">
              <a:lnSpc>
                <a:spcPct val="107000"/>
              </a:lnSpc>
              <a:spcBef>
                <a:spcPts val="0"/>
              </a:spcBef>
              <a:spcAft>
                <a:spcPts val="800"/>
              </a:spcAft>
              <a:buClrTx/>
              <a:buSzTx/>
              <a:buFontTx/>
              <a:buNone/>
              <a:tabLst/>
              <a:defRPr/>
            </a:pPr>
            <a:r>
              <a:rPr kumimoji="0" lang="en-US" sz="1800" b="1" i="0" u="none" strike="noStrike" kern="1200" cap="none" spc="0" normalizeH="0" baseline="0" noProof="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Tác </a:t>
            </a:r>
            <a:r>
              <a:rPr kumimoji="0" lang="en-US" sz="1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a:t>
            </a:r>
            <a:r>
              <a:rPr kumimoji="0" lang="en-US" sz="1800" b="1" i="0" u="none" strike="noStrike" kern="1200" cap="none" spc="0" normalizeH="0" baseline="0" noProof="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Hương</a:t>
            </a:r>
            <a:r>
              <a:rPr kumimoji="0" lang="en-US" sz="1800" b="1" i="0" u="none" strike="noStrike" kern="1200" cap="none" spc="0" normalizeH="0" noProof="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Giang</a:t>
            </a:r>
            <a:endPar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9016869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9906000"/>
          </a:xfrm>
          <a:prstGeom prst="rect">
            <a:avLst/>
          </a:prstGeom>
        </p:spPr>
      </p:pic>
    </p:spTree>
    <p:extLst>
      <p:ext uri="{BB962C8B-B14F-4D97-AF65-F5344CB8AC3E}">
        <p14:creationId xmlns:p14="http://schemas.microsoft.com/office/powerpoint/2010/main" val="19485586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6858000" cy="9906000"/>
          </a:xfrm>
          <a:prstGeom prst="rect">
            <a:avLst/>
          </a:prstGeom>
        </p:spPr>
      </p:pic>
      <p:sp>
        <p:nvSpPr>
          <p:cNvPr id="5" name="Rectangle 3">
            <a:extLst>
              <a:ext uri="{FF2B5EF4-FFF2-40B4-BE49-F238E27FC236}">
                <a16:creationId xmlns:a16="http://schemas.microsoft.com/office/drawing/2014/main" id="{D89C56FD-6DC6-46A9-9294-715879E87E8C}"/>
              </a:ext>
            </a:extLst>
          </p:cNvPr>
          <p:cNvSpPr>
            <a:spLocks noChangeArrowheads="1"/>
          </p:cNvSpPr>
          <p:nvPr/>
        </p:nvSpPr>
        <p:spPr bwMode="auto">
          <a:xfrm>
            <a:off x="-152399" y="-408722"/>
            <a:ext cx="6858001" cy="309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1" tIns="45720" rIns="91441" bIns="45720" numCol="1" anchor="ctr" anchorCtr="0" compatLnSpc="1">
            <a:prstTxWarp prst="textNoShape">
              <a:avLst/>
            </a:prstTxWarp>
            <a:spAutoFit/>
          </a:bodyPr>
          <a:lstStyle/>
          <a:p>
            <a:pPr defTabSz="914393"/>
            <a:endParaRPr lang="en-US" sz="1411">
              <a:solidFill>
                <a:prstClr val="black"/>
              </a:solidFill>
              <a:latin typeface="Consolas"/>
            </a:endParaRPr>
          </a:p>
        </p:txBody>
      </p:sp>
      <p:sp>
        <p:nvSpPr>
          <p:cNvPr id="6" name="Rectangle 5">
            <a:extLst>
              <a:ext uri="{FF2B5EF4-FFF2-40B4-BE49-F238E27FC236}">
                <a16:creationId xmlns:a16="http://schemas.microsoft.com/office/drawing/2014/main" id="{861FDABA-9B3D-429A-BA15-3CDE80976D37}"/>
              </a:ext>
            </a:extLst>
          </p:cNvPr>
          <p:cNvSpPr/>
          <p:nvPr/>
        </p:nvSpPr>
        <p:spPr>
          <a:xfrm>
            <a:off x="598464" y="-512012"/>
            <a:ext cx="5356273" cy="6790320"/>
          </a:xfrm>
          <a:prstGeom prst="rect">
            <a:avLst/>
          </a:prstGeom>
        </p:spPr>
        <p:txBody>
          <a:bodyPr wrap="square">
            <a:spAutoFit/>
          </a:bodyPr>
          <a:lstStyle/>
          <a:p>
            <a:pPr defTabSz="914393">
              <a:lnSpc>
                <a:spcPct val="200000"/>
              </a:lnSpc>
              <a:spcAft>
                <a:spcPts val="800"/>
              </a:spcAft>
            </a:pPr>
            <a:r>
              <a:rPr lang="en-US" sz="1786" b="1" dirty="0">
                <a:solidFill>
                  <a:srgbClr val="0CA962"/>
                </a:solidFill>
                <a:latin typeface="Times New Roman" panose="02020603050405020304" pitchFamily="18" charset="0"/>
                <a:ea typeface="Calibri" panose="020F0502020204030204" pitchFamily="34" charset="0"/>
                <a:cs typeface="Times New Roman" panose="02020603050405020304" pitchFamily="18" charset="0"/>
              </a:rPr>
              <a:t> </a:t>
            </a:r>
          </a:p>
          <a:p>
            <a:pPr algn="ctr" defTabSz="914393">
              <a:lnSpc>
                <a:spcPct val="200000"/>
              </a:lnSpc>
            </a:pPr>
            <a:r>
              <a:rPr lang="en-US" sz="3571" b="1" dirty="0">
                <a:solidFill>
                  <a:srgbClr val="F395BA"/>
                </a:solidFill>
                <a:latin typeface="Times New Roman" panose="02020603050405020304" pitchFamily="18" charset="0"/>
                <a:cs typeface="Times New Roman" panose="02020603050405020304" pitchFamily="18" charset="0"/>
              </a:rPr>
              <a:t>TẬP THỂ 4A3</a:t>
            </a:r>
          </a:p>
          <a:p>
            <a:pPr algn="ctr" defTabSz="914393">
              <a:lnSpc>
                <a:spcPct val="200000"/>
              </a:lnSpc>
            </a:pPr>
            <a:r>
              <a:rPr lang="en-US" sz="1786" b="1" dirty="0">
                <a:solidFill>
                  <a:srgbClr val="0CA962"/>
                </a:solidFill>
                <a:latin typeface="Times New Roman" panose="02020603050405020304" pitchFamily="18" charset="0"/>
                <a:cs typeface="Times New Roman" panose="02020603050405020304" pitchFamily="18" charset="0"/>
              </a:rPr>
              <a:t>Hai </a:t>
            </a:r>
            <a:r>
              <a:rPr lang="en-US" sz="1786" b="1" dirty="0" err="1">
                <a:solidFill>
                  <a:srgbClr val="0CA962"/>
                </a:solidFill>
                <a:latin typeface="Times New Roman" panose="02020603050405020304" pitchFamily="18" charset="0"/>
                <a:cs typeface="Times New Roman" panose="02020603050405020304" pitchFamily="18" charset="0"/>
              </a:rPr>
              <a:t>năm</a:t>
            </a:r>
            <a:r>
              <a:rPr lang="en-US" sz="1786" b="1" dirty="0">
                <a:solidFill>
                  <a:srgbClr val="0CA962"/>
                </a:solidFill>
                <a:latin typeface="Times New Roman" panose="02020603050405020304" pitchFamily="18" charset="0"/>
                <a:cs typeface="Times New Roman" panose="02020603050405020304" pitchFamily="18" charset="0"/>
              </a:rPr>
              <a:t> </a:t>
            </a:r>
            <a:r>
              <a:rPr lang="en-US" sz="1786" b="1" dirty="0" err="1">
                <a:solidFill>
                  <a:srgbClr val="0CA962"/>
                </a:solidFill>
                <a:latin typeface="Times New Roman" panose="02020603050405020304" pitchFamily="18" charset="0"/>
                <a:cs typeface="Times New Roman" panose="02020603050405020304" pitchFamily="18" charset="0"/>
              </a:rPr>
              <a:t>gắn</a:t>
            </a:r>
            <a:r>
              <a:rPr lang="en-US" sz="1786" b="1" dirty="0">
                <a:solidFill>
                  <a:srgbClr val="0CA962"/>
                </a:solidFill>
                <a:latin typeface="Times New Roman" panose="02020603050405020304" pitchFamily="18" charset="0"/>
                <a:cs typeface="Times New Roman" panose="02020603050405020304" pitchFamily="18" charset="0"/>
              </a:rPr>
              <a:t> </a:t>
            </a:r>
            <a:r>
              <a:rPr lang="en-US" sz="1786" b="1" dirty="0" err="1">
                <a:solidFill>
                  <a:srgbClr val="0CA962"/>
                </a:solidFill>
                <a:latin typeface="Times New Roman" panose="02020603050405020304" pitchFamily="18" charset="0"/>
                <a:cs typeface="Times New Roman" panose="02020603050405020304" pitchFamily="18" charset="0"/>
              </a:rPr>
              <a:t>bó</a:t>
            </a:r>
            <a:r>
              <a:rPr lang="en-US" sz="1786" b="1" dirty="0">
                <a:solidFill>
                  <a:srgbClr val="0CA962"/>
                </a:solidFill>
                <a:latin typeface="Times New Roman" panose="02020603050405020304" pitchFamily="18" charset="0"/>
                <a:cs typeface="Times New Roman" panose="02020603050405020304" pitchFamily="18" charset="0"/>
              </a:rPr>
              <a:t> </a:t>
            </a:r>
            <a:r>
              <a:rPr lang="en-US" sz="1786" b="1" dirty="0" err="1">
                <a:solidFill>
                  <a:srgbClr val="0CA962"/>
                </a:solidFill>
                <a:latin typeface="Times New Roman" panose="02020603050405020304" pitchFamily="18" charset="0"/>
                <a:cs typeface="Times New Roman" panose="02020603050405020304" pitchFamily="18" charset="0"/>
              </a:rPr>
              <a:t>với</a:t>
            </a:r>
            <a:r>
              <a:rPr lang="en-US" sz="1786" b="1" dirty="0">
                <a:solidFill>
                  <a:srgbClr val="0CA962"/>
                </a:solidFill>
                <a:latin typeface="Times New Roman" panose="02020603050405020304" pitchFamily="18" charset="0"/>
                <a:cs typeface="Times New Roman" panose="02020603050405020304" pitchFamily="18" charset="0"/>
              </a:rPr>
              <a:t> </a:t>
            </a:r>
            <a:r>
              <a:rPr lang="en-US" sz="1786" b="1" dirty="0" err="1">
                <a:solidFill>
                  <a:srgbClr val="0CA962"/>
                </a:solidFill>
                <a:latin typeface="Times New Roman" panose="02020603050405020304" pitchFamily="18" charset="0"/>
                <a:cs typeface="Times New Roman" panose="02020603050405020304" pitchFamily="18" charset="0"/>
              </a:rPr>
              <a:t>cô</a:t>
            </a:r>
            <a:r>
              <a:rPr lang="en-US" sz="1786" b="1" dirty="0">
                <a:solidFill>
                  <a:srgbClr val="0CA962"/>
                </a:solidFill>
                <a:latin typeface="Times New Roman" panose="02020603050405020304" pitchFamily="18" charset="0"/>
                <a:cs typeface="Times New Roman" panose="02020603050405020304" pitchFamily="18" charset="0"/>
              </a:rPr>
              <a:t> Dung</a:t>
            </a:r>
          </a:p>
          <a:p>
            <a:pPr algn="ctr" defTabSz="914393">
              <a:lnSpc>
                <a:spcPct val="200000"/>
              </a:lnSpc>
            </a:pPr>
            <a:r>
              <a:rPr lang="en-US" sz="1786" b="1" dirty="0" err="1">
                <a:solidFill>
                  <a:srgbClr val="0CA962"/>
                </a:solidFill>
                <a:latin typeface="Times New Roman" panose="02020603050405020304" pitchFamily="18" charset="0"/>
                <a:cs typeface="Times New Roman" panose="02020603050405020304" pitchFamily="18" charset="0"/>
              </a:rPr>
              <a:t>Rất</a:t>
            </a:r>
            <a:r>
              <a:rPr lang="en-US" sz="1786" b="1" dirty="0">
                <a:solidFill>
                  <a:srgbClr val="0CA962"/>
                </a:solidFill>
                <a:latin typeface="Times New Roman" panose="02020603050405020304" pitchFamily="18" charset="0"/>
                <a:cs typeface="Times New Roman" panose="02020603050405020304" pitchFamily="18" charset="0"/>
              </a:rPr>
              <a:t> </a:t>
            </a:r>
            <a:r>
              <a:rPr lang="en-US" sz="1786" b="1" dirty="0" err="1">
                <a:solidFill>
                  <a:srgbClr val="0CA962"/>
                </a:solidFill>
                <a:latin typeface="Times New Roman" panose="02020603050405020304" pitchFamily="18" charset="0"/>
                <a:cs typeface="Times New Roman" panose="02020603050405020304" pitchFamily="18" charset="0"/>
              </a:rPr>
              <a:t>nhiều</a:t>
            </a:r>
            <a:r>
              <a:rPr lang="en-US" sz="1786" b="1" dirty="0">
                <a:solidFill>
                  <a:srgbClr val="0CA962"/>
                </a:solidFill>
                <a:latin typeface="Times New Roman" panose="02020603050405020304" pitchFamily="18" charset="0"/>
                <a:cs typeface="Times New Roman" panose="02020603050405020304" pitchFamily="18" charset="0"/>
              </a:rPr>
              <a:t> </a:t>
            </a:r>
            <a:r>
              <a:rPr lang="en-US" sz="1786" b="1" dirty="0" err="1">
                <a:solidFill>
                  <a:srgbClr val="0CA962"/>
                </a:solidFill>
                <a:latin typeface="Times New Roman" panose="02020603050405020304" pitchFamily="18" charset="0"/>
                <a:cs typeface="Times New Roman" panose="02020603050405020304" pitchFamily="18" charset="0"/>
              </a:rPr>
              <a:t>kỷ</a:t>
            </a:r>
            <a:r>
              <a:rPr lang="en-US" sz="1786" b="1" dirty="0">
                <a:solidFill>
                  <a:srgbClr val="0CA962"/>
                </a:solidFill>
                <a:latin typeface="Times New Roman" panose="02020603050405020304" pitchFamily="18" charset="0"/>
                <a:cs typeface="Times New Roman" panose="02020603050405020304" pitchFamily="18" charset="0"/>
              </a:rPr>
              <a:t> </a:t>
            </a:r>
            <a:r>
              <a:rPr lang="en-US" sz="1786" b="1" dirty="0" err="1">
                <a:solidFill>
                  <a:srgbClr val="0CA962"/>
                </a:solidFill>
                <a:latin typeface="Times New Roman" panose="02020603050405020304" pitchFamily="18" charset="0"/>
                <a:cs typeface="Times New Roman" panose="02020603050405020304" pitchFamily="18" charset="0"/>
              </a:rPr>
              <a:t>niệm</a:t>
            </a:r>
            <a:r>
              <a:rPr lang="en-US" sz="1786" b="1" dirty="0">
                <a:solidFill>
                  <a:srgbClr val="0CA962"/>
                </a:solidFill>
                <a:latin typeface="Times New Roman" panose="02020603050405020304" pitchFamily="18" charset="0"/>
                <a:cs typeface="Times New Roman" panose="02020603050405020304" pitchFamily="18" charset="0"/>
              </a:rPr>
              <a:t> </a:t>
            </a:r>
            <a:r>
              <a:rPr lang="en-US" sz="1786" b="1" dirty="0" err="1">
                <a:solidFill>
                  <a:srgbClr val="0CA962"/>
                </a:solidFill>
                <a:latin typeface="Times New Roman" panose="02020603050405020304" pitchFamily="18" charset="0"/>
                <a:cs typeface="Times New Roman" panose="02020603050405020304" pitchFamily="18" charset="0"/>
              </a:rPr>
              <a:t>không</a:t>
            </a:r>
            <a:r>
              <a:rPr lang="en-US" sz="1786" b="1" dirty="0">
                <a:solidFill>
                  <a:srgbClr val="0CA962"/>
                </a:solidFill>
                <a:latin typeface="Times New Roman" panose="02020603050405020304" pitchFamily="18" charset="0"/>
                <a:cs typeface="Times New Roman" panose="02020603050405020304" pitchFamily="18" charset="0"/>
              </a:rPr>
              <a:t> </a:t>
            </a:r>
            <a:r>
              <a:rPr lang="en-US" sz="1786" b="1" dirty="0" err="1">
                <a:solidFill>
                  <a:srgbClr val="0CA962"/>
                </a:solidFill>
                <a:latin typeface="Times New Roman" panose="02020603050405020304" pitchFamily="18" charset="0"/>
                <a:cs typeface="Times New Roman" panose="02020603050405020304" pitchFamily="18" charset="0"/>
              </a:rPr>
              <a:t>thể</a:t>
            </a:r>
            <a:r>
              <a:rPr lang="en-US" sz="1786" b="1" dirty="0">
                <a:solidFill>
                  <a:srgbClr val="0CA962"/>
                </a:solidFill>
                <a:latin typeface="Times New Roman" panose="02020603050405020304" pitchFamily="18" charset="0"/>
                <a:cs typeface="Times New Roman" panose="02020603050405020304" pitchFamily="18" charset="0"/>
              </a:rPr>
              <a:t> </a:t>
            </a:r>
            <a:r>
              <a:rPr lang="en-US" sz="1786" b="1" dirty="0" err="1">
                <a:solidFill>
                  <a:srgbClr val="0CA962"/>
                </a:solidFill>
                <a:latin typeface="Times New Roman" panose="02020603050405020304" pitchFamily="18" charset="0"/>
                <a:cs typeface="Times New Roman" panose="02020603050405020304" pitchFamily="18" charset="0"/>
              </a:rPr>
              <a:t>nào</a:t>
            </a:r>
            <a:r>
              <a:rPr lang="en-US" sz="1786" b="1" dirty="0">
                <a:solidFill>
                  <a:srgbClr val="0CA962"/>
                </a:solidFill>
                <a:latin typeface="Times New Roman" panose="02020603050405020304" pitchFamily="18" charset="0"/>
                <a:cs typeface="Times New Roman" panose="02020603050405020304" pitchFamily="18" charset="0"/>
              </a:rPr>
              <a:t> </a:t>
            </a:r>
            <a:r>
              <a:rPr lang="en-US" sz="1786" b="1" dirty="0" err="1">
                <a:solidFill>
                  <a:srgbClr val="0CA962"/>
                </a:solidFill>
                <a:latin typeface="Times New Roman" panose="02020603050405020304" pitchFamily="18" charset="0"/>
                <a:cs typeface="Times New Roman" panose="02020603050405020304" pitchFamily="18" charset="0"/>
              </a:rPr>
              <a:t>quên</a:t>
            </a:r>
            <a:endParaRPr lang="en-US" sz="1786" b="1" dirty="0">
              <a:solidFill>
                <a:srgbClr val="0CA962"/>
              </a:solidFill>
              <a:latin typeface="Times New Roman" panose="02020603050405020304" pitchFamily="18" charset="0"/>
              <a:cs typeface="Times New Roman" panose="02020603050405020304" pitchFamily="18" charset="0"/>
            </a:endParaRPr>
          </a:p>
          <a:p>
            <a:pPr algn="ctr" defTabSz="914393">
              <a:lnSpc>
                <a:spcPct val="200000"/>
              </a:lnSpc>
            </a:pPr>
            <a:r>
              <a:rPr lang="en-US" sz="1786" b="1" dirty="0" err="1">
                <a:solidFill>
                  <a:srgbClr val="0CA962"/>
                </a:solidFill>
                <a:latin typeface="Times New Roman" panose="02020603050405020304" pitchFamily="18" charset="0"/>
                <a:cs typeface="Times New Roman" panose="02020603050405020304" pitchFamily="18" charset="0"/>
              </a:rPr>
              <a:t>Cùng</a:t>
            </a:r>
            <a:r>
              <a:rPr lang="en-US" sz="1786" b="1" dirty="0">
                <a:solidFill>
                  <a:srgbClr val="0CA962"/>
                </a:solidFill>
                <a:latin typeface="Times New Roman" panose="02020603050405020304" pitchFamily="18" charset="0"/>
                <a:cs typeface="Times New Roman" panose="02020603050405020304" pitchFamily="18" charset="0"/>
              </a:rPr>
              <a:t> </a:t>
            </a:r>
            <a:r>
              <a:rPr lang="en-US" sz="1786" b="1" dirty="0" err="1">
                <a:solidFill>
                  <a:srgbClr val="0CA962"/>
                </a:solidFill>
                <a:latin typeface="Times New Roman" panose="02020603050405020304" pitchFamily="18" charset="0"/>
                <a:cs typeface="Times New Roman" panose="02020603050405020304" pitchFamily="18" charset="0"/>
              </a:rPr>
              <a:t>với</a:t>
            </a:r>
            <a:r>
              <a:rPr lang="en-US" sz="1786" b="1" dirty="0">
                <a:solidFill>
                  <a:srgbClr val="0CA962"/>
                </a:solidFill>
                <a:latin typeface="Times New Roman" panose="02020603050405020304" pitchFamily="18" charset="0"/>
                <a:cs typeface="Times New Roman" panose="02020603050405020304" pitchFamily="18" charset="0"/>
              </a:rPr>
              <a:t> </a:t>
            </a:r>
            <a:r>
              <a:rPr lang="en-US" sz="1786" b="1" dirty="0" err="1">
                <a:solidFill>
                  <a:srgbClr val="0CA962"/>
                </a:solidFill>
                <a:latin typeface="Times New Roman" panose="02020603050405020304" pitchFamily="18" charset="0"/>
                <a:cs typeface="Times New Roman" panose="02020603050405020304" pitchFamily="18" charset="0"/>
              </a:rPr>
              <a:t>ngôi</a:t>
            </a:r>
            <a:r>
              <a:rPr lang="en-US" sz="1786" b="1" dirty="0">
                <a:solidFill>
                  <a:srgbClr val="0CA962"/>
                </a:solidFill>
                <a:latin typeface="Times New Roman" panose="02020603050405020304" pitchFamily="18" charset="0"/>
                <a:cs typeface="Times New Roman" panose="02020603050405020304" pitchFamily="18" charset="0"/>
              </a:rPr>
              <a:t> tr</a:t>
            </a:r>
            <a:r>
              <a:rPr lang="vi-VN" sz="1786" b="1" dirty="0">
                <a:solidFill>
                  <a:srgbClr val="0CA962"/>
                </a:solidFill>
                <a:latin typeface="Times New Roman" panose="02020603050405020304" pitchFamily="18" charset="0"/>
                <a:cs typeface="Times New Roman" panose="02020603050405020304" pitchFamily="18" charset="0"/>
              </a:rPr>
              <a:t>ư</a:t>
            </a:r>
            <a:r>
              <a:rPr lang="en-US" sz="1786" b="1" dirty="0" err="1">
                <a:solidFill>
                  <a:srgbClr val="0CA962"/>
                </a:solidFill>
                <a:latin typeface="Times New Roman" panose="02020603050405020304" pitchFamily="18" charset="0"/>
                <a:cs typeface="Times New Roman" panose="02020603050405020304" pitchFamily="18" charset="0"/>
              </a:rPr>
              <a:t>ờng</a:t>
            </a:r>
            <a:r>
              <a:rPr lang="en-US" sz="1786" b="1" dirty="0">
                <a:solidFill>
                  <a:srgbClr val="0CA962"/>
                </a:solidFill>
                <a:latin typeface="Times New Roman" panose="02020603050405020304" pitchFamily="18" charset="0"/>
                <a:cs typeface="Times New Roman" panose="02020603050405020304" pitchFamily="18" charset="0"/>
              </a:rPr>
              <a:t> </a:t>
            </a:r>
            <a:r>
              <a:rPr lang="en-US" sz="1786" b="1" dirty="0" err="1">
                <a:solidFill>
                  <a:srgbClr val="0CA962"/>
                </a:solidFill>
                <a:latin typeface="Times New Roman" panose="02020603050405020304" pitchFamily="18" charset="0"/>
                <a:cs typeface="Times New Roman" panose="02020603050405020304" pitchFamily="18" charset="0"/>
              </a:rPr>
              <a:t>khang</a:t>
            </a:r>
            <a:r>
              <a:rPr lang="en-US" sz="1786" b="1" dirty="0">
                <a:solidFill>
                  <a:srgbClr val="0CA962"/>
                </a:solidFill>
                <a:latin typeface="Times New Roman" panose="02020603050405020304" pitchFamily="18" charset="0"/>
                <a:cs typeface="Times New Roman" panose="02020603050405020304" pitchFamily="18" charset="0"/>
              </a:rPr>
              <a:t> </a:t>
            </a:r>
            <a:r>
              <a:rPr lang="en-US" sz="1786" b="1" dirty="0" err="1">
                <a:solidFill>
                  <a:srgbClr val="0CA962"/>
                </a:solidFill>
                <a:latin typeface="Times New Roman" panose="02020603050405020304" pitchFamily="18" charset="0"/>
                <a:cs typeface="Times New Roman" panose="02020603050405020304" pitchFamily="18" charset="0"/>
              </a:rPr>
              <a:t>trang</a:t>
            </a:r>
            <a:endParaRPr lang="en-US" sz="1786" b="1" dirty="0">
              <a:solidFill>
                <a:srgbClr val="0CA962"/>
              </a:solidFill>
              <a:latin typeface="Times New Roman" panose="02020603050405020304" pitchFamily="18" charset="0"/>
              <a:cs typeface="Times New Roman" panose="02020603050405020304" pitchFamily="18" charset="0"/>
            </a:endParaRPr>
          </a:p>
          <a:p>
            <a:pPr algn="ctr" defTabSz="914393">
              <a:lnSpc>
                <a:spcPct val="200000"/>
              </a:lnSpc>
            </a:pPr>
            <a:r>
              <a:rPr lang="en-US" sz="1786" b="1" dirty="0" err="1">
                <a:solidFill>
                  <a:srgbClr val="0CA962"/>
                </a:solidFill>
                <a:latin typeface="Times New Roman" panose="02020603050405020304" pitchFamily="18" charset="0"/>
                <a:cs typeface="Times New Roman" panose="02020603050405020304" pitchFamily="18" charset="0"/>
              </a:rPr>
              <a:t>Cùng</a:t>
            </a:r>
            <a:r>
              <a:rPr lang="en-US" sz="1786" b="1" dirty="0">
                <a:solidFill>
                  <a:srgbClr val="0CA962"/>
                </a:solidFill>
                <a:latin typeface="Times New Roman" panose="02020603050405020304" pitchFamily="18" charset="0"/>
                <a:cs typeface="Times New Roman" panose="02020603050405020304" pitchFamily="18" charset="0"/>
              </a:rPr>
              <a:t> </a:t>
            </a:r>
            <a:r>
              <a:rPr lang="en-US" sz="1786" b="1" dirty="0" err="1">
                <a:solidFill>
                  <a:srgbClr val="0CA962"/>
                </a:solidFill>
                <a:latin typeface="Times New Roman" panose="02020603050405020304" pitchFamily="18" charset="0"/>
                <a:cs typeface="Times New Roman" panose="02020603050405020304" pitchFamily="18" charset="0"/>
              </a:rPr>
              <a:t>với</a:t>
            </a:r>
            <a:r>
              <a:rPr lang="en-US" sz="1786" b="1" dirty="0">
                <a:solidFill>
                  <a:srgbClr val="0CA962"/>
                </a:solidFill>
                <a:latin typeface="Times New Roman" panose="02020603050405020304" pitchFamily="18" charset="0"/>
                <a:cs typeface="Times New Roman" panose="02020603050405020304" pitchFamily="18" charset="0"/>
              </a:rPr>
              <a:t> </a:t>
            </a:r>
            <a:r>
              <a:rPr lang="en-US" sz="1786" b="1" dirty="0" err="1">
                <a:solidFill>
                  <a:srgbClr val="0CA962"/>
                </a:solidFill>
                <a:latin typeface="Times New Roman" panose="02020603050405020304" pitchFamily="18" charset="0"/>
                <a:cs typeface="Times New Roman" panose="02020603050405020304" pitchFamily="18" charset="0"/>
              </a:rPr>
              <a:t>bạn</a:t>
            </a:r>
            <a:r>
              <a:rPr lang="en-US" sz="1786" b="1" dirty="0">
                <a:solidFill>
                  <a:srgbClr val="0CA962"/>
                </a:solidFill>
                <a:latin typeface="Times New Roman" panose="02020603050405020304" pitchFamily="18" charset="0"/>
                <a:cs typeface="Times New Roman" panose="02020603050405020304" pitchFamily="18" charset="0"/>
              </a:rPr>
              <a:t> </a:t>
            </a:r>
            <a:r>
              <a:rPr lang="en-US" sz="1786" b="1" dirty="0" err="1">
                <a:solidFill>
                  <a:srgbClr val="0CA962"/>
                </a:solidFill>
                <a:latin typeface="Times New Roman" panose="02020603050405020304" pitchFamily="18" charset="0"/>
                <a:cs typeface="Times New Roman" panose="02020603050405020304" pitchFamily="18" charset="0"/>
              </a:rPr>
              <a:t>bè</a:t>
            </a:r>
            <a:r>
              <a:rPr lang="en-US" sz="1786" b="1" dirty="0">
                <a:solidFill>
                  <a:srgbClr val="0CA962"/>
                </a:solidFill>
                <a:latin typeface="Times New Roman" panose="02020603050405020304" pitchFamily="18" charset="0"/>
                <a:cs typeface="Times New Roman" panose="02020603050405020304" pitchFamily="18" charset="0"/>
              </a:rPr>
              <a:t> </a:t>
            </a:r>
            <a:r>
              <a:rPr lang="en-US" sz="1786" b="1" dirty="0" err="1">
                <a:solidFill>
                  <a:srgbClr val="0CA962"/>
                </a:solidFill>
                <a:latin typeface="Times New Roman" panose="02020603050405020304" pitchFamily="18" charset="0"/>
                <a:cs typeface="Times New Roman" panose="02020603050405020304" pitchFamily="18" charset="0"/>
              </a:rPr>
              <a:t>đùa</a:t>
            </a:r>
            <a:r>
              <a:rPr lang="en-US" sz="1786" b="1" dirty="0">
                <a:solidFill>
                  <a:srgbClr val="0CA962"/>
                </a:solidFill>
                <a:latin typeface="Times New Roman" panose="02020603050405020304" pitchFamily="18" charset="0"/>
                <a:cs typeface="Times New Roman" panose="02020603050405020304" pitchFamily="18" charset="0"/>
              </a:rPr>
              <a:t> </a:t>
            </a:r>
            <a:r>
              <a:rPr lang="en-US" sz="1786" b="1" dirty="0" err="1">
                <a:solidFill>
                  <a:srgbClr val="0CA962"/>
                </a:solidFill>
                <a:latin typeface="Times New Roman" panose="02020603050405020304" pitchFamily="18" charset="0"/>
                <a:cs typeface="Times New Roman" panose="02020603050405020304" pitchFamily="18" charset="0"/>
              </a:rPr>
              <a:t>vui</a:t>
            </a:r>
            <a:r>
              <a:rPr lang="en-US" sz="1786" b="1" dirty="0">
                <a:solidFill>
                  <a:srgbClr val="0CA962"/>
                </a:solidFill>
                <a:latin typeface="Times New Roman" panose="02020603050405020304" pitchFamily="18" charset="0"/>
                <a:cs typeface="Times New Roman" panose="02020603050405020304" pitchFamily="18" charset="0"/>
              </a:rPr>
              <a:t> </a:t>
            </a:r>
            <a:r>
              <a:rPr lang="en-US" sz="1786" b="1" dirty="0" err="1">
                <a:solidFill>
                  <a:srgbClr val="0CA962"/>
                </a:solidFill>
                <a:latin typeface="Times New Roman" panose="02020603050405020304" pitchFamily="18" charset="0"/>
                <a:cs typeface="Times New Roman" panose="02020603050405020304" pitchFamily="18" charset="0"/>
              </a:rPr>
              <a:t>mỗi</a:t>
            </a:r>
            <a:r>
              <a:rPr lang="en-US" sz="1786" b="1" dirty="0">
                <a:solidFill>
                  <a:srgbClr val="0CA962"/>
                </a:solidFill>
                <a:latin typeface="Times New Roman" panose="02020603050405020304" pitchFamily="18" charset="0"/>
                <a:cs typeface="Times New Roman" panose="02020603050405020304" pitchFamily="18" charset="0"/>
              </a:rPr>
              <a:t> </a:t>
            </a:r>
            <a:r>
              <a:rPr lang="en-US" sz="1786" b="1" dirty="0" err="1">
                <a:solidFill>
                  <a:srgbClr val="0CA962"/>
                </a:solidFill>
                <a:latin typeface="Times New Roman" panose="02020603050405020304" pitchFamily="18" charset="0"/>
                <a:cs typeface="Times New Roman" panose="02020603050405020304" pitchFamily="18" charset="0"/>
              </a:rPr>
              <a:t>ngày</a:t>
            </a:r>
            <a:endParaRPr lang="en-US" sz="1786" b="1" dirty="0">
              <a:solidFill>
                <a:srgbClr val="0CA962"/>
              </a:solidFill>
              <a:latin typeface="Times New Roman" panose="02020603050405020304" pitchFamily="18" charset="0"/>
              <a:cs typeface="Times New Roman" panose="02020603050405020304" pitchFamily="18" charset="0"/>
            </a:endParaRPr>
          </a:p>
          <a:p>
            <a:pPr algn="ctr" defTabSz="914393">
              <a:lnSpc>
                <a:spcPct val="200000"/>
              </a:lnSpc>
            </a:pPr>
            <a:r>
              <a:rPr lang="en-US" sz="1786" b="1" dirty="0" err="1">
                <a:solidFill>
                  <a:srgbClr val="0CA962"/>
                </a:solidFill>
                <a:latin typeface="Times New Roman" panose="02020603050405020304" pitchFamily="18" charset="0"/>
                <a:cs typeface="Times New Roman" panose="02020603050405020304" pitchFamily="18" charset="0"/>
              </a:rPr>
              <a:t>Lớp</a:t>
            </a:r>
            <a:r>
              <a:rPr lang="en-US" sz="1786" b="1" dirty="0">
                <a:solidFill>
                  <a:srgbClr val="0CA962"/>
                </a:solidFill>
                <a:latin typeface="Times New Roman" panose="02020603050405020304" pitchFamily="18" charset="0"/>
                <a:cs typeface="Times New Roman" panose="02020603050405020304" pitchFamily="18" charset="0"/>
              </a:rPr>
              <a:t> </a:t>
            </a:r>
            <a:r>
              <a:rPr lang="en-US" sz="1786" b="1" dirty="0" err="1">
                <a:solidFill>
                  <a:srgbClr val="0CA962"/>
                </a:solidFill>
                <a:latin typeface="Times New Roman" panose="02020603050405020304" pitchFamily="18" charset="0"/>
                <a:cs typeface="Times New Roman" panose="02020603050405020304" pitchFamily="18" charset="0"/>
              </a:rPr>
              <a:t>mình</a:t>
            </a:r>
            <a:r>
              <a:rPr lang="en-US" sz="1786" b="1" dirty="0">
                <a:solidFill>
                  <a:srgbClr val="0CA962"/>
                </a:solidFill>
                <a:latin typeface="Times New Roman" panose="02020603050405020304" pitchFamily="18" charset="0"/>
                <a:cs typeface="Times New Roman" panose="02020603050405020304" pitchFamily="18" charset="0"/>
              </a:rPr>
              <a:t> </a:t>
            </a:r>
            <a:r>
              <a:rPr lang="en-US" sz="1786" b="1" dirty="0" err="1">
                <a:solidFill>
                  <a:srgbClr val="0CA962"/>
                </a:solidFill>
                <a:latin typeface="Times New Roman" panose="02020603050405020304" pitchFamily="18" charset="0"/>
                <a:cs typeface="Times New Roman" panose="02020603050405020304" pitchFamily="18" charset="0"/>
              </a:rPr>
              <a:t>đoàn</a:t>
            </a:r>
            <a:r>
              <a:rPr lang="en-US" sz="1786" b="1" dirty="0">
                <a:solidFill>
                  <a:srgbClr val="0CA962"/>
                </a:solidFill>
                <a:latin typeface="Times New Roman" panose="02020603050405020304" pitchFamily="18" charset="0"/>
                <a:cs typeface="Times New Roman" panose="02020603050405020304" pitchFamily="18" charset="0"/>
              </a:rPr>
              <a:t> </a:t>
            </a:r>
            <a:r>
              <a:rPr lang="en-US" sz="1786" b="1" dirty="0" err="1">
                <a:solidFill>
                  <a:srgbClr val="0CA962"/>
                </a:solidFill>
                <a:latin typeface="Times New Roman" panose="02020603050405020304" pitchFamily="18" charset="0"/>
                <a:cs typeface="Times New Roman" panose="02020603050405020304" pitchFamily="18" charset="0"/>
              </a:rPr>
              <a:t>kết</a:t>
            </a:r>
            <a:r>
              <a:rPr lang="en-US" sz="1786" b="1" dirty="0">
                <a:solidFill>
                  <a:srgbClr val="0CA962"/>
                </a:solidFill>
                <a:latin typeface="Times New Roman" panose="02020603050405020304" pitchFamily="18" charset="0"/>
                <a:cs typeface="Times New Roman" panose="02020603050405020304" pitchFamily="18" charset="0"/>
              </a:rPr>
              <a:t> </a:t>
            </a:r>
            <a:r>
              <a:rPr lang="en-US" sz="1786" b="1" dirty="0" err="1">
                <a:solidFill>
                  <a:srgbClr val="0CA962"/>
                </a:solidFill>
                <a:latin typeface="Times New Roman" panose="02020603050405020304" pitchFamily="18" charset="0"/>
                <a:cs typeface="Times New Roman" panose="02020603050405020304" pitchFamily="18" charset="0"/>
              </a:rPr>
              <a:t>với</a:t>
            </a:r>
            <a:r>
              <a:rPr lang="en-US" sz="1786" b="1" dirty="0">
                <a:solidFill>
                  <a:srgbClr val="0CA962"/>
                </a:solidFill>
                <a:latin typeface="Times New Roman" panose="02020603050405020304" pitchFamily="18" charset="0"/>
                <a:cs typeface="Times New Roman" panose="02020603050405020304" pitchFamily="18" charset="0"/>
              </a:rPr>
              <a:t> </a:t>
            </a:r>
            <a:r>
              <a:rPr lang="en-US" sz="1786" b="1" dirty="0" err="1">
                <a:solidFill>
                  <a:srgbClr val="0CA962"/>
                </a:solidFill>
                <a:latin typeface="Times New Roman" panose="02020603050405020304" pitchFamily="18" charset="0"/>
                <a:cs typeface="Times New Roman" panose="02020603050405020304" pitchFamily="18" charset="0"/>
              </a:rPr>
              <a:t>nhau</a:t>
            </a:r>
            <a:endParaRPr lang="en-US" sz="1786" b="1" dirty="0">
              <a:solidFill>
                <a:srgbClr val="0CA962"/>
              </a:solidFill>
              <a:latin typeface="Times New Roman" panose="02020603050405020304" pitchFamily="18" charset="0"/>
              <a:cs typeface="Times New Roman" panose="02020603050405020304" pitchFamily="18" charset="0"/>
            </a:endParaRPr>
          </a:p>
          <a:p>
            <a:pPr algn="ctr" defTabSz="914393">
              <a:lnSpc>
                <a:spcPct val="200000"/>
              </a:lnSpc>
            </a:pPr>
            <a:r>
              <a:rPr lang="en-US" sz="1786" b="1" dirty="0" err="1">
                <a:solidFill>
                  <a:srgbClr val="0CA962"/>
                </a:solidFill>
                <a:latin typeface="Times New Roman" panose="02020603050405020304" pitchFamily="18" charset="0"/>
                <a:cs typeface="Times New Roman" panose="02020603050405020304" pitchFamily="18" charset="0"/>
              </a:rPr>
              <a:t>Đôi</a:t>
            </a:r>
            <a:r>
              <a:rPr lang="en-US" sz="1786" b="1" dirty="0">
                <a:solidFill>
                  <a:srgbClr val="0CA962"/>
                </a:solidFill>
                <a:latin typeface="Times New Roman" panose="02020603050405020304" pitchFamily="18" charset="0"/>
                <a:cs typeface="Times New Roman" panose="02020603050405020304" pitchFamily="18" charset="0"/>
              </a:rPr>
              <a:t> </a:t>
            </a:r>
            <a:r>
              <a:rPr lang="en-US" sz="1786" b="1" dirty="0" err="1">
                <a:solidFill>
                  <a:srgbClr val="0CA962"/>
                </a:solidFill>
                <a:latin typeface="Times New Roman" panose="02020603050405020304" pitchFamily="18" charset="0"/>
                <a:cs typeface="Times New Roman" panose="02020603050405020304" pitchFamily="18" charset="0"/>
              </a:rPr>
              <a:t>lúc</a:t>
            </a:r>
            <a:r>
              <a:rPr lang="en-US" sz="1786" b="1" dirty="0">
                <a:solidFill>
                  <a:srgbClr val="0CA962"/>
                </a:solidFill>
                <a:latin typeface="Times New Roman" panose="02020603050405020304" pitchFamily="18" charset="0"/>
                <a:cs typeface="Times New Roman" panose="02020603050405020304" pitchFamily="18" charset="0"/>
              </a:rPr>
              <a:t> </a:t>
            </a:r>
            <a:r>
              <a:rPr lang="en-US" sz="1786" b="1" dirty="0" err="1">
                <a:solidFill>
                  <a:srgbClr val="0CA962"/>
                </a:solidFill>
                <a:latin typeface="Times New Roman" panose="02020603050405020304" pitchFamily="18" charset="0"/>
                <a:cs typeface="Times New Roman" panose="02020603050405020304" pitchFamily="18" charset="0"/>
              </a:rPr>
              <a:t>cãi</a:t>
            </a:r>
            <a:r>
              <a:rPr lang="en-US" sz="1786" b="1" dirty="0">
                <a:solidFill>
                  <a:srgbClr val="0CA962"/>
                </a:solidFill>
                <a:latin typeface="Times New Roman" panose="02020603050405020304" pitchFamily="18" charset="0"/>
                <a:cs typeface="Times New Roman" panose="02020603050405020304" pitchFamily="18" charset="0"/>
              </a:rPr>
              <a:t> </a:t>
            </a:r>
            <a:r>
              <a:rPr lang="en-US" sz="1786" b="1" dirty="0" err="1">
                <a:solidFill>
                  <a:srgbClr val="0CA962"/>
                </a:solidFill>
                <a:latin typeface="Times New Roman" panose="02020603050405020304" pitchFamily="18" charset="0"/>
                <a:cs typeface="Times New Roman" panose="02020603050405020304" pitchFamily="18" charset="0"/>
              </a:rPr>
              <a:t>nhau</a:t>
            </a:r>
            <a:r>
              <a:rPr lang="en-US" sz="1786" b="1" dirty="0">
                <a:solidFill>
                  <a:srgbClr val="0CA962"/>
                </a:solidFill>
                <a:latin typeface="Times New Roman" panose="02020603050405020304" pitchFamily="18" charset="0"/>
                <a:cs typeface="Times New Roman" panose="02020603050405020304" pitchFamily="18" charset="0"/>
              </a:rPr>
              <a:t> </a:t>
            </a:r>
            <a:r>
              <a:rPr lang="en-US" sz="1786" b="1" dirty="0" err="1">
                <a:solidFill>
                  <a:srgbClr val="0CA962"/>
                </a:solidFill>
                <a:latin typeface="Times New Roman" panose="02020603050405020304" pitchFamily="18" charset="0"/>
                <a:cs typeface="Times New Roman" panose="02020603050405020304" pitchFamily="18" charset="0"/>
              </a:rPr>
              <a:t>rồi</a:t>
            </a:r>
            <a:r>
              <a:rPr lang="en-US" sz="1786" b="1" dirty="0">
                <a:solidFill>
                  <a:srgbClr val="0CA962"/>
                </a:solidFill>
                <a:latin typeface="Times New Roman" panose="02020603050405020304" pitchFamily="18" charset="0"/>
                <a:cs typeface="Times New Roman" panose="02020603050405020304" pitchFamily="18" charset="0"/>
              </a:rPr>
              <a:t> </a:t>
            </a:r>
            <a:r>
              <a:rPr lang="en-US" sz="1786" b="1" dirty="0" err="1">
                <a:solidFill>
                  <a:srgbClr val="0CA962"/>
                </a:solidFill>
                <a:latin typeface="Times New Roman" panose="02020603050405020304" pitchFamily="18" charset="0"/>
                <a:cs typeface="Times New Roman" panose="02020603050405020304" pitchFamily="18" charset="0"/>
              </a:rPr>
              <a:t>chợt</a:t>
            </a:r>
            <a:r>
              <a:rPr lang="en-US" sz="1786" b="1" dirty="0">
                <a:solidFill>
                  <a:srgbClr val="0CA962"/>
                </a:solidFill>
                <a:latin typeface="Times New Roman" panose="02020603050405020304" pitchFamily="18" charset="0"/>
                <a:cs typeface="Times New Roman" panose="02020603050405020304" pitchFamily="18" charset="0"/>
              </a:rPr>
              <a:t> </a:t>
            </a:r>
            <a:r>
              <a:rPr lang="en-US" sz="1786" b="1" dirty="0" err="1">
                <a:solidFill>
                  <a:srgbClr val="0CA962"/>
                </a:solidFill>
                <a:latin typeface="Times New Roman" panose="02020603050405020304" pitchFamily="18" charset="0"/>
                <a:cs typeface="Times New Roman" panose="02020603050405020304" pitchFamily="18" charset="0"/>
              </a:rPr>
              <a:t>quên</a:t>
            </a:r>
            <a:endParaRPr lang="en-US" sz="1786" b="1" dirty="0">
              <a:solidFill>
                <a:srgbClr val="0CA962"/>
              </a:solidFill>
              <a:latin typeface="Times New Roman" panose="02020603050405020304" pitchFamily="18" charset="0"/>
              <a:cs typeface="Times New Roman" panose="02020603050405020304" pitchFamily="18" charset="0"/>
            </a:endParaRPr>
          </a:p>
          <a:p>
            <a:pPr algn="ctr" defTabSz="914393">
              <a:lnSpc>
                <a:spcPct val="200000"/>
              </a:lnSpc>
            </a:pPr>
            <a:r>
              <a:rPr lang="en-US" sz="1786" b="1" dirty="0" err="1">
                <a:solidFill>
                  <a:srgbClr val="0CA962"/>
                </a:solidFill>
                <a:latin typeface="Times New Roman" panose="02020603050405020304" pitchFamily="18" charset="0"/>
                <a:cs typeface="Times New Roman" panose="02020603050405020304" pitchFamily="18" charset="0"/>
              </a:rPr>
              <a:t>Tiếng</a:t>
            </a:r>
            <a:r>
              <a:rPr lang="en-US" sz="1786" b="1" dirty="0">
                <a:solidFill>
                  <a:srgbClr val="0CA962"/>
                </a:solidFill>
                <a:latin typeface="Times New Roman" panose="02020603050405020304" pitchFamily="18" charset="0"/>
                <a:cs typeface="Times New Roman" panose="02020603050405020304" pitchFamily="18" charset="0"/>
              </a:rPr>
              <a:t> c</a:t>
            </a:r>
            <a:r>
              <a:rPr lang="vi-VN" sz="1786" b="1" dirty="0">
                <a:solidFill>
                  <a:srgbClr val="0CA962"/>
                </a:solidFill>
                <a:latin typeface="Times New Roman" panose="02020603050405020304" pitchFamily="18" charset="0"/>
                <a:cs typeface="Times New Roman" panose="02020603050405020304" pitchFamily="18" charset="0"/>
              </a:rPr>
              <a:t>ư</a:t>
            </a:r>
            <a:r>
              <a:rPr lang="en-US" sz="1786" b="1" dirty="0" err="1">
                <a:solidFill>
                  <a:srgbClr val="0CA962"/>
                </a:solidFill>
                <a:latin typeface="Times New Roman" panose="02020603050405020304" pitchFamily="18" charset="0"/>
                <a:cs typeface="Times New Roman" panose="02020603050405020304" pitchFamily="18" charset="0"/>
              </a:rPr>
              <a:t>ời</a:t>
            </a:r>
            <a:r>
              <a:rPr lang="en-US" sz="1786" b="1" dirty="0">
                <a:solidFill>
                  <a:srgbClr val="0CA962"/>
                </a:solidFill>
                <a:latin typeface="Times New Roman" panose="02020603050405020304" pitchFamily="18" charset="0"/>
                <a:cs typeface="Times New Roman" panose="02020603050405020304" pitchFamily="18" charset="0"/>
              </a:rPr>
              <a:t> </a:t>
            </a:r>
            <a:r>
              <a:rPr lang="en-US" sz="1786" b="1" dirty="0" err="1">
                <a:solidFill>
                  <a:srgbClr val="0CA962"/>
                </a:solidFill>
                <a:latin typeface="Times New Roman" panose="02020603050405020304" pitchFamily="18" charset="0"/>
                <a:cs typeface="Times New Roman" panose="02020603050405020304" pitchFamily="18" charset="0"/>
              </a:rPr>
              <a:t>giòn</a:t>
            </a:r>
            <a:r>
              <a:rPr lang="en-US" sz="1786" b="1" dirty="0">
                <a:solidFill>
                  <a:srgbClr val="0CA962"/>
                </a:solidFill>
                <a:latin typeface="Times New Roman" panose="02020603050405020304" pitchFamily="18" charset="0"/>
                <a:cs typeface="Times New Roman" panose="02020603050405020304" pitchFamily="18" charset="0"/>
              </a:rPr>
              <a:t> tan </a:t>
            </a:r>
            <a:r>
              <a:rPr lang="en-US" sz="1786" b="1" dirty="0" err="1">
                <a:solidFill>
                  <a:srgbClr val="0CA962"/>
                </a:solidFill>
                <a:latin typeface="Times New Roman" panose="02020603050405020304" pitchFamily="18" charset="0"/>
                <a:cs typeface="Times New Roman" panose="02020603050405020304" pitchFamily="18" charset="0"/>
              </a:rPr>
              <a:t>rộn</a:t>
            </a:r>
            <a:r>
              <a:rPr lang="en-US" sz="1786" b="1" dirty="0">
                <a:solidFill>
                  <a:srgbClr val="0CA962"/>
                </a:solidFill>
                <a:latin typeface="Times New Roman" panose="02020603050405020304" pitchFamily="18" charset="0"/>
                <a:cs typeface="Times New Roman" panose="02020603050405020304" pitchFamily="18" charset="0"/>
              </a:rPr>
              <a:t> </a:t>
            </a:r>
            <a:r>
              <a:rPr lang="en-US" sz="1786" b="1" dirty="0" err="1">
                <a:solidFill>
                  <a:srgbClr val="0CA962"/>
                </a:solidFill>
                <a:latin typeface="Times New Roman" panose="02020603050405020304" pitchFamily="18" charset="0"/>
                <a:cs typeface="Times New Roman" panose="02020603050405020304" pitchFamily="18" charset="0"/>
              </a:rPr>
              <a:t>rã</a:t>
            </a:r>
            <a:endParaRPr lang="en-US" sz="1786" b="1" dirty="0">
              <a:solidFill>
                <a:srgbClr val="0CA962"/>
              </a:solidFill>
              <a:latin typeface="Times New Roman" panose="02020603050405020304" pitchFamily="18" charset="0"/>
              <a:cs typeface="Times New Roman" panose="02020603050405020304" pitchFamily="18" charset="0"/>
            </a:endParaRPr>
          </a:p>
          <a:p>
            <a:pPr algn="ctr" defTabSz="914393">
              <a:lnSpc>
                <a:spcPct val="200000"/>
              </a:lnSpc>
            </a:pPr>
            <a:r>
              <a:rPr lang="en-US" sz="1786" b="1" dirty="0" err="1">
                <a:solidFill>
                  <a:srgbClr val="0CA962"/>
                </a:solidFill>
                <a:latin typeface="Times New Roman" panose="02020603050405020304" pitchFamily="18" charset="0"/>
                <a:cs typeface="Times New Roman" panose="02020603050405020304" pitchFamily="18" charset="0"/>
              </a:rPr>
              <a:t>Sẽ</a:t>
            </a:r>
            <a:r>
              <a:rPr lang="en-US" sz="1786" b="1" dirty="0">
                <a:solidFill>
                  <a:srgbClr val="0CA962"/>
                </a:solidFill>
                <a:latin typeface="Times New Roman" panose="02020603050405020304" pitchFamily="18" charset="0"/>
                <a:cs typeface="Times New Roman" panose="02020603050405020304" pitchFamily="18" charset="0"/>
              </a:rPr>
              <a:t> </a:t>
            </a:r>
            <a:r>
              <a:rPr lang="en-US" sz="1786" b="1" dirty="0" err="1">
                <a:solidFill>
                  <a:srgbClr val="0CA962"/>
                </a:solidFill>
                <a:latin typeface="Times New Roman" panose="02020603050405020304" pitchFamily="18" charset="0"/>
                <a:cs typeface="Times New Roman" panose="02020603050405020304" pitchFamily="18" charset="0"/>
              </a:rPr>
              <a:t>nhớ</a:t>
            </a:r>
            <a:r>
              <a:rPr lang="en-US" sz="1786" b="1" dirty="0">
                <a:solidFill>
                  <a:srgbClr val="0CA962"/>
                </a:solidFill>
                <a:latin typeface="Times New Roman" panose="02020603050405020304" pitchFamily="18" charset="0"/>
                <a:cs typeface="Times New Roman" panose="02020603050405020304" pitchFamily="18" charset="0"/>
              </a:rPr>
              <a:t> </a:t>
            </a:r>
            <a:r>
              <a:rPr lang="en-US" sz="1786" b="1" dirty="0" err="1">
                <a:solidFill>
                  <a:srgbClr val="0CA962"/>
                </a:solidFill>
                <a:latin typeface="Times New Roman" panose="02020603050405020304" pitchFamily="18" charset="0"/>
                <a:cs typeface="Times New Roman" panose="02020603050405020304" pitchFamily="18" charset="0"/>
              </a:rPr>
              <a:t>mãi</a:t>
            </a:r>
            <a:r>
              <a:rPr lang="en-US" sz="1786" b="1" dirty="0">
                <a:solidFill>
                  <a:srgbClr val="0CA962"/>
                </a:solidFill>
                <a:latin typeface="Times New Roman" panose="02020603050405020304" pitchFamily="18" charset="0"/>
                <a:cs typeface="Times New Roman" panose="02020603050405020304" pitchFamily="18" charset="0"/>
              </a:rPr>
              <a:t> </a:t>
            </a:r>
            <a:r>
              <a:rPr lang="en-US" sz="1786" b="1" dirty="0" err="1">
                <a:solidFill>
                  <a:srgbClr val="0CA962"/>
                </a:solidFill>
                <a:latin typeface="Times New Roman" panose="02020603050405020304" pitchFamily="18" charset="0"/>
                <a:cs typeface="Times New Roman" panose="02020603050405020304" pitchFamily="18" charset="0"/>
              </a:rPr>
              <a:t>những</a:t>
            </a:r>
            <a:r>
              <a:rPr lang="en-US" sz="1786" b="1" dirty="0">
                <a:solidFill>
                  <a:srgbClr val="0CA962"/>
                </a:solidFill>
                <a:latin typeface="Times New Roman" panose="02020603050405020304" pitchFamily="18" charset="0"/>
                <a:cs typeface="Times New Roman" panose="02020603050405020304" pitchFamily="18" charset="0"/>
              </a:rPr>
              <a:t> </a:t>
            </a:r>
            <a:r>
              <a:rPr lang="en-US" sz="1786" b="1" dirty="0" err="1">
                <a:solidFill>
                  <a:srgbClr val="0CA962"/>
                </a:solidFill>
                <a:latin typeface="Times New Roman" panose="02020603050405020304" pitchFamily="18" charset="0"/>
                <a:cs typeface="Times New Roman" panose="02020603050405020304" pitchFamily="18" charset="0"/>
              </a:rPr>
              <a:t>ngày</a:t>
            </a:r>
            <a:r>
              <a:rPr lang="en-US" sz="1786" b="1" dirty="0">
                <a:solidFill>
                  <a:srgbClr val="0CA962"/>
                </a:solidFill>
                <a:latin typeface="Times New Roman" panose="02020603050405020304" pitchFamily="18" charset="0"/>
                <a:cs typeface="Times New Roman" panose="02020603050405020304" pitchFamily="18" charset="0"/>
              </a:rPr>
              <a:t> </a:t>
            </a:r>
            <a:r>
              <a:rPr lang="en-US" sz="1786" b="1" dirty="0" err="1">
                <a:solidFill>
                  <a:srgbClr val="0CA962"/>
                </a:solidFill>
                <a:latin typeface="Times New Roman" panose="02020603050405020304" pitchFamily="18" charset="0"/>
                <a:cs typeface="Times New Roman" panose="02020603050405020304" pitchFamily="18" charset="0"/>
              </a:rPr>
              <a:t>tháng</a:t>
            </a:r>
            <a:r>
              <a:rPr lang="en-US" sz="1786" b="1" dirty="0">
                <a:solidFill>
                  <a:srgbClr val="0CA962"/>
                </a:solidFill>
                <a:latin typeface="Times New Roman" panose="02020603050405020304" pitchFamily="18" charset="0"/>
                <a:cs typeface="Times New Roman" panose="02020603050405020304" pitchFamily="18" charset="0"/>
              </a:rPr>
              <a:t> qua.</a:t>
            </a:r>
          </a:p>
          <a:p>
            <a:pPr defTabSz="914393">
              <a:lnSpc>
                <a:spcPct val="200000"/>
              </a:lnSpc>
            </a:pPr>
            <a:r>
              <a:rPr lang="en-US" sz="1786" b="1" smtClean="0">
                <a:solidFill>
                  <a:srgbClr val="0CA962"/>
                </a:solidFill>
                <a:latin typeface="Times New Roman" panose="02020603050405020304" pitchFamily="18" charset="0"/>
                <a:cs typeface="Times New Roman" panose="02020603050405020304" pitchFamily="18" charset="0"/>
              </a:rPr>
              <a:t>                          </a:t>
            </a:r>
            <a:r>
              <a:rPr lang="en-US" sz="1786" b="1" smtClean="0">
                <a:solidFill>
                  <a:srgbClr val="0CA962"/>
                </a:solidFill>
                <a:latin typeface="Times New Roman" panose="02020603050405020304" pitchFamily="18" charset="0"/>
                <a:ea typeface="Calibri" panose="020F0502020204030204" pitchFamily="34" charset="0"/>
                <a:cs typeface="Times New Roman" panose="02020603050405020304" pitchFamily="18" charset="0"/>
              </a:rPr>
              <a:t>                      </a:t>
            </a:r>
            <a:r>
              <a:rPr lang="en-US" sz="1786" b="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Tác </a:t>
            </a:r>
            <a:r>
              <a:rPr lang="en-US" sz="1786"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giả</a:t>
            </a:r>
            <a:r>
              <a:rPr lang="en-US" sz="1786"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786"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Ngọc</a:t>
            </a:r>
            <a:r>
              <a:rPr lang="en-US" sz="1786"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Linh</a:t>
            </a: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87843" y="6392517"/>
            <a:ext cx="3682314" cy="2761736"/>
          </a:xfrm>
          <a:prstGeom prst="rect">
            <a:avLst/>
          </a:prstGeom>
        </p:spPr>
      </p:pic>
    </p:spTree>
    <p:extLst>
      <p:ext uri="{BB962C8B-B14F-4D97-AF65-F5344CB8AC3E}">
        <p14:creationId xmlns:p14="http://schemas.microsoft.com/office/powerpoint/2010/main" val="20169020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9906000"/>
          </a:xfrm>
          <a:prstGeom prst="rect">
            <a:avLst/>
          </a:prstGeom>
        </p:spPr>
      </p:pic>
      <p:sp>
        <p:nvSpPr>
          <p:cNvPr id="5" name="TextBox 4"/>
          <p:cNvSpPr txBox="1"/>
          <p:nvPr/>
        </p:nvSpPr>
        <p:spPr>
          <a:xfrm>
            <a:off x="707295" y="379594"/>
            <a:ext cx="5443409" cy="8910131"/>
          </a:xfrm>
          <a:prstGeom prst="rect">
            <a:avLst/>
          </a:prstGeom>
          <a:noFill/>
        </p:spPr>
        <p:txBody>
          <a:bodyPr wrap="square" rtlCol="0">
            <a:spAutoFit/>
          </a:bodyPr>
          <a:lstStyle/>
          <a:p>
            <a:pPr algn="ctr">
              <a:lnSpc>
                <a:spcPct val="150000"/>
              </a:lnSpc>
            </a:pPr>
            <a:r>
              <a:rPr lang="en-US" b="1" dirty="0" smtClean="0">
                <a:solidFill>
                  <a:srgbClr val="618660"/>
                </a:solidFill>
                <a:latin typeface="Times New Roman" panose="02020603050405020304" pitchFamily="18" charset="0"/>
                <a:cs typeface="Times New Roman" panose="02020603050405020304" pitchFamily="18" charset="0"/>
              </a:rPr>
              <a:t>LỜI NGỎ</a:t>
            </a:r>
          </a:p>
          <a:p>
            <a:pPr algn="just">
              <a:lnSpc>
                <a:spcPct val="150000"/>
              </a:lnSpc>
            </a:pPr>
            <a:r>
              <a:rPr lang="en-US" sz="1400" b="1"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Các</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bố</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mẹ</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nói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chuyện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với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tôi</a:t>
            </a:r>
            <a:r>
              <a:rPr lang="en-US" sz="1400">
                <a:latin typeface="Times New Roman" panose="02020603050405020304" pitchFamily="18" charset="0"/>
                <a:cs typeface="Times New Roman" panose="02020603050405020304" pitchFamily="18" charset="0"/>
              </a:rPr>
              <a:t>, </a:t>
            </a:r>
            <a:r>
              <a:rPr lang="en-US" sz="1400" smtClean="0">
                <a:latin typeface="Times New Roman" panose="02020603050405020304" pitchFamily="18" charset="0"/>
                <a:cs typeface="Times New Roman" panose="02020603050405020304" pitchFamily="18" charset="0"/>
              </a:rPr>
              <a:t>“Cô </a:t>
            </a:r>
            <a:r>
              <a:rPr lang="vi-VN" sz="1400" dirty="0">
                <a:latin typeface="Times New Roman" panose="02020603050405020304" pitchFamily="18" charset="0"/>
                <a:cs typeface="Times New Roman" panose="02020603050405020304" pitchFamily="18" charset="0"/>
              </a:rPr>
              <a:t>ơ</a:t>
            </a:r>
            <a:r>
              <a:rPr lang="en-US" sz="1400" dirty="0" err="1">
                <a:latin typeface="Times New Roman" panose="02020603050405020304" pitchFamily="18" charset="0"/>
                <a:cs typeface="Times New Roman" panose="02020603050405020304" pitchFamily="18" charset="0"/>
              </a:rPr>
              <a:t>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cuốn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sách</a:t>
            </a:r>
            <a:r>
              <a:rPr lang="en-US" sz="1400" dirty="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này</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hoàn</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thành</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sẽ</a:t>
            </a:r>
            <a:r>
              <a:rPr lang="en-US" sz="1400" dirty="0" smtClean="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là</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vô</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giá</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đấy</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cô</a:t>
            </a:r>
            <a:r>
              <a:rPr lang="en-US" sz="1400" dirty="0">
                <a:latin typeface="Times New Roman" panose="02020603050405020304" pitchFamily="18" charset="0"/>
                <a:cs typeface="Times New Roman" panose="02020603050405020304" pitchFamily="18" charset="0"/>
              </a:rPr>
              <a:t> ạ! </a:t>
            </a:r>
            <a:r>
              <a:rPr lang="en-US" sz="1400" dirty="0" err="1">
                <a:latin typeface="Times New Roman" panose="02020603050405020304" pitchFamily="18" charset="0"/>
                <a:cs typeface="Times New Roman" panose="02020603050405020304" pitchFamily="18" charset="0"/>
              </a:rPr>
              <a:t>Đây</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là</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một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kỉ</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niệm</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của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mỗi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bạn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với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lớp</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mà</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chắc</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bọn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trẻ</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sẽ</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chẳng</a:t>
            </a:r>
            <a:r>
              <a:rPr lang="en-US" sz="1400" dirty="0">
                <a:latin typeface="Times New Roman" panose="02020603050405020304" pitchFamily="18" charset="0"/>
                <a:cs typeface="Times New Roman" panose="02020603050405020304" pitchFamily="18" charset="0"/>
              </a:rPr>
              <a:t> bao </a:t>
            </a:r>
            <a:r>
              <a:rPr lang="en-US" sz="1400" dirty="0" err="1">
                <a:latin typeface="Times New Roman" panose="02020603050405020304" pitchFamily="18" charset="0"/>
                <a:cs typeface="Times New Roman" panose="02020603050405020304" pitchFamily="18" charset="0"/>
              </a:rPr>
              <a:t>giờ</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quên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Tôi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đọc</a:t>
            </a:r>
            <a:r>
              <a:rPr lang="en-US" sz="1400" dirty="0">
                <a:latin typeface="Times New Roman" panose="02020603050405020304" pitchFamily="18" charset="0"/>
                <a:cs typeface="Times New Roman" panose="02020603050405020304" pitchFamily="18" charset="0"/>
              </a:rPr>
              <a:t> đ</a:t>
            </a:r>
            <a:r>
              <a:rPr lang="vi-VN" sz="1400" dirty="0">
                <a:latin typeface="Times New Roman" panose="02020603050405020304" pitchFamily="18" charset="0"/>
                <a:cs typeface="Times New Roman" panose="02020603050405020304" pitchFamily="18" charset="0"/>
              </a:rPr>
              <a:t>ư</a:t>
            </a:r>
            <a:r>
              <a:rPr lang="en-US" sz="1400" dirty="0" err="1">
                <a:latin typeface="Times New Roman" panose="02020603050405020304" pitchFamily="18" charset="0"/>
                <a:cs typeface="Times New Roman" panose="02020603050405020304" pitchFamily="18" charset="0"/>
              </a:rPr>
              <a:t>ợc</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những</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dòng</a:t>
            </a:r>
            <a:r>
              <a:rPr lang="en-US" sz="1400" dirty="0">
                <a:latin typeface="Times New Roman" panose="02020603050405020304" pitchFamily="18" charset="0"/>
                <a:cs typeface="Times New Roman" panose="02020603050405020304" pitchFamily="18" charset="0"/>
              </a:rPr>
              <a:t> tin </a:t>
            </a:r>
            <a:r>
              <a:rPr lang="en-US" sz="1400" dirty="0" err="1">
                <a:latin typeface="Times New Roman" panose="02020603050405020304" pitchFamily="18" charset="0"/>
                <a:cs typeface="Times New Roman" panose="02020603050405020304" pitchFamily="18" charset="0"/>
              </a:rPr>
              <a:t>nhắn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nh</a:t>
            </a:r>
            <a:r>
              <a:rPr lang="vi-VN" sz="1400" dirty="0">
                <a:latin typeface="Times New Roman" panose="02020603050405020304" pitchFamily="18" charset="0"/>
                <a:cs typeface="Times New Roman" panose="02020603050405020304" pitchFamily="18" charset="0"/>
              </a:rPr>
              <a:t>ư</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vậy</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cũng</a:t>
            </a:r>
            <a:r>
              <a:rPr lang="en-US" sz="1400" dirty="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thầm</a:t>
            </a:r>
            <a:r>
              <a:rPr lang="en-US" sz="1400" dirty="0" smtClean="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đồng</a:t>
            </a:r>
            <a:r>
              <a:rPr lang="en-US" sz="1400" dirty="0">
                <a:latin typeface="Times New Roman" panose="02020603050405020304" pitchFamily="18" charset="0"/>
                <a:cs typeface="Times New Roman" panose="02020603050405020304" pitchFamily="18" charset="0"/>
              </a:rPr>
              <a:t> ý. </a:t>
            </a:r>
            <a:r>
              <a:rPr lang="en-US" sz="1400" dirty="0" err="1">
                <a:latin typeface="Times New Roman" panose="02020603050405020304" pitchFamily="18" charset="0"/>
                <a:cs typeface="Times New Roman" panose="02020603050405020304" pitchFamily="18" charset="0"/>
              </a:rPr>
              <a:t>Nghĩ</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lại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tất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cả</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chúng</a:t>
            </a:r>
            <a:r>
              <a:rPr lang="en-US" sz="1400" dirty="0">
                <a:latin typeface="Times New Roman" panose="02020603050405020304" pitchFamily="18" charset="0"/>
                <a:cs typeface="Times New Roman" panose="02020603050405020304" pitchFamily="18" charset="0"/>
              </a:rPr>
              <a:t> ta ai </a:t>
            </a:r>
            <a:r>
              <a:rPr lang="en-US" sz="1400" dirty="0" err="1">
                <a:latin typeface="Times New Roman" panose="02020603050405020304" pitchFamily="18" charset="0"/>
                <a:cs typeface="Times New Roman" panose="02020603050405020304" pitchFamily="18" charset="0"/>
              </a:rPr>
              <a:t>cũng</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đã</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từng</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là</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trẻ</a:t>
            </a:r>
            <a:r>
              <a:rPr lang="en-US" sz="1400" dirty="0">
                <a:latin typeface="Times New Roman" panose="02020603050405020304" pitchFamily="18" charset="0"/>
                <a:cs typeface="Times New Roman" panose="02020603050405020304" pitchFamily="18" charset="0"/>
              </a:rPr>
              <a:t> con, </a:t>
            </a:r>
            <a:r>
              <a:rPr lang="en-US" sz="1400" dirty="0" err="1">
                <a:latin typeface="Times New Roman" panose="02020603050405020304" pitchFamily="18" charset="0"/>
                <a:cs typeface="Times New Roman" panose="02020603050405020304" pitchFamily="18" charset="0"/>
              </a:rPr>
              <a:t>cũng</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đã</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từng</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có</a:t>
            </a:r>
            <a:r>
              <a:rPr lang="en-US" sz="1400" dirty="0">
                <a:latin typeface="Times New Roman" panose="02020603050405020304" pitchFamily="18" charset="0"/>
                <a:cs typeface="Times New Roman" panose="02020603050405020304" pitchFamily="18" charset="0"/>
              </a:rPr>
              <a:t> m</a:t>
            </a:r>
            <a:r>
              <a:rPr lang="vi-VN" sz="1400" dirty="0">
                <a:latin typeface="Times New Roman" panose="02020603050405020304" pitchFamily="18" charset="0"/>
                <a:cs typeface="Times New Roman" panose="02020603050405020304" pitchFamily="18" charset="0"/>
              </a:rPr>
              <a:t>ơ</a:t>
            </a:r>
            <a:r>
              <a:rPr lang="en-US" sz="1400" dirty="0">
                <a:latin typeface="Times New Roman" panose="02020603050405020304" pitchFamily="18" charset="0"/>
                <a:cs typeface="Times New Roman" panose="02020603050405020304" pitchFamily="18" charset="0"/>
              </a:rPr>
              <a:t> </a:t>
            </a:r>
            <a:r>
              <a:rPr lang="vi-VN" sz="1400" dirty="0">
                <a:latin typeface="Times New Roman" panose="02020603050405020304" pitchFamily="18" charset="0"/>
                <a:cs typeface="Times New Roman" panose="02020603050405020304" pitchFamily="18" charset="0"/>
              </a:rPr>
              <a:t>ư</a:t>
            </a:r>
            <a:r>
              <a:rPr lang="en-US" sz="1400" dirty="0" err="1">
                <a:latin typeface="Times New Roman" panose="02020603050405020304" pitchFamily="18" charset="0"/>
                <a:cs typeface="Times New Roman" panose="02020603050405020304" pitchFamily="18" charset="0"/>
              </a:rPr>
              <a:t>ớc</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của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riêng</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mình</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Tôi</a:t>
            </a:r>
            <a:r>
              <a:rPr lang="en-US" sz="1400" dirty="0">
                <a:latin typeface="Times New Roman" panose="02020603050405020304" pitchFamily="18" charset="0"/>
                <a:cs typeface="Times New Roman" panose="02020603050405020304" pitchFamily="18" charset="0"/>
              </a:rPr>
              <a:t> tr</a:t>
            </a:r>
            <a:r>
              <a:rPr lang="vi-VN" sz="1400" dirty="0">
                <a:latin typeface="Times New Roman" panose="02020603050405020304" pitchFamily="18" charset="0"/>
                <a:cs typeface="Times New Roman" panose="02020603050405020304" pitchFamily="18" charset="0"/>
              </a:rPr>
              <a:t>ư</a:t>
            </a:r>
            <a:r>
              <a:rPr lang="en-US" sz="1400" dirty="0" err="1">
                <a:latin typeface="Times New Roman" panose="02020603050405020304" pitchFamily="18" charset="0"/>
                <a:cs typeface="Times New Roman" panose="02020603050405020304" pitchFamily="18" charset="0"/>
              </a:rPr>
              <a:t>ớc</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khi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trở</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thành</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cô</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giáo</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cũng</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từng</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mơ</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trở</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thành</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nhà</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thơ</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nhà</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văn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và</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có</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một</a:t>
            </a:r>
            <a:r>
              <a:rPr lang="en-US" sz="1400" dirty="0">
                <a:latin typeface="Times New Roman" panose="02020603050405020304" pitchFamily="18" charset="0"/>
                <a:cs typeface="Times New Roman" panose="02020603050405020304" pitchFamily="18" charset="0"/>
              </a:rPr>
              <a:t> </a:t>
            </a:r>
            <a:r>
              <a:rPr lang="en-US" sz="1400" err="1">
                <a:latin typeface="Times New Roman" panose="02020603050405020304" pitchFamily="18" charset="0"/>
                <a:cs typeface="Times New Roman" panose="02020603050405020304" pitchFamily="18" charset="0"/>
              </a:rPr>
              <a:t>cuốn</a:t>
            </a:r>
            <a:r>
              <a:rPr lang="en-US" sz="1400">
                <a:latin typeface="Times New Roman" panose="02020603050405020304" pitchFamily="18" charset="0"/>
                <a:cs typeface="Times New Roman" panose="02020603050405020304" pitchFamily="18" charset="0"/>
              </a:rPr>
              <a:t> </a:t>
            </a:r>
            <a:r>
              <a:rPr lang="en-US" sz="1400" smtClean="0">
                <a:latin typeface="Times New Roman" panose="02020603050405020304" pitchFamily="18" charset="0"/>
                <a:cs typeface="Times New Roman" panose="02020603050405020304" pitchFamily="18" charset="0"/>
              </a:rPr>
              <a:t>sách được </a:t>
            </a:r>
            <a:r>
              <a:rPr lang="en-US" sz="1400" err="1">
                <a:latin typeface="Times New Roman" panose="02020603050405020304" pitchFamily="18" charset="0"/>
                <a:cs typeface="Times New Roman" panose="02020603050405020304" pitchFamily="18" charset="0"/>
              </a:rPr>
              <a:t>xuất</a:t>
            </a:r>
            <a:r>
              <a:rPr lang="en-US" sz="1400">
                <a:latin typeface="Times New Roman" panose="02020603050405020304" pitchFamily="18" charset="0"/>
                <a:cs typeface="Times New Roman" panose="02020603050405020304" pitchFamily="18" charset="0"/>
              </a:rPr>
              <a:t> </a:t>
            </a:r>
            <a:r>
              <a:rPr lang="en-US" sz="1400" smtClean="0">
                <a:latin typeface="Times New Roman" panose="02020603050405020304" pitchFamily="18" charset="0"/>
                <a:cs typeface="Times New Roman" panose="02020603050405020304" pitchFamily="18" charset="0"/>
              </a:rPr>
              <a:t>bản. </a:t>
            </a:r>
            <a:r>
              <a:rPr lang="en-US" sz="1400" dirty="0" err="1">
                <a:latin typeface="Times New Roman" panose="02020603050405020304" pitchFamily="18" charset="0"/>
                <a:cs typeface="Times New Roman" panose="02020603050405020304" pitchFamily="18" charset="0"/>
              </a:rPr>
              <a:t>Tất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nhiên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đó</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mãi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là</a:t>
            </a:r>
            <a:r>
              <a:rPr lang="en-US" sz="1400" dirty="0">
                <a:latin typeface="Times New Roman" panose="02020603050405020304" pitchFamily="18" charset="0"/>
                <a:cs typeface="Times New Roman" panose="02020603050405020304" pitchFamily="18" charset="0"/>
              </a:rPr>
              <a:t> m</a:t>
            </a:r>
            <a:r>
              <a:rPr lang="vi-VN" sz="1400" dirty="0">
                <a:latin typeface="Times New Roman" panose="02020603050405020304" pitchFamily="18" charset="0"/>
                <a:cs typeface="Times New Roman" panose="02020603050405020304" pitchFamily="18" charset="0"/>
              </a:rPr>
              <a:t>ơ</a:t>
            </a:r>
            <a:r>
              <a:rPr lang="en-US" sz="1400" dirty="0">
                <a:latin typeface="Times New Roman" panose="02020603050405020304" pitchFamily="18" charset="0"/>
                <a:cs typeface="Times New Roman" panose="02020603050405020304" pitchFamily="18" charset="0"/>
              </a:rPr>
              <a:t> </a:t>
            </a:r>
            <a:r>
              <a:rPr lang="vi-VN" sz="1400" dirty="0">
                <a:latin typeface="Times New Roman" panose="02020603050405020304" pitchFamily="18" charset="0"/>
                <a:cs typeface="Times New Roman" panose="02020603050405020304" pitchFamily="18" charset="0"/>
              </a:rPr>
              <a:t>ư</a:t>
            </a:r>
            <a:r>
              <a:rPr lang="en-US" sz="1400" dirty="0" err="1">
                <a:latin typeface="Times New Roman" panose="02020603050405020304" pitchFamily="18" charset="0"/>
                <a:cs typeface="Times New Roman" panose="02020603050405020304" pitchFamily="18" charset="0"/>
              </a:rPr>
              <a:t>ớc</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vì</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tôi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biết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mình</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ch</a:t>
            </a:r>
            <a:r>
              <a:rPr lang="vi-VN" sz="1400" dirty="0">
                <a:latin typeface="Times New Roman" panose="02020603050405020304" pitchFamily="18" charset="0"/>
                <a:cs typeface="Times New Roman" panose="02020603050405020304" pitchFamily="18" charset="0"/>
              </a:rPr>
              <a:t>ư</a:t>
            </a:r>
            <a:r>
              <a:rPr lang="en-US" sz="1400" dirty="0">
                <a:latin typeface="Times New Roman" panose="02020603050405020304" pitchFamily="18" charset="0"/>
                <a:cs typeface="Times New Roman" panose="02020603050405020304" pitchFamily="18" charset="0"/>
              </a:rPr>
              <a:t>a </a:t>
            </a:r>
            <a:r>
              <a:rPr lang="en-US" sz="1400" dirty="0" err="1">
                <a:latin typeface="Times New Roman" panose="02020603050405020304" pitchFamily="18" charset="0"/>
                <a:cs typeface="Times New Roman" panose="02020603050405020304" pitchFamily="18" charset="0"/>
              </a:rPr>
              <a:t>đủ</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sức</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Nhưng</a:t>
            </a:r>
            <a:r>
              <a:rPr lang="en-US" sz="1400" dirty="0">
                <a:latin typeface="Times New Roman" panose="02020603050405020304" pitchFamily="18" charset="0"/>
                <a:cs typeface="Times New Roman" panose="02020603050405020304" pitchFamily="18" charset="0"/>
              </a:rPr>
              <a:t> nay, </a:t>
            </a:r>
            <a:r>
              <a:rPr lang="en-US" sz="1400" dirty="0" err="1">
                <a:latin typeface="Times New Roman" panose="02020603050405020304" pitchFamily="18" charset="0"/>
                <a:cs typeface="Times New Roman" panose="02020603050405020304" pitchFamily="18" charset="0"/>
              </a:rPr>
              <a:t>bởi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vì</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bọn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trẻ</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tôi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muốn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đem</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lại</a:t>
            </a:r>
            <a:r>
              <a:rPr lang="en-US" sz="1400" dirty="0">
                <a:latin typeface="Times New Roman" panose="02020603050405020304" pitchFamily="18" charset="0"/>
                <a:cs typeface="Times New Roman" panose="02020603050405020304" pitchFamily="18" charset="0"/>
              </a:rPr>
              <a:t> c</a:t>
            </a:r>
            <a:r>
              <a:rPr lang="vi-VN" sz="1400" dirty="0">
                <a:latin typeface="Times New Roman" panose="02020603050405020304" pitchFamily="18" charset="0"/>
                <a:cs typeface="Times New Roman" panose="02020603050405020304" pitchFamily="18" charset="0"/>
              </a:rPr>
              <a:t>ơ</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hội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cho</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chúng</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nếu</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không</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sẽ</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bị</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mất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đi</a:t>
            </a:r>
            <a:r>
              <a:rPr lang="en-US" sz="1400" dirty="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Những</a:t>
            </a:r>
            <a:r>
              <a:rPr lang="en-US" sz="1400" dirty="0" smtClean="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đứa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trẻ</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tôi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dạy</a:t>
            </a:r>
            <a:r>
              <a:rPr lang="en-US" sz="1400" dirty="0">
                <a:latin typeface="Times New Roman" panose="02020603050405020304" pitchFamily="18" charset="0"/>
                <a:cs typeface="Times New Roman" panose="02020603050405020304" pitchFamily="18" charset="0"/>
              </a:rPr>
              <a:t> 2 </a:t>
            </a:r>
            <a:r>
              <a:rPr lang="en-US" sz="1400" dirty="0" err="1">
                <a:latin typeface="Times New Roman" panose="02020603050405020304" pitchFamily="18" charset="0"/>
                <a:cs typeface="Times New Roman" panose="02020603050405020304" pitchFamily="18" charset="0"/>
              </a:rPr>
              <a:t>năm</a:t>
            </a:r>
            <a:r>
              <a:rPr lang="en-US" sz="1400" dirty="0">
                <a:latin typeface="Times New Roman" panose="02020603050405020304" pitchFamily="18" charset="0"/>
                <a:cs typeface="Times New Roman" panose="02020603050405020304" pitchFamily="18" charset="0"/>
              </a:rPr>
              <a:t> nay, </a:t>
            </a:r>
            <a:r>
              <a:rPr lang="en-US" sz="1400" dirty="0" err="1">
                <a:latin typeface="Times New Roman" panose="02020603050405020304" pitchFamily="18" charset="0"/>
                <a:cs typeface="Times New Roman" panose="02020603050405020304" pitchFamily="18" charset="0"/>
              </a:rPr>
              <a:t>chúng</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ch</a:t>
            </a:r>
            <a:r>
              <a:rPr lang="vi-VN" sz="1400" dirty="0">
                <a:latin typeface="Times New Roman" panose="02020603050405020304" pitchFamily="18" charset="0"/>
                <a:cs typeface="Times New Roman" panose="02020603050405020304" pitchFamily="18" charset="0"/>
              </a:rPr>
              <a:t>ư</a:t>
            </a:r>
            <a:r>
              <a:rPr lang="en-US" sz="1400" dirty="0">
                <a:latin typeface="Times New Roman" panose="02020603050405020304" pitchFamily="18" charset="0"/>
                <a:cs typeface="Times New Roman" panose="02020603050405020304" pitchFamily="18" charset="0"/>
              </a:rPr>
              <a:t>a </a:t>
            </a:r>
            <a:r>
              <a:rPr lang="en-US" sz="1400" dirty="0" err="1">
                <a:latin typeface="Times New Roman" panose="02020603050405020304" pitchFamily="18" charset="0"/>
                <a:cs typeface="Times New Roman" panose="02020603050405020304" pitchFamily="18" charset="0"/>
              </a:rPr>
              <a:t>phải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những</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học</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trò</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xuất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sắc</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nhất</a:t>
            </a:r>
            <a:r>
              <a:rPr lang="en-US" sz="1400" dirty="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nhưng</a:t>
            </a:r>
            <a:r>
              <a:rPr lang="en-US" sz="1400" dirty="0" smtClean="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lại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có</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tâm</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hồn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đẹp</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nhất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và</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một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trái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tim</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đầy</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ấm</a:t>
            </a:r>
            <a:r>
              <a:rPr lang="en-US" sz="1400" dirty="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áp</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Thực</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tế</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chứng</a:t>
            </a:r>
            <a:r>
              <a:rPr lang="en-US" sz="1400" dirty="0" smtClean="0">
                <a:latin typeface="Times New Roman" panose="02020603050405020304" pitchFamily="18" charset="0"/>
                <a:cs typeface="Times New Roman" panose="02020603050405020304" pitchFamily="18" charset="0"/>
              </a:rPr>
              <a:t> minh </a:t>
            </a:r>
            <a:r>
              <a:rPr lang="en-US" sz="1400" dirty="0" err="1">
                <a:latin typeface="Times New Roman" panose="02020603050405020304" pitchFamily="18" charset="0"/>
                <a:cs typeface="Times New Roman" panose="02020603050405020304" pitchFamily="18" charset="0"/>
              </a:rPr>
              <a:t>rằng</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đôi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khi</a:t>
            </a:r>
            <a:r>
              <a:rPr lang="en-US" sz="1400" dirty="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nhiều</a:t>
            </a:r>
            <a:r>
              <a:rPr lang="en-US" sz="1400" dirty="0" smtClean="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câu</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chuyện</a:t>
            </a:r>
            <a:r>
              <a:rPr lang="en-US" sz="1400" dirty="0">
                <a:latin typeface="Times New Roman" panose="02020603050405020304" pitchFamily="18" charset="0"/>
                <a:cs typeface="Times New Roman" panose="02020603050405020304" pitchFamily="18" charset="0"/>
              </a:rPr>
              <a:t> hay </a:t>
            </a:r>
            <a:r>
              <a:rPr lang="en-US" sz="1400" dirty="0" err="1">
                <a:latin typeface="Times New Roman" panose="02020603050405020304" pitchFamily="18" charset="0"/>
                <a:cs typeface="Times New Roman" panose="02020603050405020304" pitchFamily="18" charset="0"/>
              </a:rPr>
              <a:t>và</a:t>
            </a:r>
            <a:r>
              <a:rPr lang="en-US" sz="1400" dirty="0">
                <a:latin typeface="Times New Roman" panose="02020603050405020304" pitchFamily="18" charset="0"/>
                <a:cs typeface="Times New Roman" panose="02020603050405020304" pitchFamily="18" charset="0"/>
              </a:rPr>
              <a:t> ý </a:t>
            </a:r>
            <a:r>
              <a:rPr lang="en-US" sz="1400" dirty="0" err="1">
                <a:latin typeface="Times New Roman" panose="02020603050405020304" pitchFamily="18" charset="0"/>
                <a:cs typeface="Times New Roman" panose="02020603050405020304" pitchFamily="18" charset="0"/>
              </a:rPr>
              <a:t>nghĩa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nhất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lại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đến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từ</a:t>
            </a:r>
            <a:r>
              <a:rPr lang="en-US" sz="1400" dirty="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những</a:t>
            </a:r>
            <a:r>
              <a:rPr lang="en-US" sz="1400" dirty="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đứa</a:t>
            </a:r>
            <a:r>
              <a:rPr lang="en-US" sz="1400" dirty="0" smtClean="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trẻ</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nghịch</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ngợm</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và</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kết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quả</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học</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tâp</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cũng</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ch</a:t>
            </a:r>
            <a:r>
              <a:rPr lang="vi-VN" sz="1400" dirty="0">
                <a:latin typeface="Times New Roman" panose="02020603050405020304" pitchFamily="18" charset="0"/>
                <a:cs typeface="Times New Roman" panose="02020603050405020304" pitchFamily="18" charset="0"/>
              </a:rPr>
              <a:t>ư</a:t>
            </a:r>
            <a:r>
              <a:rPr lang="en-US" sz="1400" dirty="0">
                <a:latin typeface="Times New Roman" panose="02020603050405020304" pitchFamily="18" charset="0"/>
                <a:cs typeface="Times New Roman" panose="02020603050405020304" pitchFamily="18" charset="0"/>
              </a:rPr>
              <a:t>a </a:t>
            </a:r>
            <a:r>
              <a:rPr lang="en-US" sz="1400" dirty="0" err="1">
                <a:latin typeface="Times New Roman" panose="02020603050405020304" pitchFamily="18" charset="0"/>
                <a:cs typeface="Times New Roman" panose="02020603050405020304" pitchFamily="18" charset="0"/>
              </a:rPr>
              <a:t>thực</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sự</a:t>
            </a:r>
            <a:r>
              <a:rPr lang="en-US" sz="1400" dirty="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cao</a:t>
            </a:r>
            <a:r>
              <a:rPr lang="en-US" sz="1400" dirty="0" smtClean="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Vậy</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nên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tôi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luôn</a:t>
            </a:r>
            <a:r>
              <a:rPr lang="en-US" sz="1400" dirty="0">
                <a:latin typeface="Times New Roman" panose="02020603050405020304" pitchFamily="18" charset="0"/>
                <a:cs typeface="Times New Roman" panose="02020603050405020304" pitchFamily="18" charset="0"/>
              </a:rPr>
              <a:t> tin </a:t>
            </a:r>
            <a:r>
              <a:rPr lang="en-US" sz="1400" dirty="0" err="1">
                <a:latin typeface="Times New Roman" panose="02020603050405020304" pitchFamily="18" charset="0"/>
                <a:cs typeface="Times New Roman" panose="02020603050405020304" pitchFamily="18" charset="0"/>
              </a:rPr>
              <a:t>rằng</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mỗi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đứa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trẻ</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đều</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có</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một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khả</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năng</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đặc</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biệt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của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riêng</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mình</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Khi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tôi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đề</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xuất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với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bọn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trẻ</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về</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cuốn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sách</a:t>
            </a:r>
            <a:r>
              <a:rPr lang="en-US" sz="1400" dirty="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này</a:t>
            </a:r>
            <a:r>
              <a:rPr lang="en-US" sz="1400" dirty="0" smtClean="0">
                <a:latin typeface="Times New Roman" panose="02020603050405020304" pitchFamily="18" charset="0"/>
                <a:cs typeface="Times New Roman" panose="02020603050405020304" pitchFamily="18" charset="0"/>
              </a:rPr>
              <a:t> - </a:t>
            </a:r>
            <a:r>
              <a:rPr lang="en-US" sz="1400" dirty="0">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Tuyển</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tập</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truyện</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ngắn</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và</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th</a:t>
            </a:r>
            <a:r>
              <a:rPr lang="vi-VN" sz="1400" dirty="0">
                <a:solidFill>
                  <a:prstClr val="black"/>
                </a:solidFill>
                <a:latin typeface="Times New Roman" panose="02020603050405020304" pitchFamily="18" charset="0"/>
                <a:cs typeface="Times New Roman" panose="02020603050405020304" pitchFamily="18" charset="0"/>
              </a:rPr>
              <a:t>ơ</a:t>
            </a:r>
            <a:r>
              <a:rPr lang="en-US" sz="1400" dirty="0">
                <a:solidFill>
                  <a:prstClr val="black"/>
                </a:solidFill>
                <a:latin typeface="Times New Roman" panose="02020603050405020304" pitchFamily="18" charset="0"/>
                <a:cs typeface="Times New Roman" panose="02020603050405020304" pitchFamily="18" charset="0"/>
              </a:rPr>
              <a:t> hay </a:t>
            </a:r>
            <a:r>
              <a:rPr lang="en-US" sz="1400" dirty="0" err="1">
                <a:solidFill>
                  <a:prstClr val="black"/>
                </a:solidFill>
                <a:latin typeface="Times New Roman" panose="02020603050405020304" pitchFamily="18" charset="0"/>
                <a:cs typeface="Times New Roman" panose="02020603050405020304" pitchFamily="18" charset="0"/>
              </a:rPr>
              <a:t>nhất</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của</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tập</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thể</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smtClean="0">
                <a:solidFill>
                  <a:prstClr val="black"/>
                </a:solidFill>
                <a:latin typeface="Times New Roman" panose="02020603050405020304" pitchFamily="18" charset="0"/>
                <a:cs typeface="Times New Roman" panose="02020603050405020304" pitchFamily="18" charset="0"/>
              </a:rPr>
              <a:t>4A3”, </a:t>
            </a:r>
            <a:r>
              <a:rPr lang="en-US" sz="1400" dirty="0" err="1">
                <a:solidFill>
                  <a:prstClr val="black"/>
                </a:solidFill>
                <a:latin typeface="Times New Roman" panose="02020603050405020304" pitchFamily="18" charset="0"/>
                <a:cs typeface="Times New Roman" panose="02020603050405020304" pitchFamily="18" charset="0"/>
              </a:rPr>
              <a:t>r</a:t>
            </a:r>
            <a:r>
              <a:rPr lang="en-US" sz="1400" dirty="0" err="1" smtClean="0">
                <a:solidFill>
                  <a:prstClr val="black"/>
                </a:solidFill>
                <a:latin typeface="Times New Roman" panose="02020603050405020304" pitchFamily="18" charset="0"/>
                <a:cs typeface="Times New Roman" panose="02020603050405020304" pitchFamily="18" charset="0"/>
              </a:rPr>
              <a:t>ất</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nhiều</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bạn</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hào</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hứng</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cũng</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có</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nhiều</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bạn</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bảo</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smtClean="0">
                <a:solidFill>
                  <a:prstClr val="black"/>
                </a:solidFill>
                <a:latin typeface="Times New Roman" panose="02020603050405020304" pitchFamily="18" charset="0"/>
                <a:cs typeface="Times New Roman" panose="02020603050405020304" pitchFamily="18" charset="0"/>
              </a:rPr>
              <a:t>con </a:t>
            </a:r>
            <a:r>
              <a:rPr lang="en-US" sz="1400" dirty="0" err="1">
                <a:solidFill>
                  <a:prstClr val="black"/>
                </a:solidFill>
                <a:latin typeface="Times New Roman" panose="02020603050405020304" pitchFamily="18" charset="0"/>
                <a:cs typeface="Times New Roman" panose="02020603050405020304" pitchFamily="18" charset="0"/>
              </a:rPr>
              <a:t>không</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biết</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viết</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gì</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Tôi</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đã</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cố</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gắng</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động</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viên</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rằng</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hãy</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viết</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ra</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bất</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kì</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điều</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gì</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các</a:t>
            </a:r>
            <a:r>
              <a:rPr lang="en-US" sz="1400" dirty="0" smtClean="0">
                <a:solidFill>
                  <a:prstClr val="black"/>
                </a:solidFill>
                <a:latin typeface="Times New Roman" panose="02020603050405020304" pitchFamily="18" charset="0"/>
                <a:cs typeface="Times New Roman" panose="02020603050405020304" pitchFamily="18" charset="0"/>
              </a:rPr>
              <a:t> con </a:t>
            </a:r>
            <a:r>
              <a:rPr lang="en-US" sz="1400" dirty="0" err="1" smtClean="0">
                <a:solidFill>
                  <a:prstClr val="black"/>
                </a:solidFill>
                <a:latin typeface="Times New Roman" panose="02020603050405020304" pitchFamily="18" charset="0"/>
                <a:cs typeface="Times New Roman" panose="02020603050405020304" pitchFamily="18" charset="0"/>
              </a:rPr>
              <a:t>đang</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nghĩ</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rồi</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chúng</a:t>
            </a:r>
            <a:r>
              <a:rPr lang="en-US" sz="1400" dirty="0" smtClean="0">
                <a:solidFill>
                  <a:prstClr val="black"/>
                </a:solidFill>
                <a:latin typeface="Times New Roman" panose="02020603050405020304" pitchFamily="18" charset="0"/>
                <a:cs typeface="Times New Roman" panose="02020603050405020304" pitchFamily="18" charset="0"/>
              </a:rPr>
              <a:t> ta </a:t>
            </a:r>
            <a:r>
              <a:rPr lang="en-US" sz="1400" dirty="0" err="1" smtClean="0">
                <a:solidFill>
                  <a:prstClr val="black"/>
                </a:solidFill>
                <a:latin typeface="Times New Roman" panose="02020603050405020304" pitchFamily="18" charset="0"/>
                <a:cs typeface="Times New Roman" panose="02020603050405020304" pitchFamily="18" charset="0"/>
              </a:rPr>
              <a:t>sẽ</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bàn</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luận</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về</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điều</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đó</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Cuối</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cùng</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chúng</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cũng</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đã</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tự</a:t>
            </a:r>
            <a:r>
              <a:rPr lang="en-US" sz="1400" dirty="0">
                <a:solidFill>
                  <a:prstClr val="black"/>
                </a:solidFill>
                <a:latin typeface="Times New Roman" panose="02020603050405020304" pitchFamily="18" charset="0"/>
                <a:cs typeface="Times New Roman" panose="02020603050405020304" pitchFamily="18" charset="0"/>
              </a:rPr>
              <a:t> tin </a:t>
            </a:r>
            <a:r>
              <a:rPr lang="en-US" sz="1400" dirty="0" err="1">
                <a:solidFill>
                  <a:prstClr val="black"/>
                </a:solidFill>
                <a:latin typeface="Times New Roman" panose="02020603050405020304" pitchFamily="18" charset="0"/>
                <a:cs typeface="Times New Roman" panose="02020603050405020304" pitchFamily="18" charset="0"/>
              </a:rPr>
              <a:t>cầm</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bút</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Vậy</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nên</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cuốn</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sách</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chính</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là</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những</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truyện</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ngắn</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truyện</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kể</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truyện</a:t>
            </a:r>
            <a:r>
              <a:rPr lang="en-US" sz="1400" dirty="0">
                <a:solidFill>
                  <a:prstClr val="black"/>
                </a:solidFill>
                <a:latin typeface="Times New Roman" panose="02020603050405020304" pitchFamily="18" charset="0"/>
                <a:cs typeface="Times New Roman" panose="02020603050405020304" pitchFamily="18" charset="0"/>
              </a:rPr>
              <a:t> c</a:t>
            </a:r>
            <a:r>
              <a:rPr lang="vi-VN" sz="1400" dirty="0">
                <a:solidFill>
                  <a:prstClr val="black"/>
                </a:solidFill>
                <a:latin typeface="Times New Roman" panose="02020603050405020304" pitchFamily="18" charset="0"/>
                <a:cs typeface="Times New Roman" panose="02020603050405020304" pitchFamily="18" charset="0"/>
              </a:rPr>
              <a:t>ư</a:t>
            </a:r>
            <a:r>
              <a:rPr lang="en-US" sz="1400" dirty="0" err="1">
                <a:solidFill>
                  <a:prstClr val="black"/>
                </a:solidFill>
                <a:latin typeface="Times New Roman" panose="02020603050405020304" pitchFamily="18" charset="0"/>
                <a:cs typeface="Times New Roman" panose="02020603050405020304" pitchFamily="18" charset="0"/>
              </a:rPr>
              <a:t>ời</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và</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bài</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th</a:t>
            </a:r>
            <a:r>
              <a:rPr lang="vi-VN" sz="1400" dirty="0">
                <a:solidFill>
                  <a:prstClr val="black"/>
                </a:solidFill>
                <a:latin typeface="Times New Roman" panose="02020603050405020304" pitchFamily="18" charset="0"/>
                <a:cs typeface="Times New Roman" panose="02020603050405020304" pitchFamily="18" charset="0"/>
              </a:rPr>
              <a:t>ơ</a:t>
            </a:r>
            <a:r>
              <a:rPr lang="en-US" sz="1400" dirty="0">
                <a:solidFill>
                  <a:prstClr val="black"/>
                </a:solidFill>
                <a:latin typeface="Times New Roman" panose="02020603050405020304" pitchFamily="18" charset="0"/>
                <a:cs typeface="Times New Roman" panose="02020603050405020304" pitchFamily="18" charset="0"/>
              </a:rPr>
              <a:t> do </a:t>
            </a:r>
            <a:r>
              <a:rPr lang="en-US" sz="1400" dirty="0" err="1">
                <a:solidFill>
                  <a:prstClr val="black"/>
                </a:solidFill>
                <a:latin typeface="Times New Roman" panose="02020603050405020304" pitchFamily="18" charset="0"/>
                <a:cs typeface="Times New Roman" panose="02020603050405020304" pitchFamily="18" charset="0"/>
              </a:rPr>
              <a:t>chính</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các</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bạn</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trong</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một</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khoảnh</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khắc</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nào</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đó</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đã</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nghĩ</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ra.</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Bản</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thân</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tôi</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cũng</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không</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muốn</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tác</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động</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nhiều</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đến</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những</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điều</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các</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bạn</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viết</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Vì</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mỗi</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tác</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phẩm</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đều</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mang</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một</a:t>
            </a:r>
            <a:r>
              <a:rPr lang="en-US" sz="1400" dirty="0">
                <a:solidFill>
                  <a:prstClr val="black"/>
                </a:solidFill>
                <a:latin typeface="Times New Roman" panose="02020603050405020304" pitchFamily="18" charset="0"/>
                <a:cs typeface="Times New Roman" panose="02020603050405020304" pitchFamily="18" charset="0"/>
              </a:rPr>
              <a:t> ý </a:t>
            </a:r>
            <a:r>
              <a:rPr lang="en-US" sz="1400" dirty="0" err="1">
                <a:solidFill>
                  <a:prstClr val="black"/>
                </a:solidFill>
                <a:latin typeface="Times New Roman" panose="02020603050405020304" pitchFamily="18" charset="0"/>
                <a:cs typeface="Times New Roman" panose="02020603050405020304" pitchFamily="18" charset="0"/>
              </a:rPr>
              <a:t>nghĩa</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riêng</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có</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đôi</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chút</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hồn</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nhiên</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ngây</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thơ</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pha</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chút</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hài</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hước</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và</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cũng</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có</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những</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sai</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sót</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Nh</a:t>
            </a:r>
            <a:r>
              <a:rPr lang="vi-VN" sz="1400" dirty="0">
                <a:solidFill>
                  <a:prstClr val="black"/>
                </a:solidFill>
                <a:latin typeface="Times New Roman" panose="02020603050405020304" pitchFamily="18" charset="0"/>
                <a:cs typeface="Times New Roman" panose="02020603050405020304" pitchFamily="18" charset="0"/>
              </a:rPr>
              <a:t>ư</a:t>
            </a:r>
            <a:r>
              <a:rPr lang="en-US" sz="1400" dirty="0">
                <a:solidFill>
                  <a:prstClr val="black"/>
                </a:solidFill>
                <a:latin typeface="Times New Roman" panose="02020603050405020304" pitchFamily="18" charset="0"/>
                <a:cs typeface="Times New Roman" panose="02020603050405020304" pitchFamily="18" charset="0"/>
              </a:rPr>
              <a:t>ng </a:t>
            </a:r>
            <a:r>
              <a:rPr lang="en-US" sz="1400" dirty="0" err="1">
                <a:solidFill>
                  <a:prstClr val="black"/>
                </a:solidFill>
                <a:latin typeface="Times New Roman" panose="02020603050405020304" pitchFamily="18" charset="0"/>
                <a:cs typeface="Times New Roman" panose="02020603050405020304" pitchFamily="18" charset="0"/>
              </a:rPr>
              <a:t>đó</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mới</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là</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điều</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tạo</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nên</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giá</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trị</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cho</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cuốn</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a:solidFill>
                  <a:prstClr val="black"/>
                </a:solidFill>
                <a:latin typeface="Times New Roman" panose="02020603050405020304" pitchFamily="18" charset="0"/>
                <a:cs typeface="Times New Roman" panose="02020603050405020304" pitchFamily="18" charset="0"/>
              </a:rPr>
              <a:t>sách</a:t>
            </a:r>
            <a:r>
              <a:rPr lang="en-US" sz="1400" dirty="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này</a:t>
            </a:r>
            <a:r>
              <a:rPr lang="en-US" sz="1400" dirty="0">
                <a:solidFill>
                  <a:prstClr val="black"/>
                </a:solidFill>
                <a:latin typeface="Times New Roman" panose="02020603050405020304" pitchFamily="18" charset="0"/>
                <a:cs typeface="Times New Roman" panose="02020603050405020304" pitchFamily="18" charset="0"/>
              </a:rPr>
              <a:t>.</a:t>
            </a:r>
            <a:r>
              <a:rPr lang="en-US" sz="1400" dirty="0" smtClean="0">
                <a:solidFill>
                  <a:prstClr val="black"/>
                </a:solidFill>
                <a:latin typeface="Times New Roman" panose="02020603050405020304" pitchFamily="18" charset="0"/>
                <a:cs typeface="Times New Roman" panose="02020603050405020304" pitchFamily="18" charset="0"/>
              </a:rPr>
              <a:t> </a:t>
            </a:r>
          </a:p>
          <a:p>
            <a:pPr algn="just">
              <a:lnSpc>
                <a:spcPct val="150000"/>
              </a:lnSpc>
            </a:pPr>
            <a:r>
              <a:rPr lang="en-US" sz="1400" smtClean="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Cô</a:t>
            </a:r>
            <a:r>
              <a:rPr lang="en-US" sz="1400" dirty="0" smtClean="0">
                <a:solidFill>
                  <a:prstClr val="black"/>
                </a:solidFill>
                <a:latin typeface="Times New Roman" panose="02020603050405020304" pitchFamily="18" charset="0"/>
                <a:cs typeface="Times New Roman" panose="02020603050405020304" pitchFamily="18" charset="0"/>
              </a:rPr>
              <a:t> Cao Dung</a:t>
            </a:r>
            <a:endParaRPr lang="en-US"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49996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858000" cy="9906000"/>
          </a:xfrm>
          <a:prstGeom prst="rect">
            <a:avLst/>
          </a:prstGeom>
        </p:spPr>
      </p:pic>
      <p:sp>
        <p:nvSpPr>
          <p:cNvPr id="5" name="Rectangle 3">
            <a:extLst>
              <a:ext uri="{FF2B5EF4-FFF2-40B4-BE49-F238E27FC236}">
                <a16:creationId xmlns:a16="http://schemas.microsoft.com/office/drawing/2014/main" id="{D89C56FD-6DC6-46A9-9294-715879E87E8C}"/>
              </a:ext>
            </a:extLst>
          </p:cNvPr>
          <p:cNvSpPr>
            <a:spLocks noChangeArrowheads="1"/>
          </p:cNvSpPr>
          <p:nvPr/>
        </p:nvSpPr>
        <p:spPr bwMode="auto">
          <a:xfrm>
            <a:off x="-152399" y="-408722"/>
            <a:ext cx="6858001" cy="309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1" tIns="45720" rIns="91441" bIns="45720" numCol="1" anchor="ctr" anchorCtr="0" compatLnSpc="1">
            <a:prstTxWarp prst="textNoShape">
              <a:avLst/>
            </a:prstTxWarp>
            <a:spAutoFit/>
          </a:bodyPr>
          <a:lstStyle/>
          <a:p>
            <a:pPr marL="0" marR="0" lvl="0" indent="0" algn="l" defTabSz="914393" rtl="0" eaLnBrk="1" fontAlgn="auto" latinLnBrk="0" hangingPunct="1">
              <a:lnSpc>
                <a:spcPct val="100000"/>
              </a:lnSpc>
              <a:spcBef>
                <a:spcPts val="0"/>
              </a:spcBef>
              <a:spcAft>
                <a:spcPts val="0"/>
              </a:spcAft>
              <a:buClrTx/>
              <a:buSzTx/>
              <a:buFontTx/>
              <a:buNone/>
              <a:tabLst/>
              <a:defRPr/>
            </a:pPr>
            <a:endParaRPr kumimoji="0" lang="en-US" sz="1411" b="0" i="0" u="none" strike="noStrike" kern="1200" cap="none" spc="0" normalizeH="0" baseline="0" noProof="0">
              <a:ln>
                <a:noFill/>
              </a:ln>
              <a:solidFill>
                <a:prstClr val="black"/>
              </a:solidFill>
              <a:effectLst/>
              <a:uLnTx/>
              <a:uFillTx/>
              <a:latin typeface="Consolas"/>
              <a:ea typeface="+mn-ea"/>
              <a:cs typeface="+mn-cs"/>
            </a:endParaRPr>
          </a:p>
        </p:txBody>
      </p:sp>
      <p:sp>
        <p:nvSpPr>
          <p:cNvPr id="6" name="Rectangle 5">
            <a:extLst>
              <a:ext uri="{FF2B5EF4-FFF2-40B4-BE49-F238E27FC236}">
                <a16:creationId xmlns:a16="http://schemas.microsoft.com/office/drawing/2014/main" id="{861FDABA-9B3D-429A-BA15-3CDE80976D37}"/>
              </a:ext>
            </a:extLst>
          </p:cNvPr>
          <p:cNvSpPr/>
          <p:nvPr/>
        </p:nvSpPr>
        <p:spPr>
          <a:xfrm>
            <a:off x="2217884" y="791407"/>
            <a:ext cx="3964694" cy="1118255"/>
          </a:xfrm>
          <a:prstGeom prst="rect">
            <a:avLst/>
          </a:prstGeom>
        </p:spPr>
        <p:txBody>
          <a:bodyPr wrap="square">
            <a:spAutoFit/>
          </a:bodyPr>
          <a:lstStyle/>
          <a:p>
            <a:pPr marL="0" marR="0" lvl="0" indent="0" algn="l" defTabSz="914393" rtl="0" eaLnBrk="1" fontAlgn="auto" latinLnBrk="0" hangingPunct="1">
              <a:lnSpc>
                <a:spcPct val="150000"/>
              </a:lnSpc>
              <a:spcBef>
                <a:spcPts val="0"/>
              </a:spcBef>
              <a:spcAft>
                <a:spcPts val="800"/>
              </a:spcAft>
              <a:buClrTx/>
              <a:buSzTx/>
              <a:buFontTx/>
              <a:buNone/>
              <a:tabLst/>
              <a:defRPr/>
            </a:pPr>
            <a:r>
              <a:rPr kumimoji="0" lang="en-US" sz="2000" b="1" i="0" u="none" strike="noStrike" kern="1200" cap="none" spc="0" normalizeH="0" baseline="0" noProof="0" smtClean="0">
                <a:ln>
                  <a:noFill/>
                </a:ln>
                <a:solidFill>
                  <a:srgbClr val="FF0000"/>
                </a:solidFill>
                <a:effectLst/>
                <a:uLnTx/>
                <a:uFillTx/>
                <a:latin typeface="UTM Charlemagne" panose="02040603050506020204" pitchFamily="18" charset="0"/>
                <a:ea typeface="Calibri" panose="020F0502020204030204" pitchFamily="34" charset="0"/>
                <a:cs typeface="Times New Roman" panose="02020603050405020304" pitchFamily="18" charset="0"/>
              </a:rPr>
              <a:t>CÔ giáo của em</a:t>
            </a: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2000" b="1" i="0" u="none" strike="noStrike" kern="1200" cap="none" spc="0" normalizeH="0" baseline="0" noProof="0" smtClean="0">
                <a:ln>
                  <a:noFill/>
                </a:ln>
                <a:solidFill>
                  <a:srgbClr val="FF0000"/>
                </a:solidFill>
                <a:effectLst/>
                <a:uLnTx/>
                <a:uFillTx/>
                <a:latin typeface="UTM Charlemagne" panose="02040603050506020204" pitchFamily="18" charset="0"/>
                <a:ea typeface="Calibri" panose="020F0502020204030204" pitchFamily="34" charset="0"/>
                <a:cs typeface="Times New Roman" panose="02020603050405020304" pitchFamily="18" charset="0"/>
              </a:rPr>
              <a:t> </a:t>
            </a:r>
            <a:endParaRPr kumimoji="0" lang="en-US" sz="2000" b="1" i="0" u="none" strike="noStrike" kern="1200" cap="none" spc="0" normalizeH="0" baseline="0" noProof="0" dirty="0">
              <a:ln>
                <a:noFill/>
              </a:ln>
              <a:solidFill>
                <a:srgbClr val="FF0000"/>
              </a:solidFill>
              <a:effectLst/>
              <a:uLnTx/>
              <a:uFillTx/>
              <a:latin typeface="UTM Charlemagne" panose="02040603050506020204" pitchFamily="18" charset="0"/>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861FDABA-9B3D-429A-BA15-3CDE80976D37}"/>
              </a:ext>
            </a:extLst>
          </p:cNvPr>
          <p:cNvSpPr/>
          <p:nvPr/>
        </p:nvSpPr>
        <p:spPr>
          <a:xfrm>
            <a:off x="784632" y="1352183"/>
            <a:ext cx="5860004" cy="5493812"/>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Cô</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Dung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xinh</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tựa</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cô</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Tiên</a:t>
            </a:r>
            <a:endPar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Trong</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từng</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bài</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giảng</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cô</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khuyên</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đủ</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điều</a:t>
            </a:r>
            <a:endPar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Lời</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Cảm</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ơn</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mất</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bao</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nhiêu</a:t>
            </a:r>
            <a:endPar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Vậy</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mà</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con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ngại</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vẫn</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chưa</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tỏ</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bày</a:t>
            </a:r>
            <a:endPar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Hôm</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nay con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viết</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trong</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này</a:t>
            </a:r>
            <a:endPar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Mang</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tặng</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cô</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đấy</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thay</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lời</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cảm</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ơn</a:t>
            </a:r>
            <a:endPar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Điểm</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10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như</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đóa</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hoa</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thơm</a:t>
            </a:r>
            <a:endPar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Bao</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nhiêu</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lời</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nói</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không</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bằng</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trò</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ngoan</a:t>
            </a:r>
            <a:endPar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Học</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ngoan</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cho</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mẹ</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an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nhàn</a:t>
            </a:r>
            <a:endPar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Nghe</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lời</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cô</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giảng</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muôn</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vàn</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điều</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hay</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4A3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thật</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là</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may</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Vì</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chúng</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con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được</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ngày</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ngày</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học</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cô</a:t>
            </a:r>
            <a:endPar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1"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Tác</a:t>
            </a:r>
            <a:r>
              <a:rPr kumimoji="0" lang="en-US" sz="1400" b="0" i="1"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giả</a:t>
            </a:r>
            <a:r>
              <a:rPr kumimoji="0" lang="en-US" sz="1400" b="0"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Quỳnh</a:t>
            </a:r>
            <a:r>
              <a:rPr kumimoji="0" lang="en-US" sz="1400" b="0"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0"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Trang</a:t>
            </a:r>
            <a:endParaRPr kumimoji="0" lang="en-US" sz="1400" b="0"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pic>
        <p:nvPicPr>
          <p:cNvPr id="2" name="Picture 1"/>
          <p:cNvPicPr>
            <a:picLocks noChangeAspect="1"/>
          </p:cNvPicPr>
          <p:nvPr/>
        </p:nvPicPr>
        <p:blipFill rotWithShape="1">
          <a:blip r:embed="rId4" cstate="print">
            <a:extLst>
              <a:ext uri="{28A0092B-C50C-407E-A947-70E740481C1C}">
                <a14:useLocalDpi xmlns:a14="http://schemas.microsoft.com/office/drawing/2010/main" val="0"/>
              </a:ext>
            </a:extLst>
          </a:blip>
          <a:srcRect t="2967" b="12752"/>
          <a:stretch/>
        </p:blipFill>
        <p:spPr>
          <a:xfrm rot="899572">
            <a:off x="5064086" y="4236887"/>
            <a:ext cx="1326933" cy="1988172"/>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799571">
            <a:off x="3126224" y="6672994"/>
            <a:ext cx="2148015" cy="1611011"/>
          </a:xfrm>
          <a:prstGeom prst="rect">
            <a:avLst/>
          </a:prstGeom>
        </p:spPr>
      </p:pic>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2801" y="7406771"/>
            <a:ext cx="2383743" cy="2271073"/>
          </a:xfrm>
          <a:prstGeom prst="rect">
            <a:avLst/>
          </a:prstGeom>
        </p:spPr>
      </p:pic>
      <p:pic>
        <p:nvPicPr>
          <p:cNvPr id="13" name="Picture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85071" y="8281100"/>
            <a:ext cx="1927367" cy="1540841"/>
          </a:xfrm>
          <a:prstGeom prst="rect">
            <a:avLst/>
          </a:prstGeom>
        </p:spPr>
      </p:pic>
      <p:pic>
        <p:nvPicPr>
          <p:cNvPr id="14" name="Picture 13"/>
          <p:cNvPicPr>
            <a:picLocks noChangeAspect="1"/>
          </p:cNvPicPr>
          <p:nvPr/>
        </p:nvPicPr>
        <p:blipFill rotWithShape="1">
          <a:blip r:embed="rId8" cstate="print">
            <a:extLst>
              <a:ext uri="{28A0092B-C50C-407E-A947-70E740481C1C}">
                <a14:useLocalDpi xmlns:a14="http://schemas.microsoft.com/office/drawing/2010/main" val="0"/>
              </a:ext>
            </a:extLst>
          </a:blip>
          <a:srcRect b="8390"/>
          <a:stretch/>
        </p:blipFill>
        <p:spPr>
          <a:xfrm>
            <a:off x="5026979" y="1490738"/>
            <a:ext cx="1598624" cy="2041765"/>
          </a:xfrm>
          <a:prstGeom prst="rect">
            <a:avLst/>
          </a:prstGeom>
        </p:spPr>
      </p:pic>
    </p:spTree>
    <p:extLst>
      <p:ext uri="{BB962C8B-B14F-4D97-AF65-F5344CB8AC3E}">
        <p14:creationId xmlns:p14="http://schemas.microsoft.com/office/powerpoint/2010/main" val="135056616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858000" cy="9906000"/>
          </a:xfrm>
          <a:prstGeom prst="rect">
            <a:avLst/>
          </a:prstGeom>
        </p:spPr>
      </p:pic>
      <p:sp>
        <p:nvSpPr>
          <p:cNvPr id="7" name="Rectangle 6"/>
          <p:cNvSpPr/>
          <p:nvPr/>
        </p:nvSpPr>
        <p:spPr>
          <a:xfrm>
            <a:off x="302740" y="245076"/>
            <a:ext cx="6252519" cy="94158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olas"/>
              <a:ea typeface="+mn-ea"/>
              <a:cs typeface="+mn-cs"/>
            </a:endParaRPr>
          </a:p>
        </p:txBody>
      </p:sp>
      <p:sp>
        <p:nvSpPr>
          <p:cNvPr id="5" name="Rectangle 3">
            <a:extLst>
              <a:ext uri="{FF2B5EF4-FFF2-40B4-BE49-F238E27FC236}">
                <a16:creationId xmlns:a16="http://schemas.microsoft.com/office/drawing/2014/main" id="{D89C56FD-6DC6-46A9-9294-715879E87E8C}"/>
              </a:ext>
            </a:extLst>
          </p:cNvPr>
          <p:cNvSpPr>
            <a:spLocks noChangeArrowheads="1"/>
          </p:cNvSpPr>
          <p:nvPr/>
        </p:nvSpPr>
        <p:spPr bwMode="auto">
          <a:xfrm>
            <a:off x="-152399" y="-408722"/>
            <a:ext cx="6858001" cy="309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1" tIns="45720" rIns="91441" bIns="45720" numCol="1" anchor="ctr" anchorCtr="0" compatLnSpc="1">
            <a:prstTxWarp prst="textNoShape">
              <a:avLst/>
            </a:prstTxWarp>
            <a:spAutoFit/>
          </a:bodyPr>
          <a:lstStyle/>
          <a:p>
            <a:pPr marL="0" marR="0" lvl="0" indent="0" algn="l" defTabSz="914393" rtl="0" eaLnBrk="1" fontAlgn="auto" latinLnBrk="0" hangingPunct="1">
              <a:lnSpc>
                <a:spcPct val="100000"/>
              </a:lnSpc>
              <a:spcBef>
                <a:spcPts val="0"/>
              </a:spcBef>
              <a:spcAft>
                <a:spcPts val="0"/>
              </a:spcAft>
              <a:buClrTx/>
              <a:buSzTx/>
              <a:buFontTx/>
              <a:buNone/>
              <a:tabLst/>
              <a:defRPr/>
            </a:pPr>
            <a:endParaRPr kumimoji="0" lang="en-US" sz="1411" b="0" i="0" u="none" strike="noStrike" kern="1200" cap="none" spc="0" normalizeH="0" baseline="0" noProof="0">
              <a:ln>
                <a:noFill/>
              </a:ln>
              <a:solidFill>
                <a:prstClr val="black"/>
              </a:solidFill>
              <a:effectLst/>
              <a:uLnTx/>
              <a:uFillTx/>
              <a:latin typeface="Consolas"/>
              <a:ea typeface="+mn-ea"/>
              <a:cs typeface="+mn-cs"/>
            </a:endParaRPr>
          </a:p>
        </p:txBody>
      </p:sp>
      <p:sp>
        <p:nvSpPr>
          <p:cNvPr id="6" name="Rectangle 5">
            <a:extLst>
              <a:ext uri="{FF2B5EF4-FFF2-40B4-BE49-F238E27FC236}">
                <a16:creationId xmlns:a16="http://schemas.microsoft.com/office/drawing/2014/main" id="{861FDABA-9B3D-429A-BA15-3CDE80976D37}"/>
              </a:ext>
            </a:extLst>
          </p:cNvPr>
          <p:cNvSpPr/>
          <p:nvPr/>
        </p:nvSpPr>
        <p:spPr>
          <a:xfrm>
            <a:off x="911730" y="372335"/>
            <a:ext cx="5356273" cy="4503797"/>
          </a:xfrm>
          <a:prstGeom prst="rect">
            <a:avLst/>
          </a:prstGeom>
        </p:spPr>
        <p:txBody>
          <a:bodyPr wrap="square">
            <a:spAutoFit/>
          </a:bodyPr>
          <a:lstStyle/>
          <a:p>
            <a:pPr marL="0" marR="0" lvl="0" indent="0" algn="l" defTabSz="914393" rtl="0" eaLnBrk="1" fontAlgn="auto" latinLnBrk="0" hangingPunct="1">
              <a:lnSpc>
                <a:spcPct val="200000"/>
              </a:lnSpc>
              <a:spcBef>
                <a:spcPts val="0"/>
              </a:spcBef>
              <a:spcAft>
                <a:spcPts val="800"/>
              </a:spcAft>
              <a:buClrTx/>
              <a:buSzTx/>
              <a:buFontTx/>
              <a:buNone/>
              <a:tabLst/>
              <a:defRPr/>
            </a:pPr>
            <a:endParaRPr kumimoji="0" lang="en-US" sz="14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200000"/>
              </a:lnSpc>
              <a:spcBef>
                <a:spcPts val="0"/>
              </a:spcBef>
              <a:spcAft>
                <a:spcPts val="0"/>
              </a:spcAft>
              <a:buClrTx/>
              <a:buSzTx/>
              <a:buFontTx/>
              <a:buNone/>
              <a:tabLst/>
              <a:defRPr/>
            </a:pPr>
            <a:r>
              <a:rPr kumimoji="0" lang="en-US" sz="14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Ngôi</a:t>
            </a:r>
            <a:r>
              <a:rPr kumimoji="0" lang="en-US" sz="14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tr</a:t>
            </a:r>
            <a:r>
              <a:rPr kumimoji="0" lang="vi-VN" sz="14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ư</a:t>
            </a:r>
            <a:r>
              <a:rPr kumimoji="0" lang="en-US" sz="14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ờng</a:t>
            </a:r>
            <a:r>
              <a:rPr kumimoji="0" lang="en-US" sz="14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của</a:t>
            </a:r>
            <a:r>
              <a:rPr kumimoji="0" lang="en-US" sz="14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em</a:t>
            </a:r>
            <a:endParaRPr kumimoji="0" lang="en-US" sz="14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200000"/>
              </a:lnSpc>
              <a:spcBef>
                <a:spcPts val="0"/>
              </a:spcBef>
              <a:spcAft>
                <a:spcPts val="0"/>
              </a:spcAft>
              <a:buClrTx/>
              <a:buSzTx/>
              <a:buFontTx/>
              <a:buNone/>
              <a:tabLst/>
              <a:defRPr/>
            </a:pPr>
            <a:r>
              <a:rPr kumimoji="0" lang="en-US" sz="14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Đẹp</a:t>
            </a:r>
            <a:r>
              <a:rPr kumimoji="0" lang="en-US" sz="14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hơn</a:t>
            </a:r>
            <a:r>
              <a:rPr kumimoji="0" lang="en-US" sz="14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thiên</a:t>
            </a:r>
            <a:r>
              <a:rPr kumimoji="0" lang="en-US" sz="14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đ</a:t>
            </a:r>
            <a:r>
              <a:rPr kumimoji="0" lang="vi-VN" sz="14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ư</a:t>
            </a:r>
            <a:r>
              <a:rPr kumimoji="0" lang="en-US" sz="14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ờng</a:t>
            </a:r>
            <a:endParaRPr kumimoji="0" lang="en-US" sz="14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200000"/>
              </a:lnSpc>
              <a:spcBef>
                <a:spcPts val="0"/>
              </a:spcBef>
              <a:spcAft>
                <a:spcPts val="0"/>
              </a:spcAft>
              <a:buClrTx/>
              <a:buSzTx/>
              <a:buFontTx/>
              <a:buNone/>
              <a:tabLst/>
              <a:defRPr/>
            </a:pPr>
            <a:r>
              <a:rPr kumimoji="0" lang="en-US" sz="14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Thầy</a:t>
            </a:r>
            <a:r>
              <a:rPr kumimoji="0" lang="en-US" sz="14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cô</a:t>
            </a:r>
            <a:r>
              <a:rPr kumimoji="0" lang="en-US" sz="14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giáo</a:t>
            </a:r>
            <a:r>
              <a:rPr kumimoji="0" lang="en-US" sz="14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hiền</a:t>
            </a:r>
            <a:endParaRPr kumimoji="0" lang="en-US" sz="14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200000"/>
              </a:lnSpc>
              <a:spcBef>
                <a:spcPts val="0"/>
              </a:spcBef>
              <a:spcAft>
                <a:spcPts val="0"/>
              </a:spcAft>
              <a:buClrTx/>
              <a:buSzTx/>
              <a:buFontTx/>
              <a:buNone/>
              <a:tabLst/>
              <a:defRPr/>
            </a:pPr>
            <a:r>
              <a:rPr kumimoji="0" lang="en-US" sz="14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Hơn</a:t>
            </a:r>
            <a:r>
              <a:rPr kumimoji="0" lang="en-US" sz="14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cả</a:t>
            </a:r>
            <a:r>
              <a:rPr kumimoji="0" lang="en-US" sz="14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bà</a:t>
            </a:r>
            <a:r>
              <a:rPr kumimoji="0" lang="en-US" sz="14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Tiên</a:t>
            </a:r>
            <a:endParaRPr kumimoji="0" lang="en-US" sz="14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200000"/>
              </a:lnSpc>
              <a:spcBef>
                <a:spcPts val="0"/>
              </a:spcBef>
              <a:spcAft>
                <a:spcPts val="0"/>
              </a:spcAft>
              <a:buClrTx/>
              <a:buSzTx/>
              <a:buFontTx/>
              <a:buNone/>
              <a:tabLst/>
              <a:defRPr/>
            </a:pPr>
            <a:r>
              <a:rPr kumimoji="0" lang="en-US" sz="14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Bạn</a:t>
            </a:r>
            <a:r>
              <a:rPr kumimoji="0" lang="en-US" sz="14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bè</a:t>
            </a:r>
            <a:r>
              <a:rPr kumimoji="0" lang="en-US" sz="14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thân</a:t>
            </a:r>
            <a:r>
              <a:rPr kumimoji="0" lang="en-US" sz="14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thiết</a:t>
            </a:r>
            <a:endParaRPr kumimoji="0" lang="en-US" sz="14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2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Nh</a:t>
            </a:r>
            <a:r>
              <a:rPr kumimoji="0" lang="vi-VN" sz="14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ư</a:t>
            </a:r>
            <a:r>
              <a:rPr kumimoji="0" lang="en-US" sz="14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là</a:t>
            </a:r>
            <a:r>
              <a:rPr kumimoji="0" lang="en-US" sz="14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anh</a:t>
            </a:r>
            <a:r>
              <a:rPr kumimoji="0" lang="en-US" sz="14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em</a:t>
            </a:r>
            <a:endParaRPr kumimoji="0" lang="en-US" sz="14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200000"/>
              </a:lnSpc>
              <a:spcBef>
                <a:spcPts val="0"/>
              </a:spcBef>
              <a:spcAft>
                <a:spcPts val="0"/>
              </a:spcAft>
              <a:buClrTx/>
              <a:buSzTx/>
              <a:buFontTx/>
              <a:buNone/>
              <a:tabLst/>
              <a:defRPr/>
            </a:pPr>
            <a:r>
              <a:rPr kumimoji="0" lang="en-US" sz="14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Ôi</a:t>
            </a:r>
            <a:r>
              <a:rPr kumimoji="0" lang="en-US" sz="14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tr</a:t>
            </a:r>
            <a:r>
              <a:rPr kumimoji="0" lang="vi-VN" sz="14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ư</a:t>
            </a:r>
            <a:r>
              <a:rPr kumimoji="0" lang="en-US" sz="14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ờng</a:t>
            </a:r>
            <a:r>
              <a:rPr kumimoji="0" lang="en-US" sz="14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đáng</a:t>
            </a:r>
            <a:r>
              <a:rPr kumimoji="0" lang="en-US" sz="14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quý</a:t>
            </a:r>
            <a:endParaRPr kumimoji="0" lang="en-US" sz="14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200000"/>
              </a:lnSpc>
              <a:spcBef>
                <a:spcPts val="0"/>
              </a:spcBef>
              <a:spcAft>
                <a:spcPts val="0"/>
              </a:spcAft>
              <a:buClrTx/>
              <a:buSzTx/>
              <a:buFontTx/>
              <a:buNone/>
              <a:tabLst/>
              <a:defRPr/>
            </a:pPr>
            <a:r>
              <a:rPr kumimoji="0" lang="en-US" sz="14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Chẳng</a:t>
            </a:r>
            <a:r>
              <a:rPr kumimoji="0" lang="en-US" sz="14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bao </a:t>
            </a:r>
            <a:r>
              <a:rPr kumimoji="0" lang="en-US" sz="14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giờ</a:t>
            </a:r>
            <a:r>
              <a:rPr kumimoji="0" lang="en-US" sz="14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quên</a:t>
            </a:r>
            <a:endPar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200000"/>
              </a:lnSpc>
              <a:spcBef>
                <a:spcPts val="0"/>
              </a:spcBef>
              <a:spcAft>
                <a:spcPts val="0"/>
              </a:spcAft>
              <a:buClrTx/>
              <a:buSzTx/>
              <a:buFontTx/>
              <a:buNone/>
              <a:tabLst/>
              <a:defRPr/>
            </a:pPr>
            <a:r>
              <a:rPr kumimoji="0" lang="en-US" sz="1400" b="1" i="0" u="none" strike="noStrike" kern="1200" cap="none" spc="0" normalizeH="0" baseline="0" noProof="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1" i="1" u="none" strike="noStrike" kern="1200" cap="none" spc="0" normalizeH="0" baseline="0" noProof="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Tác </a:t>
            </a:r>
            <a:r>
              <a:rPr kumimoji="0" lang="en-US" sz="1400" b="1" i="1"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a:t>
            </a:r>
            <a:r>
              <a:rPr kumimoji="0" lang="en-US" sz="1400" b="1" i="1"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1" i="1"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Cảnh</a:t>
            </a:r>
            <a:r>
              <a:rPr kumimoji="0" lang="en-US" sz="1400" b="1" i="1"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1" i="1"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Bình</a:t>
            </a:r>
            <a:endParaRPr kumimoji="0" lang="en-US" sz="1400" b="1" i="1"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a:extLst>
              <a:ext uri="{FF2B5EF4-FFF2-40B4-BE49-F238E27FC236}">
                <a16:creationId xmlns:a16="http://schemas.microsoft.com/office/drawing/2014/main" id="{861FDABA-9B3D-429A-BA15-3CDE80976D37}"/>
              </a:ext>
            </a:extLst>
          </p:cNvPr>
          <p:cNvSpPr/>
          <p:nvPr/>
        </p:nvSpPr>
        <p:spPr>
          <a:xfrm>
            <a:off x="1021845" y="-880335"/>
            <a:ext cx="5356273" cy="1786643"/>
          </a:xfrm>
          <a:prstGeom prst="rect">
            <a:avLst/>
          </a:prstGeom>
        </p:spPr>
        <p:txBody>
          <a:bodyPr wrap="square">
            <a:spAutoFit/>
          </a:bodyPr>
          <a:lstStyle/>
          <a:p>
            <a:pPr marL="0" marR="0" lvl="0" indent="0" algn="l" defTabSz="914393" rtl="0" eaLnBrk="1" fontAlgn="auto" latinLnBrk="0" hangingPunct="1">
              <a:lnSpc>
                <a:spcPct val="200000"/>
              </a:lnSpc>
              <a:spcBef>
                <a:spcPts val="0"/>
              </a:spcBef>
              <a:spcAft>
                <a:spcPts val="800"/>
              </a:spcAft>
              <a:buClrTx/>
              <a:buSzTx/>
              <a:buFontTx/>
              <a:buNone/>
              <a:tabLst/>
              <a:defRPr/>
            </a:pPr>
            <a:endParaRPr kumimoji="0" lang="en-US" sz="28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Articulate Light" panose="02000503040000020004" pitchFamily="2" charset="0"/>
              <a:ea typeface="+mn-ea"/>
              <a:cs typeface="Times New Roman" panose="02020603050405020304" pitchFamily="18" charset="0"/>
            </a:endParaRPr>
          </a:p>
          <a:p>
            <a:pPr marL="0" marR="0" lvl="0" indent="0" algn="ctr" defTabSz="914393" rtl="0" eaLnBrk="1" fontAlgn="auto" latinLnBrk="0" hangingPunct="1">
              <a:lnSpc>
                <a:spcPct val="2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Articulate Light" panose="02000503040000020004" pitchFamily="2" charset="0"/>
                <a:ea typeface="+mn-ea"/>
                <a:cs typeface="Times New Roman" panose="02020603050405020304" pitchFamily="18" charset="0"/>
              </a:rPr>
              <a:t>NGÔI TR</a:t>
            </a:r>
            <a:r>
              <a:rPr kumimoji="0" lang="vi-VN" sz="28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Ư</a:t>
            </a:r>
            <a:r>
              <a:rPr kumimoji="0" lang="en-US" sz="28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Articulate Light" panose="02000503040000020004" pitchFamily="2" charset="0"/>
                <a:ea typeface="+mn-ea"/>
                <a:cs typeface="Times New Roman" panose="02020603050405020304" pitchFamily="18" charset="0"/>
              </a:rPr>
              <a:t>ỜNG CỦA EM</a:t>
            </a:r>
            <a:endParaRPr kumimoji="0" lang="en-US" sz="2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ticulate Light" panose="02000503040000020004" pitchFamily="2" charset="0"/>
              <a:ea typeface="+mn-ea"/>
              <a:cs typeface="Times New Roman" panose="02020603050405020304" pitchFamily="18" charset="0"/>
            </a:endParaRPr>
          </a:p>
        </p:txBody>
      </p:sp>
      <p:pic>
        <p:nvPicPr>
          <p:cNvPr id="9" name="Picture 8"/>
          <p:cNvPicPr>
            <a:picLocks noChangeAspect="1"/>
          </p:cNvPicPr>
          <p:nvPr/>
        </p:nvPicPr>
        <p:blipFill rotWithShape="1">
          <a:blip r:embed="rId4" cstate="print">
            <a:extLst>
              <a:ext uri="{28A0092B-C50C-407E-A947-70E740481C1C}">
                <a14:useLocalDpi xmlns:a14="http://schemas.microsoft.com/office/drawing/2010/main" val="0"/>
              </a:ext>
            </a:extLst>
          </a:blip>
          <a:srcRect r="16149"/>
          <a:stretch/>
        </p:blipFill>
        <p:spPr>
          <a:xfrm>
            <a:off x="3753624" y="1033567"/>
            <a:ext cx="2452780" cy="1947061"/>
          </a:xfrm>
          <a:prstGeom prst="rect">
            <a:avLst/>
          </a:prstGeom>
        </p:spPr>
      </p:pic>
      <p:sp>
        <p:nvSpPr>
          <p:cNvPr id="10" name="Rectangle 9">
            <a:extLst>
              <a:ext uri="{FF2B5EF4-FFF2-40B4-BE49-F238E27FC236}">
                <a16:creationId xmlns:a16="http://schemas.microsoft.com/office/drawing/2014/main" id="{8E92966A-A5D7-4E21-A9BC-4FB6F1544E39}"/>
              </a:ext>
            </a:extLst>
          </p:cNvPr>
          <p:cNvSpPr/>
          <p:nvPr/>
        </p:nvSpPr>
        <p:spPr>
          <a:xfrm>
            <a:off x="3779561" y="5887195"/>
            <a:ext cx="5854138" cy="3108543"/>
          </a:xfrm>
          <a:prstGeom prst="rect">
            <a:avLst/>
          </a:prstGeom>
        </p:spPr>
        <p:txBody>
          <a:bodyPr wrap="square">
            <a:spAutoFit/>
          </a:bodyPr>
          <a:lstStyle/>
          <a:p>
            <a:pPr marL="0" marR="0" lvl="0" indent="0" algn="l" defTabSz="914393" rtl="0" eaLnBrk="1" fontAlgn="auto" latinLnBrk="0" hangingPunct="1">
              <a:lnSpc>
                <a:spcPct val="200000"/>
              </a:lnSpc>
              <a:spcBef>
                <a:spcPts val="0"/>
              </a:spcBef>
              <a:spcAft>
                <a:spcPts val="0"/>
              </a:spcAft>
              <a:buClrTx/>
              <a:buSzTx/>
              <a:buFontTx/>
              <a:buNone/>
              <a:tabLst/>
              <a:defRPr/>
            </a:pP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Ngôi</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trường</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tiểu</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học</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của</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em</a:t>
            </a:r>
            <a:endPar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200000"/>
              </a:lnSpc>
              <a:spcBef>
                <a:spcPts val="0"/>
              </a:spcBef>
              <a:spcAft>
                <a:spcPts val="0"/>
              </a:spcAft>
              <a:buClrTx/>
              <a:buSzTx/>
              <a:buFontTx/>
              <a:buNone/>
              <a:tabLst/>
              <a:defRPr/>
            </a:pP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Thầy</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cô</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như</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cha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mẹ</a:t>
            </a:r>
            <a:endPar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200000"/>
              </a:lnSpc>
              <a:spcBef>
                <a:spcPts val="0"/>
              </a:spcBef>
              <a:spcAft>
                <a:spcPts val="0"/>
              </a:spcAft>
              <a:buClrTx/>
              <a:buSzTx/>
              <a:buFontTx/>
              <a:buNone/>
              <a:tabLst/>
              <a:defRPr/>
            </a:pP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Dạy</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dỗ</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từng</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chữ</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một</a:t>
            </a:r>
            <a:endPar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200000"/>
              </a:lnSpc>
              <a:spcBef>
                <a:spcPts val="0"/>
              </a:spcBef>
              <a:spcAft>
                <a:spcPts val="0"/>
              </a:spcAft>
              <a:buClrTx/>
              <a:buSzTx/>
              <a:buFontTx/>
              <a:buNone/>
              <a:tabLst/>
              <a:defRPr/>
            </a:pP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Biết</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bao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nhiêu</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bạn</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bè</a:t>
            </a:r>
            <a:endPar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200000"/>
              </a:lnSpc>
              <a:spcBef>
                <a:spcPts val="0"/>
              </a:spcBef>
              <a:spcAft>
                <a:spcPts val="0"/>
              </a:spcAft>
              <a:buClrTx/>
              <a:buSzTx/>
              <a:buFontTx/>
              <a:buNone/>
              <a:tabLst/>
              <a:defRPr/>
            </a:pP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Trường</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tiểu</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học</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của</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em</a:t>
            </a:r>
            <a:endPar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200000"/>
              </a:lnSpc>
              <a:spcBef>
                <a:spcPts val="0"/>
              </a:spcBef>
              <a:spcAft>
                <a:spcPts val="0"/>
              </a:spcAft>
              <a:buClrTx/>
              <a:buSzTx/>
              <a:buFontTx/>
              <a:buNone/>
              <a:tabLst/>
              <a:defRPr/>
            </a:pP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Em</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nhớ</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mãi</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không</a:t>
            </a: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4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quên</a:t>
            </a:r>
            <a:endPar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200000"/>
              </a:lnSpc>
              <a:spcBef>
                <a:spcPts val="0"/>
              </a:spcBef>
              <a:spcAft>
                <a:spcPts val="0"/>
              </a:spcAft>
              <a:buClrTx/>
              <a:buSzTx/>
              <a:buFontTx/>
              <a:buNone/>
              <a:tabLst/>
              <a:defRPr/>
            </a:pPr>
            <a:r>
              <a:rPr kumimoji="0" lang="en-US" sz="1400" b="1" i="0" u="none" strike="noStrike" kern="1200" cap="none" spc="0" normalizeH="0" baseline="0" noProof="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Tác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Khánh</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Vân</a:t>
            </a:r>
            <a:r>
              <a:rPr kumimoji="0" lang="en-US"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 name="Picture 1"/>
          <p:cNvPicPr>
            <a:picLocks noChangeAspect="1"/>
          </p:cNvPicPr>
          <p:nvPr/>
        </p:nvPicPr>
        <p:blipFill rotWithShape="1">
          <a:blip r:embed="rId5" cstate="print">
            <a:extLst>
              <a:ext uri="{28A0092B-C50C-407E-A947-70E740481C1C}">
                <a14:useLocalDpi xmlns:a14="http://schemas.microsoft.com/office/drawing/2010/main" val="0"/>
              </a:ext>
            </a:extLst>
          </a:blip>
          <a:srcRect r="10436"/>
          <a:stretch/>
        </p:blipFill>
        <p:spPr>
          <a:xfrm rot="359062">
            <a:off x="584607" y="5196228"/>
            <a:ext cx="2533107" cy="1920921"/>
          </a:xfrm>
          <a:prstGeom prst="rect">
            <a:avLst/>
          </a:prstGeom>
        </p:spPr>
      </p:pic>
      <p:pic>
        <p:nvPicPr>
          <p:cNvPr id="3" name="Picture 2"/>
          <p:cNvPicPr>
            <a:picLocks noChangeAspect="1"/>
          </p:cNvPicPr>
          <p:nvPr/>
        </p:nvPicPr>
        <p:blipFill rotWithShape="1">
          <a:blip r:embed="rId6" cstate="print">
            <a:extLst>
              <a:ext uri="{28A0092B-C50C-407E-A947-70E740481C1C}">
                <a14:useLocalDpi xmlns:a14="http://schemas.microsoft.com/office/drawing/2010/main" val="0"/>
              </a:ext>
            </a:extLst>
          </a:blip>
          <a:srcRect l="14392" t="9221" r="13228" b="19874"/>
          <a:stretch/>
        </p:blipFill>
        <p:spPr>
          <a:xfrm rot="20938043">
            <a:off x="477687" y="7741511"/>
            <a:ext cx="2815923" cy="1836114"/>
          </a:xfrm>
          <a:prstGeom prst="rect">
            <a:avLst/>
          </a:prstGeom>
        </p:spPr>
      </p:pic>
      <p:pic>
        <p:nvPicPr>
          <p:cNvPr id="12" name="Picture 11"/>
          <p:cNvPicPr>
            <a:picLocks noChangeAspect="1"/>
          </p:cNvPicPr>
          <p:nvPr/>
        </p:nvPicPr>
        <p:blipFill rotWithShape="1">
          <a:blip r:embed="rId7" cstate="print">
            <a:extLst>
              <a:ext uri="{28A0092B-C50C-407E-A947-70E740481C1C}">
                <a14:useLocalDpi xmlns:a14="http://schemas.microsoft.com/office/drawing/2010/main" val="0"/>
              </a:ext>
            </a:extLst>
          </a:blip>
          <a:srcRect r="45528"/>
          <a:stretch/>
        </p:blipFill>
        <p:spPr>
          <a:xfrm rot="929659">
            <a:off x="3630615" y="3463432"/>
            <a:ext cx="2570629" cy="2079409"/>
          </a:xfrm>
          <a:prstGeom prst="rect">
            <a:avLst/>
          </a:prstGeom>
        </p:spPr>
      </p:pic>
    </p:spTree>
    <p:extLst>
      <p:ext uri="{BB962C8B-B14F-4D97-AF65-F5344CB8AC3E}">
        <p14:creationId xmlns:p14="http://schemas.microsoft.com/office/powerpoint/2010/main" val="52221874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162432"/>
            <a:ext cx="6858000" cy="5159829"/>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858000" cy="5159829"/>
          </a:xfrm>
          <a:prstGeom prst="rect">
            <a:avLst/>
          </a:prstGeom>
        </p:spPr>
      </p:pic>
      <p:sp>
        <p:nvSpPr>
          <p:cNvPr id="4" name="Rectangle 3"/>
          <p:cNvSpPr/>
          <p:nvPr/>
        </p:nvSpPr>
        <p:spPr>
          <a:xfrm>
            <a:off x="1133913" y="418817"/>
            <a:ext cx="5358808" cy="9482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olas"/>
              <a:ea typeface="+mn-ea"/>
              <a:cs typeface="+mn-cs"/>
            </a:endParaRPr>
          </a:p>
        </p:txBody>
      </p:sp>
      <p:sp>
        <p:nvSpPr>
          <p:cNvPr id="5" name="Rectangle 3">
            <a:extLst>
              <a:ext uri="{FF2B5EF4-FFF2-40B4-BE49-F238E27FC236}">
                <a16:creationId xmlns:a16="http://schemas.microsoft.com/office/drawing/2014/main" id="{D89C56FD-6DC6-46A9-9294-715879E87E8C}"/>
              </a:ext>
            </a:extLst>
          </p:cNvPr>
          <p:cNvSpPr>
            <a:spLocks noChangeArrowheads="1"/>
          </p:cNvSpPr>
          <p:nvPr/>
        </p:nvSpPr>
        <p:spPr bwMode="auto">
          <a:xfrm>
            <a:off x="-152399" y="-408722"/>
            <a:ext cx="6858001" cy="309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1" tIns="45720" rIns="91441" bIns="45720" numCol="1" anchor="ctr" anchorCtr="0" compatLnSpc="1">
            <a:prstTxWarp prst="textNoShape">
              <a:avLst/>
            </a:prstTxWarp>
            <a:spAutoFit/>
          </a:bodyPr>
          <a:lstStyle/>
          <a:p>
            <a:pPr marL="0" marR="0" lvl="0" indent="0" algn="l" defTabSz="914393" rtl="0" eaLnBrk="1" fontAlgn="auto" latinLnBrk="0" hangingPunct="1">
              <a:lnSpc>
                <a:spcPct val="100000"/>
              </a:lnSpc>
              <a:spcBef>
                <a:spcPts val="0"/>
              </a:spcBef>
              <a:spcAft>
                <a:spcPts val="0"/>
              </a:spcAft>
              <a:buClrTx/>
              <a:buSzTx/>
              <a:buFontTx/>
              <a:buNone/>
              <a:tabLst/>
              <a:defRPr/>
            </a:pPr>
            <a:endParaRPr kumimoji="0" lang="en-US" sz="1411" b="0" i="0" u="none" strike="noStrike" kern="1200" cap="none" spc="0" normalizeH="0" baseline="0" noProof="0">
              <a:ln>
                <a:noFill/>
              </a:ln>
              <a:solidFill>
                <a:prstClr val="black"/>
              </a:solidFill>
              <a:effectLst/>
              <a:uLnTx/>
              <a:uFillTx/>
              <a:latin typeface="Consolas"/>
              <a:ea typeface="+mn-ea"/>
              <a:cs typeface="+mn-cs"/>
            </a:endParaRPr>
          </a:p>
        </p:txBody>
      </p:sp>
      <p:sp>
        <p:nvSpPr>
          <p:cNvPr id="8" name="Rectangle 7">
            <a:extLst>
              <a:ext uri="{FF2B5EF4-FFF2-40B4-BE49-F238E27FC236}">
                <a16:creationId xmlns:a16="http://schemas.microsoft.com/office/drawing/2014/main" id="{8E92966A-A5D7-4E21-A9BC-4FB6F1544E39}"/>
              </a:ext>
            </a:extLst>
          </p:cNvPr>
          <p:cNvSpPr/>
          <p:nvPr/>
        </p:nvSpPr>
        <p:spPr>
          <a:xfrm>
            <a:off x="1133912" y="1531772"/>
            <a:ext cx="7020422" cy="5273495"/>
          </a:xfrm>
          <a:prstGeom prst="rect">
            <a:avLst/>
          </a:prstGeom>
        </p:spPr>
        <p:txBody>
          <a:bodyPr wrap="square">
            <a:spAutoFit/>
          </a:bodyPr>
          <a:lstStyle/>
          <a:p>
            <a:pPr marL="0" marR="0" lvl="0" indent="0" algn="l" defTabSz="914393" rtl="0" eaLnBrk="1" fontAlgn="auto" latinLnBrk="0" hangingPunct="1">
              <a:lnSpc>
                <a:spcPct val="100000"/>
              </a:lnSpc>
              <a:spcBef>
                <a:spcPts val="0"/>
              </a:spcBef>
              <a:spcAft>
                <a:spcPts val="800"/>
              </a:spcAft>
              <a:buClrTx/>
              <a:buSzTx/>
              <a:buFontTx/>
              <a:buNone/>
              <a:tabLst/>
              <a:defRPr/>
            </a:pP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Lớp</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4a3 </a:t>
            </a:r>
            <a:r>
              <a:rPr kumimoji="0" lang="en-US" sz="1786"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biết</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bao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bạn</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bè</a:t>
            </a:r>
            <a:endPar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00000"/>
              </a:lnSpc>
              <a:spcBef>
                <a:spcPts val="0"/>
              </a:spcBef>
              <a:spcAft>
                <a:spcPts val="800"/>
              </a:spcAft>
              <a:buClrTx/>
              <a:buSzTx/>
              <a:buFontTx/>
              <a:buNone/>
              <a:tabLst/>
              <a:defRPr/>
            </a:pP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Như</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là</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Đức</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Anh</a:t>
            </a:r>
          </a:p>
          <a:p>
            <a:pPr marL="0" marR="0" lvl="0" indent="0" algn="l" defTabSz="914393" rtl="0" eaLnBrk="1" fontAlgn="auto" latinLnBrk="0" hangingPunct="1">
              <a:lnSpc>
                <a:spcPct val="100000"/>
              </a:lnSpc>
              <a:spcBef>
                <a:spcPts val="0"/>
              </a:spcBef>
              <a:spcAft>
                <a:spcPts val="800"/>
              </a:spcAft>
              <a:buClrTx/>
              <a:buSzTx/>
              <a:buFontTx/>
              <a:buNone/>
              <a:tabLst/>
              <a:defRPr/>
            </a:pP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Hiền</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lành</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chăm</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chỉ</a:t>
            </a:r>
            <a:endPar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00000"/>
              </a:lnSpc>
              <a:spcBef>
                <a:spcPts val="0"/>
              </a:spcBef>
              <a:spcAft>
                <a:spcPts val="800"/>
              </a:spcAft>
              <a:buClrTx/>
              <a:buSzTx/>
              <a:buFontTx/>
              <a:buNone/>
              <a:tabLst/>
              <a:defRPr/>
            </a:pP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Hay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như</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Châu</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a:t>
            </a:r>
          </a:p>
          <a:p>
            <a:pPr marL="0" marR="0" lvl="0" indent="0" algn="l" defTabSz="914393" rtl="0" eaLnBrk="1" fontAlgn="auto" latinLnBrk="0" hangingPunct="1">
              <a:lnSpc>
                <a:spcPct val="100000"/>
              </a:lnSpc>
              <a:spcBef>
                <a:spcPts val="0"/>
              </a:spcBef>
              <a:spcAft>
                <a:spcPts val="800"/>
              </a:spcAft>
              <a:buClrTx/>
              <a:buSzTx/>
              <a:buFontTx/>
              <a:buNone/>
              <a:tabLst/>
              <a:defRPr/>
            </a:pPr>
            <a:r>
              <a:rPr kumimoji="0" lang="en-US" sz="1786"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Ngoan</a:t>
            </a:r>
            <a:r>
              <a:rPr kumimoji="0" lang="en-US" sz="1786"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ngoãn</a:t>
            </a:r>
            <a:r>
              <a:rPr kumimoji="0" lang="en-US" sz="1786"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dễ</a:t>
            </a:r>
            <a:r>
              <a:rPr kumimoji="0" lang="en-US" sz="1786"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thương</a:t>
            </a:r>
            <a:endPar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00000"/>
              </a:lnSpc>
              <a:spcBef>
                <a:spcPts val="0"/>
              </a:spcBef>
              <a:spcAft>
                <a:spcPts val="800"/>
              </a:spcAft>
              <a:buClrTx/>
              <a:buSzTx/>
              <a:buFontTx/>
              <a:buNone/>
              <a:tabLst/>
              <a:defRPr/>
            </a:pP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Hoặc</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là</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Đăng</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Quang</a:t>
            </a:r>
          </a:p>
          <a:p>
            <a:pPr marL="0" marR="0" lvl="0" indent="0" algn="l" defTabSz="914393" rtl="0" eaLnBrk="1" fontAlgn="auto" latinLnBrk="0" hangingPunct="1">
              <a:lnSpc>
                <a:spcPct val="100000"/>
              </a:lnSpc>
              <a:spcBef>
                <a:spcPts val="0"/>
              </a:spcBef>
              <a:spcAft>
                <a:spcPts val="800"/>
              </a:spcAft>
              <a:buClrTx/>
              <a:buSzTx/>
              <a:buFontTx/>
              <a:buNone/>
              <a:tabLst/>
              <a:defRPr/>
            </a:pP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Năng</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động</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cá</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tính</a:t>
            </a:r>
            <a:endPar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00000"/>
              </a:lnSpc>
              <a:spcBef>
                <a:spcPts val="0"/>
              </a:spcBef>
              <a:spcAft>
                <a:spcPts val="800"/>
              </a:spcAft>
              <a:buClrTx/>
              <a:buSzTx/>
              <a:buFontTx/>
              <a:buNone/>
              <a:tabLst/>
              <a:defRPr/>
            </a:pP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Mắt</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đeo</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kính</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cận</a:t>
            </a:r>
            <a:endPar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00000"/>
              </a:lnSpc>
              <a:spcBef>
                <a:spcPts val="0"/>
              </a:spcBef>
              <a:spcAft>
                <a:spcPts val="800"/>
              </a:spcAft>
              <a:buClrTx/>
              <a:buSzTx/>
              <a:buFontTx/>
              <a:buNone/>
              <a:tabLst/>
              <a:defRPr/>
            </a:pP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Đó</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là</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Trung</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Nghĩa</a:t>
            </a:r>
            <a:endPar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00000"/>
              </a:lnSpc>
              <a:spcBef>
                <a:spcPts val="0"/>
              </a:spcBef>
              <a:spcAft>
                <a:spcPts val="800"/>
              </a:spcAft>
              <a:buClrTx/>
              <a:buSzTx/>
              <a:buFontTx/>
              <a:buNone/>
              <a:tabLst/>
              <a:defRPr/>
            </a:pPr>
            <a:r>
              <a:rPr kumimoji="0" lang="en-US" sz="1786"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Nguyên</a:t>
            </a:r>
            <a:r>
              <a:rPr kumimoji="0" lang="en-US" sz="1786"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Vũ</a:t>
            </a:r>
            <a:r>
              <a:rPr kumimoji="0" lang="en-US" sz="1786"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rất</a:t>
            </a:r>
            <a:r>
              <a:rPr kumimoji="0" lang="en-US" sz="1786"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tài</a:t>
            </a:r>
            <a:endPar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00000"/>
              </a:lnSpc>
              <a:spcBef>
                <a:spcPts val="0"/>
              </a:spcBef>
              <a:spcAft>
                <a:spcPts val="800"/>
              </a:spcAft>
              <a:buClrTx/>
              <a:buSzTx/>
              <a:buFontTx/>
              <a:buNone/>
              <a:tabLst/>
              <a:defRPr/>
            </a:pP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Hiệp</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sĩ</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khẩu</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trang</a:t>
            </a:r>
            <a:endPar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00000"/>
              </a:lnSpc>
              <a:spcBef>
                <a:spcPts val="0"/>
              </a:spcBef>
              <a:spcAft>
                <a:spcPts val="800"/>
              </a:spcAft>
              <a:buClrTx/>
              <a:buSzTx/>
              <a:buFontTx/>
              <a:buNone/>
              <a:tabLst/>
              <a:defRPr/>
            </a:pPr>
            <a:endPar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00000"/>
              </a:lnSpc>
              <a:spcBef>
                <a:spcPts val="0"/>
              </a:spcBef>
              <a:spcAft>
                <a:spcPts val="800"/>
              </a:spcAft>
              <a:buClrTx/>
              <a:buSzTx/>
              <a:buFontTx/>
              <a:buNone/>
              <a:tabLst/>
              <a:defRPr/>
            </a:pPr>
            <a:endPar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00000"/>
              </a:lnSpc>
              <a:spcBef>
                <a:spcPts val="0"/>
              </a:spcBef>
              <a:spcAft>
                <a:spcPts val="0"/>
              </a:spcAft>
              <a:buClrTx/>
              <a:buSzTx/>
              <a:buFontTx/>
              <a:buNone/>
              <a:tabLst/>
              <a:defRPr/>
            </a:pPr>
            <a:r>
              <a:rPr kumimoji="0" lang="en-US" sz="1786"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DBA37E7B-71CD-4D00-A767-19CA8674F8F4}"/>
              </a:ext>
            </a:extLst>
          </p:cNvPr>
          <p:cNvSpPr/>
          <p:nvPr/>
        </p:nvSpPr>
        <p:spPr>
          <a:xfrm>
            <a:off x="4116421" y="1531772"/>
            <a:ext cx="7020422" cy="5273495"/>
          </a:xfrm>
          <a:prstGeom prst="rect">
            <a:avLst/>
          </a:prstGeom>
        </p:spPr>
        <p:txBody>
          <a:bodyPr wrap="square">
            <a:spAutoFit/>
          </a:bodyPr>
          <a:lstStyle/>
          <a:p>
            <a:pPr marL="0" marR="0" lvl="0" indent="0" algn="l" defTabSz="914393" rtl="0" eaLnBrk="1" fontAlgn="auto" latinLnBrk="0" hangingPunct="1">
              <a:lnSpc>
                <a:spcPct val="100000"/>
              </a:lnSpc>
              <a:spcBef>
                <a:spcPts val="0"/>
              </a:spcBef>
              <a:spcAft>
                <a:spcPts val="800"/>
              </a:spcAft>
              <a:buClrTx/>
              <a:buSzTx/>
              <a:buFontTx/>
              <a:buNone/>
              <a:tabLst/>
              <a:defRPr/>
            </a:pP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Hạnh</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Chi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quá</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giỏi</a:t>
            </a:r>
            <a:endPar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00000"/>
              </a:lnSpc>
              <a:spcBef>
                <a:spcPts val="0"/>
              </a:spcBef>
              <a:spcAft>
                <a:spcPts val="800"/>
              </a:spcAft>
              <a:buClrTx/>
              <a:buSzTx/>
              <a:buFontTx/>
              <a:buNone/>
              <a:tabLst/>
              <a:defRPr/>
            </a:pPr>
            <a:r>
              <a:rPr kumimoji="0" lang="en-US" sz="1786"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Vấn</a:t>
            </a:r>
            <a:r>
              <a:rPr kumimoji="0" lang="en-US" sz="1786"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đề</a:t>
            </a:r>
            <a:r>
              <a:rPr kumimoji="0" lang="en-US" sz="1786"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nào</a:t>
            </a:r>
            <a:r>
              <a:rPr kumimoji="0" lang="en-US" sz="1786"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khó</a:t>
            </a:r>
            <a:endPar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00000"/>
              </a:lnSpc>
              <a:spcBef>
                <a:spcPts val="0"/>
              </a:spcBef>
              <a:spcAft>
                <a:spcPts val="800"/>
              </a:spcAft>
              <a:buClrTx/>
              <a:buSzTx/>
              <a:buFontTx/>
              <a:buNone/>
              <a:tabLst/>
              <a:defRPr/>
            </a:pP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Giải</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quyết</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rất</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nhanh</a:t>
            </a:r>
            <a:endPar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00000"/>
              </a:lnSpc>
              <a:spcBef>
                <a:spcPts val="0"/>
              </a:spcBef>
              <a:spcAft>
                <a:spcPts val="800"/>
              </a:spcAft>
              <a:buClrTx/>
              <a:buSzTx/>
              <a:buFontTx/>
              <a:buNone/>
              <a:tabLst/>
              <a:defRPr/>
            </a:pP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Đội</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viên</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Hương</a:t>
            </a:r>
            <a:r>
              <a:rPr kumimoji="0" lang="en-US" sz="1786"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Giang</a:t>
            </a:r>
            <a:endParaRPr kumimoji="0" lang="en-US" sz="1786"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00000"/>
              </a:lnSpc>
              <a:spcBef>
                <a:spcPts val="0"/>
              </a:spcBef>
              <a:spcAft>
                <a:spcPts val="800"/>
              </a:spcAft>
              <a:buClrTx/>
              <a:buSzTx/>
              <a:buFontTx/>
              <a:buNone/>
              <a:tabLst/>
              <a:defRPr/>
            </a:pPr>
            <a:r>
              <a:rPr kumimoji="0" lang="en-US" sz="1786"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Nhiệt</a:t>
            </a:r>
            <a:r>
              <a:rPr kumimoji="0" lang="en-US" sz="1786"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tình</a:t>
            </a:r>
            <a:r>
              <a:rPr kumimoji="0" lang="en-US" sz="1786"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cá</a:t>
            </a:r>
            <a:r>
              <a:rPr kumimoji="0" lang="en-US" sz="1786"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tính</a:t>
            </a:r>
            <a:endPar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00000"/>
              </a:lnSpc>
              <a:spcBef>
                <a:spcPts val="0"/>
              </a:spcBef>
              <a:spcAft>
                <a:spcPts val="800"/>
              </a:spcAft>
              <a:buClrTx/>
              <a:buSzTx/>
              <a:buFontTx/>
              <a:buNone/>
              <a:tabLst/>
              <a:defRPr/>
            </a:pPr>
            <a:r>
              <a:rPr kumimoji="0" lang="en-US" sz="1786"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Còn</a:t>
            </a:r>
            <a:r>
              <a:rPr kumimoji="0" lang="en-US" sz="1786"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đây</a:t>
            </a:r>
            <a:r>
              <a:rPr kumimoji="0" lang="en-US" sz="1786"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Khánh</a:t>
            </a:r>
            <a:r>
              <a:rPr kumimoji="0" lang="en-US" sz="1786"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Ngọc</a:t>
            </a:r>
            <a:endPar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00000"/>
              </a:lnSpc>
              <a:spcBef>
                <a:spcPts val="0"/>
              </a:spcBef>
              <a:spcAft>
                <a:spcPts val="800"/>
              </a:spcAft>
              <a:buClrTx/>
              <a:buSzTx/>
              <a:buFontTx/>
              <a:buNone/>
              <a:tabLst/>
              <a:defRPr/>
            </a:pP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Vẽ</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giỏi</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vẽ</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đẹp</a:t>
            </a:r>
            <a:endPar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00000"/>
              </a:lnSpc>
              <a:spcBef>
                <a:spcPts val="0"/>
              </a:spcBef>
              <a:spcAft>
                <a:spcPts val="800"/>
              </a:spcAft>
              <a:buClrTx/>
              <a:buSzTx/>
              <a:buFontTx/>
              <a:buNone/>
              <a:tabLst/>
              <a:defRPr/>
            </a:pP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Còn</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bao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bạn</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khác</a:t>
            </a:r>
            <a:endPar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00000"/>
              </a:lnSpc>
              <a:spcBef>
                <a:spcPts val="0"/>
              </a:spcBef>
              <a:spcAft>
                <a:spcPts val="800"/>
              </a:spcAft>
              <a:buClrTx/>
              <a:buSzTx/>
              <a:buFontTx/>
              <a:buNone/>
              <a:tabLst/>
              <a:defRPr/>
            </a:pP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Tuyệt</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vời</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biết</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bao</a:t>
            </a:r>
          </a:p>
          <a:p>
            <a:pPr marL="0" marR="0" lvl="0" indent="0" algn="l" defTabSz="914393" rtl="0" eaLnBrk="1" fontAlgn="auto" latinLnBrk="0" hangingPunct="1">
              <a:lnSpc>
                <a:spcPct val="100000"/>
              </a:lnSpc>
              <a:spcBef>
                <a:spcPts val="0"/>
              </a:spcBef>
              <a:spcAft>
                <a:spcPts val="800"/>
              </a:spcAft>
              <a:buClrTx/>
              <a:buSzTx/>
              <a:buFontTx/>
              <a:buNone/>
              <a:tabLst/>
              <a:defRPr/>
            </a:pP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Nhưng</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a:t>
            </a:r>
            <a:r>
              <a:rPr kumimoji="0" lang="vi-VN"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ơ</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h</a:t>
            </a:r>
            <a:r>
              <a:rPr kumimoji="0" lang="vi-VN"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ơ</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i</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dài</a:t>
            </a:r>
            <a:endPar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00000"/>
              </a:lnSpc>
              <a:spcBef>
                <a:spcPts val="0"/>
              </a:spcBef>
              <a:spcAft>
                <a:spcPts val="800"/>
              </a:spcAft>
              <a:buClrTx/>
              <a:buSzTx/>
              <a:buFontTx/>
              <a:buNone/>
              <a:tabLst/>
              <a:defRPr/>
            </a:pP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Con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xin</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kết</a:t>
            </a:r>
            <a:r>
              <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786"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thúc</a:t>
            </a:r>
            <a:endPar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00000"/>
              </a:lnSpc>
              <a:spcBef>
                <a:spcPts val="0"/>
              </a:spcBef>
              <a:spcAft>
                <a:spcPts val="800"/>
              </a:spcAft>
              <a:buClrTx/>
              <a:buSzTx/>
              <a:buFontTx/>
              <a:buNone/>
              <a:tabLst/>
              <a:defRPr/>
            </a:pPr>
            <a:endPar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00000"/>
              </a:lnSpc>
              <a:spcBef>
                <a:spcPts val="0"/>
              </a:spcBef>
              <a:spcAft>
                <a:spcPts val="800"/>
              </a:spcAft>
              <a:buClrTx/>
              <a:buSzTx/>
              <a:buFontTx/>
              <a:buNone/>
              <a:tabLst/>
              <a:defRPr/>
            </a:pPr>
            <a:endPar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00000"/>
              </a:lnSpc>
              <a:spcBef>
                <a:spcPts val="0"/>
              </a:spcBef>
              <a:spcAft>
                <a:spcPts val="0"/>
              </a:spcAft>
              <a:buClrTx/>
              <a:buSzTx/>
              <a:buFontTx/>
              <a:buNone/>
              <a:tabLst/>
              <a:defRPr/>
            </a:pPr>
            <a:r>
              <a:rPr kumimoji="0" lang="en-US" sz="1786"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sz="1786"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4900D2B6-1DC4-4CC2-9323-E96C2E75C48B}"/>
              </a:ext>
            </a:extLst>
          </p:cNvPr>
          <p:cNvSpPr/>
          <p:nvPr/>
        </p:nvSpPr>
        <p:spPr>
          <a:xfrm>
            <a:off x="1920925" y="703094"/>
            <a:ext cx="3436967" cy="584775"/>
          </a:xfrm>
          <a:prstGeom prst="rect">
            <a:avLst/>
          </a:prstGeom>
        </p:spPr>
        <p:txBody>
          <a:bodyPr wrap="none">
            <a:spAutoFit/>
          </a:bodyPr>
          <a:lstStyle/>
          <a:p>
            <a:pPr marL="0" marR="0" lvl="0" indent="0" algn="l" defTabSz="914393" rtl="0" eaLnBrk="1" fontAlgn="auto" latinLnBrk="0" hangingPunct="1">
              <a:lnSpc>
                <a:spcPct val="100000"/>
              </a:lnSpc>
              <a:spcBef>
                <a:spcPts val="0"/>
              </a:spcBef>
              <a:spcAft>
                <a:spcPts val="800"/>
              </a:spcAft>
              <a:buClrTx/>
              <a:buSzTx/>
              <a:buFontTx/>
              <a:buNone/>
              <a:tabLst/>
              <a:defRPr/>
            </a:pP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BẠN BÈ CỦA EM</a:t>
            </a:r>
          </a:p>
        </p:txBody>
      </p:sp>
      <p:sp>
        <p:nvSpPr>
          <p:cNvPr id="7" name="Rectangle 6">
            <a:extLst>
              <a:ext uri="{FF2B5EF4-FFF2-40B4-BE49-F238E27FC236}">
                <a16:creationId xmlns:a16="http://schemas.microsoft.com/office/drawing/2014/main" id="{E6983729-FD76-4F6B-A9BE-834691D158FE}"/>
              </a:ext>
            </a:extLst>
          </p:cNvPr>
          <p:cNvSpPr/>
          <p:nvPr/>
        </p:nvSpPr>
        <p:spPr>
          <a:xfrm>
            <a:off x="4116421" y="5752497"/>
            <a:ext cx="2297424" cy="307777"/>
          </a:xfrm>
          <a:prstGeom prst="rect">
            <a:avLst/>
          </a:prstGeom>
        </p:spPr>
        <p:txBody>
          <a:bodyPr wrap="none">
            <a:spAutoFit/>
          </a:bodyPr>
          <a:lstStyle/>
          <a:p>
            <a:pPr marL="0" marR="0" lvl="0" indent="0" algn="l" defTabSz="914393" rtl="0" eaLnBrk="1" fontAlgn="auto" latinLnBrk="0" hangingPunct="1">
              <a:lnSpc>
                <a:spcPct val="100000"/>
              </a:lnSpc>
              <a:spcBef>
                <a:spcPts val="0"/>
              </a:spcBef>
              <a:spcAft>
                <a:spcPts val="800"/>
              </a:spcAft>
              <a:buClrTx/>
              <a:buSzTx/>
              <a:buFontTx/>
              <a:buNone/>
              <a:tabLst/>
              <a:defRPr/>
            </a:pPr>
            <a:r>
              <a:rPr kumimoji="0" lang="en-US" sz="14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Tác</a:t>
            </a:r>
            <a:r>
              <a:rPr kumimoji="0" lang="en-US" sz="14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a:t>
            </a:r>
            <a:r>
              <a:rPr kumimoji="0" lang="en-US" sz="14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Hoàng</a:t>
            </a:r>
            <a:r>
              <a:rPr kumimoji="0" lang="en-US" sz="14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Minh </a:t>
            </a:r>
            <a:r>
              <a:rPr kumimoji="0" lang="en-US" sz="14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Quân</a:t>
            </a:r>
            <a:endParaRPr kumimoji="0" lang="en-US" sz="14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2" name="Picture 11">
            <a:extLst>
              <a:ext uri="{FF2B5EF4-FFF2-40B4-BE49-F238E27FC236}">
                <a16:creationId xmlns:a16="http://schemas.microsoft.com/office/drawing/2014/main" id="{3B8D37E6-989E-4208-B688-1ECC86DF7C87}"/>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rcRect b="19238"/>
          <a:stretch/>
        </p:blipFill>
        <p:spPr>
          <a:xfrm>
            <a:off x="1133912" y="6548080"/>
            <a:ext cx="5358808" cy="2880758"/>
          </a:xfrm>
          <a:prstGeom prst="rect">
            <a:avLst/>
          </a:prstGeom>
        </p:spPr>
      </p:pic>
    </p:spTree>
    <p:extLst>
      <p:ext uri="{BB962C8B-B14F-4D97-AF65-F5344CB8AC3E}">
        <p14:creationId xmlns:p14="http://schemas.microsoft.com/office/powerpoint/2010/main" val="216200998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2272"/>
            <a:ext cx="6858000" cy="9701455"/>
          </a:xfrm>
          <a:prstGeom prst="rect">
            <a:avLst/>
          </a:prstGeom>
        </p:spPr>
      </p:pic>
      <p:sp>
        <p:nvSpPr>
          <p:cNvPr id="5" name="Rectangle 3">
            <a:extLst>
              <a:ext uri="{FF2B5EF4-FFF2-40B4-BE49-F238E27FC236}">
                <a16:creationId xmlns:a16="http://schemas.microsoft.com/office/drawing/2014/main" id="{D89C56FD-6DC6-46A9-9294-715879E87E8C}"/>
              </a:ext>
            </a:extLst>
          </p:cNvPr>
          <p:cNvSpPr>
            <a:spLocks noChangeArrowheads="1"/>
          </p:cNvSpPr>
          <p:nvPr/>
        </p:nvSpPr>
        <p:spPr bwMode="auto">
          <a:xfrm>
            <a:off x="-152399" y="-408722"/>
            <a:ext cx="6858001" cy="309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1" tIns="45720" rIns="91441" bIns="45720" numCol="1" anchor="ctr" anchorCtr="0" compatLnSpc="1">
            <a:prstTxWarp prst="textNoShape">
              <a:avLst/>
            </a:prstTxWarp>
            <a:spAutoFit/>
          </a:bodyPr>
          <a:lstStyle/>
          <a:p>
            <a:pPr defTabSz="914393"/>
            <a:endParaRPr lang="en-US" sz="1411">
              <a:solidFill>
                <a:prstClr val="black"/>
              </a:solidFill>
              <a:latin typeface="Consolas"/>
            </a:endParaRPr>
          </a:p>
        </p:txBody>
      </p:sp>
      <p:grpSp>
        <p:nvGrpSpPr>
          <p:cNvPr id="8" name="Group 7"/>
          <p:cNvGrpSpPr/>
          <p:nvPr/>
        </p:nvGrpSpPr>
        <p:grpSpPr>
          <a:xfrm>
            <a:off x="1" y="1665754"/>
            <a:ext cx="6858000" cy="8240247"/>
            <a:chOff x="1" y="1665754"/>
            <a:chExt cx="6858000" cy="8240247"/>
          </a:xfrm>
        </p:grpSpPr>
        <p:sp>
          <p:nvSpPr>
            <p:cNvPr id="4" name="Rectangle 3"/>
            <p:cNvSpPr/>
            <p:nvPr/>
          </p:nvSpPr>
          <p:spPr>
            <a:xfrm>
              <a:off x="1" y="7710617"/>
              <a:ext cx="6858000" cy="21953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rot="5400000">
              <a:off x="111210" y="2555440"/>
              <a:ext cx="6858000" cy="50786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11501" t="20813" r="11764" b="23260"/>
          <a:stretch/>
        </p:blipFill>
        <p:spPr>
          <a:xfrm>
            <a:off x="1037967" y="4873381"/>
            <a:ext cx="4782065" cy="4930346"/>
          </a:xfrm>
          <a:prstGeom prst="rect">
            <a:avLst/>
          </a:prstGeom>
        </p:spPr>
      </p:pic>
      <p:sp>
        <p:nvSpPr>
          <p:cNvPr id="6" name="Rectangle 5">
            <a:extLst>
              <a:ext uri="{FF2B5EF4-FFF2-40B4-BE49-F238E27FC236}">
                <a16:creationId xmlns:a16="http://schemas.microsoft.com/office/drawing/2014/main" id="{861FDABA-9B3D-429A-BA15-3CDE80976D37}"/>
              </a:ext>
            </a:extLst>
          </p:cNvPr>
          <p:cNvSpPr/>
          <p:nvPr/>
        </p:nvSpPr>
        <p:spPr>
          <a:xfrm>
            <a:off x="3830594" y="1899712"/>
            <a:ext cx="3614313" cy="3763851"/>
          </a:xfrm>
          <a:prstGeom prst="rect">
            <a:avLst/>
          </a:prstGeom>
        </p:spPr>
        <p:txBody>
          <a:bodyPr wrap="square">
            <a:spAutoFit/>
          </a:bodyPr>
          <a:lstStyle/>
          <a:p>
            <a:pPr defTabSz="914393">
              <a:spcAft>
                <a:spcPts val="800"/>
              </a:spcAft>
            </a:pPr>
            <a:r>
              <a:rPr lang="en-US" sz="1786" b="1" smtClean="0">
                <a:solidFill>
                  <a:srgbClr val="B047A7"/>
                </a:solidFill>
                <a:latin typeface="Times New Roman" panose="02020603050405020304" pitchFamily="18" charset="0"/>
                <a:ea typeface="Calibri" panose="020F0502020204030204" pitchFamily="34" charset="0"/>
                <a:cs typeface="Times New Roman" panose="02020603050405020304" pitchFamily="18" charset="0"/>
              </a:rPr>
              <a:t>Buổi </a:t>
            </a: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sáng</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a:t>
            </a:r>
            <a:r>
              <a:rPr lang="en-US" sz="1786" b="1"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em</a:t>
            </a:r>
            <a:r>
              <a:rPr lang="en-US" sz="1786" b="1">
                <a:solidFill>
                  <a:srgbClr val="B047A7"/>
                </a:solidFill>
                <a:latin typeface="Times New Roman" panose="02020603050405020304" pitchFamily="18" charset="0"/>
                <a:ea typeface="Calibri" panose="020F0502020204030204" pitchFamily="34" charset="0"/>
                <a:cs typeface="Times New Roman" panose="02020603050405020304" pitchFamily="18" charset="0"/>
              </a:rPr>
              <a:t> </a:t>
            </a:r>
            <a:r>
              <a:rPr lang="en-US" sz="1786" b="1" smtClean="0">
                <a:solidFill>
                  <a:srgbClr val="B047A7"/>
                </a:solidFill>
                <a:latin typeface="Times New Roman" panose="02020603050405020304" pitchFamily="18" charset="0"/>
                <a:ea typeface="Calibri" panose="020F0502020204030204" pitchFamily="34" charset="0"/>
                <a:cs typeface="Times New Roman" panose="02020603050405020304" pitchFamily="18" charset="0"/>
              </a:rPr>
              <a:t>học</a:t>
            </a:r>
            <a:endPar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endParaRPr>
          </a:p>
          <a:p>
            <a:pPr defTabSz="914393">
              <a:spcAft>
                <a:spcPts val="800"/>
              </a:spcAft>
            </a:pP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Buổi</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a:t>
            </a: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chiều</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a:t>
            </a: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em</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a:t>
            </a: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ch</a:t>
            </a:r>
            <a:r>
              <a:rPr lang="vi-VN"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ơ</a:t>
            </a: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i</a:t>
            </a:r>
            <a:endPar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endParaRPr>
          </a:p>
          <a:p>
            <a:pPr defTabSz="914393">
              <a:spcAft>
                <a:spcPts val="800"/>
              </a:spcAft>
            </a:pP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Sáng</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a:t>
            </a: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chiều</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a:t>
            </a: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bố</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a:t>
            </a: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mẹ</a:t>
            </a:r>
            <a:endPar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endParaRPr>
          </a:p>
          <a:p>
            <a:pPr defTabSz="914393">
              <a:spcAft>
                <a:spcPts val="800"/>
              </a:spcAft>
            </a:pP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Làm</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a:t>
            </a: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việc</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a:t>
            </a: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kiếm</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a:t>
            </a: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tiền</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a:t>
            </a:r>
          </a:p>
          <a:p>
            <a:pPr defTabSz="914393">
              <a:spcAft>
                <a:spcPts val="800"/>
              </a:spcAft>
            </a:pP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Buổi</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a:t>
            </a: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tối</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sum </a:t>
            </a: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vầy</a:t>
            </a:r>
            <a:endPar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endParaRPr>
          </a:p>
          <a:p>
            <a:pPr defTabSz="914393">
              <a:spcAft>
                <a:spcPts val="800"/>
              </a:spcAft>
            </a:pP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Cả</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a:t>
            </a: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nhà</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a:t>
            </a: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ăn</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c</a:t>
            </a:r>
            <a:r>
              <a:rPr lang="vi-VN"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ơ</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m</a:t>
            </a:r>
          </a:p>
          <a:p>
            <a:pPr defTabSz="914393">
              <a:spcAft>
                <a:spcPts val="800"/>
              </a:spcAft>
            </a:pP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Cùng</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a:t>
            </a: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nhau</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a:t>
            </a: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dọn</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a:t>
            </a: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dẹp</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a:t>
            </a:r>
          </a:p>
          <a:p>
            <a:pPr defTabSz="914393">
              <a:spcAft>
                <a:spcPts val="800"/>
              </a:spcAft>
            </a:pP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Hạnh</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a:t>
            </a: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phúc</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a:t>
            </a: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bên</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a:t>
            </a: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nhau</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a:t>
            </a:r>
          </a:p>
          <a:p>
            <a:pPr defTabSz="914393">
              <a:spcAft>
                <a:spcPts val="800"/>
              </a:spcAft>
            </a:pPr>
            <a:r>
              <a:rPr lang="en-US" sz="1786" b="1">
                <a:solidFill>
                  <a:srgbClr val="B047A7"/>
                </a:solidFill>
                <a:latin typeface="Times New Roman" panose="02020603050405020304" pitchFamily="18" charset="0"/>
                <a:ea typeface="Calibri" panose="020F0502020204030204" pitchFamily="34" charset="0"/>
                <a:cs typeface="Times New Roman" panose="02020603050405020304" pitchFamily="18" charset="0"/>
              </a:rPr>
              <a:t> </a:t>
            </a:r>
            <a:r>
              <a:rPr lang="en-US" sz="1786" b="1" smtClean="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a:t>
            </a:r>
            <a:r>
              <a:rPr lang="en-US" sz="1400" b="1" i="1" smtClean="0">
                <a:solidFill>
                  <a:srgbClr val="B047A7"/>
                </a:solidFill>
                <a:latin typeface="Times New Roman" panose="02020603050405020304" pitchFamily="18" charset="0"/>
                <a:ea typeface="Calibri" panose="020F0502020204030204" pitchFamily="34" charset="0"/>
                <a:cs typeface="Times New Roman" panose="02020603050405020304" pitchFamily="18" charset="0"/>
              </a:rPr>
              <a:t>Tác </a:t>
            </a:r>
            <a:r>
              <a:rPr lang="en-US" sz="1400" b="1" i="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giả</a:t>
            </a:r>
            <a:r>
              <a:rPr lang="en-US" sz="1400" b="1" i="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a:t>
            </a:r>
            <a:r>
              <a:rPr lang="en-US" sz="1400" b="1" i="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Phạm</a:t>
            </a:r>
            <a:r>
              <a:rPr lang="en-US" sz="1400" b="1" i="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a:t>
            </a:r>
            <a:r>
              <a:rPr lang="en-US" sz="1400" b="1" i="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Đăng</a:t>
            </a:r>
            <a:r>
              <a:rPr lang="en-US" sz="1400" b="1" i="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Quang</a:t>
            </a:r>
            <a:endParaRPr lang="en-US" sz="1786" b="1" i="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endParaRPr>
          </a:p>
          <a:p>
            <a:pPr defTabSz="914393">
              <a:spcAft>
                <a:spcPts val="800"/>
              </a:spcAft>
            </a:pPr>
            <a:endPar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Rectangle 9">
            <a:extLst>
              <a:ext uri="{FF2B5EF4-FFF2-40B4-BE49-F238E27FC236}">
                <a16:creationId xmlns:a16="http://schemas.microsoft.com/office/drawing/2014/main" id="{861FDABA-9B3D-429A-BA15-3CDE80976D37}"/>
              </a:ext>
            </a:extLst>
          </p:cNvPr>
          <p:cNvSpPr/>
          <p:nvPr/>
        </p:nvSpPr>
        <p:spPr>
          <a:xfrm>
            <a:off x="951508" y="1884129"/>
            <a:ext cx="3614313" cy="3009029"/>
          </a:xfrm>
          <a:prstGeom prst="rect">
            <a:avLst/>
          </a:prstGeom>
        </p:spPr>
        <p:txBody>
          <a:bodyPr wrap="square">
            <a:spAutoFit/>
          </a:bodyPr>
          <a:lstStyle/>
          <a:p>
            <a:pPr defTabSz="914393">
              <a:spcAft>
                <a:spcPts val="800"/>
              </a:spcAft>
            </a:pP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Gia </a:t>
            </a: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đình</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a:t>
            </a: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của</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a:t>
            </a:r>
            <a:r>
              <a:rPr lang="en-US" sz="1786" b="1" dirty="0" err="1" smtClean="0">
                <a:solidFill>
                  <a:srgbClr val="B047A7"/>
                </a:solidFill>
                <a:latin typeface="Times New Roman" panose="02020603050405020304" pitchFamily="18" charset="0"/>
                <a:ea typeface="Calibri" panose="020F0502020204030204" pitchFamily="34" charset="0"/>
                <a:cs typeface="Times New Roman" panose="02020603050405020304" pitchFamily="18" charset="0"/>
              </a:rPr>
              <a:t>em</a:t>
            </a:r>
            <a:endParaRPr lang="en-US" sz="1786" b="1" dirty="0" smtClean="0">
              <a:solidFill>
                <a:srgbClr val="B047A7"/>
              </a:solidFill>
              <a:latin typeface="Times New Roman" panose="02020603050405020304" pitchFamily="18" charset="0"/>
              <a:ea typeface="Calibri" panose="020F0502020204030204" pitchFamily="34" charset="0"/>
              <a:cs typeface="Times New Roman" panose="02020603050405020304" pitchFamily="18" charset="0"/>
            </a:endParaRPr>
          </a:p>
          <a:p>
            <a:pPr defTabSz="914393">
              <a:spcAft>
                <a:spcPts val="800"/>
              </a:spcAft>
            </a:pPr>
            <a:r>
              <a:rPr lang="en-US" sz="1786" b="1" dirty="0" err="1" smtClean="0">
                <a:solidFill>
                  <a:srgbClr val="B047A7"/>
                </a:solidFill>
                <a:latin typeface="Times New Roman" panose="02020603050405020304" pitchFamily="18" charset="0"/>
                <a:ea typeface="Calibri" panose="020F0502020204030204" pitchFamily="34" charset="0"/>
                <a:cs typeface="Times New Roman" panose="02020603050405020304" pitchFamily="18" charset="0"/>
              </a:rPr>
              <a:t>Th</a:t>
            </a:r>
            <a:r>
              <a:rPr lang="vi-VN"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ư</a:t>
            </a: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ờng</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a:t>
            </a: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giúp</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a:t>
            </a: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đỡ</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a:t>
            </a:r>
            <a:r>
              <a:rPr lang="en-US" sz="1786" b="1" dirty="0" err="1" smtClean="0">
                <a:solidFill>
                  <a:srgbClr val="B047A7"/>
                </a:solidFill>
                <a:latin typeface="Times New Roman" panose="02020603050405020304" pitchFamily="18" charset="0"/>
                <a:ea typeface="Calibri" panose="020F0502020204030204" pitchFamily="34" charset="0"/>
                <a:cs typeface="Times New Roman" panose="02020603050405020304" pitchFamily="18" charset="0"/>
              </a:rPr>
              <a:t>nhau</a:t>
            </a:r>
            <a:endPar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endParaRPr>
          </a:p>
          <a:p>
            <a:pPr defTabSz="914393">
              <a:spcAft>
                <a:spcPts val="800"/>
              </a:spcAft>
            </a:pP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Mọi</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a:t>
            </a: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việc</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a:t>
            </a: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trong</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a:t>
            </a: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nhà</a:t>
            </a:r>
            <a:endPar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endParaRPr>
          </a:p>
          <a:p>
            <a:pPr defTabSz="914393">
              <a:spcAft>
                <a:spcPts val="800"/>
              </a:spcAft>
            </a:pP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Bố</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a:t>
            </a:r>
            <a:r>
              <a:rPr lang="en-US" sz="1786" b="1" dirty="0" err="1" smtClean="0">
                <a:solidFill>
                  <a:srgbClr val="B047A7"/>
                </a:solidFill>
                <a:latin typeface="Times New Roman" panose="02020603050405020304" pitchFamily="18" charset="0"/>
                <a:ea typeface="Calibri" panose="020F0502020204030204" pitchFamily="34" charset="0"/>
                <a:cs typeface="Times New Roman" panose="02020603050405020304" pitchFamily="18" charset="0"/>
              </a:rPr>
              <a:t>mẹ</a:t>
            </a:r>
            <a:r>
              <a:rPr lang="en-US" sz="1786" b="1" dirty="0" smtClean="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lo </a:t>
            </a:r>
            <a:r>
              <a:rPr lang="en-US" sz="1786" b="1" dirty="0" err="1" smtClean="0">
                <a:solidFill>
                  <a:srgbClr val="B047A7"/>
                </a:solidFill>
                <a:latin typeface="Times New Roman" panose="02020603050405020304" pitchFamily="18" charset="0"/>
                <a:ea typeface="Calibri" panose="020F0502020204030204" pitchFamily="34" charset="0"/>
                <a:cs typeface="Times New Roman" panose="02020603050405020304" pitchFamily="18" charset="0"/>
              </a:rPr>
              <a:t>toan</a:t>
            </a:r>
            <a:r>
              <a:rPr lang="en-US" sz="1786" b="1" dirty="0" smtClean="0">
                <a:solidFill>
                  <a:srgbClr val="B047A7"/>
                </a:solidFill>
                <a:latin typeface="Times New Roman" panose="02020603050405020304" pitchFamily="18" charset="0"/>
                <a:ea typeface="Calibri" panose="020F0502020204030204" pitchFamily="34" charset="0"/>
                <a:cs typeface="Times New Roman" panose="02020603050405020304" pitchFamily="18" charset="0"/>
              </a:rPr>
              <a:t>.</a:t>
            </a:r>
            <a:endPar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endParaRPr>
          </a:p>
          <a:p>
            <a:pPr defTabSz="914393">
              <a:spcAft>
                <a:spcPts val="800"/>
              </a:spcAft>
            </a:pP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Mẹ</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a:t>
            </a: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làm</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a:t>
            </a: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ngân</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a:t>
            </a: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hàng</a:t>
            </a:r>
            <a:endPar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endParaRPr>
          </a:p>
          <a:p>
            <a:pPr defTabSz="914393">
              <a:spcAft>
                <a:spcPts val="800"/>
              </a:spcAft>
            </a:pP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Bố</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a:t>
            </a: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làm</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a:t>
            </a:r>
            <a:r>
              <a:rPr lang="en-US" sz="1786" b="1" dirty="0" err="1" smtClean="0">
                <a:solidFill>
                  <a:srgbClr val="B047A7"/>
                </a:solidFill>
                <a:latin typeface="Times New Roman" panose="02020603050405020304" pitchFamily="18" charset="0"/>
                <a:ea typeface="Calibri" panose="020F0502020204030204" pitchFamily="34" charset="0"/>
                <a:cs typeface="Times New Roman" panose="02020603050405020304" pitchFamily="18" charset="0"/>
              </a:rPr>
              <a:t>kỹ</a:t>
            </a:r>
            <a:r>
              <a:rPr lang="en-US" sz="1786" b="1" dirty="0" smtClean="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s</a:t>
            </a:r>
            <a:r>
              <a:rPr lang="vi-VN"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ư</a:t>
            </a:r>
            <a:endPar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endParaRPr>
          </a:p>
          <a:p>
            <a:pPr defTabSz="914393">
              <a:spcAft>
                <a:spcPts val="800"/>
              </a:spcAft>
            </a:pP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Em</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a:t>
            </a: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học</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a:t>
            </a: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lớp</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4</a:t>
            </a:r>
          </a:p>
          <a:p>
            <a:pPr defTabSz="914393">
              <a:spcAft>
                <a:spcPts val="800"/>
              </a:spcAft>
            </a:pPr>
            <a:r>
              <a:rPr lang="en-US" sz="1786" b="1" dirty="0" err="1">
                <a:solidFill>
                  <a:srgbClr val="B047A7"/>
                </a:solidFill>
                <a:latin typeface="Times New Roman" panose="02020603050405020304" pitchFamily="18" charset="0"/>
                <a:ea typeface="Calibri" panose="020F0502020204030204" pitchFamily="34" charset="0"/>
                <a:cs typeface="Times New Roman" panose="02020603050405020304" pitchFamily="18" charset="0"/>
              </a:rPr>
              <a:t>Lớp</a:t>
            </a:r>
            <a:r>
              <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2 </a:t>
            </a:r>
            <a:r>
              <a:rPr lang="en-US" sz="1786" b="1" dirty="0" err="1" smtClean="0">
                <a:solidFill>
                  <a:srgbClr val="B047A7"/>
                </a:solidFill>
                <a:latin typeface="Times New Roman" panose="02020603050405020304" pitchFamily="18" charset="0"/>
                <a:ea typeface="Calibri" panose="020F0502020204030204" pitchFamily="34" charset="0"/>
                <a:cs typeface="Times New Roman" panose="02020603050405020304" pitchFamily="18" charset="0"/>
              </a:rPr>
              <a:t>em</a:t>
            </a:r>
            <a:r>
              <a:rPr lang="en-US" sz="1786" b="1" dirty="0" smtClean="0">
                <a:solidFill>
                  <a:srgbClr val="B047A7"/>
                </a:solidFill>
                <a:latin typeface="Times New Roman" panose="02020603050405020304" pitchFamily="18" charset="0"/>
                <a:ea typeface="Calibri" panose="020F0502020204030204" pitchFamily="34" charset="0"/>
                <a:cs typeface="Times New Roman" panose="02020603050405020304" pitchFamily="18" charset="0"/>
              </a:rPr>
              <a:t> </a:t>
            </a:r>
            <a:r>
              <a:rPr lang="en-US" sz="1786" b="1" dirty="0" err="1" smtClean="0">
                <a:solidFill>
                  <a:srgbClr val="B047A7"/>
                </a:solidFill>
                <a:latin typeface="Times New Roman" panose="02020603050405020304" pitchFamily="18" charset="0"/>
                <a:ea typeface="Calibri" panose="020F0502020204030204" pitchFamily="34" charset="0"/>
                <a:cs typeface="Times New Roman" panose="02020603050405020304" pitchFamily="18" charset="0"/>
              </a:rPr>
              <a:t>trai</a:t>
            </a:r>
            <a:r>
              <a:rPr lang="en-US" sz="1786" b="1" dirty="0" smtClean="0">
                <a:solidFill>
                  <a:srgbClr val="B047A7"/>
                </a:solidFill>
                <a:latin typeface="Times New Roman" panose="02020603050405020304" pitchFamily="18" charset="0"/>
                <a:ea typeface="Calibri" panose="020F0502020204030204" pitchFamily="34" charset="0"/>
                <a:cs typeface="Times New Roman" panose="02020603050405020304" pitchFamily="18" charset="0"/>
              </a:rPr>
              <a:t>.</a:t>
            </a:r>
            <a:endParaRPr lang="en-US" sz="1786" b="1" dirty="0">
              <a:solidFill>
                <a:srgbClr val="B047A7"/>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 name="Rectangle 10">
            <a:extLst>
              <a:ext uri="{FF2B5EF4-FFF2-40B4-BE49-F238E27FC236}">
                <a16:creationId xmlns:a16="http://schemas.microsoft.com/office/drawing/2014/main" id="{861FDABA-9B3D-429A-BA15-3CDE80976D37}"/>
              </a:ext>
            </a:extLst>
          </p:cNvPr>
          <p:cNvSpPr/>
          <p:nvPr/>
        </p:nvSpPr>
        <p:spPr>
          <a:xfrm>
            <a:off x="1676418" y="1159359"/>
            <a:ext cx="4308351" cy="523220"/>
          </a:xfrm>
          <a:prstGeom prst="rect">
            <a:avLst/>
          </a:prstGeom>
        </p:spPr>
        <p:txBody>
          <a:bodyPr wrap="square">
            <a:spAutoFit/>
          </a:bodyPr>
          <a:lstStyle/>
          <a:p>
            <a:pPr defTabSz="914393">
              <a:spcAft>
                <a:spcPts val="800"/>
              </a:spcAft>
            </a:pPr>
            <a:r>
              <a:rPr lang="en-US" sz="2800" b="1" smtClean="0">
                <a:solidFill>
                  <a:srgbClr val="B047A7"/>
                </a:solidFill>
                <a:latin typeface="UTM BryantLG" panose="02040603050506020204" pitchFamily="18" charset="0"/>
                <a:ea typeface="Calibri" panose="020F0502020204030204" pitchFamily="34" charset="0"/>
                <a:cs typeface="Times New Roman" panose="02020603050405020304" pitchFamily="18" charset="0"/>
              </a:rPr>
              <a:t>GIA ĐÌNH CỦA EM</a:t>
            </a:r>
          </a:p>
        </p:txBody>
      </p:sp>
    </p:spTree>
    <p:extLst>
      <p:ext uri="{BB962C8B-B14F-4D97-AF65-F5344CB8AC3E}">
        <p14:creationId xmlns:p14="http://schemas.microsoft.com/office/powerpoint/2010/main" val="302378923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858000" cy="9906000"/>
          </a:xfrm>
          <a:prstGeom prst="rect">
            <a:avLst/>
          </a:prstGeom>
        </p:spPr>
      </p:pic>
      <p:sp>
        <p:nvSpPr>
          <p:cNvPr id="5" name="Rectangle 3">
            <a:extLst>
              <a:ext uri="{FF2B5EF4-FFF2-40B4-BE49-F238E27FC236}">
                <a16:creationId xmlns:a16="http://schemas.microsoft.com/office/drawing/2014/main" id="{D89C56FD-6DC6-46A9-9294-715879E87E8C}"/>
              </a:ext>
            </a:extLst>
          </p:cNvPr>
          <p:cNvSpPr>
            <a:spLocks noChangeArrowheads="1"/>
          </p:cNvSpPr>
          <p:nvPr/>
        </p:nvSpPr>
        <p:spPr bwMode="auto">
          <a:xfrm>
            <a:off x="-152399" y="-408722"/>
            <a:ext cx="6858001" cy="309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1" tIns="45720" rIns="91441" bIns="45720" numCol="1" anchor="ctr" anchorCtr="0" compatLnSpc="1">
            <a:prstTxWarp prst="textNoShape">
              <a:avLst/>
            </a:prstTxWarp>
            <a:spAutoFit/>
          </a:bodyPr>
          <a:lstStyle/>
          <a:p>
            <a:pPr defTabSz="914393"/>
            <a:endParaRPr lang="en-US" sz="1411">
              <a:solidFill>
                <a:prstClr val="black"/>
              </a:solidFill>
              <a:latin typeface="Consolas"/>
            </a:endParaRPr>
          </a:p>
        </p:txBody>
      </p:sp>
      <p:sp>
        <p:nvSpPr>
          <p:cNvPr id="4" name="Rectangle 3">
            <a:extLst>
              <a:ext uri="{FF2B5EF4-FFF2-40B4-BE49-F238E27FC236}">
                <a16:creationId xmlns:a16="http://schemas.microsoft.com/office/drawing/2014/main" id="{2EC0C8A2-536C-412B-8384-E1EEDBFFD593}"/>
              </a:ext>
            </a:extLst>
          </p:cNvPr>
          <p:cNvSpPr/>
          <p:nvPr/>
        </p:nvSpPr>
        <p:spPr>
          <a:xfrm>
            <a:off x="2181805" y="1676605"/>
            <a:ext cx="4001281" cy="4659545"/>
          </a:xfrm>
          <a:prstGeom prst="rect">
            <a:avLst/>
          </a:prstGeom>
        </p:spPr>
        <p:txBody>
          <a:bodyPr wrap="square">
            <a:spAutoFit/>
          </a:bodyPr>
          <a:lstStyle/>
          <a:p>
            <a:pPr defTabSz="914393">
              <a:lnSpc>
                <a:spcPct val="150000"/>
              </a:lnSpc>
            </a:pPr>
            <a:r>
              <a:rPr lang="en-US" dirty="0" err="1" smtClean="0">
                <a:solidFill>
                  <a:srgbClr val="002060"/>
                </a:solidFill>
                <a:latin typeface="Times New Roman" panose="02020603050405020304" pitchFamily="18" charset="0"/>
                <a:cs typeface="Times New Roman" panose="02020603050405020304" pitchFamily="18" charset="0"/>
              </a:rPr>
              <a:t>Khi</a:t>
            </a:r>
            <a:r>
              <a:rPr lang="en-US" dirty="0" smtClean="0">
                <a:solidFill>
                  <a:srgbClr val="002060"/>
                </a:solidFill>
                <a:latin typeface="Times New Roman" panose="02020603050405020304" pitchFamily="18" charset="0"/>
                <a:cs typeface="Times New Roman" panose="02020603050405020304" pitchFamily="18" charset="0"/>
              </a:rPr>
              <a:t> </a:t>
            </a:r>
            <a:r>
              <a:rPr lang="en-US" dirty="0">
                <a:solidFill>
                  <a:srgbClr val="002060"/>
                </a:solidFill>
                <a:latin typeface="Times New Roman" panose="02020603050405020304" pitchFamily="18" charset="0"/>
                <a:cs typeface="Times New Roman" panose="02020603050405020304" pitchFamily="18" charset="0"/>
              </a:rPr>
              <a:t>con đ</a:t>
            </a:r>
            <a:r>
              <a:rPr lang="vi-VN" dirty="0">
                <a:solidFill>
                  <a:srgbClr val="002060"/>
                </a:solidFill>
                <a:latin typeface="Times New Roman" panose="02020603050405020304" pitchFamily="18" charset="0"/>
                <a:cs typeface="Times New Roman" panose="02020603050405020304" pitchFamily="18" charset="0"/>
              </a:rPr>
              <a:t>ư</a:t>
            </a:r>
            <a:r>
              <a:rPr lang="en-US" dirty="0" err="1">
                <a:solidFill>
                  <a:srgbClr val="002060"/>
                </a:solidFill>
                <a:latin typeface="Times New Roman" panose="02020603050405020304" pitchFamily="18" charset="0"/>
                <a:cs typeface="Times New Roman" panose="02020603050405020304" pitchFamily="18" charset="0"/>
              </a:rPr>
              <a:t>ợc</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sinh</a:t>
            </a:r>
            <a:r>
              <a:rPr lang="en-US" dirty="0">
                <a:solidFill>
                  <a:srgbClr val="002060"/>
                </a:solidFill>
                <a:latin typeface="Times New Roman" panose="02020603050405020304" pitchFamily="18" charset="0"/>
                <a:cs typeface="Times New Roman" panose="02020603050405020304" pitchFamily="18" charset="0"/>
              </a:rPr>
              <a:t> ra </a:t>
            </a:r>
            <a:r>
              <a:rPr lang="en-US" dirty="0" err="1">
                <a:solidFill>
                  <a:srgbClr val="002060"/>
                </a:solidFill>
                <a:latin typeface="Times New Roman" panose="02020603050405020304" pitchFamily="18" charset="0"/>
                <a:cs typeface="Times New Roman" panose="02020603050405020304" pitchFamily="18" charset="0"/>
              </a:rPr>
              <a:t>đời</a:t>
            </a:r>
            <a:endParaRPr lang="en-US" dirty="0">
              <a:solidFill>
                <a:srgbClr val="002060"/>
              </a:solidFill>
              <a:latin typeface="Times New Roman" panose="02020603050405020304" pitchFamily="18" charset="0"/>
              <a:cs typeface="Times New Roman" panose="02020603050405020304" pitchFamily="18" charset="0"/>
            </a:endParaRPr>
          </a:p>
          <a:p>
            <a:pPr defTabSz="914393">
              <a:lnSpc>
                <a:spcPct val="150000"/>
              </a:lnSpc>
            </a:pPr>
            <a:r>
              <a:rPr lang="en-US" dirty="0" err="1">
                <a:solidFill>
                  <a:srgbClr val="002060"/>
                </a:solidFill>
                <a:latin typeface="Times New Roman" panose="02020603050405020304" pitchFamily="18" charset="0"/>
                <a:cs typeface="Times New Roman" panose="02020603050405020304" pitchFamily="18" charset="0"/>
              </a:rPr>
              <a:t>Mẹ</a:t>
            </a:r>
            <a:r>
              <a:rPr lang="en-US" dirty="0">
                <a:solidFill>
                  <a:srgbClr val="002060"/>
                </a:solidFill>
                <a:latin typeface="Times New Roman" panose="02020603050405020304" pitchFamily="18" charset="0"/>
                <a:cs typeface="Times New Roman" panose="02020603050405020304" pitchFamily="18" charset="0"/>
              </a:rPr>
              <a:t> lo </a:t>
            </a:r>
            <a:r>
              <a:rPr lang="en-US" dirty="0" err="1">
                <a:solidFill>
                  <a:srgbClr val="002060"/>
                </a:solidFill>
                <a:latin typeface="Times New Roman" panose="02020603050405020304" pitchFamily="18" charset="0"/>
                <a:cs typeface="Times New Roman" panose="02020603050405020304" pitchFamily="18" charset="0"/>
              </a:rPr>
              <a:t>cho</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từng</a:t>
            </a:r>
            <a:r>
              <a:rPr lang="en-US" dirty="0">
                <a:solidFill>
                  <a:srgbClr val="002060"/>
                </a:solidFill>
                <a:latin typeface="Times New Roman" panose="02020603050405020304" pitchFamily="18" charset="0"/>
                <a:cs typeface="Times New Roman" panose="02020603050405020304" pitchFamily="18" charset="0"/>
              </a:rPr>
              <a:t> </a:t>
            </a:r>
            <a:r>
              <a:rPr lang="en-US" dirty="0" err="1" smtClean="0">
                <a:solidFill>
                  <a:srgbClr val="002060"/>
                </a:solidFill>
                <a:latin typeface="Times New Roman" panose="02020603050405020304" pitchFamily="18" charset="0"/>
                <a:cs typeface="Times New Roman" panose="02020603050405020304" pitchFamily="18" charset="0"/>
              </a:rPr>
              <a:t>giây</a:t>
            </a:r>
            <a:r>
              <a:rPr lang="en-US" dirty="0" smtClean="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từng</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phút</a:t>
            </a:r>
            <a:endParaRPr lang="en-US" dirty="0">
              <a:solidFill>
                <a:srgbClr val="002060"/>
              </a:solidFill>
              <a:latin typeface="Times New Roman" panose="02020603050405020304" pitchFamily="18" charset="0"/>
              <a:cs typeface="Times New Roman" panose="02020603050405020304" pitchFamily="18" charset="0"/>
            </a:endParaRPr>
          </a:p>
          <a:p>
            <a:pPr defTabSz="914393">
              <a:lnSpc>
                <a:spcPct val="150000"/>
              </a:lnSpc>
            </a:pPr>
            <a:r>
              <a:rPr lang="en-US" dirty="0" err="1">
                <a:solidFill>
                  <a:srgbClr val="002060"/>
                </a:solidFill>
                <a:latin typeface="Times New Roman" panose="02020603050405020304" pitchFamily="18" charset="0"/>
                <a:cs typeface="Times New Roman" panose="02020603050405020304" pitchFamily="18" charset="0"/>
              </a:rPr>
              <a:t>Mẹ</a:t>
            </a:r>
            <a:r>
              <a:rPr lang="en-US" dirty="0">
                <a:solidFill>
                  <a:srgbClr val="002060"/>
                </a:solidFill>
                <a:latin typeface="Times New Roman" panose="02020603050405020304" pitchFamily="18" charset="0"/>
                <a:cs typeface="Times New Roman" panose="02020603050405020304" pitchFamily="18" charset="0"/>
              </a:rPr>
              <a:t> </a:t>
            </a:r>
            <a:r>
              <a:rPr lang="en-US" dirty="0" err="1" smtClean="0">
                <a:solidFill>
                  <a:srgbClr val="002060"/>
                </a:solidFill>
                <a:latin typeface="Times New Roman" panose="02020603050405020304" pitchFamily="18" charset="0"/>
                <a:cs typeface="Times New Roman" panose="02020603050405020304" pitchFamily="18" charset="0"/>
              </a:rPr>
              <a:t>cho</a:t>
            </a:r>
            <a:r>
              <a:rPr lang="en-US" dirty="0" smtClean="0">
                <a:solidFill>
                  <a:srgbClr val="002060"/>
                </a:solidFill>
                <a:latin typeface="Times New Roman" panose="02020603050405020304" pitchFamily="18" charset="0"/>
                <a:cs typeface="Times New Roman" panose="02020603050405020304" pitchFamily="18" charset="0"/>
              </a:rPr>
              <a:t> con </a:t>
            </a:r>
            <a:r>
              <a:rPr lang="en-US" dirty="0" err="1">
                <a:solidFill>
                  <a:srgbClr val="002060"/>
                </a:solidFill>
                <a:latin typeface="Times New Roman" panose="02020603050405020304" pitchFamily="18" charset="0"/>
                <a:cs typeface="Times New Roman" panose="02020603050405020304" pitchFamily="18" charset="0"/>
              </a:rPr>
              <a:t>giấc</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ngủ</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ngon</a:t>
            </a:r>
            <a:endParaRPr lang="en-US" dirty="0">
              <a:solidFill>
                <a:srgbClr val="002060"/>
              </a:solidFill>
              <a:latin typeface="Times New Roman" panose="02020603050405020304" pitchFamily="18" charset="0"/>
              <a:cs typeface="Times New Roman" panose="02020603050405020304" pitchFamily="18" charset="0"/>
            </a:endParaRPr>
          </a:p>
          <a:p>
            <a:pPr defTabSz="914393">
              <a:lnSpc>
                <a:spcPct val="150000"/>
              </a:lnSpc>
            </a:pPr>
            <a:r>
              <a:rPr lang="en-US" dirty="0" err="1">
                <a:solidFill>
                  <a:srgbClr val="002060"/>
                </a:solidFill>
                <a:latin typeface="Times New Roman" panose="02020603050405020304" pitchFamily="18" charset="0"/>
                <a:cs typeface="Times New Roman" panose="02020603050405020304" pitchFamily="18" charset="0"/>
              </a:rPr>
              <a:t>Không</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có</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mẹ</a:t>
            </a:r>
            <a:r>
              <a:rPr lang="en-US" dirty="0">
                <a:solidFill>
                  <a:srgbClr val="002060"/>
                </a:solidFill>
                <a:latin typeface="Times New Roman" panose="02020603050405020304" pitchFamily="18" charset="0"/>
                <a:cs typeface="Times New Roman" panose="02020603050405020304" pitchFamily="18" charset="0"/>
              </a:rPr>
              <a:t> con </a:t>
            </a:r>
            <a:r>
              <a:rPr lang="en-US" dirty="0" err="1" smtClean="0">
                <a:solidFill>
                  <a:srgbClr val="002060"/>
                </a:solidFill>
                <a:latin typeface="Times New Roman" panose="02020603050405020304" pitchFamily="18" charset="0"/>
                <a:cs typeface="Times New Roman" panose="02020603050405020304" pitchFamily="18" charset="0"/>
              </a:rPr>
              <a:t>không</a:t>
            </a:r>
            <a:r>
              <a:rPr lang="en-US" dirty="0" smtClean="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là</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gì</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cả</a:t>
            </a:r>
            <a:endParaRPr lang="en-US" dirty="0">
              <a:solidFill>
                <a:srgbClr val="002060"/>
              </a:solidFill>
              <a:latin typeface="Times New Roman" panose="02020603050405020304" pitchFamily="18" charset="0"/>
              <a:cs typeface="Times New Roman" panose="02020603050405020304" pitchFamily="18" charset="0"/>
            </a:endParaRPr>
          </a:p>
          <a:p>
            <a:pPr defTabSz="914393">
              <a:lnSpc>
                <a:spcPct val="150000"/>
              </a:lnSpc>
            </a:pPr>
            <a:r>
              <a:rPr lang="en-US" dirty="0" err="1" smtClean="0">
                <a:solidFill>
                  <a:srgbClr val="002060"/>
                </a:solidFill>
                <a:latin typeface="Times New Roman" panose="02020603050405020304" pitchFamily="18" charset="0"/>
                <a:cs typeface="Times New Roman" panose="02020603050405020304" pitchFamily="18" charset="0"/>
              </a:rPr>
              <a:t>Mẹ</a:t>
            </a:r>
            <a:r>
              <a:rPr lang="en-US" dirty="0" smtClean="0">
                <a:solidFill>
                  <a:srgbClr val="002060"/>
                </a:solidFill>
                <a:latin typeface="Times New Roman" panose="02020603050405020304" pitchFamily="18" charset="0"/>
                <a:cs typeface="Times New Roman" panose="02020603050405020304" pitchFamily="18" charset="0"/>
              </a:rPr>
              <a:t> </a:t>
            </a:r>
            <a:r>
              <a:rPr lang="en-US" dirty="0" err="1" smtClean="0">
                <a:solidFill>
                  <a:srgbClr val="002060"/>
                </a:solidFill>
                <a:latin typeface="Times New Roman" panose="02020603050405020304" pitchFamily="18" charset="0"/>
                <a:cs typeface="Times New Roman" panose="02020603050405020304" pitchFamily="18" charset="0"/>
              </a:rPr>
              <a:t>cho</a:t>
            </a:r>
            <a:r>
              <a:rPr lang="en-US" dirty="0" smtClean="0">
                <a:solidFill>
                  <a:srgbClr val="002060"/>
                </a:solidFill>
                <a:latin typeface="Times New Roman" panose="02020603050405020304" pitchFamily="18" charset="0"/>
                <a:cs typeface="Times New Roman" panose="02020603050405020304" pitchFamily="18" charset="0"/>
              </a:rPr>
              <a:t> </a:t>
            </a:r>
            <a:r>
              <a:rPr lang="en-US" dirty="0">
                <a:solidFill>
                  <a:srgbClr val="002060"/>
                </a:solidFill>
                <a:latin typeface="Times New Roman" panose="02020603050405020304" pitchFamily="18" charset="0"/>
                <a:cs typeface="Times New Roman" panose="02020603050405020304" pitchFamily="18" charset="0"/>
              </a:rPr>
              <a:t>con </a:t>
            </a:r>
            <a:r>
              <a:rPr lang="en-US" dirty="0" err="1">
                <a:solidFill>
                  <a:srgbClr val="002060"/>
                </a:solidFill>
                <a:latin typeface="Times New Roman" panose="02020603050405020304" pitchFamily="18" charset="0"/>
                <a:cs typeface="Times New Roman" panose="02020603050405020304" pitchFamily="18" charset="0"/>
              </a:rPr>
              <a:t>ăn</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học</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từng</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ngày</a:t>
            </a:r>
            <a:endParaRPr lang="en-US" dirty="0">
              <a:solidFill>
                <a:srgbClr val="002060"/>
              </a:solidFill>
              <a:latin typeface="Times New Roman" panose="02020603050405020304" pitchFamily="18" charset="0"/>
              <a:cs typeface="Times New Roman" panose="02020603050405020304" pitchFamily="18" charset="0"/>
            </a:endParaRPr>
          </a:p>
          <a:p>
            <a:pPr defTabSz="914393">
              <a:lnSpc>
                <a:spcPct val="150000"/>
              </a:lnSpc>
            </a:pPr>
            <a:r>
              <a:rPr lang="en-US" dirty="0" err="1">
                <a:solidFill>
                  <a:srgbClr val="002060"/>
                </a:solidFill>
                <a:latin typeface="Times New Roman" panose="02020603050405020304" pitchFamily="18" charset="0"/>
                <a:cs typeface="Times New Roman" panose="02020603050405020304" pitchFamily="18" charset="0"/>
              </a:rPr>
              <a:t>Quần</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áo</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đồ</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ăn</a:t>
            </a:r>
            <a:r>
              <a:rPr lang="en-US" dirty="0">
                <a:solidFill>
                  <a:srgbClr val="002060"/>
                </a:solidFill>
                <a:latin typeface="Times New Roman" panose="02020603050405020304" pitchFamily="18" charset="0"/>
                <a:cs typeface="Times New Roman" panose="02020603050405020304" pitchFamily="18" charset="0"/>
              </a:rPr>
              <a:t> </a:t>
            </a:r>
            <a:r>
              <a:rPr lang="en-US" dirty="0" err="1" smtClean="0">
                <a:solidFill>
                  <a:srgbClr val="002060"/>
                </a:solidFill>
                <a:latin typeface="Times New Roman" panose="02020603050405020304" pitchFamily="18" charset="0"/>
                <a:cs typeface="Times New Roman" panose="02020603050405020304" pitchFamily="18" charset="0"/>
              </a:rPr>
              <a:t>luôn</a:t>
            </a:r>
            <a:r>
              <a:rPr lang="en-US" dirty="0" smtClean="0">
                <a:solidFill>
                  <a:srgbClr val="002060"/>
                </a:solidFill>
                <a:latin typeface="Times New Roman" panose="02020603050405020304" pitchFamily="18" charset="0"/>
                <a:cs typeface="Times New Roman" panose="02020603050405020304" pitchFamily="18" charset="0"/>
              </a:rPr>
              <a:t> </a:t>
            </a:r>
            <a:r>
              <a:rPr lang="en-US" dirty="0" err="1" smtClean="0">
                <a:solidFill>
                  <a:srgbClr val="002060"/>
                </a:solidFill>
                <a:latin typeface="Times New Roman" panose="02020603050405020304" pitchFamily="18" charset="0"/>
                <a:cs typeface="Times New Roman" panose="02020603050405020304" pitchFamily="18" charset="0"/>
              </a:rPr>
              <a:t>đầy</a:t>
            </a:r>
            <a:r>
              <a:rPr lang="en-US" dirty="0" smtClean="0">
                <a:solidFill>
                  <a:srgbClr val="002060"/>
                </a:solidFill>
                <a:latin typeface="Times New Roman" panose="02020603050405020304" pitchFamily="18" charset="0"/>
                <a:cs typeface="Times New Roman" panose="02020603050405020304" pitchFamily="18" charset="0"/>
              </a:rPr>
              <a:t> </a:t>
            </a:r>
            <a:r>
              <a:rPr lang="en-US" dirty="0" err="1" smtClean="0">
                <a:solidFill>
                  <a:srgbClr val="002060"/>
                </a:solidFill>
                <a:latin typeface="Times New Roman" panose="02020603050405020304" pitchFamily="18" charset="0"/>
                <a:cs typeface="Times New Roman" panose="02020603050405020304" pitchFamily="18" charset="0"/>
              </a:rPr>
              <a:t>đủ</a:t>
            </a:r>
            <a:endParaRPr lang="en-US" dirty="0" smtClean="0">
              <a:solidFill>
                <a:srgbClr val="002060"/>
              </a:solidFill>
              <a:latin typeface="Times New Roman" panose="02020603050405020304" pitchFamily="18" charset="0"/>
              <a:cs typeface="Times New Roman" panose="02020603050405020304" pitchFamily="18" charset="0"/>
            </a:endParaRPr>
          </a:p>
          <a:p>
            <a:pPr defTabSz="914393">
              <a:lnSpc>
                <a:spcPct val="150000"/>
              </a:lnSpc>
            </a:pPr>
            <a:r>
              <a:rPr lang="en-US" dirty="0" err="1" smtClean="0">
                <a:solidFill>
                  <a:srgbClr val="002060"/>
                </a:solidFill>
                <a:latin typeface="Times New Roman" panose="02020603050405020304" pitchFamily="18" charset="0"/>
                <a:cs typeface="Times New Roman" panose="02020603050405020304" pitchFamily="18" charset="0"/>
              </a:rPr>
              <a:t>Mẹ</a:t>
            </a:r>
            <a:r>
              <a:rPr lang="en-US" dirty="0" smtClean="0">
                <a:solidFill>
                  <a:srgbClr val="002060"/>
                </a:solidFill>
                <a:latin typeface="Times New Roman" panose="02020603050405020304" pitchFamily="18" charset="0"/>
                <a:cs typeface="Times New Roman" panose="02020603050405020304" pitchFamily="18" charset="0"/>
              </a:rPr>
              <a:t> </a:t>
            </a:r>
            <a:r>
              <a:rPr lang="en-US" dirty="0" err="1" smtClean="0">
                <a:solidFill>
                  <a:srgbClr val="002060"/>
                </a:solidFill>
                <a:latin typeface="Times New Roman" panose="02020603050405020304" pitchFamily="18" charset="0"/>
                <a:cs typeface="Times New Roman" panose="02020603050405020304" pitchFamily="18" charset="0"/>
              </a:rPr>
              <a:t>yêu</a:t>
            </a:r>
            <a:r>
              <a:rPr lang="en-US" dirty="0" smtClean="0">
                <a:solidFill>
                  <a:srgbClr val="002060"/>
                </a:solidFill>
                <a:latin typeface="Times New Roman" panose="02020603050405020304" pitchFamily="18" charset="0"/>
                <a:cs typeface="Times New Roman" panose="02020603050405020304" pitchFamily="18" charset="0"/>
              </a:rPr>
              <a:t> </a:t>
            </a:r>
            <a:r>
              <a:rPr lang="en-US" dirty="0" err="1" smtClean="0">
                <a:solidFill>
                  <a:srgbClr val="002060"/>
                </a:solidFill>
                <a:latin typeface="Times New Roman" panose="02020603050405020304" pitchFamily="18" charset="0"/>
                <a:cs typeface="Times New Roman" panose="02020603050405020304" pitchFamily="18" charset="0"/>
              </a:rPr>
              <a:t>thương</a:t>
            </a:r>
            <a:r>
              <a:rPr lang="en-US" dirty="0" smtClean="0">
                <a:solidFill>
                  <a:srgbClr val="002060"/>
                </a:solidFill>
                <a:latin typeface="Times New Roman" panose="02020603050405020304" pitchFamily="18" charset="0"/>
                <a:cs typeface="Times New Roman" panose="02020603050405020304" pitchFamily="18" charset="0"/>
              </a:rPr>
              <a:t>, chia </a:t>
            </a:r>
            <a:r>
              <a:rPr lang="en-US" dirty="0" err="1" smtClean="0">
                <a:solidFill>
                  <a:srgbClr val="002060"/>
                </a:solidFill>
                <a:latin typeface="Times New Roman" panose="02020603050405020304" pitchFamily="18" charset="0"/>
                <a:cs typeface="Times New Roman" panose="02020603050405020304" pitchFamily="18" charset="0"/>
              </a:rPr>
              <a:t>sẻ</a:t>
            </a:r>
            <a:r>
              <a:rPr lang="en-US" dirty="0" smtClean="0">
                <a:solidFill>
                  <a:srgbClr val="002060"/>
                </a:solidFill>
                <a:latin typeface="Times New Roman" panose="02020603050405020304" pitchFamily="18" charset="0"/>
                <a:cs typeface="Times New Roman" panose="02020603050405020304" pitchFamily="18" charset="0"/>
              </a:rPr>
              <a:t> </a:t>
            </a:r>
            <a:r>
              <a:rPr lang="en-US" dirty="0" err="1" smtClean="0">
                <a:solidFill>
                  <a:srgbClr val="002060"/>
                </a:solidFill>
                <a:latin typeface="Times New Roman" panose="02020603050405020304" pitchFamily="18" charset="0"/>
                <a:cs typeface="Times New Roman" panose="02020603050405020304" pitchFamily="18" charset="0"/>
              </a:rPr>
              <a:t>mỗi</a:t>
            </a:r>
            <a:r>
              <a:rPr lang="en-US" dirty="0" smtClean="0">
                <a:solidFill>
                  <a:srgbClr val="002060"/>
                </a:solidFill>
                <a:latin typeface="Times New Roman" panose="02020603050405020304" pitchFamily="18" charset="0"/>
                <a:cs typeface="Times New Roman" panose="02020603050405020304" pitchFamily="18" charset="0"/>
              </a:rPr>
              <a:t> </a:t>
            </a:r>
            <a:r>
              <a:rPr lang="en-US" dirty="0" err="1" smtClean="0">
                <a:solidFill>
                  <a:srgbClr val="002060"/>
                </a:solidFill>
                <a:latin typeface="Times New Roman" panose="02020603050405020304" pitchFamily="18" charset="0"/>
                <a:cs typeface="Times New Roman" panose="02020603050405020304" pitchFamily="18" charset="0"/>
              </a:rPr>
              <a:t>ngày</a:t>
            </a:r>
            <a:endParaRPr lang="en-US" dirty="0">
              <a:solidFill>
                <a:srgbClr val="002060"/>
              </a:solidFill>
              <a:latin typeface="Times New Roman" panose="02020603050405020304" pitchFamily="18" charset="0"/>
              <a:cs typeface="Times New Roman" panose="02020603050405020304" pitchFamily="18" charset="0"/>
            </a:endParaRPr>
          </a:p>
          <a:p>
            <a:pPr defTabSz="914393">
              <a:lnSpc>
                <a:spcPct val="150000"/>
              </a:lnSpc>
            </a:pPr>
            <a:r>
              <a:rPr lang="en-US" dirty="0" err="1">
                <a:solidFill>
                  <a:srgbClr val="002060"/>
                </a:solidFill>
                <a:latin typeface="Times New Roman" panose="02020603050405020304" pitchFamily="18" charset="0"/>
                <a:cs typeface="Times New Roman" panose="02020603050405020304" pitchFamily="18" charset="0"/>
              </a:rPr>
              <a:t>Dù</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có</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chuyện</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gì</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đi</a:t>
            </a:r>
            <a:r>
              <a:rPr lang="en-US" dirty="0">
                <a:solidFill>
                  <a:srgbClr val="002060"/>
                </a:solidFill>
                <a:latin typeface="Times New Roman" panose="02020603050405020304" pitchFamily="18" charset="0"/>
                <a:cs typeface="Times New Roman" panose="02020603050405020304" pitchFamily="18" charset="0"/>
              </a:rPr>
              <a:t> </a:t>
            </a:r>
            <a:r>
              <a:rPr lang="en-US" dirty="0" err="1" smtClean="0">
                <a:solidFill>
                  <a:srgbClr val="002060"/>
                </a:solidFill>
                <a:latin typeface="Times New Roman" panose="02020603050405020304" pitchFamily="18" charset="0"/>
                <a:cs typeface="Times New Roman" panose="02020603050405020304" pitchFamily="18" charset="0"/>
              </a:rPr>
              <a:t>chăng</a:t>
            </a:r>
            <a:r>
              <a:rPr lang="en-US" dirty="0" smtClean="0">
                <a:solidFill>
                  <a:srgbClr val="002060"/>
                </a:solidFill>
                <a:latin typeface="Times New Roman" panose="02020603050405020304" pitchFamily="18" charset="0"/>
                <a:cs typeface="Times New Roman" panose="02020603050405020304" pitchFamily="18" charset="0"/>
              </a:rPr>
              <a:t> </a:t>
            </a:r>
            <a:r>
              <a:rPr lang="en-US" dirty="0" err="1" smtClean="0">
                <a:solidFill>
                  <a:srgbClr val="002060"/>
                </a:solidFill>
                <a:latin typeface="Times New Roman" panose="02020603050405020304" pitchFamily="18" charset="0"/>
                <a:cs typeface="Times New Roman" panose="02020603050405020304" pitchFamily="18" charset="0"/>
              </a:rPr>
              <a:t>nữa</a:t>
            </a:r>
            <a:endParaRPr lang="en-US" dirty="0">
              <a:solidFill>
                <a:srgbClr val="002060"/>
              </a:solidFill>
              <a:latin typeface="Times New Roman" panose="02020603050405020304" pitchFamily="18" charset="0"/>
              <a:cs typeface="Times New Roman" panose="02020603050405020304" pitchFamily="18" charset="0"/>
            </a:endParaRPr>
          </a:p>
          <a:p>
            <a:pPr defTabSz="914393">
              <a:lnSpc>
                <a:spcPct val="150000"/>
              </a:lnSpc>
            </a:pPr>
            <a:r>
              <a:rPr lang="en-US" dirty="0" err="1" smtClean="0">
                <a:solidFill>
                  <a:srgbClr val="002060"/>
                </a:solidFill>
                <a:latin typeface="Times New Roman" panose="02020603050405020304" pitchFamily="18" charset="0"/>
                <a:cs typeface="Times New Roman" panose="02020603050405020304" pitchFamily="18" charset="0"/>
              </a:rPr>
              <a:t>Mẹ</a:t>
            </a:r>
            <a:r>
              <a:rPr lang="en-US" dirty="0" smtClean="0">
                <a:solidFill>
                  <a:srgbClr val="002060"/>
                </a:solidFill>
                <a:latin typeface="Times New Roman" panose="02020603050405020304" pitchFamily="18" charset="0"/>
                <a:cs typeface="Times New Roman" panose="02020603050405020304" pitchFamily="18" charset="0"/>
              </a:rPr>
              <a:t> </a:t>
            </a:r>
            <a:r>
              <a:rPr lang="en-US" dirty="0" err="1" smtClean="0">
                <a:solidFill>
                  <a:srgbClr val="002060"/>
                </a:solidFill>
                <a:latin typeface="Times New Roman" panose="02020603050405020304" pitchFamily="18" charset="0"/>
                <a:cs typeface="Times New Roman" panose="02020603050405020304" pitchFamily="18" charset="0"/>
              </a:rPr>
              <a:t>sẽ</a:t>
            </a:r>
            <a:r>
              <a:rPr lang="en-US" dirty="0" smtClean="0">
                <a:solidFill>
                  <a:srgbClr val="002060"/>
                </a:solidFill>
                <a:latin typeface="Times New Roman" panose="02020603050405020304" pitchFamily="18" charset="0"/>
                <a:cs typeface="Times New Roman" panose="02020603050405020304" pitchFamily="18" charset="0"/>
              </a:rPr>
              <a:t> </a:t>
            </a:r>
            <a:r>
              <a:rPr lang="en-US" dirty="0" err="1" smtClean="0">
                <a:solidFill>
                  <a:srgbClr val="002060"/>
                </a:solidFill>
                <a:latin typeface="Times New Roman" panose="02020603050405020304" pitchFamily="18" charset="0"/>
                <a:cs typeface="Times New Roman" panose="02020603050405020304" pitchFamily="18" charset="0"/>
              </a:rPr>
              <a:t>mãi</a:t>
            </a:r>
            <a:r>
              <a:rPr lang="en-US" dirty="0" smtClean="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là</a:t>
            </a:r>
            <a:r>
              <a:rPr lang="en-US" dirty="0">
                <a:solidFill>
                  <a:srgbClr val="002060"/>
                </a:solidFill>
                <a:latin typeface="Times New Roman" panose="02020603050405020304" pitchFamily="18" charset="0"/>
                <a:cs typeface="Times New Roman" panose="02020603050405020304" pitchFamily="18" charset="0"/>
              </a:rPr>
              <a:t> </a:t>
            </a:r>
            <a:r>
              <a:rPr lang="en-US" dirty="0" err="1" smtClean="0">
                <a:solidFill>
                  <a:srgbClr val="002060"/>
                </a:solidFill>
                <a:latin typeface="Times New Roman" panose="02020603050405020304" pitchFamily="18" charset="0"/>
                <a:cs typeface="Times New Roman" panose="02020603050405020304" pitchFamily="18" charset="0"/>
              </a:rPr>
              <a:t>mẹ</a:t>
            </a:r>
            <a:r>
              <a:rPr lang="en-US" dirty="0" smtClean="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của</a:t>
            </a:r>
            <a:r>
              <a:rPr lang="en-US" dirty="0">
                <a:solidFill>
                  <a:srgbClr val="002060"/>
                </a:solidFill>
                <a:latin typeface="Times New Roman" panose="02020603050405020304" pitchFamily="18" charset="0"/>
                <a:cs typeface="Times New Roman" panose="02020603050405020304" pitchFamily="18" charset="0"/>
              </a:rPr>
              <a:t> </a:t>
            </a:r>
            <a:r>
              <a:rPr lang="en-US" dirty="0" smtClean="0">
                <a:solidFill>
                  <a:srgbClr val="002060"/>
                </a:solidFill>
                <a:latin typeface="Times New Roman" panose="02020603050405020304" pitchFamily="18" charset="0"/>
                <a:cs typeface="Times New Roman" panose="02020603050405020304" pitchFamily="18" charset="0"/>
              </a:rPr>
              <a:t>con</a:t>
            </a:r>
          </a:p>
          <a:p>
            <a:pPr defTabSz="914393">
              <a:lnSpc>
                <a:spcPct val="150000"/>
              </a:lnSpc>
            </a:pPr>
            <a:r>
              <a:rPr lang="en-US" dirty="0" smtClean="0">
                <a:solidFill>
                  <a:srgbClr val="002060"/>
                </a:solidFill>
                <a:latin typeface="Times New Roman" panose="02020603050405020304" pitchFamily="18" charset="0"/>
                <a:cs typeface="Times New Roman" panose="02020603050405020304" pitchFamily="18" charset="0"/>
              </a:rPr>
              <a:t>Con </a:t>
            </a:r>
            <a:r>
              <a:rPr lang="en-US" dirty="0" err="1" smtClean="0">
                <a:solidFill>
                  <a:srgbClr val="002060"/>
                </a:solidFill>
                <a:latin typeface="Times New Roman" panose="02020603050405020304" pitchFamily="18" charset="0"/>
                <a:cs typeface="Times New Roman" panose="02020603050405020304" pitchFamily="18" charset="0"/>
              </a:rPr>
              <a:t>cũng</a:t>
            </a:r>
            <a:r>
              <a:rPr lang="en-US" dirty="0" smtClean="0">
                <a:solidFill>
                  <a:srgbClr val="002060"/>
                </a:solidFill>
                <a:latin typeface="Times New Roman" panose="02020603050405020304" pitchFamily="18" charset="0"/>
                <a:cs typeface="Times New Roman" panose="02020603050405020304" pitchFamily="18" charset="0"/>
              </a:rPr>
              <a:t> </a:t>
            </a:r>
            <a:r>
              <a:rPr lang="en-US" dirty="0" err="1" smtClean="0">
                <a:solidFill>
                  <a:srgbClr val="002060"/>
                </a:solidFill>
                <a:latin typeface="Times New Roman" panose="02020603050405020304" pitchFamily="18" charset="0"/>
                <a:cs typeface="Times New Roman" panose="02020603050405020304" pitchFamily="18" charset="0"/>
              </a:rPr>
              <a:t>sẽ</a:t>
            </a:r>
            <a:r>
              <a:rPr lang="en-US" dirty="0" smtClean="0">
                <a:solidFill>
                  <a:srgbClr val="002060"/>
                </a:solidFill>
                <a:latin typeface="Times New Roman" panose="02020603050405020304" pitchFamily="18" charset="0"/>
                <a:cs typeface="Times New Roman" panose="02020603050405020304" pitchFamily="18" charset="0"/>
              </a:rPr>
              <a:t> </a:t>
            </a:r>
            <a:r>
              <a:rPr lang="en-US" dirty="0" err="1" smtClean="0">
                <a:solidFill>
                  <a:srgbClr val="002060"/>
                </a:solidFill>
                <a:latin typeface="Times New Roman" panose="02020603050405020304" pitchFamily="18" charset="0"/>
                <a:cs typeface="Times New Roman" panose="02020603050405020304" pitchFamily="18" charset="0"/>
              </a:rPr>
              <a:t>mãi</a:t>
            </a:r>
            <a:r>
              <a:rPr lang="en-US" dirty="0" smtClean="0">
                <a:solidFill>
                  <a:srgbClr val="002060"/>
                </a:solidFill>
                <a:latin typeface="Times New Roman" panose="02020603050405020304" pitchFamily="18" charset="0"/>
                <a:cs typeface="Times New Roman" panose="02020603050405020304" pitchFamily="18" charset="0"/>
              </a:rPr>
              <a:t> </a:t>
            </a:r>
            <a:r>
              <a:rPr lang="en-US" dirty="0" err="1" smtClean="0">
                <a:solidFill>
                  <a:srgbClr val="002060"/>
                </a:solidFill>
                <a:latin typeface="Times New Roman" panose="02020603050405020304" pitchFamily="18" charset="0"/>
                <a:cs typeface="Times New Roman" panose="02020603050405020304" pitchFamily="18" charset="0"/>
              </a:rPr>
              <a:t>luôn</a:t>
            </a:r>
            <a:r>
              <a:rPr lang="en-US" dirty="0" smtClean="0">
                <a:solidFill>
                  <a:srgbClr val="002060"/>
                </a:solidFill>
                <a:latin typeface="Times New Roman" panose="02020603050405020304" pitchFamily="18" charset="0"/>
                <a:cs typeface="Times New Roman" panose="02020603050405020304" pitchFamily="18" charset="0"/>
              </a:rPr>
              <a:t> </a:t>
            </a:r>
            <a:r>
              <a:rPr lang="en-US" dirty="0" err="1" smtClean="0">
                <a:solidFill>
                  <a:srgbClr val="002060"/>
                </a:solidFill>
                <a:latin typeface="Times New Roman" panose="02020603050405020304" pitchFamily="18" charset="0"/>
                <a:cs typeface="Times New Roman" panose="02020603050405020304" pitchFamily="18" charset="0"/>
              </a:rPr>
              <a:t>yêu</a:t>
            </a:r>
            <a:r>
              <a:rPr lang="en-US" dirty="0" smtClean="0">
                <a:solidFill>
                  <a:srgbClr val="002060"/>
                </a:solidFill>
                <a:latin typeface="Times New Roman" panose="02020603050405020304" pitchFamily="18" charset="0"/>
                <a:cs typeface="Times New Roman" panose="02020603050405020304" pitchFamily="18" charset="0"/>
              </a:rPr>
              <a:t> </a:t>
            </a:r>
            <a:r>
              <a:rPr lang="en-US" dirty="0" err="1" smtClean="0">
                <a:solidFill>
                  <a:srgbClr val="002060"/>
                </a:solidFill>
                <a:latin typeface="Times New Roman" panose="02020603050405020304" pitchFamily="18" charset="0"/>
                <a:cs typeface="Times New Roman" panose="02020603050405020304" pitchFamily="18" charset="0"/>
              </a:rPr>
              <a:t>mẹ</a:t>
            </a:r>
            <a:r>
              <a:rPr lang="en-US" dirty="0" smtClean="0">
                <a:solidFill>
                  <a:srgbClr val="002060"/>
                </a:solidFill>
                <a:latin typeface="Times New Roman" panose="02020603050405020304" pitchFamily="18" charset="0"/>
                <a:cs typeface="Times New Roman" panose="02020603050405020304" pitchFamily="18" charset="0"/>
              </a:rPr>
              <a:t>.</a:t>
            </a:r>
            <a:endParaRPr lang="en-US" dirty="0">
              <a:solidFill>
                <a:srgbClr val="002060"/>
              </a:solidFill>
              <a:latin typeface="Times New Roman" panose="02020603050405020304" pitchFamily="18" charset="0"/>
              <a:cs typeface="Times New Roman" panose="02020603050405020304" pitchFamily="18" charset="0"/>
            </a:endParaRPr>
          </a:p>
          <a:p>
            <a:pPr defTabSz="914393">
              <a:lnSpc>
                <a:spcPct val="150000"/>
              </a:lnSpc>
            </a:pPr>
            <a:r>
              <a:rPr lang="en-US" sz="1786" b="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Tác giả: </a:t>
            </a:r>
            <a:r>
              <a:rPr lang="en-US" sz="1786" b="1" dirty="0" err="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Đức</a:t>
            </a:r>
            <a:r>
              <a:rPr lang="en-US" sz="1786"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786"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Anh</a:t>
            </a:r>
          </a:p>
        </p:txBody>
      </p:sp>
      <p:sp>
        <p:nvSpPr>
          <p:cNvPr id="3" name="Rectangle 2"/>
          <p:cNvSpPr/>
          <p:nvPr/>
        </p:nvSpPr>
        <p:spPr>
          <a:xfrm>
            <a:off x="2134635" y="1069496"/>
            <a:ext cx="2751074" cy="507831"/>
          </a:xfrm>
          <a:prstGeom prst="rect">
            <a:avLst/>
          </a:prstGeom>
        </p:spPr>
        <p:txBody>
          <a:bodyPr wrap="none">
            <a:spAutoFit/>
          </a:bodyPr>
          <a:lstStyle/>
          <a:p>
            <a:pPr defTabSz="914393">
              <a:lnSpc>
                <a:spcPct val="150000"/>
              </a:lnSpc>
            </a:pPr>
            <a:r>
              <a:rPr lang="en-US" b="1" smtClean="0">
                <a:solidFill>
                  <a:srgbClr val="EE1B59"/>
                </a:solidFill>
                <a:latin typeface="UTM Aristote" panose="02040603050506020204" pitchFamily="18" charset="0"/>
                <a:ea typeface="Calibri" panose="020F0502020204030204" pitchFamily="34" charset="0"/>
                <a:cs typeface="Times New Roman" panose="02020603050405020304" pitchFamily="18" charset="0"/>
              </a:rPr>
              <a:t>BÀI THƠ VỀ MẸ</a:t>
            </a:r>
            <a:endParaRPr lang="en-US" b="1" dirty="0">
              <a:solidFill>
                <a:srgbClr val="EE1B59"/>
              </a:solidFill>
              <a:latin typeface="UTM Aristote" panose="020406030505060202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5431633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858000" cy="9906000"/>
          </a:xfrm>
          <a:prstGeom prst="rect">
            <a:avLst/>
          </a:prstGeom>
        </p:spPr>
      </p:pic>
      <p:sp>
        <p:nvSpPr>
          <p:cNvPr id="5" name="Rectangle 3">
            <a:extLst>
              <a:ext uri="{FF2B5EF4-FFF2-40B4-BE49-F238E27FC236}">
                <a16:creationId xmlns:a16="http://schemas.microsoft.com/office/drawing/2014/main" id="{D89C56FD-6DC6-46A9-9294-715879E87E8C}"/>
              </a:ext>
            </a:extLst>
          </p:cNvPr>
          <p:cNvSpPr>
            <a:spLocks noChangeArrowheads="1"/>
          </p:cNvSpPr>
          <p:nvPr/>
        </p:nvSpPr>
        <p:spPr bwMode="auto">
          <a:xfrm>
            <a:off x="-152399" y="-408722"/>
            <a:ext cx="6858001" cy="309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1" tIns="45720" rIns="91441" bIns="45720" numCol="1" anchor="ctr" anchorCtr="0" compatLnSpc="1">
            <a:prstTxWarp prst="textNoShape">
              <a:avLst/>
            </a:prstTxWarp>
            <a:spAutoFit/>
          </a:bodyPr>
          <a:lstStyle/>
          <a:p>
            <a:pPr marL="0" marR="0" lvl="0" indent="0" algn="l" defTabSz="914393" rtl="0" eaLnBrk="1" fontAlgn="auto" latinLnBrk="0" hangingPunct="1">
              <a:lnSpc>
                <a:spcPct val="100000"/>
              </a:lnSpc>
              <a:spcBef>
                <a:spcPts val="0"/>
              </a:spcBef>
              <a:spcAft>
                <a:spcPts val="0"/>
              </a:spcAft>
              <a:buClrTx/>
              <a:buSzTx/>
              <a:buFontTx/>
              <a:buNone/>
              <a:tabLst/>
              <a:defRPr/>
            </a:pPr>
            <a:endParaRPr kumimoji="0" lang="en-US" sz="1411" b="0" i="0" u="none" strike="noStrike" kern="1200" cap="none" spc="0" normalizeH="0" baseline="0" noProof="0">
              <a:ln>
                <a:noFill/>
              </a:ln>
              <a:solidFill>
                <a:prstClr val="black"/>
              </a:solidFill>
              <a:effectLst/>
              <a:uLnTx/>
              <a:uFillTx/>
              <a:latin typeface="Consolas"/>
              <a:ea typeface="+mn-ea"/>
              <a:cs typeface="+mn-cs"/>
            </a:endParaRPr>
          </a:p>
        </p:txBody>
      </p:sp>
      <p:sp>
        <p:nvSpPr>
          <p:cNvPr id="6" name="Rectangle 5">
            <a:extLst>
              <a:ext uri="{FF2B5EF4-FFF2-40B4-BE49-F238E27FC236}">
                <a16:creationId xmlns:a16="http://schemas.microsoft.com/office/drawing/2014/main" id="{861FDABA-9B3D-429A-BA15-3CDE80976D37}"/>
              </a:ext>
            </a:extLst>
          </p:cNvPr>
          <p:cNvSpPr/>
          <p:nvPr/>
        </p:nvSpPr>
        <p:spPr>
          <a:xfrm>
            <a:off x="1432642" y="2359369"/>
            <a:ext cx="2327187" cy="3492751"/>
          </a:xfrm>
          <a:prstGeom prst="rect">
            <a:avLst/>
          </a:prstGeom>
        </p:spPr>
        <p:txBody>
          <a:bodyPr wrap="square">
            <a:spAutoFit/>
          </a:bodyPr>
          <a:lstStyle/>
          <a:p>
            <a:pPr marL="0" marR="0" lvl="0" indent="0" algn="l" defTabSz="914393" rtl="0" eaLnBrk="1" fontAlgn="auto" latinLnBrk="0" hangingPunct="1">
              <a:lnSpc>
                <a:spcPct val="150000"/>
              </a:lnSpc>
              <a:spcBef>
                <a:spcPts val="0"/>
              </a:spcBef>
              <a:spcAft>
                <a:spcPts val="800"/>
              </a:spcAft>
              <a:buClrTx/>
              <a:buSzTx/>
              <a:buFontTx/>
              <a:buNone/>
              <a:tabLst/>
              <a:defRPr/>
            </a:pPr>
            <a:endParaRPr kumimoji="0" lang="en-US" sz="18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4CC7"/>
                </a:solidFill>
                <a:effectLst/>
                <a:uLnTx/>
                <a:uFillTx/>
                <a:latin typeface="Times New Roman" panose="02020603050405020304" pitchFamily="18" charset="0"/>
                <a:ea typeface="+mn-ea"/>
                <a:cs typeface="Times New Roman" panose="02020603050405020304" pitchFamily="18" charset="0"/>
              </a:rPr>
              <a:t>Ngôi</a:t>
            </a:r>
            <a:r>
              <a:rPr kumimoji="0" lang="en-US" sz="18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rPr>
              <a:t> tr</a:t>
            </a:r>
            <a:r>
              <a:rPr kumimoji="0" lang="vi-VN" sz="18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rPr>
              <a:t>ư</a:t>
            </a:r>
            <a:r>
              <a:rPr kumimoji="0" lang="en-US" sz="1800" b="1" i="0" u="none" strike="noStrike" kern="1200" cap="none" spc="0" normalizeH="0" baseline="0" noProof="0" dirty="0" err="1">
                <a:ln>
                  <a:noFill/>
                </a:ln>
                <a:solidFill>
                  <a:srgbClr val="004CC7"/>
                </a:solidFill>
                <a:effectLst/>
                <a:uLnTx/>
                <a:uFillTx/>
                <a:latin typeface="Times New Roman" panose="02020603050405020304" pitchFamily="18" charset="0"/>
                <a:ea typeface="+mn-ea"/>
                <a:cs typeface="Times New Roman" panose="02020603050405020304" pitchFamily="18" charset="0"/>
              </a:rPr>
              <a:t>ờng</a:t>
            </a:r>
            <a:r>
              <a:rPr kumimoji="0" lang="en-US" sz="18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4CC7"/>
                </a:solidFill>
                <a:effectLst/>
                <a:uLnTx/>
                <a:uFillTx/>
                <a:latin typeface="Times New Roman" panose="02020603050405020304" pitchFamily="18" charset="0"/>
                <a:ea typeface="+mn-ea"/>
                <a:cs typeface="Times New Roman" panose="02020603050405020304" pitchFamily="18" charset="0"/>
              </a:rPr>
              <a:t>của</a:t>
            </a:r>
            <a:r>
              <a:rPr kumimoji="0" lang="en-US" sz="18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4CC7"/>
                </a:solidFill>
                <a:effectLst/>
                <a:uLnTx/>
                <a:uFillTx/>
                <a:latin typeface="Times New Roman" panose="02020603050405020304" pitchFamily="18" charset="0"/>
                <a:ea typeface="+mn-ea"/>
                <a:cs typeface="Times New Roman" panose="02020603050405020304" pitchFamily="18" charset="0"/>
              </a:rPr>
              <a:t>em</a:t>
            </a:r>
            <a:endParaRPr kumimoji="0" lang="en-US" sz="18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4CC7"/>
                </a:solidFill>
                <a:effectLst/>
                <a:uLnTx/>
                <a:uFillTx/>
                <a:latin typeface="Times New Roman" panose="02020603050405020304" pitchFamily="18" charset="0"/>
                <a:ea typeface="+mn-ea"/>
                <a:cs typeface="Times New Roman" panose="02020603050405020304" pitchFamily="18" charset="0"/>
              </a:rPr>
              <a:t>Thầy</a:t>
            </a:r>
            <a:r>
              <a:rPr kumimoji="0" lang="en-US" sz="18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4CC7"/>
                </a:solidFill>
                <a:effectLst/>
                <a:uLnTx/>
                <a:uFillTx/>
                <a:latin typeface="Times New Roman" panose="02020603050405020304" pitchFamily="18" charset="0"/>
                <a:ea typeface="+mn-ea"/>
                <a:cs typeface="Times New Roman" panose="02020603050405020304" pitchFamily="18" charset="0"/>
              </a:rPr>
              <a:t>cô</a:t>
            </a:r>
            <a:r>
              <a:rPr kumimoji="0" lang="en-US" sz="18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4CC7"/>
                </a:solidFill>
                <a:effectLst/>
                <a:uLnTx/>
                <a:uFillTx/>
                <a:latin typeface="Times New Roman" panose="02020603050405020304" pitchFamily="18" charset="0"/>
                <a:ea typeface="+mn-ea"/>
                <a:cs typeface="Times New Roman" panose="02020603050405020304" pitchFamily="18" charset="0"/>
              </a:rPr>
              <a:t>là</a:t>
            </a:r>
            <a:r>
              <a:rPr kumimoji="0" lang="en-US" sz="18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4CC7"/>
                </a:solidFill>
                <a:effectLst/>
                <a:uLnTx/>
                <a:uFillTx/>
                <a:latin typeface="Times New Roman" panose="02020603050405020304" pitchFamily="18" charset="0"/>
                <a:ea typeface="+mn-ea"/>
                <a:cs typeface="Times New Roman" panose="02020603050405020304" pitchFamily="18" charset="0"/>
              </a:rPr>
              <a:t>bố</a:t>
            </a:r>
            <a:r>
              <a:rPr kumimoji="0" lang="en-US" sz="18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4CC7"/>
                </a:solidFill>
                <a:effectLst/>
                <a:uLnTx/>
                <a:uFillTx/>
                <a:latin typeface="Times New Roman" panose="02020603050405020304" pitchFamily="18" charset="0"/>
                <a:ea typeface="+mn-ea"/>
                <a:cs typeface="Times New Roman" panose="02020603050405020304" pitchFamily="18" charset="0"/>
              </a:rPr>
              <a:t>mẹ</a:t>
            </a:r>
            <a:endParaRPr kumimoji="0" lang="en-US" sz="18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4CC7"/>
                </a:solidFill>
                <a:effectLst/>
                <a:uLnTx/>
                <a:uFillTx/>
                <a:latin typeface="Times New Roman" panose="02020603050405020304" pitchFamily="18" charset="0"/>
                <a:ea typeface="+mn-ea"/>
                <a:cs typeface="Times New Roman" panose="02020603050405020304" pitchFamily="18" charset="0"/>
              </a:rPr>
              <a:t>Biết</a:t>
            </a:r>
            <a:r>
              <a:rPr kumimoji="0" lang="en-US" sz="18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rPr>
              <a:t> bao </a:t>
            </a:r>
            <a:r>
              <a:rPr kumimoji="0" lang="en-US" sz="1800" b="1" i="0" u="none" strike="noStrike" kern="1200" cap="none" spc="0" normalizeH="0" baseline="0" noProof="0" dirty="0" err="1">
                <a:ln>
                  <a:noFill/>
                </a:ln>
                <a:solidFill>
                  <a:srgbClr val="004CC7"/>
                </a:solidFill>
                <a:effectLst/>
                <a:uLnTx/>
                <a:uFillTx/>
                <a:latin typeface="Times New Roman" panose="02020603050405020304" pitchFamily="18" charset="0"/>
                <a:ea typeface="+mn-ea"/>
                <a:cs typeface="Times New Roman" panose="02020603050405020304" pitchFamily="18" charset="0"/>
              </a:rPr>
              <a:t>bạn</a:t>
            </a:r>
            <a:r>
              <a:rPr kumimoji="0" lang="en-US" sz="18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4CC7"/>
                </a:solidFill>
                <a:effectLst/>
                <a:uLnTx/>
                <a:uFillTx/>
                <a:latin typeface="Times New Roman" panose="02020603050405020304" pitchFamily="18" charset="0"/>
                <a:ea typeface="+mn-ea"/>
                <a:cs typeface="Times New Roman" panose="02020603050405020304" pitchFamily="18" charset="0"/>
              </a:rPr>
              <a:t>bè</a:t>
            </a:r>
            <a:endParaRPr kumimoji="0" lang="en-US" sz="18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4CC7"/>
                </a:solidFill>
                <a:effectLst/>
                <a:uLnTx/>
                <a:uFillTx/>
                <a:latin typeface="Times New Roman" panose="02020603050405020304" pitchFamily="18" charset="0"/>
                <a:ea typeface="+mn-ea"/>
                <a:cs typeface="Times New Roman" panose="02020603050405020304" pitchFamily="18" charset="0"/>
              </a:rPr>
              <a:t>Vui</a:t>
            </a:r>
            <a:r>
              <a:rPr kumimoji="0" lang="en-US" sz="18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4CC7"/>
                </a:solidFill>
                <a:effectLst/>
                <a:uLnTx/>
                <a:uFillTx/>
                <a:latin typeface="Times New Roman" panose="02020603050405020304" pitchFamily="18" charset="0"/>
                <a:ea typeface="+mn-ea"/>
                <a:cs typeface="Times New Roman" panose="02020603050405020304" pitchFamily="18" charset="0"/>
              </a:rPr>
              <a:t>vẻ</a:t>
            </a:r>
            <a:r>
              <a:rPr kumimoji="0" lang="en-US" sz="18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4CC7"/>
                </a:solidFill>
                <a:effectLst/>
                <a:uLnTx/>
                <a:uFillTx/>
                <a:latin typeface="Times New Roman" panose="02020603050405020304" pitchFamily="18" charset="0"/>
                <a:ea typeface="+mn-ea"/>
                <a:cs typeface="Times New Roman" panose="02020603050405020304" pitchFamily="18" charset="0"/>
              </a:rPr>
              <a:t>học</a:t>
            </a:r>
            <a:r>
              <a:rPr kumimoji="0" lang="en-US" sz="18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4CC7"/>
                </a:solidFill>
                <a:effectLst/>
                <a:uLnTx/>
                <a:uFillTx/>
                <a:latin typeface="Times New Roman" panose="02020603050405020304" pitchFamily="18" charset="0"/>
                <a:ea typeface="+mn-ea"/>
                <a:cs typeface="Times New Roman" panose="02020603050405020304" pitchFamily="18" charset="0"/>
              </a:rPr>
              <a:t>bài</a:t>
            </a:r>
            <a:r>
              <a:rPr kumimoji="0" lang="en-US" sz="18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393" rtl="0" eaLnBrk="1" fontAlgn="auto" latinLnBrk="0" hangingPunct="1">
              <a:lnSpc>
                <a:spcPct val="15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4CC7"/>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sz="1800" b="1" i="0" u="none" strike="noStrike" kern="1200" cap="none" spc="0" normalizeH="0" baseline="0" noProof="0" dirty="0">
              <a:ln>
                <a:noFill/>
              </a:ln>
              <a:solidFill>
                <a:srgbClr val="004CC7"/>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Rectangle 9">
            <a:extLst>
              <a:ext uri="{FF2B5EF4-FFF2-40B4-BE49-F238E27FC236}">
                <a16:creationId xmlns:a16="http://schemas.microsoft.com/office/drawing/2014/main" id="{F41D3A8E-FADB-492F-980B-361D17BA2474}"/>
              </a:ext>
            </a:extLst>
          </p:cNvPr>
          <p:cNvSpPr/>
          <p:nvPr/>
        </p:nvSpPr>
        <p:spPr>
          <a:xfrm>
            <a:off x="3429000" y="3780519"/>
            <a:ext cx="3549748" cy="3080523"/>
          </a:xfrm>
          <a:prstGeom prst="rect">
            <a:avLst/>
          </a:prstGeom>
        </p:spPr>
        <p:txBody>
          <a:bodyPr wrap="square">
            <a:spAutoFit/>
          </a:bodyPr>
          <a:lstStyle/>
          <a:p>
            <a:pPr marL="0" marR="0" lvl="0" indent="0" algn="l" defTabSz="914393" rtl="0" eaLnBrk="1" fontAlgn="auto" latinLnBrk="0" hangingPunct="1">
              <a:lnSpc>
                <a:spcPct val="150000"/>
              </a:lnSpc>
              <a:spcBef>
                <a:spcPts val="0"/>
              </a:spcBef>
              <a:spcAft>
                <a:spcPts val="800"/>
              </a:spcAft>
              <a:buClrTx/>
              <a:buSzTx/>
              <a:buFontTx/>
              <a:buNone/>
              <a:tabLst/>
              <a:defRPr/>
            </a:pPr>
            <a:endParaRPr kumimoji="0" lang="en-US" sz="18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4CC7"/>
                </a:solidFill>
                <a:effectLst/>
                <a:uLnTx/>
                <a:uFillTx/>
                <a:latin typeface="Times New Roman" panose="02020603050405020304" pitchFamily="18" charset="0"/>
                <a:ea typeface="+mn-ea"/>
                <a:cs typeface="Times New Roman" panose="02020603050405020304" pitchFamily="18" charset="0"/>
              </a:rPr>
              <a:t>Ngôi</a:t>
            </a:r>
            <a:r>
              <a:rPr kumimoji="0" lang="en-US" sz="18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rPr>
              <a:t> tr</a:t>
            </a:r>
            <a:r>
              <a:rPr kumimoji="0" lang="vi-VN" sz="18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rPr>
              <a:t>ư</a:t>
            </a:r>
            <a:r>
              <a:rPr kumimoji="0" lang="en-US" sz="1800" b="1" i="0" u="none" strike="noStrike" kern="1200" cap="none" spc="0" normalizeH="0" baseline="0" noProof="0" dirty="0" err="1">
                <a:ln>
                  <a:noFill/>
                </a:ln>
                <a:solidFill>
                  <a:srgbClr val="004CC7"/>
                </a:solidFill>
                <a:effectLst/>
                <a:uLnTx/>
                <a:uFillTx/>
                <a:latin typeface="Times New Roman" panose="02020603050405020304" pitchFamily="18" charset="0"/>
                <a:ea typeface="+mn-ea"/>
                <a:cs typeface="Times New Roman" panose="02020603050405020304" pitchFamily="18" charset="0"/>
              </a:rPr>
              <a:t>ờng</a:t>
            </a:r>
            <a:r>
              <a:rPr kumimoji="0" lang="en-US" sz="18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4CC7"/>
                </a:solidFill>
                <a:effectLst/>
                <a:uLnTx/>
                <a:uFillTx/>
                <a:latin typeface="Times New Roman" panose="02020603050405020304" pitchFamily="18" charset="0"/>
                <a:ea typeface="+mn-ea"/>
                <a:cs typeface="Times New Roman" panose="02020603050405020304" pitchFamily="18" charset="0"/>
              </a:rPr>
              <a:t>của</a:t>
            </a:r>
            <a:r>
              <a:rPr kumimoji="0" lang="en-US" sz="18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4CC7"/>
                </a:solidFill>
                <a:effectLst/>
                <a:uLnTx/>
                <a:uFillTx/>
                <a:latin typeface="Times New Roman" panose="02020603050405020304" pitchFamily="18" charset="0"/>
                <a:ea typeface="+mn-ea"/>
                <a:cs typeface="Times New Roman" panose="02020603050405020304" pitchFamily="18" charset="0"/>
              </a:rPr>
              <a:t>em</a:t>
            </a:r>
            <a:endParaRPr kumimoji="0" lang="en-US" sz="18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4CC7"/>
                </a:solidFill>
                <a:effectLst/>
                <a:uLnTx/>
                <a:uFillTx/>
                <a:latin typeface="Times New Roman" panose="02020603050405020304" pitchFamily="18" charset="0"/>
                <a:ea typeface="+mn-ea"/>
                <a:cs typeface="Times New Roman" panose="02020603050405020304" pitchFamily="18" charset="0"/>
              </a:rPr>
              <a:t>Bạn</a:t>
            </a:r>
            <a:r>
              <a:rPr kumimoji="0" lang="en-US" sz="18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4CC7"/>
                </a:solidFill>
                <a:effectLst/>
                <a:uLnTx/>
                <a:uFillTx/>
                <a:latin typeface="Times New Roman" panose="02020603050405020304" pitchFamily="18" charset="0"/>
                <a:ea typeface="+mn-ea"/>
                <a:cs typeface="Times New Roman" panose="02020603050405020304" pitchFamily="18" charset="0"/>
              </a:rPr>
              <a:t>bè</a:t>
            </a:r>
            <a:r>
              <a:rPr kumimoji="0" lang="en-US" sz="18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4CC7"/>
                </a:solidFill>
                <a:effectLst/>
                <a:uLnTx/>
                <a:uFillTx/>
                <a:latin typeface="Times New Roman" panose="02020603050405020304" pitchFamily="18" charset="0"/>
                <a:ea typeface="+mn-ea"/>
                <a:cs typeface="Times New Roman" panose="02020603050405020304" pitchFamily="18" charset="0"/>
              </a:rPr>
              <a:t>thân</a:t>
            </a:r>
            <a:r>
              <a:rPr kumimoji="0" lang="en-US" sz="18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4CC7"/>
                </a:solidFill>
                <a:effectLst/>
                <a:uLnTx/>
                <a:uFillTx/>
                <a:latin typeface="Times New Roman" panose="02020603050405020304" pitchFamily="18" charset="0"/>
                <a:ea typeface="+mn-ea"/>
                <a:cs typeface="Times New Roman" panose="02020603050405020304" pitchFamily="18" charset="0"/>
              </a:rPr>
              <a:t>thiết</a:t>
            </a:r>
            <a:endParaRPr kumimoji="0" lang="en-US" sz="18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4CC7"/>
                </a:solidFill>
                <a:effectLst/>
                <a:uLnTx/>
                <a:uFillTx/>
                <a:latin typeface="Times New Roman" panose="02020603050405020304" pitchFamily="18" charset="0"/>
                <a:ea typeface="+mn-ea"/>
                <a:cs typeface="Times New Roman" panose="02020603050405020304" pitchFamily="18" charset="0"/>
              </a:rPr>
              <a:t>Thầy</a:t>
            </a:r>
            <a:r>
              <a:rPr kumimoji="0" lang="en-US" sz="18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4CC7"/>
                </a:solidFill>
                <a:effectLst/>
                <a:uLnTx/>
                <a:uFillTx/>
                <a:latin typeface="Times New Roman" panose="02020603050405020304" pitchFamily="18" charset="0"/>
                <a:ea typeface="+mn-ea"/>
                <a:cs typeface="Times New Roman" panose="02020603050405020304" pitchFamily="18" charset="0"/>
              </a:rPr>
              <a:t>cô</a:t>
            </a:r>
            <a:r>
              <a:rPr kumimoji="0" lang="en-US" sz="18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4CC7"/>
                </a:solidFill>
                <a:effectLst/>
                <a:uLnTx/>
                <a:uFillTx/>
                <a:latin typeface="Times New Roman" panose="02020603050405020304" pitchFamily="18" charset="0"/>
                <a:ea typeface="+mn-ea"/>
                <a:cs typeface="Times New Roman" panose="02020603050405020304" pitchFamily="18" charset="0"/>
              </a:rPr>
              <a:t>hiền</a:t>
            </a:r>
            <a:r>
              <a:rPr kumimoji="0" lang="en-US" sz="18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4CC7"/>
                </a:solidFill>
                <a:effectLst/>
                <a:uLnTx/>
                <a:uFillTx/>
                <a:latin typeface="Times New Roman" panose="02020603050405020304" pitchFamily="18" charset="0"/>
                <a:ea typeface="+mn-ea"/>
                <a:cs typeface="Times New Roman" panose="02020603050405020304" pitchFamily="18" charset="0"/>
              </a:rPr>
              <a:t>lành</a:t>
            </a:r>
            <a:endParaRPr kumimoji="0" lang="en-US" sz="18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4CC7"/>
                </a:solidFill>
                <a:effectLst/>
                <a:uLnTx/>
                <a:uFillTx/>
                <a:latin typeface="Times New Roman" panose="02020603050405020304" pitchFamily="18" charset="0"/>
                <a:ea typeface="+mn-ea"/>
                <a:cs typeface="Times New Roman" panose="02020603050405020304" pitchFamily="18" charset="0"/>
              </a:rPr>
              <a:t>Chăm</a:t>
            </a:r>
            <a:r>
              <a:rPr kumimoji="0" lang="en-US" sz="18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rPr>
              <a:t> lo </a:t>
            </a:r>
            <a:r>
              <a:rPr kumimoji="0" lang="en-US" sz="1800" b="1" i="0" u="none" strike="noStrike" kern="1200" cap="none" spc="0" normalizeH="0" baseline="0" noProof="0" dirty="0" err="1">
                <a:ln>
                  <a:noFill/>
                </a:ln>
                <a:solidFill>
                  <a:srgbClr val="004CC7"/>
                </a:solidFill>
                <a:effectLst/>
                <a:uLnTx/>
                <a:uFillTx/>
                <a:latin typeface="Times New Roman" panose="02020603050405020304" pitchFamily="18" charset="0"/>
                <a:ea typeface="+mn-ea"/>
                <a:cs typeface="Times New Roman" panose="02020603050405020304" pitchFamily="18" charset="0"/>
              </a:rPr>
              <a:t>dạy</a:t>
            </a:r>
            <a:r>
              <a:rPr kumimoji="0" lang="en-US" sz="18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4CC7"/>
                </a:solidFill>
                <a:effectLst/>
                <a:uLnTx/>
                <a:uFillTx/>
                <a:latin typeface="Times New Roman" panose="02020603050405020304" pitchFamily="18" charset="0"/>
                <a:ea typeface="+mn-ea"/>
                <a:cs typeface="Times New Roman" panose="02020603050405020304" pitchFamily="18" charset="0"/>
              </a:rPr>
              <a:t>dỗ</a:t>
            </a:r>
            <a:endParaRPr kumimoji="0" lang="en-US" sz="18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4CC7"/>
                </a:solidFill>
                <a:effectLst/>
                <a:uLnTx/>
                <a:uFillTx/>
                <a:latin typeface="Times New Roman" panose="02020603050405020304" pitchFamily="18" charset="0"/>
                <a:ea typeface="+mn-ea"/>
                <a:cs typeface="Times New Roman" panose="02020603050405020304" pitchFamily="18" charset="0"/>
              </a:rPr>
              <a:t>Em</a:t>
            </a:r>
            <a:r>
              <a:rPr kumimoji="0" lang="en-US" sz="18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4CC7"/>
                </a:solidFill>
                <a:effectLst/>
                <a:uLnTx/>
                <a:uFillTx/>
                <a:latin typeface="Times New Roman" panose="02020603050405020304" pitchFamily="18" charset="0"/>
                <a:ea typeface="+mn-ea"/>
                <a:cs typeface="Times New Roman" panose="02020603050405020304" pitchFamily="18" charset="0"/>
              </a:rPr>
              <a:t>yêu</a:t>
            </a:r>
            <a:r>
              <a:rPr kumimoji="0" lang="en-US" sz="18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rPr>
              <a:t> tr</a:t>
            </a:r>
            <a:r>
              <a:rPr kumimoji="0" lang="vi-VN" sz="18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rPr>
              <a:t>ư</a:t>
            </a:r>
            <a:r>
              <a:rPr kumimoji="0" lang="en-US" sz="1800" b="1" i="0" u="none" strike="noStrike" kern="1200" cap="none" spc="0" normalizeH="0" baseline="0" noProof="0" dirty="0" err="1">
                <a:ln>
                  <a:noFill/>
                </a:ln>
                <a:solidFill>
                  <a:srgbClr val="004CC7"/>
                </a:solidFill>
                <a:effectLst/>
                <a:uLnTx/>
                <a:uFillTx/>
                <a:latin typeface="Times New Roman" panose="02020603050405020304" pitchFamily="18" charset="0"/>
                <a:ea typeface="+mn-ea"/>
                <a:cs typeface="Times New Roman" panose="02020603050405020304" pitchFamily="18" charset="0"/>
              </a:rPr>
              <a:t>ờng</a:t>
            </a:r>
            <a:r>
              <a:rPr kumimoji="0" lang="en-US" sz="18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4CC7"/>
                </a:solidFill>
                <a:effectLst/>
                <a:uLnTx/>
                <a:uFillTx/>
                <a:latin typeface="Times New Roman" panose="02020603050405020304" pitchFamily="18" charset="0"/>
                <a:ea typeface="+mn-ea"/>
                <a:cs typeface="Times New Roman" panose="02020603050405020304" pitchFamily="18" charset="0"/>
              </a:rPr>
              <a:t>em</a:t>
            </a:r>
            <a:r>
              <a:rPr kumimoji="0" lang="en-US" sz="1800" b="1" i="0" u="none" strike="noStrike" kern="1200" cap="none" spc="0" normalizeH="0" baseline="0" noProof="0" dirty="0">
                <a:ln>
                  <a:noFill/>
                </a:ln>
                <a:solidFill>
                  <a:srgbClr val="004CC7"/>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smtClean="0">
                <a:ln>
                  <a:noFill/>
                </a:ln>
                <a:solidFill>
                  <a:srgbClr val="004CC7"/>
                </a:solidFill>
                <a:effectLst/>
                <a:uLnTx/>
                <a:uFillTx/>
                <a:latin typeface="Times New Roman" panose="02020603050405020304" pitchFamily="18" charset="0"/>
                <a:ea typeface="Calibri" panose="020F0502020204030204" pitchFamily="34" charset="0"/>
                <a:cs typeface="Times New Roman" panose="02020603050405020304" pitchFamily="18" charset="0"/>
              </a:rPr>
              <a:t>          Tác </a:t>
            </a:r>
            <a:r>
              <a:rPr kumimoji="0" lang="en-US" sz="1800" b="1" i="0" u="none" strike="noStrike" kern="1200" cap="none" spc="0" normalizeH="0" baseline="0" noProof="0" dirty="0" err="1">
                <a:ln>
                  <a:noFill/>
                </a:ln>
                <a:solidFill>
                  <a:srgbClr val="004CC7"/>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a:t>
            </a:r>
            <a:r>
              <a:rPr kumimoji="0" lang="en-US" sz="1800" b="1" i="0" u="none" strike="noStrike" kern="1200" cap="none" spc="0" normalizeH="0" baseline="0" noProof="0" dirty="0">
                <a:ln>
                  <a:noFill/>
                </a:ln>
                <a:solidFill>
                  <a:srgbClr val="004CC7"/>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1" i="0" u="none" strike="noStrike" kern="1200" cap="none" spc="0" normalizeH="0" baseline="0" noProof="0" dirty="0" err="1">
                <a:ln>
                  <a:noFill/>
                </a:ln>
                <a:solidFill>
                  <a:srgbClr val="004CC7"/>
                </a:solidFill>
                <a:effectLst/>
                <a:uLnTx/>
                <a:uFillTx/>
                <a:latin typeface="Times New Roman" panose="02020603050405020304" pitchFamily="18" charset="0"/>
                <a:ea typeface="Calibri" panose="020F0502020204030204" pitchFamily="34" charset="0"/>
                <a:cs typeface="Times New Roman" panose="02020603050405020304" pitchFamily="18" charset="0"/>
              </a:rPr>
              <a:t>Khôi</a:t>
            </a:r>
            <a:r>
              <a:rPr kumimoji="0" lang="en-US" sz="1800" b="1" i="0" u="none" strike="noStrike" kern="1200" cap="none" spc="0" normalizeH="0" baseline="0" noProof="0" dirty="0">
                <a:ln>
                  <a:noFill/>
                </a:ln>
                <a:solidFill>
                  <a:srgbClr val="004CC7"/>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1" i="0" u="none" strike="noStrike" kern="1200" cap="none" spc="0" normalizeH="0" baseline="0" noProof="0" dirty="0" err="1">
                <a:ln>
                  <a:noFill/>
                </a:ln>
                <a:solidFill>
                  <a:srgbClr val="004CC7"/>
                </a:solidFill>
                <a:effectLst/>
                <a:uLnTx/>
                <a:uFillTx/>
                <a:latin typeface="Times New Roman" panose="02020603050405020304" pitchFamily="18" charset="0"/>
                <a:ea typeface="Calibri" panose="020F0502020204030204" pitchFamily="34" charset="0"/>
                <a:cs typeface="Times New Roman" panose="02020603050405020304" pitchFamily="18" charset="0"/>
              </a:rPr>
              <a:t>Nguyên</a:t>
            </a:r>
            <a:endParaRPr kumimoji="0" lang="en-US" sz="1800" b="1" i="0" u="none" strike="noStrike" kern="1200" cap="none" spc="0" normalizeH="0" baseline="0" noProof="0" dirty="0">
              <a:ln>
                <a:noFill/>
              </a:ln>
              <a:solidFill>
                <a:srgbClr val="004CC7"/>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 name="Rectangle 10">
            <a:extLst>
              <a:ext uri="{FF2B5EF4-FFF2-40B4-BE49-F238E27FC236}">
                <a16:creationId xmlns:a16="http://schemas.microsoft.com/office/drawing/2014/main" id="{BF14F41E-8748-446A-B328-173656DB37AB}"/>
              </a:ext>
            </a:extLst>
          </p:cNvPr>
          <p:cNvSpPr/>
          <p:nvPr/>
        </p:nvSpPr>
        <p:spPr>
          <a:xfrm>
            <a:off x="1553390" y="2000137"/>
            <a:ext cx="3751220" cy="718466"/>
          </a:xfrm>
          <a:prstGeom prst="rect">
            <a:avLst/>
          </a:prstGeom>
        </p:spPr>
        <p:txBody>
          <a:bodyPr wrap="none">
            <a:spAutoFit/>
          </a:bodyPr>
          <a:lstStyle/>
          <a:p>
            <a:pPr marL="0" marR="0" lvl="0" indent="0" algn="ctr" defTabSz="914393" rtl="0" eaLnBrk="1" fontAlgn="auto" latinLnBrk="0" hangingPunct="1">
              <a:lnSpc>
                <a:spcPct val="2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CC613"/>
                </a:solidFill>
                <a:effectLst/>
                <a:uLnTx/>
                <a:uFillTx/>
                <a:latin typeface="Times New Roman" panose="02020603050405020304" pitchFamily="18" charset="0"/>
                <a:ea typeface="+mn-ea"/>
                <a:cs typeface="Times New Roman" panose="02020603050405020304" pitchFamily="18" charset="0"/>
              </a:rPr>
              <a:t>NGÔI TR</a:t>
            </a:r>
            <a:r>
              <a:rPr kumimoji="0" lang="vi-VN" sz="2400" b="1" i="0" u="none" strike="noStrike" kern="1200" cap="none" spc="0" normalizeH="0" baseline="0" noProof="0" dirty="0">
                <a:ln>
                  <a:noFill/>
                </a:ln>
                <a:solidFill>
                  <a:srgbClr val="FCC613"/>
                </a:solidFill>
                <a:effectLst/>
                <a:uLnTx/>
                <a:uFillTx/>
                <a:latin typeface="Times New Roman" panose="02020603050405020304" pitchFamily="18" charset="0"/>
                <a:ea typeface="+mn-ea"/>
                <a:cs typeface="Times New Roman" panose="02020603050405020304" pitchFamily="18" charset="0"/>
              </a:rPr>
              <a:t>Ư</a:t>
            </a:r>
            <a:r>
              <a:rPr kumimoji="0" lang="en-US" sz="2400" b="1" i="0" u="none" strike="noStrike" kern="1200" cap="none" spc="0" normalizeH="0" baseline="0" noProof="0" dirty="0">
                <a:ln>
                  <a:noFill/>
                </a:ln>
                <a:solidFill>
                  <a:srgbClr val="FCC613"/>
                </a:solidFill>
                <a:effectLst/>
                <a:uLnTx/>
                <a:uFillTx/>
                <a:latin typeface="Times New Roman" panose="02020603050405020304" pitchFamily="18" charset="0"/>
                <a:ea typeface="+mn-ea"/>
                <a:cs typeface="Times New Roman" panose="02020603050405020304" pitchFamily="18" charset="0"/>
              </a:rPr>
              <a:t>ỜNG CỦA EM</a:t>
            </a: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6743" y="4953000"/>
            <a:ext cx="2191509" cy="1643632"/>
          </a:xfrm>
          <a:prstGeom prst="rect">
            <a:avLst/>
          </a:prstGeom>
        </p:spPr>
      </p:pic>
    </p:spTree>
    <p:extLst>
      <p:ext uri="{BB962C8B-B14F-4D97-AF65-F5344CB8AC3E}">
        <p14:creationId xmlns:p14="http://schemas.microsoft.com/office/powerpoint/2010/main" val="362329386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858000" cy="9803071"/>
          </a:xfrm>
          <a:prstGeom prst="rect">
            <a:avLst/>
          </a:prstGeom>
        </p:spPr>
      </p:pic>
      <p:sp>
        <p:nvSpPr>
          <p:cNvPr id="5" name="Rectangle 3">
            <a:extLst>
              <a:ext uri="{FF2B5EF4-FFF2-40B4-BE49-F238E27FC236}">
                <a16:creationId xmlns:a16="http://schemas.microsoft.com/office/drawing/2014/main" id="{D89C56FD-6DC6-46A9-9294-715879E87E8C}"/>
              </a:ext>
            </a:extLst>
          </p:cNvPr>
          <p:cNvSpPr>
            <a:spLocks noChangeArrowheads="1"/>
          </p:cNvSpPr>
          <p:nvPr/>
        </p:nvSpPr>
        <p:spPr bwMode="auto">
          <a:xfrm>
            <a:off x="-152399" y="-408722"/>
            <a:ext cx="6858001" cy="309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1" tIns="45720" rIns="91441" bIns="45720" numCol="1" anchor="ctr" anchorCtr="0" compatLnSpc="1">
            <a:prstTxWarp prst="textNoShape">
              <a:avLst/>
            </a:prstTxWarp>
            <a:spAutoFit/>
          </a:bodyPr>
          <a:lstStyle/>
          <a:p>
            <a:pPr marL="0" marR="0" lvl="0" indent="0" algn="l" defTabSz="914393" rtl="0" eaLnBrk="1" fontAlgn="auto" latinLnBrk="0" hangingPunct="1">
              <a:lnSpc>
                <a:spcPct val="100000"/>
              </a:lnSpc>
              <a:spcBef>
                <a:spcPts val="0"/>
              </a:spcBef>
              <a:spcAft>
                <a:spcPts val="0"/>
              </a:spcAft>
              <a:buClrTx/>
              <a:buSzTx/>
              <a:buFontTx/>
              <a:buNone/>
              <a:tabLst/>
              <a:defRPr/>
            </a:pPr>
            <a:endParaRPr kumimoji="0" lang="en-US" sz="1411" b="0" i="0" u="none" strike="noStrike" kern="1200" cap="none" spc="0" normalizeH="0" baseline="0" noProof="0">
              <a:ln>
                <a:noFill/>
              </a:ln>
              <a:solidFill>
                <a:prstClr val="black"/>
              </a:solidFill>
              <a:effectLst/>
              <a:uLnTx/>
              <a:uFillTx/>
              <a:latin typeface="Consolas"/>
              <a:ea typeface="+mn-ea"/>
              <a:cs typeface="+mn-cs"/>
            </a:endParaRPr>
          </a:p>
        </p:txBody>
      </p:sp>
      <p:sp>
        <p:nvSpPr>
          <p:cNvPr id="6" name="Rectangle 5">
            <a:extLst>
              <a:ext uri="{FF2B5EF4-FFF2-40B4-BE49-F238E27FC236}">
                <a16:creationId xmlns:a16="http://schemas.microsoft.com/office/drawing/2014/main" id="{861FDABA-9B3D-429A-BA15-3CDE80976D37}"/>
              </a:ext>
            </a:extLst>
          </p:cNvPr>
          <p:cNvSpPr/>
          <p:nvPr/>
        </p:nvSpPr>
        <p:spPr>
          <a:xfrm>
            <a:off x="780302" y="823692"/>
            <a:ext cx="4191842" cy="1164421"/>
          </a:xfrm>
          <a:prstGeom prst="rect">
            <a:avLst/>
          </a:prstGeom>
        </p:spPr>
        <p:txBody>
          <a:bodyPr wrap="square">
            <a:spAutoFit/>
          </a:bodyPr>
          <a:lstStyle/>
          <a:p>
            <a:pPr marL="0" marR="0" lvl="0" indent="0" algn="l" defTabSz="914393" rtl="0" eaLnBrk="1" fontAlgn="auto" latinLnBrk="0" hangingPunct="1">
              <a:lnSpc>
                <a:spcPct val="150000"/>
              </a:lnSpc>
              <a:spcBef>
                <a:spcPts val="0"/>
              </a:spcBef>
              <a:spcAft>
                <a:spcPts val="800"/>
              </a:spcAft>
              <a:buClrTx/>
              <a:buSzTx/>
              <a:buFontTx/>
              <a:buNone/>
              <a:tabLst/>
              <a:defRPr/>
            </a:pPr>
            <a:r>
              <a:rPr kumimoji="0" lang="en-US" sz="1400" b="1" i="1" u="none" strike="noStrike" kern="1200" cap="none" spc="0" normalizeH="0" baseline="0" noProof="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Viết về bạn Khang A – một người bạn đã chuyển vào Sài Gòn sinh sống vào năm học lớp 5.</a:t>
            </a:r>
            <a:endPar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400" b="1" i="1" u="none" strike="noStrike" kern="1200" cap="none" spc="0" normalizeH="0" baseline="0" noProof="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sz="1400" b="1" i="1"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861FDABA-9B3D-429A-BA15-3CDE80976D37}"/>
              </a:ext>
            </a:extLst>
          </p:cNvPr>
          <p:cNvSpPr/>
          <p:nvPr/>
        </p:nvSpPr>
        <p:spPr>
          <a:xfrm>
            <a:off x="577866" y="1867931"/>
            <a:ext cx="5860004" cy="5078313"/>
          </a:xfrm>
          <a:prstGeom prst="rect">
            <a:avLst/>
          </a:prstGeom>
        </p:spPr>
        <p:txBody>
          <a:bodyPr wrap="square">
            <a:spAutoFit/>
          </a:bodyPr>
          <a:lstStyle/>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a:ln>
                  <a:noFill/>
                </a:ln>
                <a:solidFill>
                  <a:srgbClr val="7030A0"/>
                </a:solidFill>
                <a:effectLst/>
                <a:uLnTx/>
                <a:uFillTx/>
                <a:latin typeface="Times New Roman" panose="02020603050405020304" pitchFamily="18" charset="0"/>
                <a:ea typeface="+mn-ea"/>
                <a:cs typeface="Times New Roman" panose="02020603050405020304" pitchFamily="18" charset="0"/>
              </a:rPr>
              <a:t>Trong </a:t>
            </a:r>
            <a:r>
              <a:rPr kumimoji="0" lang="en-US" sz="1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lớp</a:t>
            </a:r>
            <a:r>
              <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của</a:t>
            </a:r>
            <a:r>
              <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em</a:t>
            </a:r>
            <a:endPar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Có</a:t>
            </a:r>
            <a:r>
              <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bạn</a:t>
            </a:r>
            <a:r>
              <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Minh </a:t>
            </a:r>
            <a:r>
              <a:rPr kumimoji="0" lang="en-US" sz="1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Khang</a:t>
            </a:r>
            <a:endPar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Bạn</a:t>
            </a:r>
            <a:r>
              <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ấy</a:t>
            </a:r>
            <a:r>
              <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tuy</a:t>
            </a:r>
            <a:r>
              <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nghịch</a:t>
            </a:r>
            <a:endPar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Nhưng</a:t>
            </a:r>
            <a:r>
              <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lại</a:t>
            </a:r>
            <a:r>
              <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thông</a:t>
            </a:r>
            <a:r>
              <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minh</a:t>
            </a:r>
            <a:endPar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Bạn</a:t>
            </a:r>
            <a:r>
              <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sắp</a:t>
            </a:r>
            <a:r>
              <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chuyển</a:t>
            </a:r>
            <a:r>
              <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đi</a:t>
            </a:r>
            <a:endPar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Ai </a:t>
            </a:r>
            <a:r>
              <a:rPr kumimoji="0" lang="en-US" sz="1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cũng</a:t>
            </a:r>
            <a:r>
              <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mong</a:t>
            </a:r>
            <a:r>
              <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nhớ</a:t>
            </a:r>
            <a:endPar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Nên</a:t>
            </a:r>
            <a:r>
              <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em</a:t>
            </a:r>
            <a:r>
              <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viết</a:t>
            </a:r>
            <a:r>
              <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thơ</a:t>
            </a:r>
            <a:endPar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Gửi</a:t>
            </a:r>
            <a:r>
              <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lời</a:t>
            </a:r>
            <a:r>
              <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chúc</a:t>
            </a:r>
            <a:r>
              <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bạn</a:t>
            </a:r>
            <a:endPar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Mạnh</a:t>
            </a:r>
            <a:r>
              <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khỏe</a:t>
            </a:r>
            <a:r>
              <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thật</a:t>
            </a:r>
            <a:r>
              <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ngoan</a:t>
            </a:r>
            <a:endPar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Học</a:t>
            </a:r>
            <a:r>
              <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hành</a:t>
            </a:r>
            <a:r>
              <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tiến</a:t>
            </a:r>
            <a:r>
              <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bộ</a:t>
            </a:r>
            <a:endPar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Mãi</a:t>
            </a:r>
            <a:r>
              <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nhớ</a:t>
            </a:r>
            <a:r>
              <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về</a:t>
            </a:r>
            <a:r>
              <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lớp</a:t>
            </a:r>
            <a:endPar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4A3 – ĐOÀN KẾT, YÊU TH</a:t>
            </a:r>
            <a:r>
              <a:rPr kumimoji="0" lang="vi-VN" sz="1800" b="1" i="0" u="none" strike="noStrike" kern="1200" cap="none" spc="0" normalizeH="0" baseline="0" noProof="0">
                <a:ln>
                  <a:noFill/>
                </a:ln>
                <a:solidFill>
                  <a:srgbClr val="7030A0"/>
                </a:solidFill>
                <a:effectLst/>
                <a:uLnTx/>
                <a:uFillTx/>
                <a:latin typeface="Times New Roman" panose="02020603050405020304" pitchFamily="18" charset="0"/>
                <a:ea typeface="+mn-ea"/>
                <a:cs typeface="Times New Roman" panose="02020603050405020304" pitchFamily="18" charset="0"/>
              </a:rPr>
              <a:t>Ư</a:t>
            </a:r>
            <a:r>
              <a:rPr kumimoji="0" lang="en-US" sz="1800" b="1" i="0" u="none" strike="noStrike" kern="1200" cap="none" spc="0" normalizeH="0" baseline="0" noProof="0">
                <a:ln>
                  <a:noFill/>
                </a:ln>
                <a:solidFill>
                  <a:srgbClr val="7030A0"/>
                </a:solidFill>
                <a:effectLst/>
                <a:uLnTx/>
                <a:uFillTx/>
                <a:latin typeface="Times New Roman" panose="02020603050405020304" pitchFamily="18" charset="0"/>
                <a:ea typeface="+mn-ea"/>
                <a:cs typeface="Times New Roman" panose="02020603050405020304" pitchFamily="18" charset="0"/>
              </a:rPr>
              <a:t>ƠNG</a:t>
            </a:r>
            <a:endPar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
        <p:nvSpPr>
          <p:cNvPr id="8" name="Rectangle 7">
            <a:extLst>
              <a:ext uri="{FF2B5EF4-FFF2-40B4-BE49-F238E27FC236}">
                <a16:creationId xmlns:a16="http://schemas.microsoft.com/office/drawing/2014/main" id="{861FDABA-9B3D-429A-BA15-3CDE80976D37}"/>
              </a:ext>
            </a:extLst>
          </p:cNvPr>
          <p:cNvSpPr/>
          <p:nvPr/>
        </p:nvSpPr>
        <p:spPr>
          <a:xfrm>
            <a:off x="2336036" y="6946244"/>
            <a:ext cx="1881129" cy="738664"/>
          </a:xfrm>
          <a:prstGeom prst="rect">
            <a:avLst/>
          </a:prstGeom>
        </p:spPr>
        <p:txBody>
          <a:bodyPr wrap="square">
            <a:spAutoFit/>
          </a:bodyPr>
          <a:lstStyle/>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400" b="1" i="1" u="none" strike="noStrike" kern="1200" cap="none" spc="0" normalizeH="0" baseline="0" noProof="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Tác </a:t>
            </a:r>
            <a:r>
              <a:rPr kumimoji="0" lang="en-US" sz="1400" b="1" i="1"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a:t>
            </a:r>
            <a:r>
              <a:rPr kumimoji="0" lang="en-US" sz="1400" b="1" i="1"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1" i="1" u="none" strike="noStrike" kern="1200" cap="none" spc="0" normalizeH="0" baseline="0" noProof="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Gia Bách </a:t>
            </a: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400" b="1" i="1" u="none" strike="noStrike" kern="1200" cap="none" spc="0" normalizeH="0" baseline="0" noProof="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sz="1400" b="1" i="1"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29000" y="2144567"/>
            <a:ext cx="3008870" cy="226252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02049">
            <a:off x="1437790" y="7497760"/>
            <a:ext cx="2649065" cy="1984723"/>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57803" y="5753011"/>
            <a:ext cx="2347799" cy="176085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72484475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4684" b="9533"/>
          <a:stretch/>
        </p:blipFill>
        <p:spPr>
          <a:xfrm>
            <a:off x="210069" y="815544"/>
            <a:ext cx="6536724" cy="8775357"/>
          </a:xfrm>
          <a:prstGeom prst="rect">
            <a:avLst/>
          </a:prstGeom>
        </p:spPr>
      </p:pic>
      <p:sp>
        <p:nvSpPr>
          <p:cNvPr id="5" name="Rectangle 4"/>
          <p:cNvSpPr/>
          <p:nvPr/>
        </p:nvSpPr>
        <p:spPr>
          <a:xfrm>
            <a:off x="3503145" y="8204886"/>
            <a:ext cx="1488985" cy="13860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531774" y="8503163"/>
            <a:ext cx="3239733" cy="369332"/>
          </a:xfrm>
          <a:prstGeom prst="rect">
            <a:avLst/>
          </a:prstGeom>
          <a:noFill/>
        </p:spPr>
        <p:txBody>
          <a:bodyPr wrap="none" rtlCol="0">
            <a:spAutoFit/>
          </a:bodyPr>
          <a:lstStyle/>
          <a:p>
            <a:r>
              <a:rPr lang="en-US">
                <a:latin typeface="Times New Roman" panose="02020603050405020304" pitchFamily="18" charset="0"/>
                <a:cs typeface="Times New Roman" panose="02020603050405020304" pitchFamily="18" charset="0"/>
              </a:rPr>
              <a:t>Trân trọng cảm ơn nhóm tác giả!</a:t>
            </a:r>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28830" t="55812" r="31711" b="20507"/>
          <a:stretch/>
        </p:blipFill>
        <p:spPr>
          <a:xfrm>
            <a:off x="4633783" y="8963337"/>
            <a:ext cx="1050887" cy="882937"/>
          </a:xfrm>
          <a:prstGeom prst="rect">
            <a:avLst/>
          </a:prstGeom>
        </p:spPr>
      </p:pic>
      <p:sp>
        <p:nvSpPr>
          <p:cNvPr id="8" name="TextBox 7"/>
          <p:cNvSpPr txBox="1"/>
          <p:nvPr/>
        </p:nvSpPr>
        <p:spPr>
          <a:xfrm>
            <a:off x="1869727" y="384426"/>
            <a:ext cx="3118545" cy="584775"/>
          </a:xfrm>
          <a:prstGeom prst="rect">
            <a:avLst/>
          </a:prstGeom>
          <a:noFill/>
        </p:spPr>
        <p:txBody>
          <a:bodyPr wrap="square" rtlCol="0">
            <a:spAutoFit/>
          </a:bodyPr>
          <a:lstStyle/>
          <a:p>
            <a:pPr algn="ctr"/>
            <a:r>
              <a:rPr lang="en-US" sz="3200" b="1">
                <a:solidFill>
                  <a:srgbClr val="7030A0"/>
                </a:solidFill>
                <a:latin typeface="UTM Avo" panose="02040603050506020204" pitchFamily="18" charset="0"/>
                <a:cs typeface="Times New Roman" panose="02020603050405020304" pitchFamily="18" charset="0"/>
              </a:rPr>
              <a:t>TÁC GIẢ</a:t>
            </a:r>
          </a:p>
        </p:txBody>
      </p:sp>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t="998"/>
          <a:stretch/>
        </p:blipFill>
        <p:spPr>
          <a:xfrm>
            <a:off x="-14616" y="0"/>
            <a:ext cx="6872615" cy="9906000"/>
          </a:xfrm>
          <a:prstGeom prst="rect">
            <a:avLst/>
          </a:prstGeom>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69029" y="6742256"/>
            <a:ext cx="859971" cy="1022887"/>
          </a:xfrm>
          <a:prstGeom prst="rect">
            <a:avLst/>
          </a:prstGeom>
        </p:spPr>
      </p:pic>
    </p:spTree>
    <p:extLst>
      <p:ext uri="{BB962C8B-B14F-4D97-AF65-F5344CB8AC3E}">
        <p14:creationId xmlns:p14="http://schemas.microsoft.com/office/powerpoint/2010/main" val="6544431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503145" y="8204886"/>
            <a:ext cx="1488985" cy="13860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2929"/>
            <a:ext cx="6858000" cy="9700142"/>
          </a:xfrm>
          <a:prstGeom prst="rect">
            <a:avLst/>
          </a:prstGeom>
        </p:spPr>
      </p:pic>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11208" r="1081"/>
          <a:stretch/>
        </p:blipFill>
        <p:spPr>
          <a:xfrm>
            <a:off x="182880" y="1"/>
            <a:ext cx="6407834" cy="9905999"/>
          </a:xfrm>
          <a:prstGeom prst="rect">
            <a:avLst/>
          </a:prstGeom>
        </p:spPr>
      </p:pic>
    </p:spTree>
    <p:extLst>
      <p:ext uri="{BB962C8B-B14F-4D97-AF65-F5344CB8AC3E}">
        <p14:creationId xmlns:p14="http://schemas.microsoft.com/office/powerpoint/2010/main" val="163504279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503145" y="8204886"/>
            <a:ext cx="1488985" cy="13860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6858000" cy="9906000"/>
          </a:xfrm>
          <a:prstGeom prst="rect">
            <a:avLst/>
          </a:prstGeom>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6858000" cy="9905999"/>
          </a:xfrm>
          <a:prstGeom prst="rect">
            <a:avLst/>
          </a:prstGeom>
        </p:spPr>
      </p:pic>
    </p:spTree>
    <p:extLst>
      <p:ext uri="{BB962C8B-B14F-4D97-AF65-F5344CB8AC3E}">
        <p14:creationId xmlns:p14="http://schemas.microsoft.com/office/powerpoint/2010/main" val="32515065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12724" y="4660612"/>
            <a:ext cx="3325526" cy="584775"/>
          </a:xfrm>
          <a:prstGeom prst="rect">
            <a:avLst/>
          </a:prstGeom>
        </p:spPr>
        <p:txBody>
          <a:bodyPr wrap="none">
            <a:spAutoFit/>
          </a:bodyPr>
          <a:lstStyle/>
          <a:p>
            <a:r>
              <a:rPr lang="en-US" sz="3200" b="1" smtClean="0">
                <a:solidFill>
                  <a:prstClr val="black"/>
                </a:solidFill>
                <a:latin typeface="Times New Roman" panose="02020603050405020304" pitchFamily="18" charset="0"/>
                <a:cs typeface="Times New Roman" panose="02020603050405020304" pitchFamily="18" charset="0"/>
              </a:rPr>
              <a:t> TRUYỆN NGẮN</a:t>
            </a:r>
            <a:endParaRPr lang="en-US" sz="3200" b="1"/>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9906000"/>
          </a:xfrm>
          <a:prstGeom prst="rect">
            <a:avLst/>
          </a:prstGeom>
        </p:spPr>
      </p:pic>
    </p:spTree>
    <p:extLst>
      <p:ext uri="{BB962C8B-B14F-4D97-AF65-F5344CB8AC3E}">
        <p14:creationId xmlns:p14="http://schemas.microsoft.com/office/powerpoint/2010/main" val="315127678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9906000"/>
          </a:xfrm>
          <a:prstGeom prst="rect">
            <a:avLst/>
          </a:prstGeom>
        </p:spPr>
      </p:pic>
      <p:sp>
        <p:nvSpPr>
          <p:cNvPr id="4" name="TextBox 3"/>
          <p:cNvSpPr txBox="1"/>
          <p:nvPr/>
        </p:nvSpPr>
        <p:spPr>
          <a:xfrm>
            <a:off x="297542" y="4522919"/>
            <a:ext cx="5515429" cy="5182188"/>
          </a:xfrm>
          <a:prstGeom prst="rect">
            <a:avLst/>
          </a:prstGeom>
          <a:noFill/>
        </p:spPr>
        <p:txBody>
          <a:bodyPr wrap="square" rtlCol="0">
            <a:spAutoFit/>
          </a:bodyPr>
          <a:lstStyle/>
          <a:p>
            <a:pPr algn="just">
              <a:lnSpc>
                <a:spcPct val="150000"/>
              </a:lnSpc>
            </a:pPr>
            <a:r>
              <a:rPr lang="en-US" sz="1050" smtClean="0">
                <a:solidFill>
                  <a:srgbClr val="002060"/>
                </a:solidFill>
                <a:latin typeface="Times New Roman" panose="02020603050405020304" pitchFamily="18" charset="0"/>
                <a:cs typeface="Times New Roman" panose="02020603050405020304" pitchFamily="18" charset="0"/>
              </a:rPr>
              <a:t>“</a:t>
            </a:r>
            <a:r>
              <a:rPr lang="vi-VN" sz="1050" smtClean="0">
                <a:solidFill>
                  <a:srgbClr val="002060"/>
                </a:solidFill>
                <a:latin typeface="Times New Roman" panose="02020603050405020304" pitchFamily="18" charset="0"/>
                <a:cs typeface="Times New Roman" panose="02020603050405020304" pitchFamily="18" charset="0"/>
              </a:rPr>
              <a:t>Chúc </a:t>
            </a:r>
            <a:r>
              <a:rPr lang="vi-VN" sz="1050">
                <a:solidFill>
                  <a:srgbClr val="002060"/>
                </a:solidFill>
                <a:latin typeface="Times New Roman" panose="02020603050405020304" pitchFamily="18" charset="0"/>
                <a:cs typeface="Times New Roman" panose="02020603050405020304" pitchFamily="18" charset="0"/>
              </a:rPr>
              <a:t>mừng các con đã xuất bản được một cuốn sách rất hay và ý nghĩa với lời văn, lời thơ trong sáng và đầy tính hài hước. Cuốn sách quả là một tác phẩm đồ sộ, gồm rất nhiều thể loại từ truyện ngắn, truyện tranh, thơ, tiểu thuyết nhiều chương đến truyện song ngữ. Mặc dù cách hành văn của nhiều con còn chưa mạch lạc, còn lỗi chính tả, tên riêng chưa viết hoa, vị trí đặt dấu câu khi đánh máy còn chưa đúng, thơ còn chưa vần hoặc chưa theo quy luật, tuy nhiên điều đó chứng tỏ rằng đây là tác phẩm của chính các con đã tự mình nghĩ ra và gõ lại. Ở lứa tuổi của các con, thế hệ bố mẹ các con rất ít người làm được điều này và chắc chắn chưa ai biết sử dụng máy tính để mà gõ lại câu chuyện của mình cả. Vậy mà nhờ sự hướng dẫn, khích lệ của cô Dung, cả 33 bạn trong lớp đều có cho riêng mình một tác phẩm thật tuyệt. Chắc hẳn các con đã phải đọc khá nhiều sách, truyện, thơ và ngẫm nghĩ rất nhiều thì mới có thể viết ra được. Các con ạ, thời nào cũng vậy, đọc sách là một thói quen tốt, từ sách các con sẽ học hỏi được nhiều điều, mở mang kiến thức và hiểu biết của mình. Đọc sách cũng giúp các con tránh được các thói quen có hại như xem ti vi, chơi điện tử, và đọc càng nhiều thì các con viết sẽ càng hay. Cuốn sách của các con đã được các bố mẹ rất thích thú, có người đã trả giá 3 triệu đồng để được sở hữu nó. Đó là một số tiền rất lớn và có thể mua được rất nhiều quyển sách khác do các nhà văn, nhà thơ, nhà khoa học viết ra. Trong số các con sau này sẽ có bạn làm giáo viên, bác sĩ, kĩ sư, nhà khoa học,... và tới lúc đó sẽ rất tuyệt khi được xem lại các bài viết của mình và các bạn của mình từ khi còn đang học tiểu học. Thế nên các con cứ tiếp tục đọc, viết và nhờ bố mẹ làm riêng cho mình các tuyển tập các bài viết đó. Biết đâu sau này trong số đó lại có những tác phẩm được đưa vào sách giáo khoa như thơ của bác Trần Đăng Khoa đã làm khi còn nhỏ mà các con đang được học. Một lần nữa chú chúc mừng các con</a:t>
            </a:r>
            <a:r>
              <a:rPr lang="vi-VN" sz="1050" smtClean="0">
                <a:solidFill>
                  <a:srgbClr val="002060"/>
                </a:solidFill>
                <a:latin typeface="Times New Roman" panose="02020603050405020304" pitchFamily="18" charset="0"/>
                <a:cs typeface="Times New Roman" panose="02020603050405020304" pitchFamily="18" charset="0"/>
              </a:rPr>
              <a:t>.</a:t>
            </a:r>
            <a:r>
              <a:rPr lang="en-US" sz="1050" smtClean="0">
                <a:solidFill>
                  <a:srgbClr val="002060"/>
                </a:solidFill>
                <a:latin typeface="Times New Roman" panose="02020603050405020304" pitchFamily="18" charset="0"/>
                <a:cs typeface="Times New Roman" panose="02020603050405020304" pitchFamily="18" charset="0"/>
              </a:rPr>
              <a:t>”</a:t>
            </a:r>
          </a:p>
          <a:p>
            <a:pPr algn="just">
              <a:lnSpc>
                <a:spcPct val="150000"/>
              </a:lnSpc>
            </a:pPr>
            <a:r>
              <a:rPr lang="en-US" sz="1050">
                <a:solidFill>
                  <a:srgbClr val="002060"/>
                </a:solidFill>
                <a:latin typeface="Times New Roman" panose="02020603050405020304" pitchFamily="18" charset="0"/>
                <a:cs typeface="Times New Roman" panose="02020603050405020304" pitchFamily="18" charset="0"/>
              </a:rPr>
              <a:t> </a:t>
            </a:r>
            <a:r>
              <a:rPr lang="en-US" sz="1050" smtClean="0">
                <a:solidFill>
                  <a:srgbClr val="002060"/>
                </a:solidFill>
                <a:latin typeface="Times New Roman" panose="02020603050405020304" pitchFamily="18" charset="0"/>
                <a:cs typeface="Times New Roman" panose="02020603050405020304" pitchFamily="18" charset="0"/>
              </a:rPr>
              <a:t>                                                                   Bác Nguyễn Văn Lâm – Trưởng ban phụ huynh lớp 4A3</a:t>
            </a:r>
            <a:endParaRPr lang="en-US" sz="1050" dirty="0">
              <a:solidFill>
                <a:srgbClr val="002060"/>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2438070" y="759532"/>
            <a:ext cx="4216729" cy="3214150"/>
          </a:xfrm>
          <a:prstGeom prst="rect">
            <a:avLst/>
          </a:prstGeom>
          <a:noFill/>
        </p:spPr>
        <p:txBody>
          <a:bodyPr wrap="square" rtlCol="0">
            <a:spAutoFit/>
          </a:bodyPr>
          <a:lstStyle/>
          <a:p>
            <a:pPr algn="just">
              <a:lnSpc>
                <a:spcPct val="150000"/>
              </a:lnSpc>
            </a:pPr>
            <a:r>
              <a:rPr lang="en-US" sz="1050" smtClean="0">
                <a:solidFill>
                  <a:srgbClr val="002060"/>
                </a:solidFill>
                <a:latin typeface="Times New Roman" panose="02020603050405020304" pitchFamily="18" charset="0"/>
                <a:cs typeface="Times New Roman" panose="02020603050405020304" pitchFamily="18" charset="0"/>
              </a:rPr>
              <a:t>“Cuốn </a:t>
            </a:r>
            <a:r>
              <a:rPr lang="en-US" sz="1050" dirty="0" err="1" smtClean="0">
                <a:solidFill>
                  <a:srgbClr val="002060"/>
                </a:solidFill>
                <a:latin typeface="Times New Roman" panose="02020603050405020304" pitchFamily="18" charset="0"/>
                <a:cs typeface="Times New Roman" panose="02020603050405020304" pitchFamily="18" charset="0"/>
              </a:rPr>
              <a:t>sách</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này</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không</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chỉ</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là</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những</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vần</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thơ</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câu</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chuyện</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mà</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chất</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chứa</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trong</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đó</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là</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cả</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tâm</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hồn</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cả</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một</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trời</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tuổi</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thơ</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với</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bao</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ước</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mơ</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hồn</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nhiên</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trong</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sáng</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của</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các</a:t>
            </a:r>
            <a:r>
              <a:rPr lang="en-US" sz="1050" dirty="0" smtClean="0">
                <a:solidFill>
                  <a:srgbClr val="002060"/>
                </a:solidFill>
                <a:latin typeface="Times New Roman" panose="02020603050405020304" pitchFamily="18" charset="0"/>
                <a:cs typeface="Times New Roman" panose="02020603050405020304" pitchFamily="18" charset="0"/>
              </a:rPr>
              <a:t> con 4A3! </a:t>
            </a:r>
            <a:r>
              <a:rPr lang="en-US" sz="1050" dirty="0" err="1" smtClean="0">
                <a:solidFill>
                  <a:srgbClr val="002060"/>
                </a:solidFill>
                <a:latin typeface="Times New Roman" panose="02020603050405020304" pitchFamily="18" charset="0"/>
                <a:cs typeface="Times New Roman" panose="02020603050405020304" pitchFamily="18" charset="0"/>
              </a:rPr>
              <a:t>Tôi</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đã</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khóc</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khi</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đọc</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những</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trang</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viết</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đầy</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cảm</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xúc</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cũng</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đã</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cười</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vui</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như</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được</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trở</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về</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với</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tuổi</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thơ</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của</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chính</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mình</a:t>
            </a:r>
            <a:r>
              <a:rPr lang="en-US" sz="1050" dirty="0" smtClean="0">
                <a:solidFill>
                  <a:srgbClr val="002060"/>
                </a:solidFill>
                <a:latin typeface="Times New Roman" panose="02020603050405020304" pitchFamily="18" charset="0"/>
                <a:cs typeface="Times New Roman" panose="02020603050405020304" pitchFamily="18" charset="0"/>
              </a:rPr>
              <a:t> qua </a:t>
            </a:r>
            <a:r>
              <a:rPr lang="en-US" sz="1050" dirty="0" err="1" smtClean="0">
                <a:solidFill>
                  <a:srgbClr val="002060"/>
                </a:solidFill>
                <a:latin typeface="Times New Roman" panose="02020603050405020304" pitchFamily="18" charset="0"/>
                <a:cs typeface="Times New Roman" panose="02020603050405020304" pitchFamily="18" charset="0"/>
              </a:rPr>
              <a:t>lời</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văn</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mộc</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mạc</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ngây</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thơ</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của</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các</a:t>
            </a:r>
            <a:r>
              <a:rPr lang="en-US" sz="1050" dirty="0" smtClean="0">
                <a:solidFill>
                  <a:srgbClr val="002060"/>
                </a:solidFill>
                <a:latin typeface="Times New Roman" panose="02020603050405020304" pitchFamily="18" charset="0"/>
                <a:cs typeface="Times New Roman" panose="02020603050405020304" pitchFamily="18" charset="0"/>
              </a:rPr>
              <a:t> con! </a:t>
            </a:r>
            <a:r>
              <a:rPr lang="en-US" sz="1050" dirty="0" err="1" smtClean="0">
                <a:solidFill>
                  <a:srgbClr val="002060"/>
                </a:solidFill>
                <a:latin typeface="Times New Roman" panose="02020603050405020304" pitchFamily="18" charset="0"/>
                <a:cs typeface="Times New Roman" panose="02020603050405020304" pitchFamily="18" charset="0"/>
              </a:rPr>
              <a:t>Có</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những</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góc</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nhìn</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mà</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chỉ</a:t>
            </a:r>
            <a:r>
              <a:rPr lang="en-US" sz="1050" dirty="0" smtClean="0">
                <a:solidFill>
                  <a:srgbClr val="002060"/>
                </a:solidFill>
                <a:latin typeface="Times New Roman" panose="02020603050405020304" pitchFamily="18" charset="0"/>
                <a:cs typeface="Times New Roman" panose="02020603050405020304" pitchFamily="18" charset="0"/>
              </a:rPr>
              <a:t> qua </a:t>
            </a:r>
            <a:r>
              <a:rPr lang="en-US" sz="1050" dirty="0" err="1" smtClean="0">
                <a:solidFill>
                  <a:srgbClr val="002060"/>
                </a:solidFill>
                <a:latin typeface="Times New Roman" panose="02020603050405020304" pitchFamily="18" charset="0"/>
                <a:cs typeface="Times New Roman" panose="02020603050405020304" pitchFamily="18" charset="0"/>
              </a:rPr>
              <a:t>lăng</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kính</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của</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các</a:t>
            </a:r>
            <a:r>
              <a:rPr lang="en-US" sz="1050" dirty="0" smtClean="0">
                <a:solidFill>
                  <a:srgbClr val="002060"/>
                </a:solidFill>
                <a:latin typeface="Times New Roman" panose="02020603050405020304" pitchFamily="18" charset="0"/>
                <a:cs typeface="Times New Roman" panose="02020603050405020304" pitchFamily="18" charset="0"/>
              </a:rPr>
              <a:t> con. </a:t>
            </a:r>
            <a:r>
              <a:rPr lang="en-US" sz="1050" dirty="0" err="1" smtClean="0">
                <a:solidFill>
                  <a:srgbClr val="002060"/>
                </a:solidFill>
                <a:latin typeface="Times New Roman" panose="02020603050405020304" pitchFamily="18" charset="0"/>
                <a:cs typeface="Times New Roman" panose="02020603050405020304" pitchFamily="18" charset="0"/>
              </a:rPr>
              <a:t>Có</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những</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góc</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nhìn</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mà</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chỉ</a:t>
            </a:r>
            <a:r>
              <a:rPr lang="en-US" sz="1050" dirty="0">
                <a:solidFill>
                  <a:srgbClr val="002060"/>
                </a:solidFill>
                <a:latin typeface="Times New Roman" panose="02020603050405020304" pitchFamily="18" charset="0"/>
                <a:cs typeface="Times New Roman" panose="02020603050405020304" pitchFamily="18" charset="0"/>
              </a:rPr>
              <a:t> qua </a:t>
            </a:r>
            <a:r>
              <a:rPr lang="en-US" sz="1050" dirty="0" err="1">
                <a:solidFill>
                  <a:srgbClr val="002060"/>
                </a:solidFill>
                <a:latin typeface="Times New Roman" panose="02020603050405020304" pitchFamily="18" charset="0"/>
                <a:cs typeface="Times New Roman" panose="02020603050405020304" pitchFamily="18" charset="0"/>
              </a:rPr>
              <a:t>lăng</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kính</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của</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các</a:t>
            </a:r>
            <a:r>
              <a:rPr lang="en-US" sz="1050" dirty="0">
                <a:solidFill>
                  <a:srgbClr val="002060"/>
                </a:solidFill>
                <a:latin typeface="Times New Roman" panose="02020603050405020304" pitchFamily="18" charset="0"/>
                <a:cs typeface="Times New Roman" panose="02020603050405020304" pitchFamily="18" charset="0"/>
              </a:rPr>
              <a:t> con </a:t>
            </a:r>
            <a:r>
              <a:rPr lang="en-US" sz="1050" dirty="0" err="1">
                <a:solidFill>
                  <a:srgbClr val="002060"/>
                </a:solidFill>
                <a:latin typeface="Times New Roman" panose="02020603050405020304" pitchFamily="18" charset="0"/>
                <a:cs typeface="Times New Roman" panose="02020603050405020304" pitchFamily="18" charset="0"/>
              </a:rPr>
              <a:t>chúng</a:t>
            </a:r>
            <a:r>
              <a:rPr lang="en-US" sz="1050" dirty="0">
                <a:solidFill>
                  <a:srgbClr val="002060"/>
                </a:solidFill>
                <a:latin typeface="Times New Roman" panose="02020603050405020304" pitchFamily="18" charset="0"/>
                <a:cs typeface="Times New Roman" panose="02020603050405020304" pitchFamily="18" charset="0"/>
              </a:rPr>
              <a:t> ta </a:t>
            </a:r>
            <a:r>
              <a:rPr lang="en-US" sz="1050" dirty="0" err="1">
                <a:solidFill>
                  <a:srgbClr val="002060"/>
                </a:solidFill>
                <a:latin typeface="Times New Roman" panose="02020603050405020304" pitchFamily="18" charset="0"/>
                <a:cs typeface="Times New Roman" panose="02020603050405020304" pitchFamily="18" charset="0"/>
              </a:rPr>
              <a:t>mới</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ngỡ</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ngàng</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nhận</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ra</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và</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tìm</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thấy</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smtClean="0">
                <a:solidFill>
                  <a:srgbClr val="002060"/>
                </a:solidFill>
                <a:latin typeface="Times New Roman" panose="02020603050405020304" pitchFamily="18" charset="0"/>
                <a:cs typeface="Times New Roman" panose="02020603050405020304" pitchFamily="18" charset="0"/>
              </a:rPr>
              <a:t>được</a:t>
            </a:r>
            <a:r>
              <a:rPr lang="en-US" sz="1050" dirty="0" smtClean="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để</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hoàn</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thiện</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bản</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thân</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mình</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hơn</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trên</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hành</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trình</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làm</a:t>
            </a:r>
            <a:r>
              <a:rPr lang="en-US" sz="1050" dirty="0">
                <a:solidFill>
                  <a:srgbClr val="002060"/>
                </a:solidFill>
                <a:latin typeface="Times New Roman" panose="02020603050405020304" pitchFamily="18" charset="0"/>
                <a:cs typeface="Times New Roman" panose="02020603050405020304" pitchFamily="18" charset="0"/>
              </a:rPr>
              <a:t> cha, </a:t>
            </a:r>
            <a:r>
              <a:rPr lang="en-US" sz="1050" dirty="0" err="1">
                <a:solidFill>
                  <a:srgbClr val="002060"/>
                </a:solidFill>
                <a:latin typeface="Times New Roman" panose="02020603050405020304" pitchFamily="18" charset="0"/>
                <a:cs typeface="Times New Roman" panose="02020603050405020304" pitchFamily="18" charset="0"/>
              </a:rPr>
              <a:t>làm</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mẹ</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Tôi</a:t>
            </a:r>
            <a:r>
              <a:rPr lang="en-US" sz="1050" dirty="0">
                <a:solidFill>
                  <a:srgbClr val="002060"/>
                </a:solidFill>
                <a:latin typeface="Times New Roman" panose="02020603050405020304" pitchFamily="18" charset="0"/>
                <a:cs typeface="Times New Roman" panose="02020603050405020304" pitchFamily="18" charset="0"/>
              </a:rPr>
              <a:t> tin </a:t>
            </a:r>
            <a:r>
              <a:rPr lang="en-US" sz="1050" dirty="0" err="1">
                <a:solidFill>
                  <a:srgbClr val="002060"/>
                </a:solidFill>
                <a:latin typeface="Times New Roman" panose="02020603050405020304" pitchFamily="18" charset="0"/>
                <a:cs typeface="Times New Roman" panose="02020603050405020304" pitchFamily="18" charset="0"/>
              </a:rPr>
              <a:t>mỗi</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độc</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giả</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sẽ</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kiếm</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tìm</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được</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thông</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điệp</a:t>
            </a:r>
            <a:r>
              <a:rPr lang="en-US" sz="1050" dirty="0">
                <a:solidFill>
                  <a:srgbClr val="002060"/>
                </a:solidFill>
                <a:latin typeface="Times New Roman" panose="02020603050405020304" pitchFamily="18" charset="0"/>
                <a:cs typeface="Times New Roman" panose="02020603050405020304" pitchFamily="18" charset="0"/>
              </a:rPr>
              <a:t> ý </a:t>
            </a:r>
            <a:r>
              <a:rPr lang="en-US" sz="1050" dirty="0" err="1">
                <a:solidFill>
                  <a:srgbClr val="002060"/>
                </a:solidFill>
                <a:latin typeface="Times New Roman" panose="02020603050405020304" pitchFamily="18" charset="0"/>
                <a:cs typeface="Times New Roman" panose="02020603050405020304" pitchFamily="18" charset="0"/>
              </a:rPr>
              <a:t>nghĩa</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cho</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riêng</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mình</a:t>
            </a:r>
            <a:r>
              <a:rPr lang="en-US" sz="1050" dirty="0">
                <a:solidFill>
                  <a:srgbClr val="002060"/>
                </a:solidFill>
                <a:latin typeface="Times New Roman" panose="02020603050405020304" pitchFamily="18" charset="0"/>
                <a:cs typeface="Times New Roman" panose="02020603050405020304" pitchFamily="18" charset="0"/>
              </a:rPr>
              <a:t> qua </a:t>
            </a:r>
            <a:r>
              <a:rPr lang="en-US" sz="1050" dirty="0" err="1">
                <a:solidFill>
                  <a:srgbClr val="002060"/>
                </a:solidFill>
                <a:latin typeface="Times New Roman" panose="02020603050405020304" pitchFamily="18" charset="0"/>
                <a:cs typeface="Times New Roman" panose="02020603050405020304" pitchFamily="18" charset="0"/>
              </a:rPr>
              <a:t>từng</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trang</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văn</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của</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các</a:t>
            </a:r>
            <a:r>
              <a:rPr lang="en-US" sz="1050" dirty="0">
                <a:solidFill>
                  <a:srgbClr val="002060"/>
                </a:solidFill>
                <a:latin typeface="Times New Roman" panose="02020603050405020304" pitchFamily="18" charset="0"/>
                <a:cs typeface="Times New Roman" panose="02020603050405020304" pitchFamily="18" charset="0"/>
              </a:rPr>
              <a:t> con!</a:t>
            </a:r>
          </a:p>
          <a:p>
            <a:pPr algn="just">
              <a:lnSpc>
                <a:spcPct val="150000"/>
              </a:lnSpc>
            </a:pPr>
            <a:r>
              <a:rPr lang="en-US" sz="1050" dirty="0" err="1">
                <a:solidFill>
                  <a:srgbClr val="002060"/>
                </a:solidFill>
                <a:latin typeface="Times New Roman" panose="02020603050405020304" pitchFamily="18" charset="0"/>
                <a:cs typeface="Times New Roman" panose="02020603050405020304" pitchFamily="18" charset="0"/>
              </a:rPr>
              <a:t>Chúc</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các</a:t>
            </a:r>
            <a:r>
              <a:rPr lang="en-US" sz="1050" dirty="0">
                <a:solidFill>
                  <a:srgbClr val="002060"/>
                </a:solidFill>
                <a:latin typeface="Times New Roman" panose="02020603050405020304" pitchFamily="18" charset="0"/>
                <a:cs typeface="Times New Roman" panose="02020603050405020304" pitchFamily="18" charset="0"/>
              </a:rPr>
              <a:t> con </a:t>
            </a:r>
            <a:r>
              <a:rPr lang="en-US" sz="1050" dirty="0" err="1">
                <a:solidFill>
                  <a:srgbClr val="002060"/>
                </a:solidFill>
                <a:latin typeface="Times New Roman" panose="02020603050405020304" pitchFamily="18" charset="0"/>
                <a:cs typeface="Times New Roman" panose="02020603050405020304" pitchFamily="18" charset="0"/>
              </a:rPr>
              <a:t>thành</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công</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trên</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hành</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trình</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chinh</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phục</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ước</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mơ</a:t>
            </a:r>
            <a:r>
              <a:rPr lang="en-US" sz="1050" dirty="0">
                <a:solidFill>
                  <a:srgbClr val="002060"/>
                </a:solidFill>
                <a:latin typeface="Times New Roman" panose="02020603050405020304" pitchFamily="18" charset="0"/>
                <a:cs typeface="Times New Roman" panose="02020603050405020304" pitchFamily="18" charset="0"/>
              </a:rPr>
              <a:t> </a:t>
            </a:r>
            <a:r>
              <a:rPr lang="en-US" sz="1050" err="1">
                <a:solidFill>
                  <a:srgbClr val="002060"/>
                </a:solidFill>
                <a:latin typeface="Times New Roman" panose="02020603050405020304" pitchFamily="18" charset="0"/>
                <a:cs typeface="Times New Roman" panose="02020603050405020304" pitchFamily="18" charset="0"/>
              </a:rPr>
              <a:t>của</a:t>
            </a:r>
            <a:r>
              <a:rPr lang="en-US" sz="1050">
                <a:solidFill>
                  <a:srgbClr val="002060"/>
                </a:solidFill>
                <a:latin typeface="Times New Roman" panose="02020603050405020304" pitchFamily="18" charset="0"/>
                <a:cs typeface="Times New Roman" panose="02020603050405020304" pitchFamily="18" charset="0"/>
              </a:rPr>
              <a:t> </a:t>
            </a:r>
            <a:r>
              <a:rPr lang="en-US" sz="1050" smtClean="0">
                <a:solidFill>
                  <a:srgbClr val="002060"/>
                </a:solidFill>
                <a:latin typeface="Times New Roman" panose="02020603050405020304" pitchFamily="18" charset="0"/>
                <a:cs typeface="Times New Roman" panose="02020603050405020304" pitchFamily="18" charset="0"/>
              </a:rPr>
              <a:t>mình. Tin </a:t>
            </a:r>
            <a:r>
              <a:rPr lang="en-US" sz="1050" dirty="0" err="1">
                <a:solidFill>
                  <a:srgbClr val="002060"/>
                </a:solidFill>
                <a:latin typeface="Times New Roman" panose="02020603050405020304" pitchFamily="18" charset="0"/>
                <a:cs typeface="Times New Roman" panose="02020603050405020304" pitchFamily="18" charset="0"/>
              </a:rPr>
              <a:t>và</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yêu</a:t>
            </a:r>
            <a:r>
              <a:rPr lang="en-US" sz="1050" dirty="0">
                <a:solidFill>
                  <a:srgbClr val="002060"/>
                </a:solidFill>
                <a:latin typeface="Times New Roman" panose="02020603050405020304" pitchFamily="18" charset="0"/>
                <a:cs typeface="Times New Roman" panose="02020603050405020304" pitchFamily="18" charset="0"/>
              </a:rPr>
              <a:t> </a:t>
            </a:r>
            <a:r>
              <a:rPr lang="en-US" sz="1050" dirty="0" err="1">
                <a:solidFill>
                  <a:srgbClr val="002060"/>
                </a:solidFill>
                <a:latin typeface="Times New Roman" panose="02020603050405020304" pitchFamily="18" charset="0"/>
                <a:cs typeface="Times New Roman" panose="02020603050405020304" pitchFamily="18" charset="0"/>
              </a:rPr>
              <a:t>thật</a:t>
            </a:r>
            <a:r>
              <a:rPr lang="en-US" sz="1050" dirty="0">
                <a:solidFill>
                  <a:srgbClr val="002060"/>
                </a:solidFill>
                <a:latin typeface="Times New Roman" panose="02020603050405020304" pitchFamily="18" charset="0"/>
                <a:cs typeface="Times New Roman" panose="02020603050405020304" pitchFamily="18" charset="0"/>
              </a:rPr>
              <a:t> </a:t>
            </a:r>
            <a:r>
              <a:rPr lang="en-US" sz="1050" err="1">
                <a:solidFill>
                  <a:srgbClr val="002060"/>
                </a:solidFill>
                <a:latin typeface="Times New Roman" panose="02020603050405020304" pitchFamily="18" charset="0"/>
                <a:cs typeface="Times New Roman" panose="02020603050405020304" pitchFamily="18" charset="0"/>
              </a:rPr>
              <a:t>nhiều</a:t>
            </a:r>
            <a:r>
              <a:rPr lang="en-US" sz="1050" smtClean="0">
                <a:solidFill>
                  <a:srgbClr val="002060"/>
                </a:solidFill>
                <a:latin typeface="Times New Roman" panose="02020603050405020304" pitchFamily="18" charset="0"/>
                <a:cs typeface="Times New Roman" panose="02020603050405020304" pitchFamily="18" charset="0"/>
              </a:rPr>
              <a:t>!”</a:t>
            </a:r>
          </a:p>
          <a:p>
            <a:pPr algn="just">
              <a:lnSpc>
                <a:spcPct val="150000"/>
              </a:lnSpc>
            </a:pPr>
            <a:r>
              <a:rPr lang="en-US" sz="1050" smtClean="0">
                <a:solidFill>
                  <a:srgbClr val="002060"/>
                </a:solidFill>
                <a:latin typeface="Times New Roman" panose="02020603050405020304" pitchFamily="18" charset="0"/>
                <a:cs typeface="Times New Roman" panose="02020603050405020304" pitchFamily="18" charset="0"/>
              </a:rPr>
              <a:t>                                         Cô Đỗ Hoa Quỳnh – Phụ huynh lớp 4A3</a:t>
            </a:r>
            <a:endParaRPr lang="en-US" sz="1050" dirty="0">
              <a:solidFill>
                <a:srgbClr val="002060"/>
              </a:solidFill>
              <a:latin typeface="Times New Roman" panose="02020603050405020304" pitchFamily="18" charset="0"/>
              <a:cs typeface="Times New Roman" panose="02020603050405020304" pitchFamily="18" charset="0"/>
            </a:endParaRPr>
          </a:p>
          <a:p>
            <a:pPr algn="just">
              <a:lnSpc>
                <a:spcPct val="150000"/>
              </a:lnSpc>
            </a:pPr>
            <a:endParaRPr lang="en-US" sz="105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942569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2715"/>
        <p:cNvGrpSpPr/>
        <p:nvPr/>
      </p:nvGrpSpPr>
      <p:grpSpPr>
        <a:xfrm>
          <a:off x="0" y="0"/>
          <a:ext cx="0" cy="0"/>
          <a:chOff x="0" y="0"/>
          <a:chExt cx="0" cy="0"/>
        </a:xfrm>
      </p:grpSpPr>
      <p:sp>
        <p:nvSpPr>
          <p:cNvPr id="6" name="Rectangle 5"/>
          <p:cNvSpPr/>
          <p:nvPr/>
        </p:nvSpPr>
        <p:spPr>
          <a:xfrm>
            <a:off x="1210700" y="6090596"/>
            <a:ext cx="4528804" cy="334707"/>
          </a:xfrm>
          <a:prstGeom prst="rect">
            <a:avLst/>
          </a:prstGeom>
        </p:spPr>
        <p:txBody>
          <a:bodyPr wrap="none">
            <a:spAutoFit/>
          </a:bodyPr>
          <a:lstStyle/>
          <a:p>
            <a:pPr defTabSz="514350">
              <a:defRPr/>
            </a:pPr>
            <a:r>
              <a:rPr lang="en-US" sz="1575" b="1" kern="0" dirty="0">
                <a:solidFill>
                  <a:srgbClr val="C00000"/>
                </a:solidFill>
                <a:latin typeface="Bahnschrift SemiBold Condensed" panose="020B0502040204020203" pitchFamily="34" charset="0"/>
                <a:ea typeface="Cambria" panose="02040503050406030204" pitchFamily="18" charset="0"/>
                <a:sym typeface="Wingdings" panose="05000000000000000000" pitchFamily="2" charset="2"/>
              </a:rPr>
              <a:t> Mời bạn  QUYÉT MÃ ZALO vào nhóm zalo tài liệu tiểu học miễn phí</a:t>
            </a:r>
            <a:endParaRPr lang="en-US" sz="1575" b="1" kern="0" dirty="0">
              <a:solidFill>
                <a:sysClr val="windowText" lastClr="000000"/>
              </a:solidFill>
              <a:latin typeface="Bahnschrift SemiBold Condensed" panose="020B0502040204020203" pitchFamily="34" charset="0"/>
              <a:ea typeface="微软雅黑"/>
            </a:endParaRPr>
          </a:p>
        </p:txBody>
      </p:sp>
      <p:pic>
        <p:nvPicPr>
          <p:cNvPr id="3" name="Picture 2"/>
          <p:cNvPicPr>
            <a:picLocks noChangeAspect="1"/>
          </p:cNvPicPr>
          <p:nvPr/>
        </p:nvPicPr>
        <p:blipFill>
          <a:blip r:embed="rId3"/>
          <a:stretch>
            <a:fillRect/>
          </a:stretch>
        </p:blipFill>
        <p:spPr>
          <a:xfrm>
            <a:off x="1820496" y="3385755"/>
            <a:ext cx="2813956" cy="2445015"/>
          </a:xfrm>
          <a:prstGeom prst="rect">
            <a:avLst/>
          </a:prstGeom>
        </p:spPr>
      </p:pic>
    </p:spTree>
    <p:extLst>
      <p:ext uri="{BB962C8B-B14F-4D97-AF65-F5344CB8AC3E}">
        <p14:creationId xmlns:p14="http://schemas.microsoft.com/office/powerpoint/2010/main" val="543530295"/>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6858001" cy="9906000"/>
          </a:xfrm>
          <a:prstGeom prst="rect">
            <a:avLst/>
          </a:prstGeom>
        </p:spPr>
      </p:pic>
      <p:pic>
        <p:nvPicPr>
          <p:cNvPr id="4" name="Picture 3">
            <a:extLst>
              <a:ext uri="{FF2B5EF4-FFF2-40B4-BE49-F238E27FC236}">
                <a16:creationId xmlns:a16="http://schemas.microsoft.com/office/drawing/2014/main" id="{B936EEA2-8066-45B1-8BF8-41823CFC8B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5930" y="4202780"/>
            <a:ext cx="6858001" cy="6858001"/>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7159" y="2112815"/>
            <a:ext cx="2933753" cy="2933753"/>
          </a:xfrm>
          <a:prstGeom prst="rect">
            <a:avLst/>
          </a:prstGeom>
        </p:spPr>
      </p:pic>
      <p:sp>
        <p:nvSpPr>
          <p:cNvPr id="16" name="Rectangle 15"/>
          <p:cNvSpPr/>
          <p:nvPr/>
        </p:nvSpPr>
        <p:spPr>
          <a:xfrm>
            <a:off x="1451736" y="1462701"/>
            <a:ext cx="4741566" cy="5039072"/>
          </a:xfrm>
          <a:prstGeom prst="rect">
            <a:avLst/>
          </a:prstGeom>
        </p:spPr>
        <p:txBody>
          <a:bodyPr wrap="square">
            <a:spAutoFit/>
          </a:bodyPr>
          <a:lstStyle/>
          <a:p>
            <a:pPr algn="just" defTabSz="914393"/>
            <a:r>
              <a:rPr lang="vi-VN" sz="1786" dirty="0">
                <a:solidFill>
                  <a:prstClr val="black"/>
                </a:solidFill>
                <a:latin typeface="Times New Roman" panose="02020603050405020304" pitchFamily="18" charset="0"/>
                <a:cs typeface="Times New Roman" panose="02020603050405020304" pitchFamily="18" charset="0"/>
              </a:rPr>
              <a:t>Ngày xửa ngày </a:t>
            </a:r>
            <a:r>
              <a:rPr lang="vi-VN" sz="1786">
                <a:solidFill>
                  <a:prstClr val="black"/>
                </a:solidFill>
                <a:latin typeface="Times New Roman" panose="02020603050405020304" pitchFamily="18" charset="0"/>
                <a:cs typeface="Times New Roman" panose="02020603050405020304" pitchFamily="18" charset="0"/>
              </a:rPr>
              <a:t>xưa</a:t>
            </a:r>
            <a:r>
              <a:rPr lang="vi-VN" sz="1786" smtClean="0">
                <a:solidFill>
                  <a:prstClr val="black"/>
                </a:solidFill>
                <a:latin typeface="Times New Roman" panose="02020603050405020304" pitchFamily="18" charset="0"/>
                <a:cs typeface="Times New Roman" panose="02020603050405020304" pitchFamily="18" charset="0"/>
              </a:rPr>
              <a:t>,</a:t>
            </a:r>
            <a:r>
              <a:rPr lang="en-US" sz="1786" smtClean="0">
                <a:solidFill>
                  <a:prstClr val="black"/>
                </a:solidFill>
                <a:latin typeface="Times New Roman" panose="02020603050405020304" pitchFamily="18" charset="0"/>
                <a:cs typeface="Times New Roman" panose="02020603050405020304" pitchFamily="18" charset="0"/>
              </a:rPr>
              <a:t> </a:t>
            </a:r>
            <a:r>
              <a:rPr lang="vi-VN" sz="1786" smtClean="0">
                <a:solidFill>
                  <a:prstClr val="black"/>
                </a:solidFill>
                <a:latin typeface="Times New Roman" panose="02020603050405020304" pitchFamily="18" charset="0"/>
                <a:cs typeface="Times New Roman" panose="02020603050405020304" pitchFamily="18" charset="0"/>
              </a:rPr>
              <a:t>có </a:t>
            </a:r>
            <a:r>
              <a:rPr lang="vi-VN" sz="1786" dirty="0">
                <a:solidFill>
                  <a:prstClr val="black"/>
                </a:solidFill>
                <a:latin typeface="Times New Roman" panose="02020603050405020304" pitchFamily="18" charset="0"/>
                <a:cs typeface="Times New Roman" panose="02020603050405020304" pitchFamily="18" charset="0"/>
              </a:rPr>
              <a:t>một ông lão nghèo khó ngày nào cũng đi xin ăn. Người dân ở đó cảm thấy ông lão rất phiền, duy chỉ có 1 anh công nhân ngày nào cũng cho ông lão 1 ổ bánh mì,1 chai nước và cùng trò chuyện với ông rất vui vẻ</a:t>
            </a:r>
            <a:r>
              <a:rPr lang="vi-VN" sz="1786" dirty="0" smtClean="0">
                <a:solidFill>
                  <a:prstClr val="black"/>
                </a:solidFill>
                <a:latin typeface="Times New Roman" panose="02020603050405020304" pitchFamily="18" charset="0"/>
                <a:cs typeface="Times New Roman" panose="02020603050405020304" pitchFamily="18" charset="0"/>
              </a:rPr>
              <a:t>.</a:t>
            </a:r>
            <a:r>
              <a:rPr lang="en-US" sz="1786" dirty="0" smtClean="0">
                <a:solidFill>
                  <a:prstClr val="black"/>
                </a:solidFill>
                <a:latin typeface="Times New Roman" panose="02020603050405020304" pitchFamily="18" charset="0"/>
                <a:cs typeface="Times New Roman" panose="02020603050405020304" pitchFamily="18" charset="0"/>
              </a:rPr>
              <a:t> </a:t>
            </a:r>
            <a:r>
              <a:rPr lang="vi-VN" sz="1786" dirty="0" smtClean="0">
                <a:solidFill>
                  <a:prstClr val="black"/>
                </a:solidFill>
                <a:latin typeface="Times New Roman" panose="02020603050405020304" pitchFamily="18" charset="0"/>
                <a:cs typeface="Times New Roman" panose="02020603050405020304" pitchFamily="18" charset="0"/>
              </a:rPr>
              <a:t>Ngày </a:t>
            </a:r>
            <a:r>
              <a:rPr lang="vi-VN" sz="1786" dirty="0">
                <a:solidFill>
                  <a:prstClr val="black"/>
                </a:solidFill>
                <a:latin typeface="Times New Roman" panose="02020603050405020304" pitchFamily="18" charset="0"/>
                <a:cs typeface="Times New Roman" panose="02020603050405020304" pitchFamily="18" charset="0"/>
              </a:rPr>
              <a:t>qua ngày</a:t>
            </a:r>
            <a:r>
              <a:rPr lang="en-US" sz="1786" dirty="0">
                <a:solidFill>
                  <a:prstClr val="black"/>
                </a:solidFill>
                <a:latin typeface="Times New Roman" panose="02020603050405020304" pitchFamily="18" charset="0"/>
                <a:cs typeface="Times New Roman" panose="02020603050405020304" pitchFamily="18" charset="0"/>
              </a:rPr>
              <a:t>, </a:t>
            </a:r>
            <a:r>
              <a:rPr lang="vi-VN" sz="1786" dirty="0">
                <a:solidFill>
                  <a:prstClr val="black"/>
                </a:solidFill>
                <a:latin typeface="Times New Roman" panose="02020603050405020304" pitchFamily="18" charset="0"/>
                <a:cs typeface="Times New Roman" panose="02020603050405020304" pitchFamily="18" charset="0"/>
              </a:rPr>
              <a:t>ông lão dần thắc mắc tại sao anh công nhân ấy lại cho ông nhiều đến vậy.</a:t>
            </a:r>
            <a:r>
              <a:rPr lang="en-US" sz="1786" dirty="0">
                <a:solidFill>
                  <a:prstClr val="black"/>
                </a:solidFill>
                <a:latin typeface="Times New Roman" panose="02020603050405020304" pitchFamily="18" charset="0"/>
                <a:cs typeface="Times New Roman" panose="02020603050405020304" pitchFamily="18" charset="0"/>
              </a:rPr>
              <a:t> </a:t>
            </a:r>
            <a:r>
              <a:rPr lang="en-US" sz="1786" dirty="0" err="1">
                <a:solidFill>
                  <a:prstClr val="black"/>
                </a:solidFill>
                <a:latin typeface="Times New Roman" panose="02020603050405020304" pitchFamily="18" charset="0"/>
                <a:cs typeface="Times New Roman" panose="02020603050405020304" pitchFamily="18" charset="0"/>
              </a:rPr>
              <a:t>Ngày</a:t>
            </a:r>
            <a:r>
              <a:rPr lang="en-US" sz="1786" dirty="0">
                <a:solidFill>
                  <a:prstClr val="black"/>
                </a:solidFill>
                <a:latin typeface="Times New Roman" panose="02020603050405020304" pitchFamily="18" charset="0"/>
                <a:cs typeface="Times New Roman" panose="02020603050405020304" pitchFamily="18" charset="0"/>
              </a:rPr>
              <a:t> </a:t>
            </a:r>
            <a:r>
              <a:rPr lang="en-US" sz="1786" dirty="0" err="1">
                <a:solidFill>
                  <a:prstClr val="black"/>
                </a:solidFill>
                <a:latin typeface="Times New Roman" panose="02020603050405020304" pitchFamily="18" charset="0"/>
                <a:cs typeface="Times New Roman" panose="02020603050405020304" pitchFamily="18" charset="0"/>
              </a:rPr>
              <a:t>hôm</a:t>
            </a:r>
            <a:r>
              <a:rPr lang="en-US" sz="1786" dirty="0">
                <a:solidFill>
                  <a:prstClr val="black"/>
                </a:solidFill>
                <a:latin typeface="Times New Roman" panose="02020603050405020304" pitchFamily="18" charset="0"/>
                <a:cs typeface="Times New Roman" panose="02020603050405020304" pitchFamily="18" charset="0"/>
              </a:rPr>
              <a:t> say, v</a:t>
            </a:r>
            <a:r>
              <a:rPr lang="vi-VN" sz="1786" dirty="0">
                <a:solidFill>
                  <a:prstClr val="black"/>
                </a:solidFill>
                <a:latin typeface="Times New Roman" panose="02020603050405020304" pitchFamily="18" charset="0"/>
                <a:cs typeface="Times New Roman" panose="02020603050405020304" pitchFamily="18" charset="0"/>
              </a:rPr>
              <a:t>ẫn như mọi ngày anh công nhân ấy lại tiếp tục đưa cho ông lão bánh mì và nước</a:t>
            </a:r>
            <a:r>
              <a:rPr lang="en-US" sz="1786" dirty="0">
                <a:solidFill>
                  <a:prstClr val="black"/>
                </a:solidFill>
                <a:latin typeface="Times New Roman" panose="02020603050405020304" pitchFamily="18" charset="0"/>
                <a:cs typeface="Times New Roman" panose="02020603050405020304" pitchFamily="18" charset="0"/>
              </a:rPr>
              <a:t>. </a:t>
            </a:r>
            <a:r>
              <a:rPr lang="en-US" sz="1786" dirty="0" err="1">
                <a:solidFill>
                  <a:prstClr val="black"/>
                </a:solidFill>
                <a:latin typeface="Times New Roman" panose="02020603050405020304" pitchFamily="18" charset="0"/>
                <a:cs typeface="Times New Roman" panose="02020603050405020304" pitchFamily="18" charset="0"/>
              </a:rPr>
              <a:t>Lần</a:t>
            </a:r>
            <a:r>
              <a:rPr lang="en-US" sz="1786" dirty="0">
                <a:solidFill>
                  <a:prstClr val="black"/>
                </a:solidFill>
                <a:latin typeface="Times New Roman" panose="02020603050405020304" pitchFamily="18" charset="0"/>
                <a:cs typeface="Times New Roman" panose="02020603050405020304" pitchFamily="18" charset="0"/>
              </a:rPr>
              <a:t> </a:t>
            </a:r>
            <a:r>
              <a:rPr lang="en-US" sz="1786" dirty="0" err="1">
                <a:solidFill>
                  <a:prstClr val="black"/>
                </a:solidFill>
                <a:latin typeface="Times New Roman" panose="02020603050405020304" pitchFamily="18" charset="0"/>
                <a:cs typeface="Times New Roman" panose="02020603050405020304" pitchFamily="18" charset="0"/>
              </a:rPr>
              <a:t>này</a:t>
            </a:r>
            <a:r>
              <a:rPr lang="en-US" sz="1786" dirty="0">
                <a:solidFill>
                  <a:prstClr val="black"/>
                </a:solidFill>
                <a:latin typeface="Times New Roman" panose="02020603050405020304" pitchFamily="18" charset="0"/>
                <a:cs typeface="Times New Roman" panose="02020603050405020304" pitchFamily="18" charset="0"/>
              </a:rPr>
              <a:t>, </a:t>
            </a:r>
            <a:r>
              <a:rPr lang="vi-VN" sz="1786" dirty="0">
                <a:solidFill>
                  <a:prstClr val="black"/>
                </a:solidFill>
                <a:latin typeface="Times New Roman" panose="02020603050405020304" pitchFamily="18" charset="0"/>
                <a:cs typeface="Times New Roman" panose="02020603050405020304" pitchFamily="18" charset="0"/>
              </a:rPr>
              <a:t>thay vì lời cảm </a:t>
            </a:r>
            <a:r>
              <a:rPr lang="vi-VN" sz="1786">
                <a:solidFill>
                  <a:prstClr val="black"/>
                </a:solidFill>
                <a:latin typeface="Times New Roman" panose="02020603050405020304" pitchFamily="18" charset="0"/>
                <a:cs typeface="Times New Roman" panose="02020603050405020304" pitchFamily="18" charset="0"/>
              </a:rPr>
              <a:t>ơn</a:t>
            </a:r>
            <a:r>
              <a:rPr lang="vi-VN" sz="1786" smtClean="0">
                <a:solidFill>
                  <a:prstClr val="black"/>
                </a:solidFill>
                <a:latin typeface="Times New Roman" panose="02020603050405020304" pitchFamily="18" charset="0"/>
                <a:cs typeface="Times New Roman" panose="02020603050405020304" pitchFamily="18" charset="0"/>
              </a:rPr>
              <a:t>,</a:t>
            </a:r>
            <a:r>
              <a:rPr lang="en-US" sz="1786" smtClean="0">
                <a:solidFill>
                  <a:prstClr val="black"/>
                </a:solidFill>
                <a:latin typeface="Times New Roman" panose="02020603050405020304" pitchFamily="18" charset="0"/>
                <a:cs typeface="Times New Roman" panose="02020603050405020304" pitchFamily="18" charset="0"/>
              </a:rPr>
              <a:t> </a:t>
            </a:r>
            <a:r>
              <a:rPr lang="vi-VN" sz="1786" smtClean="0">
                <a:solidFill>
                  <a:prstClr val="black"/>
                </a:solidFill>
                <a:latin typeface="Times New Roman" panose="02020603050405020304" pitchFamily="18" charset="0"/>
                <a:cs typeface="Times New Roman" panose="02020603050405020304" pitchFamily="18" charset="0"/>
              </a:rPr>
              <a:t>ông </a:t>
            </a:r>
            <a:r>
              <a:rPr lang="vi-VN" sz="1786" dirty="0">
                <a:solidFill>
                  <a:prstClr val="black"/>
                </a:solidFill>
                <a:latin typeface="Times New Roman" panose="02020603050405020304" pitchFamily="18" charset="0"/>
                <a:cs typeface="Times New Roman" panose="02020603050405020304" pitchFamily="18" charset="0"/>
              </a:rPr>
              <a:t>lão lại </a:t>
            </a:r>
            <a:r>
              <a:rPr lang="vi-VN" sz="1786" dirty="0" smtClean="0">
                <a:solidFill>
                  <a:prstClr val="black"/>
                </a:solidFill>
                <a:latin typeface="Times New Roman" panose="02020603050405020304" pitchFamily="18" charset="0"/>
                <a:cs typeface="Times New Roman" panose="02020603050405020304" pitchFamily="18" charset="0"/>
              </a:rPr>
              <a:t>hỏi:</a:t>
            </a:r>
            <a:endParaRPr lang="vi-VN" sz="1786" dirty="0">
              <a:solidFill>
                <a:prstClr val="black"/>
              </a:solidFill>
              <a:latin typeface="Times New Roman" panose="02020603050405020304" pitchFamily="18" charset="0"/>
              <a:cs typeface="Times New Roman" panose="02020603050405020304" pitchFamily="18" charset="0"/>
            </a:endParaRPr>
          </a:p>
          <a:p>
            <a:pPr algn="just" defTabSz="914393"/>
            <a:r>
              <a:rPr lang="vi-VN" sz="1786" dirty="0">
                <a:solidFill>
                  <a:prstClr val="black"/>
                </a:solidFill>
                <a:latin typeface="Times New Roman" panose="02020603050405020304" pitchFamily="18" charset="0"/>
                <a:cs typeface="Times New Roman" panose="02020603050405020304" pitchFamily="18" charset="0"/>
              </a:rPr>
              <a:t>-Tại sao cậu lại cho tôi nhiều đến như vậy</a:t>
            </a:r>
            <a:r>
              <a:rPr lang="en-US" sz="1786" dirty="0">
                <a:solidFill>
                  <a:prstClr val="black"/>
                </a:solidFill>
                <a:latin typeface="Times New Roman" panose="02020603050405020304" pitchFamily="18" charset="0"/>
                <a:cs typeface="Times New Roman" panose="02020603050405020304" pitchFamily="18" charset="0"/>
              </a:rPr>
              <a:t>? </a:t>
            </a:r>
            <a:r>
              <a:rPr lang="vi-VN" sz="1786" dirty="0">
                <a:solidFill>
                  <a:prstClr val="black"/>
                </a:solidFill>
                <a:latin typeface="Times New Roman" panose="02020603050405020304" pitchFamily="18" charset="0"/>
                <a:cs typeface="Times New Roman" panose="02020603050405020304" pitchFamily="18" charset="0"/>
              </a:rPr>
              <a:t>Anh công nhân trả </a:t>
            </a:r>
            <a:r>
              <a:rPr lang="vi-VN" sz="1786" dirty="0" smtClean="0">
                <a:solidFill>
                  <a:prstClr val="black"/>
                </a:solidFill>
                <a:latin typeface="Times New Roman" panose="02020603050405020304" pitchFamily="18" charset="0"/>
                <a:cs typeface="Times New Roman" panose="02020603050405020304" pitchFamily="18" charset="0"/>
              </a:rPr>
              <a:t>lời:</a:t>
            </a:r>
            <a:endParaRPr lang="en-US" sz="1786" dirty="0">
              <a:solidFill>
                <a:prstClr val="black"/>
              </a:solidFill>
              <a:latin typeface="Times New Roman" panose="02020603050405020304" pitchFamily="18" charset="0"/>
              <a:cs typeface="Times New Roman" panose="02020603050405020304" pitchFamily="18" charset="0"/>
            </a:endParaRPr>
          </a:p>
          <a:p>
            <a:pPr algn="just" defTabSz="914393"/>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Vì</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cháu</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nghĩ</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khi</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chúng</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ta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làm</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việc</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thiện</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những</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điều</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tốt</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đẹp</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và</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may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mắn</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sẽ</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đến</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với</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chúng</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ta"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và</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cháu</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thấy</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ông</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rất</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giống</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người</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cha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đã</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mất</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cách</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đây</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rất</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lâu</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của</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cháu</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Ông</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lão</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vô</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cùng</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xúc</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động</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trước</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câu</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nói</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của</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chàng</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trai</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Ông</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cảm</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ơn</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chàng</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trai</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và</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ra </a:t>
            </a:r>
            <a:r>
              <a:rPr lang="en-US" sz="1786" dirty="0" err="1">
                <a:solidFill>
                  <a:prstClr val="black">
                    <a:lumMod val="95000"/>
                    <a:lumOff val="5000"/>
                    <a:alpha val="85000"/>
                  </a:prstClr>
                </a:solidFill>
                <a:latin typeface="Times New Roman" panose="02020603050405020304" pitchFamily="18" charset="0"/>
                <a:cs typeface="Times New Roman" panose="02020603050405020304" pitchFamily="18" charset="0"/>
              </a:rPr>
              <a:t>về</a:t>
            </a:r>
            <a:r>
              <a:rPr lang="en-US" sz="1786" dirty="0">
                <a:solidFill>
                  <a:prstClr val="black">
                    <a:lumMod val="95000"/>
                    <a:lumOff val="5000"/>
                    <a:alpha val="85000"/>
                  </a:prstClr>
                </a:solidFill>
                <a:latin typeface="Times New Roman" panose="02020603050405020304" pitchFamily="18" charset="0"/>
                <a:cs typeface="Times New Roman" panose="02020603050405020304" pitchFamily="18" charset="0"/>
              </a:rPr>
              <a:t>. </a:t>
            </a:r>
            <a:endParaRPr lang="vi-VN" sz="1786" dirty="0">
              <a:solidFill>
                <a:prstClr val="black"/>
              </a:solidFill>
              <a:latin typeface="Times New Roman" panose="02020603050405020304" pitchFamily="18" charset="0"/>
              <a:cs typeface="Times New Roman" panose="02020603050405020304" pitchFamily="18" charset="0"/>
            </a:endParaRPr>
          </a:p>
        </p:txBody>
      </p:sp>
      <p:sp>
        <p:nvSpPr>
          <p:cNvPr id="17" name="Rectangle 16"/>
          <p:cNvSpPr/>
          <p:nvPr/>
        </p:nvSpPr>
        <p:spPr>
          <a:xfrm>
            <a:off x="375998" y="6515841"/>
            <a:ext cx="5152605" cy="3390159"/>
          </a:xfrm>
          <a:prstGeom prst="rect">
            <a:avLst/>
          </a:prstGeom>
        </p:spPr>
        <p:txBody>
          <a:bodyPr wrap="square">
            <a:spAutoFit/>
          </a:bodyPr>
          <a:lstStyle/>
          <a:p>
            <a:pPr defTabSz="914393"/>
            <a:r>
              <a:rPr lang="vi-VN" sz="1786" dirty="0">
                <a:solidFill>
                  <a:prstClr val="black"/>
                </a:solidFill>
                <a:latin typeface="Times New Roman" panose="02020603050405020304" pitchFamily="18" charset="0"/>
                <a:cs typeface="Times New Roman" panose="02020603050405020304" pitchFamily="18" charset="0"/>
              </a:rPr>
              <a:t>Ngày hôm sau ông lão</a:t>
            </a:r>
            <a:r>
              <a:rPr lang="en-US" sz="1786" dirty="0">
                <a:solidFill>
                  <a:prstClr val="black"/>
                </a:solidFill>
                <a:latin typeface="Times New Roman" panose="02020603050405020304" pitchFamily="18" charset="0"/>
                <a:cs typeface="Times New Roman" panose="02020603050405020304" pitchFamily="18" charset="0"/>
              </a:rPr>
              <a:t> </a:t>
            </a:r>
            <a:r>
              <a:rPr lang="en-US" sz="1786" dirty="0" err="1">
                <a:solidFill>
                  <a:prstClr val="black"/>
                </a:solidFill>
                <a:latin typeface="Times New Roman" panose="02020603050405020304" pitchFamily="18" charset="0"/>
                <a:cs typeface="Times New Roman" panose="02020603050405020304" pitchFamily="18" charset="0"/>
              </a:rPr>
              <a:t>đến</a:t>
            </a:r>
            <a:r>
              <a:rPr lang="en-US" sz="1786" dirty="0">
                <a:solidFill>
                  <a:prstClr val="black"/>
                </a:solidFill>
                <a:latin typeface="Times New Roman" panose="02020603050405020304" pitchFamily="18" charset="0"/>
                <a:cs typeface="Times New Roman" panose="02020603050405020304" pitchFamily="18" charset="0"/>
              </a:rPr>
              <a:t> </a:t>
            </a:r>
            <a:r>
              <a:rPr lang="en-US" sz="1786" dirty="0" err="1">
                <a:solidFill>
                  <a:prstClr val="black"/>
                </a:solidFill>
                <a:latin typeface="Times New Roman" panose="02020603050405020304" pitchFamily="18" charset="0"/>
                <a:cs typeface="Times New Roman" panose="02020603050405020304" pitchFamily="18" charset="0"/>
              </a:rPr>
              <a:t>và</a:t>
            </a:r>
            <a:r>
              <a:rPr lang="vi-VN" sz="1786" dirty="0">
                <a:solidFill>
                  <a:prstClr val="black"/>
                </a:solidFill>
                <a:latin typeface="Times New Roman" panose="02020603050405020304" pitchFamily="18" charset="0"/>
                <a:cs typeface="Times New Roman" panose="02020603050405020304" pitchFamily="18" charset="0"/>
              </a:rPr>
              <a:t> thấy anh công nhân ấy đang ngồi khóc trên bệ đường</a:t>
            </a:r>
            <a:r>
              <a:rPr lang="en-US" sz="1786" dirty="0">
                <a:solidFill>
                  <a:prstClr val="black"/>
                </a:solidFill>
                <a:latin typeface="Times New Roman" panose="02020603050405020304" pitchFamily="18" charset="0"/>
                <a:cs typeface="Times New Roman" panose="02020603050405020304" pitchFamily="18" charset="0"/>
              </a:rPr>
              <a:t>.</a:t>
            </a:r>
            <a:r>
              <a:rPr lang="vi-VN" sz="1786" dirty="0">
                <a:solidFill>
                  <a:prstClr val="black"/>
                </a:solidFill>
                <a:latin typeface="Times New Roman" panose="02020603050405020304" pitchFamily="18" charset="0"/>
                <a:cs typeface="Times New Roman" panose="02020603050405020304" pitchFamily="18" charset="0"/>
              </a:rPr>
              <a:t> Ông lão đi lại và </a:t>
            </a:r>
            <a:r>
              <a:rPr lang="vi-VN" sz="1786" dirty="0" smtClean="0">
                <a:solidFill>
                  <a:prstClr val="black"/>
                </a:solidFill>
                <a:latin typeface="Times New Roman" panose="02020603050405020304" pitchFamily="18" charset="0"/>
                <a:cs typeface="Times New Roman" panose="02020603050405020304" pitchFamily="18" charset="0"/>
              </a:rPr>
              <a:t>hỏi: </a:t>
            </a:r>
            <a:endParaRPr lang="vi-VN" sz="1786" dirty="0">
              <a:solidFill>
                <a:prstClr val="black"/>
              </a:solidFill>
              <a:latin typeface="Times New Roman" panose="02020603050405020304" pitchFamily="18" charset="0"/>
              <a:cs typeface="Times New Roman" panose="02020603050405020304" pitchFamily="18" charset="0"/>
            </a:endParaRPr>
          </a:p>
          <a:p>
            <a:pPr defTabSz="914393"/>
            <a:r>
              <a:rPr lang="vi-VN" sz="1786" dirty="0">
                <a:solidFill>
                  <a:prstClr val="black"/>
                </a:solidFill>
                <a:latin typeface="Times New Roman" panose="02020603050405020304" pitchFamily="18" charset="0"/>
                <a:cs typeface="Times New Roman" panose="02020603050405020304" pitchFamily="18" charset="0"/>
              </a:rPr>
              <a:t>-</a:t>
            </a:r>
            <a:r>
              <a:rPr lang="en-US" sz="1786" dirty="0">
                <a:solidFill>
                  <a:prstClr val="black"/>
                </a:solidFill>
                <a:latin typeface="Times New Roman" panose="02020603050405020304" pitchFamily="18" charset="0"/>
                <a:cs typeface="Times New Roman" panose="02020603050405020304" pitchFamily="18" charset="0"/>
              </a:rPr>
              <a:t> </a:t>
            </a:r>
            <a:r>
              <a:rPr lang="vi-VN" sz="1786" dirty="0">
                <a:solidFill>
                  <a:prstClr val="black"/>
                </a:solidFill>
                <a:latin typeface="Times New Roman" panose="02020603050405020304" pitchFamily="18" charset="0"/>
                <a:cs typeface="Times New Roman" panose="02020603050405020304" pitchFamily="18" charset="0"/>
              </a:rPr>
              <a:t>Cháu sao vậy, sao lại ngồi khóc ở </a:t>
            </a:r>
            <a:r>
              <a:rPr lang="vi-VN" sz="1786" dirty="0" smtClean="0">
                <a:solidFill>
                  <a:prstClr val="black"/>
                </a:solidFill>
                <a:latin typeface="Times New Roman" panose="02020603050405020304" pitchFamily="18" charset="0"/>
                <a:cs typeface="Times New Roman" panose="02020603050405020304" pitchFamily="18" charset="0"/>
              </a:rPr>
              <a:t>đây?</a:t>
            </a:r>
            <a:endParaRPr lang="vi-VN" sz="1786" dirty="0">
              <a:solidFill>
                <a:prstClr val="black"/>
              </a:solidFill>
              <a:latin typeface="Times New Roman" panose="02020603050405020304" pitchFamily="18" charset="0"/>
              <a:cs typeface="Times New Roman" panose="02020603050405020304" pitchFamily="18" charset="0"/>
            </a:endParaRPr>
          </a:p>
          <a:p>
            <a:pPr defTabSz="914393"/>
            <a:r>
              <a:rPr lang="vi-VN" sz="1786" dirty="0">
                <a:solidFill>
                  <a:prstClr val="black"/>
                </a:solidFill>
                <a:latin typeface="Times New Roman" panose="02020603050405020304" pitchFamily="18" charset="0"/>
                <a:cs typeface="Times New Roman" panose="02020603050405020304" pitchFamily="18" charset="0"/>
              </a:rPr>
              <a:t>Anh công nhân </a:t>
            </a:r>
            <a:r>
              <a:rPr lang="vi-VN" sz="1786" dirty="0" smtClean="0">
                <a:solidFill>
                  <a:prstClr val="black"/>
                </a:solidFill>
                <a:latin typeface="Times New Roman" panose="02020603050405020304" pitchFamily="18" charset="0"/>
                <a:cs typeface="Times New Roman" panose="02020603050405020304" pitchFamily="18" charset="0"/>
              </a:rPr>
              <a:t>đáp:</a:t>
            </a:r>
            <a:endParaRPr lang="vi-VN" sz="1786" dirty="0">
              <a:solidFill>
                <a:prstClr val="black"/>
              </a:solidFill>
              <a:latin typeface="Times New Roman" panose="02020603050405020304" pitchFamily="18" charset="0"/>
              <a:cs typeface="Times New Roman" panose="02020603050405020304" pitchFamily="18" charset="0"/>
            </a:endParaRPr>
          </a:p>
          <a:p>
            <a:pPr defTabSz="914393"/>
            <a:r>
              <a:rPr lang="vi-VN" sz="1786" dirty="0">
                <a:solidFill>
                  <a:prstClr val="black"/>
                </a:solidFill>
                <a:latin typeface="Times New Roman" panose="02020603050405020304" pitchFamily="18" charset="0"/>
                <a:cs typeface="Times New Roman" panose="02020603050405020304" pitchFamily="18" charset="0"/>
              </a:rPr>
              <a:t>-</a:t>
            </a:r>
            <a:r>
              <a:rPr lang="en-US" sz="1786" dirty="0">
                <a:solidFill>
                  <a:prstClr val="black"/>
                </a:solidFill>
                <a:latin typeface="Times New Roman" panose="02020603050405020304" pitchFamily="18" charset="0"/>
                <a:cs typeface="Times New Roman" panose="02020603050405020304" pitchFamily="18" charset="0"/>
              </a:rPr>
              <a:t> </a:t>
            </a:r>
            <a:r>
              <a:rPr lang="vi-VN" sz="1786" dirty="0">
                <a:solidFill>
                  <a:prstClr val="black"/>
                </a:solidFill>
                <a:latin typeface="Times New Roman" panose="02020603050405020304" pitchFamily="18" charset="0"/>
                <a:cs typeface="Times New Roman" panose="02020603050405020304" pitchFamily="18" charset="0"/>
              </a:rPr>
              <a:t>Thưa ông bố cháu mất sớm</a:t>
            </a:r>
            <a:r>
              <a:rPr lang="en-US" sz="1786" dirty="0">
                <a:solidFill>
                  <a:prstClr val="black"/>
                </a:solidFill>
                <a:latin typeface="Times New Roman" panose="02020603050405020304" pitchFamily="18" charset="0"/>
                <a:cs typeface="Times New Roman" panose="02020603050405020304" pitchFamily="18" charset="0"/>
              </a:rPr>
              <a:t>, </a:t>
            </a:r>
            <a:r>
              <a:rPr lang="en-US" sz="1786" dirty="0" err="1">
                <a:solidFill>
                  <a:prstClr val="black"/>
                </a:solidFill>
                <a:latin typeface="Times New Roman" panose="02020603050405020304" pitchFamily="18" charset="0"/>
                <a:cs typeface="Times New Roman" panose="02020603050405020304" pitchFamily="18" charset="0"/>
              </a:rPr>
              <a:t>bây</a:t>
            </a:r>
            <a:r>
              <a:rPr lang="en-US" sz="1786" dirty="0">
                <a:solidFill>
                  <a:prstClr val="black"/>
                </a:solidFill>
                <a:latin typeface="Times New Roman" panose="02020603050405020304" pitchFamily="18" charset="0"/>
                <a:cs typeface="Times New Roman" panose="02020603050405020304" pitchFamily="18" charset="0"/>
              </a:rPr>
              <a:t> </a:t>
            </a:r>
            <a:r>
              <a:rPr lang="en-US" sz="1786" dirty="0" err="1">
                <a:solidFill>
                  <a:prstClr val="black"/>
                </a:solidFill>
                <a:latin typeface="Times New Roman" panose="02020603050405020304" pitchFamily="18" charset="0"/>
                <a:cs typeface="Times New Roman" panose="02020603050405020304" pitchFamily="18" charset="0"/>
              </a:rPr>
              <a:t>giờ</a:t>
            </a:r>
            <a:r>
              <a:rPr lang="en-US" sz="1786" dirty="0">
                <a:solidFill>
                  <a:prstClr val="black"/>
                </a:solidFill>
                <a:latin typeface="Times New Roman" panose="02020603050405020304" pitchFamily="18" charset="0"/>
                <a:cs typeface="Times New Roman" panose="02020603050405020304" pitchFamily="18" charset="0"/>
              </a:rPr>
              <a:t> </a:t>
            </a:r>
            <a:r>
              <a:rPr lang="vi-VN" sz="1786" dirty="0">
                <a:solidFill>
                  <a:prstClr val="black"/>
                </a:solidFill>
                <a:latin typeface="Times New Roman" panose="02020603050405020304" pitchFamily="18" charset="0"/>
                <a:cs typeface="Times New Roman" panose="02020603050405020304" pitchFamily="18" charset="0"/>
              </a:rPr>
              <a:t>mẹ lại bệnh nặng</a:t>
            </a:r>
            <a:r>
              <a:rPr lang="en-US" sz="1786" dirty="0">
                <a:solidFill>
                  <a:prstClr val="black"/>
                </a:solidFill>
                <a:latin typeface="Times New Roman" panose="02020603050405020304" pitchFamily="18" charset="0"/>
                <a:cs typeface="Times New Roman" panose="02020603050405020304" pitchFamily="18" charset="0"/>
              </a:rPr>
              <a:t> </a:t>
            </a:r>
            <a:r>
              <a:rPr lang="en-US" sz="1786" dirty="0" err="1">
                <a:solidFill>
                  <a:prstClr val="black"/>
                </a:solidFill>
                <a:latin typeface="Times New Roman" panose="02020603050405020304" pitchFamily="18" charset="0"/>
                <a:cs typeface="Times New Roman" panose="02020603050405020304" pitchFamily="18" charset="0"/>
              </a:rPr>
              <a:t>mà</a:t>
            </a:r>
            <a:r>
              <a:rPr lang="vi-VN" sz="1786" dirty="0">
                <a:solidFill>
                  <a:prstClr val="black"/>
                </a:solidFill>
                <a:latin typeface="Times New Roman" panose="02020603050405020304" pitchFamily="18" charset="0"/>
                <a:cs typeface="Times New Roman" panose="02020603050405020304" pitchFamily="18" charset="0"/>
              </a:rPr>
              <a:t> cháu</a:t>
            </a:r>
            <a:r>
              <a:rPr lang="en-US" sz="1786" dirty="0">
                <a:solidFill>
                  <a:prstClr val="black"/>
                </a:solidFill>
                <a:latin typeface="Times New Roman" panose="02020603050405020304" pitchFamily="18" charset="0"/>
                <a:cs typeface="Times New Roman" panose="02020603050405020304" pitchFamily="18" charset="0"/>
              </a:rPr>
              <a:t> </a:t>
            </a:r>
            <a:r>
              <a:rPr lang="en-US" sz="1786" dirty="0" err="1">
                <a:solidFill>
                  <a:prstClr val="black"/>
                </a:solidFill>
                <a:latin typeface="Times New Roman" panose="02020603050405020304" pitchFamily="18" charset="0"/>
                <a:cs typeface="Times New Roman" panose="02020603050405020304" pitchFamily="18" charset="0"/>
              </a:rPr>
              <a:t>lại</a:t>
            </a:r>
            <a:r>
              <a:rPr lang="vi-VN" sz="1786" dirty="0">
                <a:solidFill>
                  <a:prstClr val="black"/>
                </a:solidFill>
                <a:latin typeface="Times New Roman" panose="02020603050405020304" pitchFamily="18" charset="0"/>
                <a:cs typeface="Times New Roman" panose="02020603050405020304" pitchFamily="18" charset="0"/>
              </a:rPr>
              <a:t> không có tiền để chạy chữa cho mẹ.</a:t>
            </a:r>
            <a:r>
              <a:rPr lang="en-US" sz="1786" dirty="0">
                <a:solidFill>
                  <a:prstClr val="black"/>
                </a:solidFill>
                <a:latin typeface="Times New Roman" panose="02020603050405020304" pitchFamily="18" charset="0"/>
                <a:cs typeface="Times New Roman" panose="02020603050405020304" pitchFamily="18" charset="0"/>
              </a:rPr>
              <a:t> </a:t>
            </a:r>
            <a:r>
              <a:rPr lang="en-US" sz="1786" dirty="0" err="1">
                <a:solidFill>
                  <a:prstClr val="black"/>
                </a:solidFill>
                <a:latin typeface="Times New Roman" panose="02020603050405020304" pitchFamily="18" charset="0"/>
                <a:cs typeface="Times New Roman" panose="02020603050405020304" pitchFamily="18" charset="0"/>
              </a:rPr>
              <a:t>Cháu</a:t>
            </a:r>
            <a:r>
              <a:rPr lang="en-US" sz="1786" dirty="0">
                <a:solidFill>
                  <a:prstClr val="black"/>
                </a:solidFill>
                <a:latin typeface="Times New Roman" panose="02020603050405020304" pitchFamily="18" charset="0"/>
                <a:cs typeface="Times New Roman" panose="02020603050405020304" pitchFamily="18" charset="0"/>
              </a:rPr>
              <a:t> </a:t>
            </a:r>
            <a:r>
              <a:rPr lang="en-US" sz="1786" dirty="0" err="1">
                <a:solidFill>
                  <a:prstClr val="black"/>
                </a:solidFill>
                <a:latin typeface="Times New Roman" panose="02020603050405020304" pitchFamily="18" charset="0"/>
                <a:cs typeface="Times New Roman" panose="02020603050405020304" pitchFamily="18" charset="0"/>
              </a:rPr>
              <a:t>không</a:t>
            </a:r>
            <a:r>
              <a:rPr lang="en-US" sz="1786" dirty="0">
                <a:solidFill>
                  <a:prstClr val="black"/>
                </a:solidFill>
                <a:latin typeface="Times New Roman" panose="02020603050405020304" pitchFamily="18" charset="0"/>
                <a:cs typeface="Times New Roman" panose="02020603050405020304" pitchFamily="18" charset="0"/>
              </a:rPr>
              <a:t> </a:t>
            </a:r>
            <a:r>
              <a:rPr lang="en-US" sz="1786" dirty="0" err="1">
                <a:solidFill>
                  <a:prstClr val="black"/>
                </a:solidFill>
                <a:latin typeface="Times New Roman" panose="02020603050405020304" pitchFamily="18" charset="0"/>
                <a:cs typeface="Times New Roman" panose="02020603050405020304" pitchFamily="18" charset="0"/>
              </a:rPr>
              <a:t>biết</a:t>
            </a:r>
            <a:r>
              <a:rPr lang="en-US" sz="1786" dirty="0">
                <a:solidFill>
                  <a:prstClr val="black"/>
                </a:solidFill>
                <a:latin typeface="Times New Roman" panose="02020603050405020304" pitchFamily="18" charset="0"/>
                <a:cs typeface="Times New Roman" panose="02020603050405020304" pitchFamily="18" charset="0"/>
              </a:rPr>
              <a:t> </a:t>
            </a:r>
            <a:r>
              <a:rPr lang="en-US" sz="1786" dirty="0" err="1">
                <a:solidFill>
                  <a:prstClr val="black"/>
                </a:solidFill>
                <a:latin typeface="Times New Roman" panose="02020603050405020304" pitchFamily="18" charset="0"/>
                <a:cs typeface="Times New Roman" panose="02020603050405020304" pitchFamily="18" charset="0"/>
              </a:rPr>
              <a:t>làm</a:t>
            </a:r>
            <a:r>
              <a:rPr lang="en-US" sz="1786" dirty="0">
                <a:solidFill>
                  <a:prstClr val="black"/>
                </a:solidFill>
                <a:latin typeface="Times New Roman" panose="02020603050405020304" pitchFamily="18" charset="0"/>
                <a:cs typeface="Times New Roman" panose="02020603050405020304" pitchFamily="18" charset="0"/>
              </a:rPr>
              <a:t> </a:t>
            </a:r>
            <a:r>
              <a:rPr lang="en-US" sz="1786" dirty="0" err="1">
                <a:solidFill>
                  <a:prstClr val="black"/>
                </a:solidFill>
                <a:latin typeface="Times New Roman" panose="02020603050405020304" pitchFamily="18" charset="0"/>
                <a:cs typeface="Times New Roman" panose="02020603050405020304" pitchFamily="18" charset="0"/>
              </a:rPr>
              <a:t>thế</a:t>
            </a:r>
            <a:r>
              <a:rPr lang="en-US" sz="1786" dirty="0">
                <a:solidFill>
                  <a:prstClr val="black"/>
                </a:solidFill>
                <a:latin typeface="Times New Roman" panose="02020603050405020304" pitchFamily="18" charset="0"/>
                <a:cs typeface="Times New Roman" panose="02020603050405020304" pitchFamily="18" charset="0"/>
              </a:rPr>
              <a:t> </a:t>
            </a:r>
            <a:r>
              <a:rPr lang="en-US" sz="1786" dirty="0" err="1">
                <a:solidFill>
                  <a:prstClr val="black"/>
                </a:solidFill>
                <a:latin typeface="Times New Roman" panose="02020603050405020304" pitchFamily="18" charset="0"/>
                <a:cs typeface="Times New Roman" panose="02020603050405020304" pitchFamily="18" charset="0"/>
              </a:rPr>
              <a:t>nào</a:t>
            </a:r>
            <a:r>
              <a:rPr lang="en-US" sz="1786" dirty="0">
                <a:solidFill>
                  <a:prstClr val="black"/>
                </a:solidFill>
                <a:latin typeface="Times New Roman" panose="02020603050405020304" pitchFamily="18" charset="0"/>
                <a:cs typeface="Times New Roman" panose="02020603050405020304" pitchFamily="18" charset="0"/>
              </a:rPr>
              <a:t>? </a:t>
            </a:r>
            <a:r>
              <a:rPr lang="vi-VN" sz="1786" dirty="0">
                <a:solidFill>
                  <a:prstClr val="black"/>
                </a:solidFill>
                <a:latin typeface="Times New Roman" panose="02020603050405020304" pitchFamily="18" charset="0"/>
                <a:cs typeface="Times New Roman" panose="02020603050405020304" pitchFamily="18" charset="0"/>
              </a:rPr>
              <a:t>Ông lão </a:t>
            </a:r>
            <a:r>
              <a:rPr lang="en-US" sz="1786" dirty="0" err="1">
                <a:solidFill>
                  <a:prstClr val="black"/>
                </a:solidFill>
                <a:latin typeface="Times New Roman" panose="02020603050405020304" pitchFamily="18" charset="0"/>
                <a:cs typeface="Times New Roman" panose="02020603050405020304" pitchFamily="18" charset="0"/>
              </a:rPr>
              <a:t>nhìn</a:t>
            </a:r>
            <a:r>
              <a:rPr lang="en-US" sz="1786" dirty="0">
                <a:solidFill>
                  <a:prstClr val="black"/>
                </a:solidFill>
                <a:latin typeface="Times New Roman" panose="02020603050405020304" pitchFamily="18" charset="0"/>
                <a:cs typeface="Times New Roman" panose="02020603050405020304" pitchFamily="18" charset="0"/>
              </a:rPr>
              <a:t> </a:t>
            </a:r>
            <a:r>
              <a:rPr lang="en-US" sz="1786" dirty="0" err="1">
                <a:solidFill>
                  <a:prstClr val="black"/>
                </a:solidFill>
                <a:latin typeface="Times New Roman" panose="02020603050405020304" pitchFamily="18" charset="0"/>
                <a:cs typeface="Times New Roman" panose="02020603050405020304" pitchFamily="18" charset="0"/>
              </a:rPr>
              <a:t>chàng</a:t>
            </a:r>
            <a:r>
              <a:rPr lang="en-US" sz="1786" dirty="0">
                <a:solidFill>
                  <a:prstClr val="black"/>
                </a:solidFill>
                <a:latin typeface="Times New Roman" panose="02020603050405020304" pitchFamily="18" charset="0"/>
                <a:cs typeface="Times New Roman" panose="02020603050405020304" pitchFamily="18" charset="0"/>
              </a:rPr>
              <a:t> </a:t>
            </a:r>
            <a:r>
              <a:rPr lang="en-US" sz="1786" dirty="0" err="1">
                <a:solidFill>
                  <a:prstClr val="black"/>
                </a:solidFill>
                <a:latin typeface="Times New Roman" panose="02020603050405020304" pitchFamily="18" charset="0"/>
                <a:cs typeface="Times New Roman" panose="02020603050405020304" pitchFamily="18" charset="0"/>
              </a:rPr>
              <a:t>trai</a:t>
            </a:r>
            <a:r>
              <a:rPr lang="en-US" sz="1786" dirty="0">
                <a:solidFill>
                  <a:prstClr val="black"/>
                </a:solidFill>
                <a:latin typeface="Times New Roman" panose="02020603050405020304" pitchFamily="18" charset="0"/>
                <a:cs typeface="Times New Roman" panose="02020603050405020304" pitchFamily="18" charset="0"/>
              </a:rPr>
              <a:t> </a:t>
            </a:r>
            <a:r>
              <a:rPr lang="en-US" sz="1786" dirty="0" err="1">
                <a:solidFill>
                  <a:prstClr val="black"/>
                </a:solidFill>
                <a:latin typeface="Times New Roman" panose="02020603050405020304" pitchFamily="18" charset="0"/>
                <a:cs typeface="Times New Roman" panose="02020603050405020304" pitchFamily="18" charset="0"/>
              </a:rPr>
              <a:t>và</a:t>
            </a:r>
            <a:r>
              <a:rPr lang="en-US" sz="1786" dirty="0">
                <a:solidFill>
                  <a:prstClr val="black"/>
                </a:solidFill>
                <a:latin typeface="Times New Roman" panose="02020603050405020304" pitchFamily="18" charset="0"/>
                <a:cs typeface="Times New Roman" panose="02020603050405020304" pitchFamily="18" charset="0"/>
              </a:rPr>
              <a:t> </a:t>
            </a:r>
            <a:r>
              <a:rPr lang="vi-VN" sz="1786" dirty="0" smtClean="0">
                <a:solidFill>
                  <a:prstClr val="black"/>
                </a:solidFill>
                <a:latin typeface="Times New Roman" panose="02020603050405020304" pitchFamily="18" charset="0"/>
                <a:cs typeface="Times New Roman" panose="02020603050405020304" pitchFamily="18" charset="0"/>
              </a:rPr>
              <a:t>hỏi:</a:t>
            </a:r>
            <a:endParaRPr lang="vi-VN" sz="1786" dirty="0">
              <a:solidFill>
                <a:prstClr val="black"/>
              </a:solidFill>
              <a:latin typeface="Times New Roman" panose="02020603050405020304" pitchFamily="18" charset="0"/>
              <a:cs typeface="Times New Roman" panose="02020603050405020304" pitchFamily="18" charset="0"/>
            </a:endParaRPr>
          </a:p>
          <a:p>
            <a:pPr defTabSz="914393"/>
            <a:r>
              <a:rPr lang="vi-VN" sz="1786" dirty="0">
                <a:solidFill>
                  <a:prstClr val="black"/>
                </a:solidFill>
                <a:latin typeface="Times New Roman" panose="02020603050405020304" pitchFamily="18" charset="0"/>
                <a:cs typeface="Times New Roman" panose="02020603050405020304" pitchFamily="18" charset="0"/>
              </a:rPr>
              <a:t>-</a:t>
            </a:r>
            <a:r>
              <a:rPr lang="en-US" sz="1786" dirty="0">
                <a:solidFill>
                  <a:prstClr val="black"/>
                </a:solidFill>
                <a:latin typeface="Times New Roman" panose="02020603050405020304" pitchFamily="18" charset="0"/>
                <a:cs typeface="Times New Roman" panose="02020603050405020304" pitchFamily="18" charset="0"/>
              </a:rPr>
              <a:t> </a:t>
            </a:r>
            <a:r>
              <a:rPr lang="vi-VN" sz="1786" dirty="0">
                <a:solidFill>
                  <a:prstClr val="black"/>
                </a:solidFill>
                <a:latin typeface="Times New Roman" panose="02020603050405020304" pitchFamily="18" charset="0"/>
                <a:cs typeface="Times New Roman" panose="02020603050405020304" pitchFamily="18" charset="0"/>
              </a:rPr>
              <a:t>Cháu cần bao nhiêu </a:t>
            </a:r>
            <a:r>
              <a:rPr lang="vi-VN" sz="1786" dirty="0" smtClean="0">
                <a:solidFill>
                  <a:prstClr val="black"/>
                </a:solidFill>
                <a:latin typeface="Times New Roman" panose="02020603050405020304" pitchFamily="18" charset="0"/>
                <a:cs typeface="Times New Roman" panose="02020603050405020304" pitchFamily="18" charset="0"/>
              </a:rPr>
              <a:t>tiền?</a:t>
            </a:r>
            <a:endParaRPr lang="vi-VN" sz="1786" dirty="0">
              <a:solidFill>
                <a:prstClr val="black"/>
              </a:solidFill>
              <a:latin typeface="Times New Roman" panose="02020603050405020304" pitchFamily="18" charset="0"/>
              <a:cs typeface="Times New Roman" panose="02020603050405020304" pitchFamily="18" charset="0"/>
            </a:endParaRPr>
          </a:p>
          <a:p>
            <a:pPr defTabSz="914393"/>
            <a:r>
              <a:rPr lang="vi-VN" sz="1786" dirty="0">
                <a:solidFill>
                  <a:prstClr val="black"/>
                </a:solidFill>
                <a:latin typeface="Times New Roman" panose="02020603050405020304" pitchFamily="18" charset="0"/>
                <a:cs typeface="Times New Roman" panose="02020603050405020304" pitchFamily="18" charset="0"/>
              </a:rPr>
              <a:t>Chàng trai </a:t>
            </a:r>
            <a:r>
              <a:rPr lang="vi-VN" sz="1786" dirty="0" smtClean="0">
                <a:solidFill>
                  <a:prstClr val="black"/>
                </a:solidFill>
                <a:latin typeface="Times New Roman" panose="02020603050405020304" pitchFamily="18" charset="0"/>
                <a:cs typeface="Times New Roman" panose="02020603050405020304" pitchFamily="18" charset="0"/>
              </a:rPr>
              <a:t>đáp:</a:t>
            </a:r>
            <a:endParaRPr lang="vi-VN" sz="1786" dirty="0">
              <a:solidFill>
                <a:prstClr val="black"/>
              </a:solidFill>
              <a:latin typeface="Times New Roman" panose="02020603050405020304" pitchFamily="18" charset="0"/>
              <a:cs typeface="Times New Roman" panose="02020603050405020304" pitchFamily="18" charset="0"/>
            </a:endParaRPr>
          </a:p>
          <a:p>
            <a:pPr defTabSz="914393"/>
            <a:r>
              <a:rPr lang="vi-VN" sz="1786" dirty="0">
                <a:solidFill>
                  <a:prstClr val="black"/>
                </a:solidFill>
                <a:latin typeface="Times New Roman" panose="02020603050405020304" pitchFamily="18" charset="0"/>
                <a:cs typeface="Times New Roman" panose="02020603050405020304" pitchFamily="18" charset="0"/>
              </a:rPr>
              <a:t>-</a:t>
            </a:r>
            <a:r>
              <a:rPr lang="en-US" sz="1786" dirty="0">
                <a:solidFill>
                  <a:prstClr val="black"/>
                </a:solidFill>
                <a:latin typeface="Times New Roman" panose="02020603050405020304" pitchFamily="18" charset="0"/>
                <a:cs typeface="Times New Roman" panose="02020603050405020304" pitchFamily="18" charset="0"/>
              </a:rPr>
              <a:t> </a:t>
            </a:r>
            <a:r>
              <a:rPr lang="vi-VN" sz="1786" dirty="0">
                <a:solidFill>
                  <a:prstClr val="black"/>
                </a:solidFill>
                <a:latin typeface="Times New Roman" panose="02020603050405020304" pitchFamily="18" charset="0"/>
                <a:cs typeface="Times New Roman" panose="02020603050405020304" pitchFamily="18" charset="0"/>
              </a:rPr>
              <a:t>Nhiều lắm </a:t>
            </a:r>
            <a:r>
              <a:rPr lang="vi-VN" sz="1786" dirty="0" smtClean="0">
                <a:solidFill>
                  <a:prstClr val="black"/>
                </a:solidFill>
                <a:latin typeface="Times New Roman" panose="02020603050405020304" pitchFamily="18" charset="0"/>
                <a:cs typeface="Times New Roman" panose="02020603050405020304" pitchFamily="18" charset="0"/>
              </a:rPr>
              <a:t>ông, </a:t>
            </a:r>
            <a:r>
              <a:rPr lang="vi-VN" sz="1786" dirty="0">
                <a:solidFill>
                  <a:prstClr val="black"/>
                </a:solidFill>
                <a:latin typeface="Times New Roman" panose="02020603050405020304" pitchFamily="18" charset="0"/>
                <a:cs typeface="Times New Roman" panose="02020603050405020304" pitchFamily="18" charset="0"/>
              </a:rPr>
              <a:t>hơn 100 triệu cơ ạ</a:t>
            </a:r>
            <a:r>
              <a:rPr lang="en-US" sz="1786" dirty="0">
                <a:solidFill>
                  <a:prstClr val="black"/>
                </a:solidFill>
                <a:latin typeface="Times New Roman" panose="02020603050405020304" pitchFamily="18" charset="0"/>
                <a:cs typeface="Times New Roman" panose="02020603050405020304" pitchFamily="18" charset="0"/>
              </a:rPr>
              <a:t>!</a:t>
            </a:r>
            <a:endParaRPr lang="vi-VN" sz="1786" dirty="0">
              <a:solidFill>
                <a:prstClr val="black"/>
              </a:solidFill>
              <a:latin typeface="Times New Roman" panose="02020603050405020304" pitchFamily="18" charset="0"/>
              <a:cs typeface="Times New Roman" panose="02020603050405020304" pitchFamily="18" charset="0"/>
            </a:endParaRPr>
          </a:p>
          <a:p>
            <a:pPr defTabSz="914393"/>
            <a:endParaRPr lang="vi-VN" sz="1786" b="1" dirty="0">
              <a:solidFill>
                <a:prstClr val="black"/>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A15D4B14-190E-451F-BC0C-5699546A0F24}"/>
              </a:ext>
            </a:extLst>
          </p:cNvPr>
          <p:cNvSpPr/>
          <p:nvPr/>
        </p:nvSpPr>
        <p:spPr>
          <a:xfrm>
            <a:off x="787791" y="347379"/>
            <a:ext cx="5612828" cy="10389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93"/>
            <a:r>
              <a:rPr lang="en-US" sz="3599" b="1" dirty="0">
                <a:solidFill>
                  <a:prstClr val="white"/>
                </a:solidFill>
                <a:latin typeface="UTM AVO"/>
              </a:rPr>
              <a:t>NG</a:t>
            </a:r>
            <a:r>
              <a:rPr lang="vi-VN" sz="3599" b="1" dirty="0">
                <a:solidFill>
                  <a:prstClr val="white"/>
                </a:solidFill>
                <a:latin typeface="UTM AVO"/>
              </a:rPr>
              <a:t>Ư</a:t>
            </a:r>
            <a:r>
              <a:rPr lang="en-US" sz="3599" b="1" dirty="0">
                <a:solidFill>
                  <a:prstClr val="white"/>
                </a:solidFill>
                <a:latin typeface="UTM AVO"/>
              </a:rPr>
              <a:t>ỜI CÔNG NHÂN </a:t>
            </a:r>
          </a:p>
          <a:p>
            <a:pPr algn="ctr" defTabSz="914393"/>
            <a:r>
              <a:rPr lang="en-US" sz="3599" b="1" dirty="0">
                <a:solidFill>
                  <a:prstClr val="white"/>
                </a:solidFill>
                <a:latin typeface="UTM AVO"/>
              </a:rPr>
              <a:t>TỐT BỤNG</a:t>
            </a:r>
          </a:p>
        </p:txBody>
      </p:sp>
    </p:spTree>
    <p:extLst>
      <p:ext uri="{BB962C8B-B14F-4D97-AF65-F5344CB8AC3E}">
        <p14:creationId xmlns:p14="http://schemas.microsoft.com/office/powerpoint/2010/main" val="28043121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6858001" cy="9906000"/>
          </a:xfrm>
          <a:prstGeom prst="rect">
            <a:avLst/>
          </a:prstGeom>
        </p:spPr>
      </p:pic>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73763" y="2277189"/>
            <a:ext cx="2933753" cy="2933753"/>
          </a:xfrm>
          <a:prstGeom prst="rect">
            <a:avLst/>
          </a:prstGeom>
        </p:spPr>
      </p:pic>
      <p:sp>
        <p:nvSpPr>
          <p:cNvPr id="3" name="Rectangle 2">
            <a:extLst>
              <a:ext uri="{FF2B5EF4-FFF2-40B4-BE49-F238E27FC236}">
                <a16:creationId xmlns:a16="http://schemas.microsoft.com/office/drawing/2014/main" id="{2195862E-06AD-4531-90C4-6CEBC54E0F93}"/>
              </a:ext>
            </a:extLst>
          </p:cNvPr>
          <p:cNvSpPr/>
          <p:nvPr/>
        </p:nvSpPr>
        <p:spPr>
          <a:xfrm>
            <a:off x="494404" y="165493"/>
            <a:ext cx="4931358" cy="1369117"/>
          </a:xfrm>
          <a:prstGeom prst="rect">
            <a:avLst/>
          </a:prstGeom>
          <a:solidFill>
            <a:srgbClr val="C5ED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93"/>
            <a:endParaRPr lang="en-US">
              <a:solidFill>
                <a:prstClr val="white"/>
              </a:solidFill>
              <a:latin typeface="Consolas"/>
            </a:endParaRPr>
          </a:p>
        </p:txBody>
      </p:sp>
      <p:sp>
        <p:nvSpPr>
          <p:cNvPr id="17" name="Rectangle 16"/>
          <p:cNvSpPr/>
          <p:nvPr/>
        </p:nvSpPr>
        <p:spPr>
          <a:xfrm>
            <a:off x="679622" y="590560"/>
            <a:ext cx="5785656" cy="5039072"/>
          </a:xfrm>
          <a:prstGeom prst="rect">
            <a:avLst/>
          </a:prstGeom>
        </p:spPr>
        <p:txBody>
          <a:bodyPr wrap="square">
            <a:spAutoFit/>
          </a:bodyPr>
          <a:lstStyle/>
          <a:p>
            <a:pPr defTabSz="914393"/>
            <a:r>
              <a:rPr lang="vi-VN" sz="1786" dirty="0">
                <a:solidFill>
                  <a:prstClr val="black"/>
                </a:solidFill>
                <a:latin typeface="Times New Roman" panose="02020603050405020304" pitchFamily="18" charset="0"/>
                <a:cs typeface="Times New Roman" panose="02020603050405020304" pitchFamily="18" charset="0"/>
              </a:rPr>
              <a:t>Ông lão bèn an ủi chàng trai một hồi lâu rồi mới đi về. Ngày hôm sau ông lão</a:t>
            </a:r>
            <a:r>
              <a:rPr lang="en-US" sz="1786" dirty="0">
                <a:solidFill>
                  <a:prstClr val="black"/>
                </a:solidFill>
                <a:latin typeface="Times New Roman" panose="02020603050405020304" pitchFamily="18" charset="0"/>
                <a:cs typeface="Times New Roman" panose="02020603050405020304" pitchFamily="18" charset="0"/>
              </a:rPr>
              <a:t> </a:t>
            </a:r>
            <a:r>
              <a:rPr lang="en-US" sz="1786" dirty="0" err="1">
                <a:solidFill>
                  <a:prstClr val="black"/>
                </a:solidFill>
                <a:latin typeface="Times New Roman" panose="02020603050405020304" pitchFamily="18" charset="0"/>
                <a:cs typeface="Times New Roman" panose="02020603050405020304" pitchFamily="18" charset="0"/>
              </a:rPr>
              <a:t>đến</a:t>
            </a:r>
            <a:r>
              <a:rPr lang="en-US" sz="1786" dirty="0">
                <a:solidFill>
                  <a:prstClr val="black"/>
                </a:solidFill>
                <a:latin typeface="Times New Roman" panose="02020603050405020304" pitchFamily="18" charset="0"/>
                <a:cs typeface="Times New Roman" panose="02020603050405020304" pitchFamily="18" charset="0"/>
              </a:rPr>
              <a:t> </a:t>
            </a:r>
            <a:r>
              <a:rPr lang="en-US" sz="1786" dirty="0" err="1">
                <a:solidFill>
                  <a:prstClr val="black"/>
                </a:solidFill>
                <a:latin typeface="Times New Roman" panose="02020603050405020304" pitchFamily="18" charset="0"/>
                <a:cs typeface="Times New Roman" panose="02020603050405020304" pitchFamily="18" charset="0"/>
              </a:rPr>
              <a:t>nhưng</a:t>
            </a:r>
            <a:r>
              <a:rPr lang="en-US" sz="1786" dirty="0">
                <a:solidFill>
                  <a:prstClr val="black"/>
                </a:solidFill>
                <a:latin typeface="Times New Roman" panose="02020603050405020304" pitchFamily="18" charset="0"/>
                <a:cs typeface="Times New Roman" panose="02020603050405020304" pitchFamily="18" charset="0"/>
              </a:rPr>
              <a:t> </a:t>
            </a:r>
            <a:r>
              <a:rPr lang="en-US" sz="1786" dirty="0" err="1">
                <a:solidFill>
                  <a:prstClr val="black"/>
                </a:solidFill>
                <a:latin typeface="Times New Roman" panose="02020603050405020304" pitchFamily="18" charset="0"/>
                <a:cs typeface="Times New Roman" panose="02020603050405020304" pitchFamily="18" charset="0"/>
              </a:rPr>
              <a:t>trên</a:t>
            </a:r>
            <a:r>
              <a:rPr lang="en-US" sz="1786" dirty="0">
                <a:solidFill>
                  <a:prstClr val="black"/>
                </a:solidFill>
                <a:latin typeface="Times New Roman" panose="02020603050405020304" pitchFamily="18" charset="0"/>
                <a:cs typeface="Times New Roman" panose="02020603050405020304" pitchFamily="18" charset="0"/>
              </a:rPr>
              <a:t> </a:t>
            </a:r>
            <a:r>
              <a:rPr lang="en-US" sz="1786" dirty="0" err="1">
                <a:solidFill>
                  <a:prstClr val="black"/>
                </a:solidFill>
                <a:latin typeface="Times New Roman" panose="02020603050405020304" pitchFamily="18" charset="0"/>
                <a:cs typeface="Times New Roman" panose="02020603050405020304" pitchFamily="18" charset="0"/>
              </a:rPr>
              <a:t>tay</a:t>
            </a:r>
            <a:r>
              <a:rPr lang="en-US" sz="1786" dirty="0">
                <a:solidFill>
                  <a:prstClr val="black"/>
                </a:solidFill>
                <a:latin typeface="Times New Roman" panose="02020603050405020304" pitchFamily="18" charset="0"/>
                <a:cs typeface="Times New Roman" panose="02020603050405020304" pitchFamily="18" charset="0"/>
              </a:rPr>
              <a:t> </a:t>
            </a:r>
            <a:r>
              <a:rPr lang="en-US" sz="1786" dirty="0" err="1">
                <a:solidFill>
                  <a:prstClr val="black"/>
                </a:solidFill>
                <a:latin typeface="Times New Roman" panose="02020603050405020304" pitchFamily="18" charset="0"/>
                <a:cs typeface="Times New Roman" panose="02020603050405020304" pitchFamily="18" charset="0"/>
              </a:rPr>
              <a:t>ông</a:t>
            </a:r>
            <a:r>
              <a:rPr lang="en-US" sz="1786" dirty="0">
                <a:solidFill>
                  <a:prstClr val="black"/>
                </a:solidFill>
                <a:latin typeface="Times New Roman" panose="02020603050405020304" pitchFamily="18" charset="0"/>
                <a:cs typeface="Times New Roman" panose="02020603050405020304" pitchFamily="18" charset="0"/>
              </a:rPr>
              <a:t> </a:t>
            </a:r>
            <a:r>
              <a:rPr lang="en-US" sz="1786" dirty="0" err="1">
                <a:solidFill>
                  <a:prstClr val="black"/>
                </a:solidFill>
                <a:latin typeface="Times New Roman" panose="02020603050405020304" pitchFamily="18" charset="0"/>
                <a:cs typeface="Times New Roman" panose="02020603050405020304" pitchFamily="18" charset="0"/>
              </a:rPr>
              <a:t>cầm</a:t>
            </a:r>
            <a:r>
              <a:rPr lang="en-US" sz="1786" dirty="0">
                <a:solidFill>
                  <a:prstClr val="black"/>
                </a:solidFill>
                <a:latin typeface="Times New Roman" panose="02020603050405020304" pitchFamily="18" charset="0"/>
                <a:cs typeface="Times New Roman" panose="02020603050405020304" pitchFamily="18" charset="0"/>
              </a:rPr>
              <a:t> </a:t>
            </a:r>
            <a:r>
              <a:rPr lang="en-US" sz="1786" dirty="0" err="1">
                <a:solidFill>
                  <a:prstClr val="black"/>
                </a:solidFill>
                <a:latin typeface="Times New Roman" panose="02020603050405020304" pitchFamily="18" charset="0"/>
                <a:cs typeface="Times New Roman" panose="02020603050405020304" pitchFamily="18" charset="0"/>
              </a:rPr>
              <a:t>theo</a:t>
            </a:r>
            <a:r>
              <a:rPr lang="en-US" sz="1786" dirty="0">
                <a:solidFill>
                  <a:prstClr val="black"/>
                </a:solidFill>
                <a:latin typeface="Times New Roman" panose="02020603050405020304" pitchFamily="18" charset="0"/>
                <a:cs typeface="Times New Roman" panose="02020603050405020304" pitchFamily="18" charset="0"/>
              </a:rPr>
              <a:t> </a:t>
            </a:r>
            <a:r>
              <a:rPr lang="en-US" sz="1786" dirty="0" err="1">
                <a:solidFill>
                  <a:prstClr val="black"/>
                </a:solidFill>
                <a:latin typeface="Times New Roman" panose="02020603050405020304" pitchFamily="18" charset="0"/>
                <a:cs typeface="Times New Roman" panose="02020603050405020304" pitchFamily="18" charset="0"/>
              </a:rPr>
              <a:t>một</a:t>
            </a:r>
            <a:r>
              <a:rPr lang="en-US" sz="1786" dirty="0">
                <a:solidFill>
                  <a:prstClr val="black"/>
                </a:solidFill>
                <a:latin typeface="Times New Roman" panose="02020603050405020304" pitchFamily="18" charset="0"/>
                <a:cs typeface="Times New Roman" panose="02020603050405020304" pitchFamily="18" charset="0"/>
              </a:rPr>
              <a:t> </a:t>
            </a:r>
            <a:r>
              <a:rPr lang="en-US" sz="1786" dirty="0" err="1">
                <a:solidFill>
                  <a:prstClr val="black"/>
                </a:solidFill>
                <a:latin typeface="Times New Roman" panose="02020603050405020304" pitchFamily="18" charset="0"/>
                <a:cs typeface="Times New Roman" panose="02020603050405020304" pitchFamily="18" charset="0"/>
              </a:rPr>
              <a:t>chiếu</a:t>
            </a:r>
            <a:r>
              <a:rPr lang="en-US" sz="1786" dirty="0">
                <a:solidFill>
                  <a:prstClr val="black"/>
                </a:solidFill>
                <a:latin typeface="Times New Roman" panose="02020603050405020304" pitchFamily="18" charset="0"/>
                <a:cs typeface="Times New Roman" panose="02020603050405020304" pitchFamily="18" charset="0"/>
              </a:rPr>
              <a:t> </a:t>
            </a:r>
            <a:r>
              <a:rPr lang="en-US" sz="1786" dirty="0" err="1">
                <a:solidFill>
                  <a:prstClr val="black"/>
                </a:solidFill>
                <a:latin typeface="Times New Roman" panose="02020603050405020304" pitchFamily="18" charset="0"/>
                <a:cs typeface="Times New Roman" panose="02020603050405020304" pitchFamily="18" charset="0"/>
              </a:rPr>
              <a:t>túi</a:t>
            </a:r>
            <a:r>
              <a:rPr lang="en-US" sz="1786" dirty="0">
                <a:solidFill>
                  <a:prstClr val="black"/>
                </a:solidFill>
                <a:latin typeface="Times New Roman" panose="02020603050405020304" pitchFamily="18" charset="0"/>
                <a:cs typeface="Times New Roman" panose="02020603050405020304" pitchFamily="18" charset="0"/>
              </a:rPr>
              <a:t> </a:t>
            </a:r>
            <a:r>
              <a:rPr lang="en-US" sz="1786" dirty="0" err="1">
                <a:solidFill>
                  <a:prstClr val="black"/>
                </a:solidFill>
                <a:latin typeface="Times New Roman" panose="02020603050405020304" pitchFamily="18" charset="0"/>
                <a:cs typeface="Times New Roman" panose="02020603050405020304" pitchFamily="18" charset="0"/>
              </a:rPr>
              <a:t>có</a:t>
            </a:r>
            <a:r>
              <a:rPr lang="en-US" sz="1786" dirty="0">
                <a:solidFill>
                  <a:prstClr val="black"/>
                </a:solidFill>
                <a:latin typeface="Times New Roman" panose="02020603050405020304" pitchFamily="18" charset="0"/>
                <a:cs typeface="Times New Roman" panose="02020603050405020304" pitchFamily="18" charset="0"/>
              </a:rPr>
              <a:t> </a:t>
            </a:r>
            <a:r>
              <a:rPr lang="en-US" sz="1786" dirty="0" err="1">
                <a:solidFill>
                  <a:prstClr val="black"/>
                </a:solidFill>
                <a:latin typeface="Times New Roman" panose="02020603050405020304" pitchFamily="18" charset="0"/>
                <a:cs typeface="Times New Roman" panose="02020603050405020304" pitchFamily="18" charset="0"/>
              </a:rPr>
              <a:t>chứa</a:t>
            </a:r>
            <a:r>
              <a:rPr lang="en-US" sz="1786" dirty="0">
                <a:solidFill>
                  <a:prstClr val="black"/>
                </a:solidFill>
                <a:latin typeface="Times New Roman" panose="02020603050405020304" pitchFamily="18" charset="0"/>
                <a:cs typeface="Times New Roman" panose="02020603050405020304" pitchFamily="18" charset="0"/>
              </a:rPr>
              <a:t> </a:t>
            </a:r>
            <a:r>
              <a:rPr lang="en-US" sz="1786" dirty="0" err="1">
                <a:solidFill>
                  <a:prstClr val="black"/>
                </a:solidFill>
                <a:latin typeface="Times New Roman" panose="02020603050405020304" pitchFamily="18" charset="0"/>
                <a:cs typeface="Times New Roman" panose="02020603050405020304" pitchFamily="18" charset="0"/>
              </a:rPr>
              <a:t>gì</a:t>
            </a:r>
            <a:r>
              <a:rPr lang="en-US" sz="1786" dirty="0">
                <a:solidFill>
                  <a:prstClr val="black"/>
                </a:solidFill>
                <a:latin typeface="Times New Roman" panose="02020603050405020304" pitchFamily="18" charset="0"/>
                <a:cs typeface="Times New Roman" panose="02020603050405020304" pitchFamily="18" charset="0"/>
              </a:rPr>
              <a:t> </a:t>
            </a:r>
            <a:r>
              <a:rPr lang="en-US" sz="1786" dirty="0" err="1">
                <a:solidFill>
                  <a:prstClr val="black"/>
                </a:solidFill>
                <a:latin typeface="Times New Roman" panose="02020603050405020304" pitchFamily="18" charset="0"/>
                <a:cs typeface="Times New Roman" panose="02020603050405020304" pitchFamily="18" charset="0"/>
              </a:rPr>
              <a:t>bên</a:t>
            </a:r>
            <a:r>
              <a:rPr lang="en-US" sz="1786" dirty="0">
                <a:solidFill>
                  <a:prstClr val="black"/>
                </a:solidFill>
                <a:latin typeface="Times New Roman" panose="02020603050405020304" pitchFamily="18" charset="0"/>
                <a:cs typeface="Times New Roman" panose="02020603050405020304" pitchFamily="18" charset="0"/>
              </a:rPr>
              <a:t> </a:t>
            </a:r>
            <a:r>
              <a:rPr lang="en-US" sz="1786" dirty="0" err="1">
                <a:solidFill>
                  <a:prstClr val="black"/>
                </a:solidFill>
                <a:latin typeface="Times New Roman" panose="02020603050405020304" pitchFamily="18" charset="0"/>
                <a:cs typeface="Times New Roman" panose="02020603050405020304" pitchFamily="18" charset="0"/>
              </a:rPr>
              <a:t>trong</a:t>
            </a:r>
            <a:r>
              <a:rPr lang="en-US" sz="1786" dirty="0">
                <a:solidFill>
                  <a:prstClr val="black"/>
                </a:solidFill>
                <a:latin typeface="Times New Roman" panose="02020603050405020304" pitchFamily="18" charset="0"/>
                <a:cs typeface="Times New Roman" panose="02020603050405020304" pitchFamily="18" charset="0"/>
              </a:rPr>
              <a:t>. </a:t>
            </a:r>
            <a:r>
              <a:rPr lang="en-US" sz="1786" dirty="0" err="1">
                <a:solidFill>
                  <a:prstClr val="black"/>
                </a:solidFill>
                <a:latin typeface="Times New Roman" panose="02020603050405020304" pitchFamily="18" charset="0"/>
                <a:cs typeface="Times New Roman" panose="02020603050405020304" pitchFamily="18" charset="0"/>
              </a:rPr>
              <a:t>Ông</a:t>
            </a:r>
            <a:r>
              <a:rPr lang="vi-VN" sz="1786" dirty="0">
                <a:solidFill>
                  <a:prstClr val="black"/>
                </a:solidFill>
                <a:latin typeface="Times New Roman" panose="02020603050405020304" pitchFamily="18" charset="0"/>
                <a:cs typeface="Times New Roman" panose="02020603050405020304" pitchFamily="18" charset="0"/>
              </a:rPr>
              <a:t> đưa cho chàng trai </a:t>
            </a:r>
            <a:r>
              <a:rPr lang="en-US" sz="1786" dirty="0" err="1">
                <a:solidFill>
                  <a:prstClr val="black"/>
                </a:solidFill>
                <a:latin typeface="Times New Roman" panose="02020603050405020304" pitchFamily="18" charset="0"/>
                <a:cs typeface="Times New Roman" panose="02020603050405020304" pitchFamily="18" charset="0"/>
              </a:rPr>
              <a:t>và</a:t>
            </a:r>
            <a:r>
              <a:rPr lang="en-US" sz="1786" dirty="0">
                <a:solidFill>
                  <a:prstClr val="black"/>
                </a:solidFill>
                <a:latin typeface="Times New Roman" panose="02020603050405020304" pitchFamily="18" charset="0"/>
                <a:cs typeface="Times New Roman" panose="02020603050405020304" pitchFamily="18" charset="0"/>
              </a:rPr>
              <a:t> </a:t>
            </a:r>
            <a:r>
              <a:rPr lang="en-US" sz="1786" dirty="0" err="1">
                <a:solidFill>
                  <a:prstClr val="black"/>
                </a:solidFill>
                <a:latin typeface="Times New Roman" panose="02020603050405020304" pitchFamily="18" charset="0"/>
                <a:cs typeface="Times New Roman" panose="02020603050405020304" pitchFamily="18" charset="0"/>
              </a:rPr>
              <a:t>nói</a:t>
            </a:r>
            <a:r>
              <a:rPr lang="en-US" sz="1786" dirty="0">
                <a:solidFill>
                  <a:prstClr val="black"/>
                </a:solidFill>
                <a:latin typeface="Times New Roman" panose="02020603050405020304" pitchFamily="18" charset="0"/>
                <a:cs typeface="Times New Roman" panose="02020603050405020304" pitchFamily="18" charset="0"/>
              </a:rPr>
              <a:t>: </a:t>
            </a:r>
            <a:endParaRPr lang="vi-VN" sz="1786" dirty="0">
              <a:solidFill>
                <a:prstClr val="black"/>
              </a:solidFill>
              <a:latin typeface="Times New Roman" panose="02020603050405020304" pitchFamily="18" charset="0"/>
              <a:cs typeface="Times New Roman" panose="02020603050405020304" pitchFamily="18" charset="0"/>
            </a:endParaRPr>
          </a:p>
          <a:p>
            <a:pPr defTabSz="914393"/>
            <a:r>
              <a:rPr lang="vi-VN" sz="1786" dirty="0">
                <a:solidFill>
                  <a:prstClr val="black"/>
                </a:solidFill>
                <a:latin typeface="Times New Roman" panose="02020603050405020304" pitchFamily="18" charset="0"/>
                <a:cs typeface="Times New Roman" panose="02020603050405020304" pitchFamily="18" charset="0"/>
              </a:rPr>
              <a:t>-</a:t>
            </a:r>
            <a:r>
              <a:rPr lang="en-US" sz="1786" dirty="0">
                <a:solidFill>
                  <a:prstClr val="black"/>
                </a:solidFill>
                <a:latin typeface="Times New Roman" panose="02020603050405020304" pitchFamily="18" charset="0"/>
                <a:cs typeface="Times New Roman" panose="02020603050405020304" pitchFamily="18" charset="0"/>
              </a:rPr>
              <a:t> </a:t>
            </a:r>
            <a:r>
              <a:rPr lang="vi-VN" sz="1786" dirty="0">
                <a:solidFill>
                  <a:prstClr val="black"/>
                </a:solidFill>
                <a:latin typeface="Times New Roman" panose="02020603050405020304" pitchFamily="18" charset="0"/>
                <a:cs typeface="Times New Roman" panose="02020603050405020304" pitchFamily="18" charset="0"/>
              </a:rPr>
              <a:t>Hứa với ta khi nào cháu về nhà mới được mở chiếc túi này ra </a:t>
            </a:r>
            <a:r>
              <a:rPr lang="vi-VN" sz="1786" dirty="0" smtClean="0">
                <a:solidFill>
                  <a:prstClr val="black"/>
                </a:solidFill>
                <a:latin typeface="Times New Roman" panose="02020603050405020304" pitchFamily="18" charset="0"/>
                <a:cs typeface="Times New Roman" panose="02020603050405020304" pitchFamily="18" charset="0"/>
              </a:rPr>
              <a:t>nhé. </a:t>
            </a:r>
            <a:endParaRPr lang="vi-VN" sz="1786" dirty="0">
              <a:solidFill>
                <a:prstClr val="black"/>
              </a:solidFill>
              <a:latin typeface="Times New Roman" panose="02020603050405020304" pitchFamily="18" charset="0"/>
              <a:cs typeface="Times New Roman" panose="02020603050405020304" pitchFamily="18" charset="0"/>
            </a:endParaRPr>
          </a:p>
          <a:p>
            <a:pPr defTabSz="914393"/>
            <a:r>
              <a:rPr lang="vi-VN" sz="1786" dirty="0">
                <a:solidFill>
                  <a:prstClr val="black"/>
                </a:solidFill>
                <a:latin typeface="Times New Roman" panose="02020603050405020304" pitchFamily="18" charset="0"/>
                <a:cs typeface="Times New Roman" panose="02020603050405020304" pitchFamily="18" charset="0"/>
              </a:rPr>
              <a:t>Anh công nhân rất thắc mắc nhưng vẫn nghe lời ông </a:t>
            </a:r>
            <a:r>
              <a:rPr lang="vi-VN" sz="1786" dirty="0" smtClean="0">
                <a:solidFill>
                  <a:prstClr val="black"/>
                </a:solidFill>
                <a:latin typeface="Times New Roman" panose="02020603050405020304" pitchFamily="18" charset="0"/>
                <a:cs typeface="Times New Roman" panose="02020603050405020304" pitchFamily="18" charset="0"/>
              </a:rPr>
              <a:t>lão. </a:t>
            </a:r>
            <a:r>
              <a:rPr lang="vi-VN" sz="1786" dirty="0">
                <a:solidFill>
                  <a:prstClr val="black"/>
                </a:solidFill>
                <a:latin typeface="Times New Roman" panose="02020603050405020304" pitchFamily="18" charset="0"/>
                <a:cs typeface="Times New Roman" panose="02020603050405020304" pitchFamily="18" charset="0"/>
              </a:rPr>
              <a:t>Khi về đến nhà, anh công nhân mở chiếc túi ấy ra và sửng sốt nhìn số tiền bên </a:t>
            </a:r>
            <a:r>
              <a:rPr lang="vi-VN" sz="1786" dirty="0" smtClean="0">
                <a:solidFill>
                  <a:prstClr val="black"/>
                </a:solidFill>
                <a:latin typeface="Times New Roman" panose="02020603050405020304" pitchFamily="18" charset="0"/>
                <a:cs typeface="Times New Roman" panose="02020603050405020304" pitchFamily="18" charset="0"/>
              </a:rPr>
              <a:t>trong. </a:t>
            </a:r>
            <a:r>
              <a:rPr lang="vi-VN" sz="1786" dirty="0">
                <a:solidFill>
                  <a:prstClr val="black"/>
                </a:solidFill>
                <a:latin typeface="Times New Roman" panose="02020603050405020304" pitchFamily="18" charset="0"/>
                <a:cs typeface="Times New Roman" panose="02020603050405020304" pitchFamily="18" charset="0"/>
              </a:rPr>
              <a:t>Anh còn thấy một tờ giấy mà ông lão gửi cho </a:t>
            </a:r>
            <a:r>
              <a:rPr lang="vi-VN" sz="1786" dirty="0" smtClean="0">
                <a:solidFill>
                  <a:prstClr val="black"/>
                </a:solidFill>
                <a:latin typeface="Times New Roman" panose="02020603050405020304" pitchFamily="18" charset="0"/>
                <a:cs typeface="Times New Roman" panose="02020603050405020304" pitchFamily="18" charset="0"/>
              </a:rPr>
              <a:t>anh:</a:t>
            </a:r>
            <a:endParaRPr lang="vi-VN" sz="1786" dirty="0">
              <a:solidFill>
                <a:prstClr val="black"/>
              </a:solidFill>
              <a:latin typeface="Times New Roman" panose="02020603050405020304" pitchFamily="18" charset="0"/>
              <a:cs typeface="Times New Roman" panose="02020603050405020304" pitchFamily="18" charset="0"/>
            </a:endParaRPr>
          </a:p>
          <a:p>
            <a:pPr defTabSz="914393"/>
            <a:r>
              <a:rPr lang="vi-VN" sz="1786" dirty="0">
                <a:solidFill>
                  <a:prstClr val="black"/>
                </a:solidFill>
                <a:latin typeface="Times New Roman" panose="02020603050405020304" pitchFamily="18" charset="0"/>
                <a:cs typeface="Times New Roman" panose="02020603050405020304" pitchFamily="18" charset="0"/>
              </a:rPr>
              <a:t>"Cháu biết không ta là một người đàn ông rất giàu </a:t>
            </a:r>
            <a:r>
              <a:rPr lang="vi-VN" sz="1786" dirty="0" smtClean="0">
                <a:solidFill>
                  <a:prstClr val="black"/>
                </a:solidFill>
                <a:latin typeface="Times New Roman" panose="02020603050405020304" pitchFamily="18" charset="0"/>
                <a:cs typeface="Times New Roman" panose="02020603050405020304" pitchFamily="18" charset="0"/>
              </a:rPr>
              <a:t>có. </a:t>
            </a:r>
            <a:r>
              <a:rPr lang="vi-VN" sz="1786" dirty="0">
                <a:solidFill>
                  <a:prstClr val="black"/>
                </a:solidFill>
                <a:latin typeface="Times New Roman" panose="02020603050405020304" pitchFamily="18" charset="0"/>
                <a:cs typeface="Times New Roman" panose="02020603050405020304" pitchFamily="18" charset="0"/>
              </a:rPr>
              <a:t>Bây giờ ta đã có 5 người con,</a:t>
            </a:r>
            <a:r>
              <a:rPr lang="en-US" sz="1786" dirty="0">
                <a:solidFill>
                  <a:prstClr val="black"/>
                </a:solidFill>
                <a:latin typeface="Times New Roman" panose="02020603050405020304" pitchFamily="18" charset="0"/>
                <a:cs typeface="Times New Roman" panose="02020603050405020304" pitchFamily="18" charset="0"/>
              </a:rPr>
              <a:t> </a:t>
            </a:r>
            <a:r>
              <a:rPr lang="vi-VN" sz="1786" dirty="0">
                <a:solidFill>
                  <a:prstClr val="black"/>
                </a:solidFill>
                <a:latin typeface="Times New Roman" panose="02020603050405020304" pitchFamily="18" charset="0"/>
                <a:cs typeface="Times New Roman" panose="02020603050405020304" pitchFamily="18" charset="0"/>
              </a:rPr>
              <a:t>nhưng chúng rất bất hiếu chúng chẳng chịu trò chuyện </a:t>
            </a:r>
            <a:r>
              <a:rPr lang="vi-VN" sz="1786" dirty="0" smtClean="0">
                <a:solidFill>
                  <a:prstClr val="black"/>
                </a:solidFill>
                <a:latin typeface="Times New Roman" panose="02020603050405020304" pitchFamily="18" charset="0"/>
                <a:cs typeface="Times New Roman" panose="02020603050405020304" pitchFamily="18" charset="0"/>
              </a:rPr>
              <a:t>với ta. </a:t>
            </a:r>
            <a:r>
              <a:rPr lang="vi-VN" sz="1786" dirty="0">
                <a:solidFill>
                  <a:prstClr val="black"/>
                </a:solidFill>
                <a:latin typeface="Times New Roman" panose="02020603050405020304" pitchFamily="18" charset="0"/>
                <a:cs typeface="Times New Roman" panose="02020603050405020304" pitchFamily="18" charset="0"/>
              </a:rPr>
              <a:t>Duy chỉ có cậu là tốt với </a:t>
            </a:r>
            <a:r>
              <a:rPr lang="vi-VN" sz="1786" dirty="0" smtClean="0">
                <a:solidFill>
                  <a:prstClr val="black"/>
                </a:solidFill>
                <a:latin typeface="Times New Roman" panose="02020603050405020304" pitchFamily="18" charset="0"/>
                <a:cs typeface="Times New Roman" panose="02020603050405020304" pitchFamily="18" charset="0"/>
              </a:rPr>
              <a:t>ta. </a:t>
            </a:r>
            <a:r>
              <a:rPr lang="vi-VN" sz="1786" dirty="0">
                <a:solidFill>
                  <a:prstClr val="black"/>
                </a:solidFill>
                <a:latin typeface="Times New Roman" panose="02020603050405020304" pitchFamily="18" charset="0"/>
                <a:cs typeface="Times New Roman" panose="02020603050405020304" pitchFamily="18" charset="0"/>
              </a:rPr>
              <a:t>Ngày nào cậu cũng trò chuyện với ta khiến ta rất </a:t>
            </a:r>
            <a:r>
              <a:rPr lang="vi-VN" sz="1786" dirty="0" smtClean="0">
                <a:solidFill>
                  <a:prstClr val="black"/>
                </a:solidFill>
                <a:latin typeface="Times New Roman" panose="02020603050405020304" pitchFamily="18" charset="0"/>
                <a:cs typeface="Times New Roman" panose="02020603050405020304" pitchFamily="18" charset="0"/>
              </a:rPr>
              <a:t>vui. </a:t>
            </a:r>
            <a:r>
              <a:rPr lang="vi-VN" sz="1786" dirty="0">
                <a:solidFill>
                  <a:prstClr val="black"/>
                </a:solidFill>
                <a:latin typeface="Times New Roman" panose="02020603050405020304" pitchFamily="18" charset="0"/>
                <a:cs typeface="Times New Roman" panose="02020603050405020304" pitchFamily="18" charset="0"/>
              </a:rPr>
              <a:t>Bây giờ ta đã coi cậu như là con ruột </a:t>
            </a:r>
            <a:r>
              <a:rPr lang="vi-VN" sz="1786" dirty="0" smtClean="0">
                <a:solidFill>
                  <a:prstClr val="black"/>
                </a:solidFill>
                <a:latin typeface="Times New Roman" panose="02020603050405020304" pitchFamily="18" charset="0"/>
                <a:cs typeface="Times New Roman" panose="02020603050405020304" pitchFamily="18" charset="0"/>
              </a:rPr>
              <a:t>rồi. </a:t>
            </a:r>
            <a:r>
              <a:rPr lang="vi-VN" sz="1786" dirty="0">
                <a:solidFill>
                  <a:prstClr val="black"/>
                </a:solidFill>
                <a:latin typeface="Times New Roman" panose="02020603050405020304" pitchFamily="18" charset="0"/>
                <a:cs typeface="Times New Roman" panose="02020603050405020304" pitchFamily="18" charset="0"/>
              </a:rPr>
              <a:t>Cậu nhớ phải sống thật tốt và đem số tiền này để chữa cho mẹ cậu nhé.“</a:t>
            </a:r>
            <a:r>
              <a:rPr lang="en-US" sz="1786" dirty="0">
                <a:solidFill>
                  <a:prstClr val="black"/>
                </a:solidFill>
                <a:latin typeface="Times New Roman" panose="02020603050405020304" pitchFamily="18" charset="0"/>
                <a:cs typeface="Times New Roman" panose="02020603050405020304" pitchFamily="18" charset="0"/>
              </a:rPr>
              <a:t> </a:t>
            </a:r>
            <a:r>
              <a:rPr lang="en-US" sz="1786" dirty="0" err="1">
                <a:solidFill>
                  <a:prstClr val="black"/>
                </a:solidFill>
                <a:latin typeface="Times New Roman" panose="02020603050405020304" pitchFamily="18" charset="0"/>
                <a:cs typeface="Times New Roman" panose="02020603050405020304" pitchFamily="18" charset="0"/>
              </a:rPr>
              <a:t>Hãy</a:t>
            </a:r>
            <a:r>
              <a:rPr lang="en-US" sz="1786" dirty="0">
                <a:solidFill>
                  <a:prstClr val="black"/>
                </a:solidFill>
                <a:latin typeface="Times New Roman" panose="02020603050405020304" pitchFamily="18" charset="0"/>
                <a:cs typeface="Times New Roman" panose="02020603050405020304" pitchFamily="18" charset="0"/>
              </a:rPr>
              <a:t> </a:t>
            </a:r>
            <a:r>
              <a:rPr lang="en-US" sz="1786" dirty="0" err="1">
                <a:solidFill>
                  <a:prstClr val="black"/>
                </a:solidFill>
                <a:latin typeface="Times New Roman" panose="02020603050405020304" pitchFamily="18" charset="0"/>
                <a:cs typeface="Times New Roman" panose="02020603050405020304" pitchFamily="18" charset="0"/>
              </a:rPr>
              <a:t>mãi</a:t>
            </a:r>
            <a:r>
              <a:rPr lang="en-US" sz="1786" dirty="0">
                <a:solidFill>
                  <a:prstClr val="black"/>
                </a:solidFill>
                <a:latin typeface="Times New Roman" panose="02020603050405020304" pitchFamily="18" charset="0"/>
                <a:cs typeface="Times New Roman" panose="02020603050405020304" pitchFamily="18" charset="0"/>
              </a:rPr>
              <a:t> </a:t>
            </a:r>
            <a:r>
              <a:rPr lang="en-US" sz="1786" dirty="0" err="1">
                <a:solidFill>
                  <a:prstClr val="black"/>
                </a:solidFill>
                <a:latin typeface="Times New Roman" panose="02020603050405020304" pitchFamily="18" charset="0"/>
                <a:cs typeface="Times New Roman" panose="02020603050405020304" pitchFamily="18" charset="0"/>
              </a:rPr>
              <a:t>là</a:t>
            </a:r>
            <a:r>
              <a:rPr lang="en-US" sz="1786" dirty="0">
                <a:solidFill>
                  <a:prstClr val="black"/>
                </a:solidFill>
                <a:latin typeface="Times New Roman" panose="02020603050405020304" pitchFamily="18" charset="0"/>
                <a:cs typeface="Times New Roman" panose="02020603050405020304" pitchFamily="18" charset="0"/>
              </a:rPr>
              <a:t> </a:t>
            </a:r>
            <a:r>
              <a:rPr lang="en-US" sz="1786" dirty="0" err="1">
                <a:solidFill>
                  <a:prstClr val="black"/>
                </a:solidFill>
                <a:latin typeface="Times New Roman" panose="02020603050405020304" pitchFamily="18" charset="0"/>
                <a:cs typeface="Times New Roman" panose="02020603050405020304" pitchFamily="18" charset="0"/>
              </a:rPr>
              <a:t>đứa</a:t>
            </a:r>
            <a:r>
              <a:rPr lang="en-US" sz="1786" dirty="0">
                <a:solidFill>
                  <a:prstClr val="black"/>
                </a:solidFill>
                <a:latin typeface="Times New Roman" panose="02020603050405020304" pitchFamily="18" charset="0"/>
                <a:cs typeface="Times New Roman" panose="02020603050405020304" pitchFamily="18" charset="0"/>
              </a:rPr>
              <a:t> con </a:t>
            </a:r>
            <a:r>
              <a:rPr lang="en-US" sz="1786" dirty="0" err="1">
                <a:solidFill>
                  <a:prstClr val="black"/>
                </a:solidFill>
                <a:latin typeface="Times New Roman" panose="02020603050405020304" pitchFamily="18" charset="0"/>
                <a:cs typeface="Times New Roman" panose="02020603050405020304" pitchFamily="18" charset="0"/>
              </a:rPr>
              <a:t>hiếu</a:t>
            </a:r>
            <a:r>
              <a:rPr lang="en-US" sz="1786" dirty="0">
                <a:solidFill>
                  <a:prstClr val="black"/>
                </a:solidFill>
                <a:latin typeface="Times New Roman" panose="02020603050405020304" pitchFamily="18" charset="0"/>
                <a:cs typeface="Times New Roman" panose="02020603050405020304" pitchFamily="18" charset="0"/>
              </a:rPr>
              <a:t> </a:t>
            </a:r>
            <a:r>
              <a:rPr lang="en-US" sz="1786" dirty="0" err="1">
                <a:solidFill>
                  <a:prstClr val="black"/>
                </a:solidFill>
                <a:latin typeface="Times New Roman" panose="02020603050405020304" pitchFamily="18" charset="0"/>
                <a:cs typeface="Times New Roman" panose="02020603050405020304" pitchFamily="18" charset="0"/>
              </a:rPr>
              <a:t>thảo</a:t>
            </a:r>
            <a:r>
              <a:rPr lang="en-US" sz="1786" dirty="0">
                <a:solidFill>
                  <a:prstClr val="black"/>
                </a:solidFill>
                <a:latin typeface="Times New Roman" panose="02020603050405020304" pitchFamily="18" charset="0"/>
                <a:cs typeface="Times New Roman" panose="02020603050405020304" pitchFamily="18" charset="0"/>
              </a:rPr>
              <a:t> </a:t>
            </a:r>
            <a:r>
              <a:rPr lang="en-US" sz="1786" dirty="0" err="1">
                <a:solidFill>
                  <a:prstClr val="black"/>
                </a:solidFill>
                <a:latin typeface="Times New Roman" panose="02020603050405020304" pitchFamily="18" charset="0"/>
                <a:cs typeface="Times New Roman" panose="02020603050405020304" pitchFamily="18" charset="0"/>
              </a:rPr>
              <a:t>nhé</a:t>
            </a:r>
            <a:r>
              <a:rPr lang="en-US" sz="1786" dirty="0">
                <a:solidFill>
                  <a:prstClr val="black"/>
                </a:solidFill>
                <a:latin typeface="Times New Roman" panose="02020603050405020304" pitchFamily="18" charset="0"/>
                <a:cs typeface="Times New Roman" panose="02020603050405020304" pitchFamily="18" charset="0"/>
              </a:rPr>
              <a:t>!</a:t>
            </a:r>
            <a:endParaRPr lang="vi-VN" sz="1786" dirty="0">
              <a:solidFill>
                <a:prstClr val="black"/>
              </a:solidFill>
              <a:latin typeface="Times New Roman" panose="02020603050405020304" pitchFamily="18" charset="0"/>
              <a:cs typeface="Times New Roman" panose="02020603050405020304" pitchFamily="18" charset="0"/>
            </a:endParaRPr>
          </a:p>
          <a:p>
            <a:pPr defTabSz="914393"/>
            <a:r>
              <a:rPr lang="en-US" sz="1786" b="1" smtClean="0">
                <a:solidFill>
                  <a:prstClr val="black"/>
                </a:solidFill>
                <a:latin typeface="Times New Roman" panose="02020603050405020304" pitchFamily="18" charset="0"/>
                <a:cs typeface="Times New Roman" panose="02020603050405020304" pitchFamily="18" charset="0"/>
              </a:rPr>
              <a:t>                                            Tác giả: </a:t>
            </a:r>
            <a:r>
              <a:rPr lang="en-US" sz="1786" b="1" dirty="0" err="1">
                <a:solidFill>
                  <a:prstClr val="black"/>
                </a:solidFill>
                <a:latin typeface="Times New Roman" panose="02020603050405020304" pitchFamily="18" charset="0"/>
                <a:cs typeface="Times New Roman" panose="02020603050405020304" pitchFamily="18" charset="0"/>
              </a:rPr>
              <a:t>Nguyễn</a:t>
            </a:r>
            <a:r>
              <a:rPr lang="en-US" sz="1786" b="1" dirty="0">
                <a:solidFill>
                  <a:prstClr val="black"/>
                </a:solidFill>
                <a:latin typeface="Times New Roman" panose="02020603050405020304" pitchFamily="18" charset="0"/>
                <a:cs typeface="Times New Roman" panose="02020603050405020304" pitchFamily="18" charset="0"/>
              </a:rPr>
              <a:t> </a:t>
            </a:r>
            <a:r>
              <a:rPr lang="en-US" sz="1786" b="1" dirty="0" err="1">
                <a:solidFill>
                  <a:prstClr val="black"/>
                </a:solidFill>
                <a:latin typeface="Times New Roman" panose="02020603050405020304" pitchFamily="18" charset="0"/>
                <a:cs typeface="Times New Roman" panose="02020603050405020304" pitchFamily="18" charset="0"/>
              </a:rPr>
              <a:t>Hạnh</a:t>
            </a:r>
            <a:r>
              <a:rPr lang="en-US" sz="1786" b="1" dirty="0">
                <a:solidFill>
                  <a:prstClr val="black"/>
                </a:solidFill>
                <a:latin typeface="Times New Roman" panose="02020603050405020304" pitchFamily="18" charset="0"/>
                <a:cs typeface="Times New Roman" panose="02020603050405020304" pitchFamily="18" charset="0"/>
              </a:rPr>
              <a:t> Chi</a:t>
            </a:r>
            <a:r>
              <a:rPr lang="vi-VN" sz="1786" b="1" dirty="0">
                <a:solidFill>
                  <a:prstClr val="black"/>
                </a:solidFill>
                <a:latin typeface="Times New Roman" panose="02020603050405020304" pitchFamily="18" charset="0"/>
                <a:cs typeface="Times New Roman" panose="02020603050405020304" pitchFamily="18" charset="0"/>
              </a:rPr>
              <a:t/>
            </a:r>
            <a:br>
              <a:rPr lang="vi-VN" sz="1786" b="1" dirty="0">
                <a:solidFill>
                  <a:prstClr val="black"/>
                </a:solidFill>
                <a:latin typeface="Times New Roman" panose="02020603050405020304" pitchFamily="18" charset="0"/>
                <a:cs typeface="Times New Roman" panose="02020603050405020304" pitchFamily="18" charset="0"/>
              </a:rPr>
            </a:br>
            <a:endParaRPr lang="vi-VN" sz="1786" b="1" dirty="0">
              <a:solidFill>
                <a:prstClr val="black"/>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43FD3C5D-FD70-44C4-8085-165A662575F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41746" y="7443453"/>
            <a:ext cx="2401472" cy="2401472"/>
          </a:xfrm>
          <a:prstGeom prst="rect">
            <a:avLst/>
          </a:prstGeom>
        </p:spPr>
      </p:pic>
    </p:spTree>
    <p:extLst>
      <p:ext uri="{BB962C8B-B14F-4D97-AF65-F5344CB8AC3E}">
        <p14:creationId xmlns:p14="http://schemas.microsoft.com/office/powerpoint/2010/main" val="29037270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ED607FB-2DA2-49E9-978D-B9E26D306E20}"/>
              </a:ext>
            </a:extLst>
          </p:cNvPr>
          <p:cNvPicPr>
            <a:picLocks noChangeAspect="1"/>
          </p:cNvPicPr>
          <p:nvPr/>
        </p:nvPicPr>
        <p:blipFill rotWithShape="1">
          <a:blip r:embed="rId3">
            <a:extLst>
              <a:ext uri="{28A0092B-C50C-407E-A947-70E740481C1C}">
                <a14:useLocalDpi xmlns:a14="http://schemas.microsoft.com/office/drawing/2010/main" val="0"/>
              </a:ext>
            </a:extLst>
          </a:blip>
          <a:srcRect t="6892"/>
          <a:stretch/>
        </p:blipFill>
        <p:spPr>
          <a:xfrm>
            <a:off x="0" y="0"/>
            <a:ext cx="6858000" cy="9906000"/>
          </a:xfrm>
          <a:prstGeom prst="rect">
            <a:avLst/>
          </a:prstGeom>
        </p:spPr>
      </p:pic>
      <p:sp>
        <p:nvSpPr>
          <p:cNvPr id="5" name="Rectangle 3">
            <a:extLst>
              <a:ext uri="{FF2B5EF4-FFF2-40B4-BE49-F238E27FC236}">
                <a16:creationId xmlns:a16="http://schemas.microsoft.com/office/drawing/2014/main" id="{D89C56FD-6DC6-46A9-9294-715879E87E8C}"/>
              </a:ext>
            </a:extLst>
          </p:cNvPr>
          <p:cNvSpPr>
            <a:spLocks noChangeArrowheads="1"/>
          </p:cNvSpPr>
          <p:nvPr/>
        </p:nvSpPr>
        <p:spPr bwMode="auto">
          <a:xfrm>
            <a:off x="-152399" y="-408722"/>
            <a:ext cx="6858001" cy="309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1" tIns="45720" rIns="91441" bIns="45720" numCol="1" anchor="ctr" anchorCtr="0" compatLnSpc="1">
            <a:prstTxWarp prst="textNoShape">
              <a:avLst/>
            </a:prstTxWarp>
            <a:spAutoFit/>
          </a:bodyPr>
          <a:lstStyle/>
          <a:p>
            <a:pPr marL="0" marR="0" lvl="0" indent="0" algn="l" defTabSz="914393" rtl="0" eaLnBrk="1" fontAlgn="auto" latinLnBrk="0" hangingPunct="1">
              <a:lnSpc>
                <a:spcPct val="100000"/>
              </a:lnSpc>
              <a:spcBef>
                <a:spcPts val="0"/>
              </a:spcBef>
              <a:spcAft>
                <a:spcPts val="0"/>
              </a:spcAft>
              <a:buClrTx/>
              <a:buSzTx/>
              <a:buFontTx/>
              <a:buNone/>
              <a:tabLst/>
              <a:defRPr/>
            </a:pPr>
            <a:endParaRPr kumimoji="0" lang="en-US" sz="1411" b="0" i="0" u="none" strike="noStrike" kern="1200" cap="none" spc="0" normalizeH="0" baseline="0" noProof="0">
              <a:ln>
                <a:noFill/>
              </a:ln>
              <a:solidFill>
                <a:prstClr val="black"/>
              </a:solidFill>
              <a:effectLst/>
              <a:uLnTx/>
              <a:uFillTx/>
              <a:latin typeface="Consolas"/>
              <a:ea typeface="+mn-ea"/>
              <a:cs typeface="+mn-cs"/>
            </a:endParaRPr>
          </a:p>
        </p:txBody>
      </p:sp>
      <p:sp>
        <p:nvSpPr>
          <p:cNvPr id="8" name="Rectangle 7">
            <a:extLst>
              <a:ext uri="{FF2B5EF4-FFF2-40B4-BE49-F238E27FC236}">
                <a16:creationId xmlns:a16="http://schemas.microsoft.com/office/drawing/2014/main" id="{8E92966A-A5D7-4E21-A9BC-4FB6F1544E39}"/>
              </a:ext>
            </a:extLst>
          </p:cNvPr>
          <p:cNvSpPr/>
          <p:nvPr/>
        </p:nvSpPr>
        <p:spPr>
          <a:xfrm>
            <a:off x="770616" y="1431779"/>
            <a:ext cx="5888451" cy="5859553"/>
          </a:xfrm>
          <a:prstGeom prst="rect">
            <a:avLst/>
          </a:prstGeom>
        </p:spPr>
        <p:txBody>
          <a:bodyPr wrap="square">
            <a:spAutoFit/>
          </a:bodyPr>
          <a:lstStyle/>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Ngày</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xửa</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ngày</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xưa</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hải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âu</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nhỏ</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đang</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kiếm</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ăn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Rồi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chợt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nghe</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thấy</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voi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nói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Ước</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gì</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mình</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thể</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bay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lần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trong</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đời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hải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âu</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nghĩ</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Sao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cậu</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ấy</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ước</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thể</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bay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nhỉ</a:t>
            </a:r>
            <a:r>
              <a:rPr kumimoji="0" lang="en-US"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Bay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bị</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gió</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thổi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vào</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mắt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rất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khó</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chịu</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còn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rất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lạnh</a:t>
            </a:r>
            <a:r>
              <a:rPr kumimoji="0" lang="en-US"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Mình</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thì</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ước</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thể</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bơi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393"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Hôm</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sau</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lại</a:t>
            </a:r>
            <a:r>
              <a:rPr kumimoji="0" lang="en-US"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đến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gặp</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voi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đề</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nghị</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giúp</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thực</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hiện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ước</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mơ</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mình</a:t>
            </a:r>
            <a:r>
              <a:rPr kumimoji="0" lang="en-US"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Nhưng</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hải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âu</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nhỏ</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bé</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không</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thể</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cắp</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voi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con.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cố</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gắng</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cả</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nửa</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ngày</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vẫn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không</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thể</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cắp</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lên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lúc</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sau</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đã</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nghĩ</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ra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cách</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bảo</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voi</a:t>
            </a:r>
            <a:r>
              <a:rPr kumimoji="0" lang="en-US"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đợi</a:t>
            </a:r>
            <a:r>
              <a:rPr kumimoji="0" lang="en-US"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lúc</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quay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với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cả</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đàn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rất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nhiều</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con.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Những</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hải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âu</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hợp</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sức</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thực</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sự</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đã</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thể</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cắp</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lên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Đàn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hải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âu</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cho</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bay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vòng</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rất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vui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Tối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hôm</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voi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nhỏ</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về</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khoe</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với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bố</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mẹ</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a:extLst>
              <a:ext uri="{FF2B5EF4-FFF2-40B4-BE49-F238E27FC236}">
                <a16:creationId xmlns:a16="http://schemas.microsoft.com/office/drawing/2014/main" id="{F0363293-AFC5-493A-A29B-06F2A76B44A6}"/>
              </a:ext>
            </a:extLst>
          </p:cNvPr>
          <p:cNvSpPr/>
          <p:nvPr/>
        </p:nvSpPr>
        <p:spPr>
          <a:xfrm>
            <a:off x="1355863" y="613314"/>
            <a:ext cx="4717958" cy="461665"/>
          </a:xfrm>
          <a:prstGeom prst="rect">
            <a:avLst/>
          </a:prstGeom>
        </p:spPr>
        <p:txBody>
          <a:bodyPr wrap="none">
            <a:spAutoFit/>
          </a:bodyPr>
          <a:lstStyle/>
          <a:p>
            <a:pPr marL="0" marR="0" lvl="0" indent="0" algn="l" defTabSz="914393"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Bahnschrift SemiLight" panose="020B0502040204020203" pitchFamily="34" charset="0"/>
                <a:ea typeface="+mn-ea"/>
                <a:cs typeface="Times New Roman" panose="02020603050405020304" pitchFamily="18" charset="0"/>
              </a:rPr>
              <a:t>ĐIỀU ƯỚC CỦA CÁ VOI VÀ HẢI ÂU</a:t>
            </a:r>
          </a:p>
        </p:txBody>
      </p:sp>
      <p:pic>
        <p:nvPicPr>
          <p:cNvPr id="9" name="Picture 8">
            <a:extLst>
              <a:ext uri="{FF2B5EF4-FFF2-40B4-BE49-F238E27FC236}">
                <a16:creationId xmlns:a16="http://schemas.microsoft.com/office/drawing/2014/main" id="{F71EC90B-C14F-4791-97B7-5A87D0AA9C0C}"/>
              </a:ext>
            </a:extLst>
          </p:cNvPr>
          <p:cNvPicPr>
            <a:picLocks noChangeAspect="1"/>
          </p:cNvPicPr>
          <p:nvPr/>
        </p:nvPicPr>
        <p:blipFill rotWithShape="1">
          <a:blip r:embed="rId4">
            <a:extLst>
              <a:ext uri="{28A0092B-C50C-407E-A947-70E740481C1C}">
                <a14:useLocalDpi xmlns:a14="http://schemas.microsoft.com/office/drawing/2010/main" val="0"/>
              </a:ext>
            </a:extLst>
          </a:blip>
          <a:srcRect b="13152"/>
          <a:stretch/>
        </p:blipFill>
        <p:spPr>
          <a:xfrm>
            <a:off x="962894" y="7390610"/>
            <a:ext cx="3576826" cy="2329799"/>
          </a:xfrm>
          <a:prstGeom prst="rect">
            <a:avLst/>
          </a:prstGeom>
        </p:spPr>
      </p:pic>
    </p:spTree>
    <p:extLst>
      <p:ext uri="{BB962C8B-B14F-4D97-AF65-F5344CB8AC3E}">
        <p14:creationId xmlns:p14="http://schemas.microsoft.com/office/powerpoint/2010/main" val="116949960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174970053"/>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hủ đề Office">
  <a:themeElements>
    <a:clrScheme name="Custom 44">
      <a:dk1>
        <a:sysClr val="windowText" lastClr="000000"/>
      </a:dk1>
      <a:lt1>
        <a:sysClr val="window" lastClr="FFFFFF"/>
      </a:lt1>
      <a:dk2>
        <a:srgbClr val="44546A"/>
      </a:dk2>
      <a:lt2>
        <a:srgbClr val="E7E6E6"/>
      </a:lt2>
      <a:accent1>
        <a:srgbClr val="514138"/>
      </a:accent1>
      <a:accent2>
        <a:srgbClr val="01383B"/>
      </a:accent2>
      <a:accent3>
        <a:srgbClr val="A5A5A5"/>
      </a:accent3>
      <a:accent4>
        <a:srgbClr val="FFC000"/>
      </a:accent4>
      <a:accent5>
        <a:srgbClr val="ABEFFF"/>
      </a:accent5>
      <a:accent6>
        <a:srgbClr val="578117"/>
      </a:accent6>
      <a:hlink>
        <a:srgbClr val="0563C1"/>
      </a:hlink>
      <a:folHlink>
        <a:srgbClr val="954F72"/>
      </a:folHlink>
    </a:clrScheme>
    <a:fontScheme name="Custom 40">
      <a:majorFont>
        <a:latin typeface="Palatino Linotype"/>
        <a:ea typeface=""/>
        <a:cs typeface=""/>
      </a:majorFont>
      <a:minorFont>
        <a:latin typeface="Consola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4"/>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_34868312_TF66804846.potx" id="{13D7B25A-45DD-4D14-BE39-7066E636F038}" vid="{3857FDD4-65E8-49BB-8E17-F23F1E243D8F}"/>
    </a:ext>
  </a:extLst>
</a:theme>
</file>

<file path=ppt/theme/theme3.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自定义 95">
      <a:dk1>
        <a:sysClr val="windowText" lastClr="000000"/>
      </a:dk1>
      <a:lt1>
        <a:sysClr val="window" lastClr="FFFFFF"/>
      </a:lt1>
      <a:dk2>
        <a:srgbClr val="44546A"/>
      </a:dk2>
      <a:lt2>
        <a:srgbClr val="E7E6E6"/>
      </a:lt2>
      <a:accent1>
        <a:srgbClr val="E74383"/>
      </a:accent1>
      <a:accent2>
        <a:srgbClr val="EB6799"/>
      </a:accent2>
      <a:accent3>
        <a:srgbClr val="E3256D"/>
      </a:accent3>
      <a:accent4>
        <a:srgbClr val="EB6799"/>
      </a:accent4>
      <a:accent5>
        <a:srgbClr val="4472C4"/>
      </a:accent5>
      <a:accent6>
        <a:srgbClr val="70AD47"/>
      </a:accent6>
      <a:hlink>
        <a:srgbClr val="0563C1"/>
      </a:hlink>
      <a:folHlink>
        <a:srgbClr val="954F72"/>
      </a:folHlink>
    </a:clrScheme>
    <a:fontScheme name="自定义 2">
      <a:majorFont>
        <a:latin typeface="等线 Light"/>
        <a:ea typeface="微软雅黑"/>
        <a:cs typeface=""/>
      </a:majorFont>
      <a:minorFont>
        <a:latin typeface="等线"/>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818</TotalTime>
  <Words>6772</Words>
  <Application>Microsoft Office PowerPoint</Application>
  <PresentationFormat>A4 Paper (210x297 mm)</PresentationFormat>
  <Paragraphs>561</Paragraphs>
  <Slides>61</Slides>
  <Notes>40</Notes>
  <HiddenSlides>0</HiddenSlides>
  <MMClips>0</MMClips>
  <ScaleCrop>false</ScaleCrop>
  <HeadingPairs>
    <vt:vector size="6" baseType="variant">
      <vt:variant>
        <vt:lpstr>Fonts Used</vt:lpstr>
      </vt:variant>
      <vt:variant>
        <vt:i4>29</vt:i4>
      </vt:variant>
      <vt:variant>
        <vt:lpstr>Theme</vt:lpstr>
      </vt:variant>
      <vt:variant>
        <vt:i4>4</vt:i4>
      </vt:variant>
      <vt:variant>
        <vt:lpstr>Slide Titles</vt:lpstr>
      </vt:variant>
      <vt:variant>
        <vt:i4>61</vt:i4>
      </vt:variant>
    </vt:vector>
  </HeadingPairs>
  <TitlesOfParts>
    <vt:vector size="94" baseType="lpstr">
      <vt:lpstr>微软雅黑</vt:lpstr>
      <vt:lpstr>.VnArial Narrow</vt:lpstr>
      <vt:lpstr>Amatic SC</vt:lpstr>
      <vt:lpstr>Arial</vt:lpstr>
      <vt:lpstr>Articulate Extrabold</vt:lpstr>
      <vt:lpstr>Articulate Light</vt:lpstr>
      <vt:lpstr>Bahnschrift SemiBold Condensed</vt:lpstr>
      <vt:lpstr>Bahnschrift SemiLight</vt:lpstr>
      <vt:lpstr>Barlow Black</vt:lpstr>
      <vt:lpstr>Broadway</vt:lpstr>
      <vt:lpstr>Calibri</vt:lpstr>
      <vt:lpstr>Calibri Light</vt:lpstr>
      <vt:lpstr>Cambria</vt:lpstr>
      <vt:lpstr>Consolas</vt:lpstr>
      <vt:lpstr>Elephant</vt:lpstr>
      <vt:lpstr>Lucida Handwriting</vt:lpstr>
      <vt:lpstr>Nunito</vt:lpstr>
      <vt:lpstr>Palatino Linotype</vt:lpstr>
      <vt:lpstr>Segoe UI Emoji</vt:lpstr>
      <vt:lpstr>Sitka Text</vt:lpstr>
      <vt:lpstr>SVN-The Voice</vt:lpstr>
      <vt:lpstr>Times New Roman</vt:lpstr>
      <vt:lpstr>UTM Aristote</vt:lpstr>
      <vt:lpstr>UTM Avo</vt:lpstr>
      <vt:lpstr>UTM Avo</vt:lpstr>
      <vt:lpstr>UTM BryantLG</vt:lpstr>
      <vt:lpstr>UTM Charlemagne</vt:lpstr>
      <vt:lpstr>Wingdings</vt:lpstr>
      <vt:lpstr>印品黑体</vt:lpstr>
      <vt:lpstr>Office Theme</vt:lpstr>
      <vt:lpstr>Chủ đề Office</vt:lpstr>
      <vt:lpstr>1_Office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ADMIN</cp:lastModifiedBy>
  <cp:revision>98</cp:revision>
  <dcterms:created xsi:type="dcterms:W3CDTF">2022-05-26T21:54:48Z</dcterms:created>
  <dcterms:modified xsi:type="dcterms:W3CDTF">2024-05-03T15:20:33Z</dcterms:modified>
</cp:coreProperties>
</file>