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fif" ContentType="image/jpeg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320" r:id="rId4"/>
    <p:sldId id="271" r:id="rId5"/>
    <p:sldId id="258" r:id="rId6"/>
    <p:sldId id="272" r:id="rId7"/>
    <p:sldId id="260" r:id="rId8"/>
    <p:sldId id="274" r:id="rId9"/>
    <p:sldId id="293" r:id="rId10"/>
    <p:sldId id="291" r:id="rId11"/>
    <p:sldId id="295" r:id="rId12"/>
    <p:sldId id="296" r:id="rId13"/>
    <p:sldId id="297" r:id="rId14"/>
    <p:sldId id="298" r:id="rId15"/>
    <p:sldId id="299" r:id="rId16"/>
    <p:sldId id="300" r:id="rId17"/>
    <p:sldId id="322" r:id="rId18"/>
    <p:sldId id="261" r:id="rId19"/>
    <p:sldId id="265" r:id="rId20"/>
    <p:sldId id="309" r:id="rId21"/>
    <p:sldId id="310" r:id="rId22"/>
    <p:sldId id="311" r:id="rId23"/>
    <p:sldId id="312" r:id="rId24"/>
    <p:sldId id="324" r:id="rId25"/>
    <p:sldId id="263" r:id="rId26"/>
    <p:sldId id="313" r:id="rId27"/>
    <p:sldId id="314" r:id="rId28"/>
    <p:sldId id="266" r:id="rId29"/>
    <p:sldId id="321" r:id="rId30"/>
    <p:sldId id="319" r:id="rId31"/>
    <p:sldId id="315" r:id="rId32"/>
    <p:sldId id="316" r:id="rId33"/>
    <p:sldId id="317" r:id="rId34"/>
    <p:sldId id="267" r:id="rId35"/>
    <p:sldId id="318" r:id="rId36"/>
    <p:sldId id="259" r:id="rId37"/>
    <p:sldId id="269" r:id="rId38"/>
    <p:sldId id="268" r:id="rId39"/>
  </p:sldIdLst>
  <p:sldSz cx="18288000" cy="10287000"/>
  <p:notesSz cx="6858000" cy="9144000"/>
  <p:embeddedFontLs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Modern Love Grunge" panose="04070805081005020601" pitchFamily="82" charset="0"/>
      <p:regular r:id="rId45"/>
    </p:embeddedFont>
    <p:embeddedFont>
      <p:font typeface="Nefelibata Sans" panose="020B0604020202020204" charset="0"/>
      <p:regular r:id="rId46"/>
    </p:embeddedFont>
    <p:embeddedFont>
      <p:font typeface="อีฟดอวอิ้ง" panose="020B0604020202020204" charset="-34"/>
      <p:regular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23B"/>
    <a:srgbClr val="FAED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22" autoAdjust="0"/>
  </p:normalViewPr>
  <p:slideViewPr>
    <p:cSldViewPr>
      <p:cViewPr varScale="1">
        <p:scale>
          <a:sx n="54" d="100"/>
          <a:sy n="54" d="100"/>
        </p:scale>
        <p:origin x="221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C564B0-E6FA-422E-9EED-938A5EE7FAD7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249BDE-6C50-41DD-8598-371D4D228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011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0524564"/>
      </p:ext>
    </p:extLst>
  </p:cSld>
  <p:clrMapOvr>
    <a:masterClrMapping/>
  </p:clrMapOvr>
  <p:transition spd="slow" advClick="0" advTm="3000"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D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svg"/><Relationship Id="rId3" Type="http://schemas.openxmlformats.org/officeDocument/2006/relationships/image" Target="../media/image2.svg"/><Relationship Id="rId7" Type="http://schemas.openxmlformats.org/officeDocument/2006/relationships/image" Target="../media/image12.svg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45.svg"/><Relationship Id="rId5" Type="http://schemas.openxmlformats.org/officeDocument/2006/relationships/image" Target="../media/image4.svg"/><Relationship Id="rId10" Type="http://schemas.openxmlformats.org/officeDocument/2006/relationships/image" Target="../media/image44.png"/><Relationship Id="rId4" Type="http://schemas.openxmlformats.org/officeDocument/2006/relationships/image" Target="../media/image3.png"/><Relationship Id="rId9" Type="http://schemas.openxmlformats.org/officeDocument/2006/relationships/image" Target="../media/image6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svg"/><Relationship Id="rId3" Type="http://schemas.openxmlformats.org/officeDocument/2006/relationships/image" Target="../media/image2.svg"/><Relationship Id="rId7" Type="http://schemas.openxmlformats.org/officeDocument/2006/relationships/image" Target="../media/image12.svg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45.svg"/><Relationship Id="rId5" Type="http://schemas.openxmlformats.org/officeDocument/2006/relationships/image" Target="../media/image4.svg"/><Relationship Id="rId10" Type="http://schemas.openxmlformats.org/officeDocument/2006/relationships/image" Target="../media/image44.png"/><Relationship Id="rId4" Type="http://schemas.openxmlformats.org/officeDocument/2006/relationships/image" Target="../media/image3.png"/><Relationship Id="rId9" Type="http://schemas.openxmlformats.org/officeDocument/2006/relationships/image" Target="../media/image6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svg"/><Relationship Id="rId3" Type="http://schemas.openxmlformats.org/officeDocument/2006/relationships/image" Target="../media/image2.svg"/><Relationship Id="rId7" Type="http://schemas.openxmlformats.org/officeDocument/2006/relationships/image" Target="../media/image12.svg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45.svg"/><Relationship Id="rId5" Type="http://schemas.openxmlformats.org/officeDocument/2006/relationships/image" Target="../media/image4.svg"/><Relationship Id="rId10" Type="http://schemas.openxmlformats.org/officeDocument/2006/relationships/image" Target="../media/image44.png"/><Relationship Id="rId4" Type="http://schemas.openxmlformats.org/officeDocument/2006/relationships/image" Target="../media/image3.png"/><Relationship Id="rId9" Type="http://schemas.openxmlformats.org/officeDocument/2006/relationships/image" Target="../media/image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svg"/><Relationship Id="rId3" Type="http://schemas.openxmlformats.org/officeDocument/2006/relationships/image" Target="../media/image2.svg"/><Relationship Id="rId7" Type="http://schemas.openxmlformats.org/officeDocument/2006/relationships/image" Target="../media/image12.svg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45.svg"/><Relationship Id="rId5" Type="http://schemas.openxmlformats.org/officeDocument/2006/relationships/image" Target="../media/image4.svg"/><Relationship Id="rId10" Type="http://schemas.openxmlformats.org/officeDocument/2006/relationships/image" Target="../media/image44.png"/><Relationship Id="rId4" Type="http://schemas.openxmlformats.org/officeDocument/2006/relationships/image" Target="../media/image3.png"/><Relationship Id="rId9" Type="http://schemas.openxmlformats.org/officeDocument/2006/relationships/image" Target="../media/image6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svg"/><Relationship Id="rId3" Type="http://schemas.openxmlformats.org/officeDocument/2006/relationships/image" Target="../media/image2.svg"/><Relationship Id="rId7" Type="http://schemas.openxmlformats.org/officeDocument/2006/relationships/image" Target="../media/image12.svg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45.svg"/><Relationship Id="rId5" Type="http://schemas.openxmlformats.org/officeDocument/2006/relationships/image" Target="../media/image4.svg"/><Relationship Id="rId10" Type="http://schemas.openxmlformats.org/officeDocument/2006/relationships/image" Target="../media/image44.png"/><Relationship Id="rId4" Type="http://schemas.openxmlformats.org/officeDocument/2006/relationships/image" Target="../media/image3.png"/><Relationship Id="rId9" Type="http://schemas.openxmlformats.org/officeDocument/2006/relationships/image" Target="../media/image6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svg"/><Relationship Id="rId3" Type="http://schemas.openxmlformats.org/officeDocument/2006/relationships/image" Target="../media/image2.svg"/><Relationship Id="rId7" Type="http://schemas.openxmlformats.org/officeDocument/2006/relationships/image" Target="../media/image12.svg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45.svg"/><Relationship Id="rId5" Type="http://schemas.openxmlformats.org/officeDocument/2006/relationships/image" Target="../media/image4.svg"/><Relationship Id="rId10" Type="http://schemas.openxmlformats.org/officeDocument/2006/relationships/image" Target="../media/image44.png"/><Relationship Id="rId4" Type="http://schemas.openxmlformats.org/officeDocument/2006/relationships/image" Target="../media/image3.png"/><Relationship Id="rId9" Type="http://schemas.openxmlformats.org/officeDocument/2006/relationships/image" Target="../media/image6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22.svg"/><Relationship Id="rId3" Type="http://schemas.openxmlformats.org/officeDocument/2006/relationships/image" Target="../media/image31.svg"/><Relationship Id="rId7" Type="http://schemas.openxmlformats.org/officeDocument/2006/relationships/image" Target="../media/image12.svg"/><Relationship Id="rId12" Type="http://schemas.openxmlformats.org/officeDocument/2006/relationships/image" Target="../media/image21.png"/><Relationship Id="rId17" Type="http://schemas.openxmlformats.org/officeDocument/2006/relationships/image" Target="../media/image10.svg"/><Relationship Id="rId2" Type="http://schemas.openxmlformats.org/officeDocument/2006/relationships/image" Target="../media/image30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20.svg"/><Relationship Id="rId5" Type="http://schemas.openxmlformats.org/officeDocument/2006/relationships/image" Target="../media/image8.svg"/><Relationship Id="rId15" Type="http://schemas.openxmlformats.org/officeDocument/2006/relationships/image" Target="../media/image6.svg"/><Relationship Id="rId10" Type="http://schemas.openxmlformats.org/officeDocument/2006/relationships/image" Target="../media/image19.png"/><Relationship Id="rId4" Type="http://schemas.openxmlformats.org/officeDocument/2006/relationships/image" Target="../media/image7.png"/><Relationship Id="rId9" Type="http://schemas.openxmlformats.org/officeDocument/2006/relationships/image" Target="../media/image49.svg"/><Relationship Id="rId1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2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0.svg"/><Relationship Id="rId18" Type="http://schemas.openxmlformats.org/officeDocument/2006/relationships/image" Target="../media/image3.png"/><Relationship Id="rId3" Type="http://schemas.openxmlformats.org/officeDocument/2006/relationships/image" Target="../media/image16.svg"/><Relationship Id="rId21" Type="http://schemas.openxmlformats.org/officeDocument/2006/relationships/image" Target="../media/image24.svg"/><Relationship Id="rId7" Type="http://schemas.openxmlformats.org/officeDocument/2006/relationships/image" Target="../media/image10.svg"/><Relationship Id="rId12" Type="http://schemas.openxmlformats.org/officeDocument/2006/relationships/image" Target="../media/image19.png"/><Relationship Id="rId17" Type="http://schemas.openxmlformats.org/officeDocument/2006/relationships/image" Target="../media/image2.svg"/><Relationship Id="rId2" Type="http://schemas.openxmlformats.org/officeDocument/2006/relationships/image" Target="../media/image15.png"/><Relationship Id="rId16" Type="http://schemas.openxmlformats.org/officeDocument/2006/relationships/image" Target="../media/image1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8.svg"/><Relationship Id="rId5" Type="http://schemas.openxmlformats.org/officeDocument/2006/relationships/image" Target="../media/image8.svg"/><Relationship Id="rId15" Type="http://schemas.openxmlformats.org/officeDocument/2006/relationships/image" Target="../media/image22.svg"/><Relationship Id="rId10" Type="http://schemas.openxmlformats.org/officeDocument/2006/relationships/image" Target="../media/image17.png"/><Relationship Id="rId19" Type="http://schemas.openxmlformats.org/officeDocument/2006/relationships/image" Target="../media/image4.svg"/><Relationship Id="rId4" Type="http://schemas.openxmlformats.org/officeDocument/2006/relationships/image" Target="../media/image7.png"/><Relationship Id="rId9" Type="http://schemas.openxmlformats.org/officeDocument/2006/relationships/image" Target="../media/image12.svg"/><Relationship Id="rId14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5.png"/><Relationship Id="rId3" Type="http://schemas.microsoft.com/office/2007/relationships/media" Target="../media/media5.mp3"/><Relationship Id="rId7" Type="http://schemas.openxmlformats.org/officeDocument/2006/relationships/image" Target="../media/image51.png"/><Relationship Id="rId12" Type="http://schemas.openxmlformats.org/officeDocument/2006/relationships/image" Target="../media/image4.svg"/><Relationship Id="rId2" Type="http://schemas.openxmlformats.org/officeDocument/2006/relationships/audio" Target="../media/media4.mp3"/><Relationship Id="rId16" Type="http://schemas.openxmlformats.org/officeDocument/2006/relationships/image" Target="../media/image10.svg"/><Relationship Id="rId1" Type="http://schemas.microsoft.com/office/2007/relationships/media" Target="../media/media4.mp3"/><Relationship Id="rId6" Type="http://schemas.openxmlformats.org/officeDocument/2006/relationships/image" Target="../media/image50.png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9.png"/><Relationship Id="rId10" Type="http://schemas.openxmlformats.org/officeDocument/2006/relationships/image" Target="../media/image2.svg"/><Relationship Id="rId4" Type="http://schemas.openxmlformats.org/officeDocument/2006/relationships/audio" Target="../media/media5.mp3"/><Relationship Id="rId9" Type="http://schemas.openxmlformats.org/officeDocument/2006/relationships/image" Target="../media/image1.png"/><Relationship Id="rId14" Type="http://schemas.openxmlformats.org/officeDocument/2006/relationships/image" Target="../media/image6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microsoft.com/office/2007/relationships/media" Target="../media/media5.mp3"/><Relationship Id="rId7" Type="http://schemas.openxmlformats.org/officeDocument/2006/relationships/image" Target="../media/image22.sv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3.png"/><Relationship Id="rId4" Type="http://schemas.openxmlformats.org/officeDocument/2006/relationships/audio" Target="../media/media5.mp3"/><Relationship Id="rId9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svg"/><Relationship Id="rId3" Type="http://schemas.openxmlformats.org/officeDocument/2006/relationships/image" Target="../media/image2.svg"/><Relationship Id="rId7" Type="http://schemas.openxmlformats.org/officeDocument/2006/relationships/image" Target="../media/image12.svg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45.svg"/><Relationship Id="rId5" Type="http://schemas.openxmlformats.org/officeDocument/2006/relationships/image" Target="../media/image4.svg"/><Relationship Id="rId10" Type="http://schemas.openxmlformats.org/officeDocument/2006/relationships/image" Target="../media/image44.png"/><Relationship Id="rId4" Type="http://schemas.openxmlformats.org/officeDocument/2006/relationships/image" Target="../media/image3.png"/><Relationship Id="rId9" Type="http://schemas.openxmlformats.org/officeDocument/2006/relationships/image" Target="../media/image6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svg"/><Relationship Id="rId3" Type="http://schemas.openxmlformats.org/officeDocument/2006/relationships/image" Target="../media/image2.svg"/><Relationship Id="rId7" Type="http://schemas.openxmlformats.org/officeDocument/2006/relationships/image" Target="../media/image12.svg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45.svg"/><Relationship Id="rId5" Type="http://schemas.openxmlformats.org/officeDocument/2006/relationships/image" Target="../media/image4.svg"/><Relationship Id="rId10" Type="http://schemas.openxmlformats.org/officeDocument/2006/relationships/image" Target="../media/image44.png"/><Relationship Id="rId4" Type="http://schemas.openxmlformats.org/officeDocument/2006/relationships/image" Target="../media/image3.png"/><Relationship Id="rId9" Type="http://schemas.openxmlformats.org/officeDocument/2006/relationships/image" Target="../media/image6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svg"/><Relationship Id="rId3" Type="http://schemas.openxmlformats.org/officeDocument/2006/relationships/image" Target="../media/image2.svg"/><Relationship Id="rId7" Type="http://schemas.openxmlformats.org/officeDocument/2006/relationships/image" Target="../media/image12.svg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45.svg"/><Relationship Id="rId5" Type="http://schemas.openxmlformats.org/officeDocument/2006/relationships/image" Target="../media/image4.svg"/><Relationship Id="rId10" Type="http://schemas.openxmlformats.org/officeDocument/2006/relationships/image" Target="../media/image44.png"/><Relationship Id="rId4" Type="http://schemas.openxmlformats.org/officeDocument/2006/relationships/image" Target="../media/image3.png"/><Relationship Id="rId9" Type="http://schemas.openxmlformats.org/officeDocument/2006/relationships/image" Target="../media/image6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63.svg"/><Relationship Id="rId3" Type="http://schemas.openxmlformats.org/officeDocument/2006/relationships/image" Target="../media/image55.svg"/><Relationship Id="rId7" Type="http://schemas.openxmlformats.org/officeDocument/2006/relationships/image" Target="../media/image59.svg"/><Relationship Id="rId12" Type="http://schemas.openxmlformats.org/officeDocument/2006/relationships/image" Target="../media/image62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11" Type="http://schemas.openxmlformats.org/officeDocument/2006/relationships/image" Target="../media/image61.svg"/><Relationship Id="rId5" Type="http://schemas.openxmlformats.org/officeDocument/2006/relationships/image" Target="../media/image57.svg"/><Relationship Id="rId15" Type="http://schemas.openxmlformats.org/officeDocument/2006/relationships/image" Target="../media/image6.svg"/><Relationship Id="rId10" Type="http://schemas.openxmlformats.org/officeDocument/2006/relationships/image" Target="../media/image60.png"/><Relationship Id="rId4" Type="http://schemas.openxmlformats.org/officeDocument/2006/relationships/image" Target="../media/image56.png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22.svg"/><Relationship Id="rId3" Type="http://schemas.openxmlformats.org/officeDocument/2006/relationships/image" Target="../media/image31.svg"/><Relationship Id="rId7" Type="http://schemas.openxmlformats.org/officeDocument/2006/relationships/image" Target="../media/image12.svg"/><Relationship Id="rId12" Type="http://schemas.openxmlformats.org/officeDocument/2006/relationships/image" Target="../media/image21.png"/><Relationship Id="rId17" Type="http://schemas.openxmlformats.org/officeDocument/2006/relationships/image" Target="../media/image10.svg"/><Relationship Id="rId2" Type="http://schemas.openxmlformats.org/officeDocument/2006/relationships/image" Target="../media/image30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20.svg"/><Relationship Id="rId5" Type="http://schemas.openxmlformats.org/officeDocument/2006/relationships/image" Target="../media/image8.svg"/><Relationship Id="rId15" Type="http://schemas.openxmlformats.org/officeDocument/2006/relationships/image" Target="../media/image6.svg"/><Relationship Id="rId10" Type="http://schemas.openxmlformats.org/officeDocument/2006/relationships/image" Target="../media/image19.png"/><Relationship Id="rId4" Type="http://schemas.openxmlformats.org/officeDocument/2006/relationships/image" Target="../media/image7.png"/><Relationship Id="rId9" Type="http://schemas.openxmlformats.org/officeDocument/2006/relationships/image" Target="../media/image49.svg"/><Relationship Id="rId1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.svg"/><Relationship Id="rId12" Type="http://schemas.openxmlformats.org/officeDocument/2006/relationships/image" Target="../media/image43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2.sv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49.svg"/><Relationship Id="rId18" Type="http://schemas.openxmlformats.org/officeDocument/2006/relationships/image" Target="../media/image68.png"/><Relationship Id="rId3" Type="http://schemas.openxmlformats.org/officeDocument/2006/relationships/image" Target="../media/image65.svg"/><Relationship Id="rId21" Type="http://schemas.openxmlformats.org/officeDocument/2006/relationships/image" Target="../media/image71.jfif"/><Relationship Id="rId7" Type="http://schemas.openxmlformats.org/officeDocument/2006/relationships/image" Target="../media/image31.svg"/><Relationship Id="rId12" Type="http://schemas.openxmlformats.org/officeDocument/2006/relationships/image" Target="../media/image48.png"/><Relationship Id="rId17" Type="http://schemas.openxmlformats.org/officeDocument/2006/relationships/image" Target="../media/image6.svg"/><Relationship Id="rId2" Type="http://schemas.openxmlformats.org/officeDocument/2006/relationships/image" Target="../media/image64.png"/><Relationship Id="rId16" Type="http://schemas.openxmlformats.org/officeDocument/2006/relationships/image" Target="../media/image5.png"/><Relationship Id="rId20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12.svg"/><Relationship Id="rId5" Type="http://schemas.openxmlformats.org/officeDocument/2006/relationships/image" Target="../media/image67.svg"/><Relationship Id="rId15" Type="http://schemas.openxmlformats.org/officeDocument/2006/relationships/image" Target="../media/image10.svg"/><Relationship Id="rId10" Type="http://schemas.openxmlformats.org/officeDocument/2006/relationships/image" Target="../media/image11.png"/><Relationship Id="rId19" Type="http://schemas.openxmlformats.org/officeDocument/2006/relationships/image" Target="../media/image69.svg"/><Relationship Id="rId4" Type="http://schemas.openxmlformats.org/officeDocument/2006/relationships/image" Target="../media/image66.png"/><Relationship Id="rId9" Type="http://schemas.openxmlformats.org/officeDocument/2006/relationships/image" Target="../media/image8.svg"/><Relationship Id="rId14" Type="http://schemas.openxmlformats.org/officeDocument/2006/relationships/image" Target="../media/image9.png"/><Relationship Id="rId22" Type="http://schemas.openxmlformats.org/officeDocument/2006/relationships/image" Target="../media/image7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fif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jfif"/><Relationship Id="rId4" Type="http://schemas.openxmlformats.org/officeDocument/2006/relationships/image" Target="../media/image75.jf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svg"/><Relationship Id="rId3" Type="http://schemas.openxmlformats.org/officeDocument/2006/relationships/image" Target="../media/image2.svg"/><Relationship Id="rId7" Type="http://schemas.openxmlformats.org/officeDocument/2006/relationships/image" Target="../media/image12.svg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45.svg"/><Relationship Id="rId5" Type="http://schemas.openxmlformats.org/officeDocument/2006/relationships/image" Target="../media/image4.svg"/><Relationship Id="rId10" Type="http://schemas.openxmlformats.org/officeDocument/2006/relationships/image" Target="../media/image44.png"/><Relationship Id="rId4" Type="http://schemas.openxmlformats.org/officeDocument/2006/relationships/image" Target="../media/image3.png"/><Relationship Id="rId9" Type="http://schemas.openxmlformats.org/officeDocument/2006/relationships/image" Target="../media/image6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../media/image77.png"/><Relationship Id="rId7" Type="http://schemas.openxmlformats.org/officeDocument/2006/relationships/image" Target="../media/image8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84.jpeg"/><Relationship Id="rId5" Type="http://schemas.openxmlformats.org/officeDocument/2006/relationships/image" Target="../media/image79.png"/><Relationship Id="rId10" Type="http://schemas.openxmlformats.org/officeDocument/2006/relationships/image" Target="../media/image83.png"/><Relationship Id="rId4" Type="http://schemas.openxmlformats.org/officeDocument/2006/relationships/image" Target="../media/image78.gif"/><Relationship Id="rId9" Type="http://schemas.openxmlformats.org/officeDocument/2006/relationships/image" Target="../media/image82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85.gif"/><Relationship Id="rId7" Type="http://schemas.openxmlformats.org/officeDocument/2006/relationships/image" Target="../media/image81.jpeg"/><Relationship Id="rId12" Type="http://schemas.openxmlformats.org/officeDocument/2006/relationships/image" Target="../media/image86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jpeg"/><Relationship Id="rId11" Type="http://schemas.openxmlformats.org/officeDocument/2006/relationships/slide" Target="slide33.xml"/><Relationship Id="rId5" Type="http://schemas.microsoft.com/office/2007/relationships/hdphoto" Target="../media/hdphoto1.wdp"/><Relationship Id="rId10" Type="http://schemas.openxmlformats.org/officeDocument/2006/relationships/image" Target="../media/image84.jpeg"/><Relationship Id="rId4" Type="http://schemas.openxmlformats.org/officeDocument/2006/relationships/image" Target="../media/image79.png"/><Relationship Id="rId9" Type="http://schemas.openxmlformats.org/officeDocument/2006/relationships/image" Target="../media/image83.png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84.jpeg"/><Relationship Id="rId3" Type="http://schemas.openxmlformats.org/officeDocument/2006/relationships/audio" Target="../media/audio3.wav"/><Relationship Id="rId7" Type="http://schemas.openxmlformats.org/officeDocument/2006/relationships/image" Target="../media/image79.png"/><Relationship Id="rId12" Type="http://schemas.openxmlformats.org/officeDocument/2006/relationships/image" Target="../media/image83.png"/><Relationship Id="rId2" Type="http://schemas.openxmlformats.org/officeDocument/2006/relationships/audio" Target="../media/audio2.wav"/><Relationship Id="rId16" Type="http://schemas.openxmlformats.org/officeDocument/2006/relationships/image" Target="../media/image90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gif"/><Relationship Id="rId11" Type="http://schemas.openxmlformats.org/officeDocument/2006/relationships/image" Target="../media/image82.jpeg"/><Relationship Id="rId5" Type="http://schemas.openxmlformats.org/officeDocument/2006/relationships/image" Target="../media/image87.gif"/><Relationship Id="rId15" Type="http://schemas.openxmlformats.org/officeDocument/2006/relationships/image" Target="../media/image89.jpeg"/><Relationship Id="rId10" Type="http://schemas.openxmlformats.org/officeDocument/2006/relationships/image" Target="../media/image81.jpeg"/><Relationship Id="rId4" Type="http://schemas.openxmlformats.org/officeDocument/2006/relationships/image" Target="../media/image77.png"/><Relationship Id="rId9" Type="http://schemas.openxmlformats.org/officeDocument/2006/relationships/image" Target="../media/image80.jpeg"/><Relationship Id="rId14" Type="http://schemas.openxmlformats.org/officeDocument/2006/relationships/image" Target="../media/image88.jpeg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88.jpeg"/><Relationship Id="rId3" Type="http://schemas.openxmlformats.org/officeDocument/2006/relationships/audio" Target="../media/audio3.wav"/><Relationship Id="rId7" Type="http://schemas.openxmlformats.org/officeDocument/2006/relationships/image" Target="../media/image79.png"/><Relationship Id="rId12" Type="http://schemas.openxmlformats.org/officeDocument/2006/relationships/image" Target="../media/image8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gif"/><Relationship Id="rId11" Type="http://schemas.openxmlformats.org/officeDocument/2006/relationships/image" Target="../media/image83.png"/><Relationship Id="rId5" Type="http://schemas.openxmlformats.org/officeDocument/2006/relationships/image" Target="../media/image91.gif"/><Relationship Id="rId15" Type="http://schemas.openxmlformats.org/officeDocument/2006/relationships/image" Target="../media/image90.gif"/><Relationship Id="rId10" Type="http://schemas.openxmlformats.org/officeDocument/2006/relationships/image" Target="../media/image82.jpeg"/><Relationship Id="rId4" Type="http://schemas.openxmlformats.org/officeDocument/2006/relationships/image" Target="../media/image77.png"/><Relationship Id="rId9" Type="http://schemas.openxmlformats.org/officeDocument/2006/relationships/image" Target="../media/image80.jpeg"/><Relationship Id="rId14" Type="http://schemas.openxmlformats.org/officeDocument/2006/relationships/image" Target="../media/image89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13" Type="http://schemas.openxmlformats.org/officeDocument/2006/relationships/image" Target="../media/image90.gif"/><Relationship Id="rId3" Type="http://schemas.openxmlformats.org/officeDocument/2006/relationships/audio" Target="../media/audio3.wav"/><Relationship Id="rId7" Type="http://schemas.openxmlformats.org/officeDocument/2006/relationships/image" Target="../media/image80.jpeg"/><Relationship Id="rId12" Type="http://schemas.openxmlformats.org/officeDocument/2006/relationships/image" Target="../media/image89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gif"/><Relationship Id="rId11" Type="http://schemas.openxmlformats.org/officeDocument/2006/relationships/image" Target="../media/image88.jpeg"/><Relationship Id="rId5" Type="http://schemas.openxmlformats.org/officeDocument/2006/relationships/image" Target="../media/image91.gif"/><Relationship Id="rId10" Type="http://schemas.openxmlformats.org/officeDocument/2006/relationships/image" Target="../media/image84.jpeg"/><Relationship Id="rId4" Type="http://schemas.openxmlformats.org/officeDocument/2006/relationships/image" Target="../media/image77.png"/><Relationship Id="rId9" Type="http://schemas.openxmlformats.org/officeDocument/2006/relationships/image" Target="../media/image8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audio" Target="../media/audio3.wav"/><Relationship Id="rId7" Type="http://schemas.openxmlformats.org/officeDocument/2006/relationships/image" Target="../media/image80.jpeg"/><Relationship Id="rId12" Type="http://schemas.openxmlformats.org/officeDocument/2006/relationships/image" Target="../media/image90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gif"/><Relationship Id="rId11" Type="http://schemas.openxmlformats.org/officeDocument/2006/relationships/image" Target="../media/image89.jpeg"/><Relationship Id="rId5" Type="http://schemas.openxmlformats.org/officeDocument/2006/relationships/image" Target="../media/image92.gif"/><Relationship Id="rId10" Type="http://schemas.openxmlformats.org/officeDocument/2006/relationships/image" Target="../media/image88.jpeg"/><Relationship Id="rId4" Type="http://schemas.openxmlformats.org/officeDocument/2006/relationships/image" Target="../media/image77.png"/><Relationship Id="rId9" Type="http://schemas.openxmlformats.org/officeDocument/2006/relationships/image" Target="../media/image84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gif"/><Relationship Id="rId13" Type="http://schemas.openxmlformats.org/officeDocument/2006/relationships/image" Target="../media/image89.jpeg"/><Relationship Id="rId3" Type="http://schemas.openxmlformats.org/officeDocument/2006/relationships/audio" Target="../media/audio3.wav"/><Relationship Id="rId7" Type="http://schemas.openxmlformats.org/officeDocument/2006/relationships/image" Target="../media/image94.gif"/><Relationship Id="rId12" Type="http://schemas.openxmlformats.org/officeDocument/2006/relationships/image" Target="../media/image8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gif"/><Relationship Id="rId11" Type="http://schemas.openxmlformats.org/officeDocument/2006/relationships/image" Target="../media/image78.gif"/><Relationship Id="rId5" Type="http://schemas.openxmlformats.org/officeDocument/2006/relationships/image" Target="../media/image77.png"/><Relationship Id="rId10" Type="http://schemas.openxmlformats.org/officeDocument/2006/relationships/image" Target="../media/image84.jpeg"/><Relationship Id="rId4" Type="http://schemas.openxmlformats.org/officeDocument/2006/relationships/audio" Target="../media/audio4.wav"/><Relationship Id="rId9" Type="http://schemas.openxmlformats.org/officeDocument/2006/relationships/image" Target="../media/image80.jpeg"/><Relationship Id="rId14" Type="http://schemas.openxmlformats.org/officeDocument/2006/relationships/image" Target="../media/image90.gi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.svg"/><Relationship Id="rId3" Type="http://schemas.openxmlformats.org/officeDocument/2006/relationships/image" Target="../media/image2.svg"/><Relationship Id="rId7" Type="http://schemas.openxmlformats.org/officeDocument/2006/relationships/image" Target="../media/image14.svg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6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9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12.svg"/><Relationship Id="rId18" Type="http://schemas.openxmlformats.org/officeDocument/2006/relationships/image" Target="../media/image40.png"/><Relationship Id="rId3" Type="http://schemas.openxmlformats.org/officeDocument/2006/relationships/image" Target="../media/image29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39.svg"/><Relationship Id="rId2" Type="http://schemas.openxmlformats.org/officeDocument/2006/relationships/image" Target="../media/image28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35.svg"/><Relationship Id="rId5" Type="http://schemas.openxmlformats.org/officeDocument/2006/relationships/image" Target="../media/image31.svg"/><Relationship Id="rId15" Type="http://schemas.openxmlformats.org/officeDocument/2006/relationships/image" Target="../media/image37.svg"/><Relationship Id="rId10" Type="http://schemas.openxmlformats.org/officeDocument/2006/relationships/image" Target="../media/image34.png"/><Relationship Id="rId19" Type="http://schemas.openxmlformats.org/officeDocument/2006/relationships/image" Target="../media/image41.svg"/><Relationship Id="rId4" Type="http://schemas.openxmlformats.org/officeDocument/2006/relationships/image" Target="../media/image30.png"/><Relationship Id="rId9" Type="http://schemas.openxmlformats.org/officeDocument/2006/relationships/image" Target="../media/image33.svg"/><Relationship Id="rId1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svg"/><Relationship Id="rId3" Type="http://schemas.openxmlformats.org/officeDocument/2006/relationships/image" Target="../media/image2.svg"/><Relationship Id="rId7" Type="http://schemas.openxmlformats.org/officeDocument/2006/relationships/image" Target="../media/image12.svg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45.svg"/><Relationship Id="rId5" Type="http://schemas.openxmlformats.org/officeDocument/2006/relationships/image" Target="../media/image4.svg"/><Relationship Id="rId10" Type="http://schemas.openxmlformats.org/officeDocument/2006/relationships/image" Target="../media/image44.png"/><Relationship Id="rId4" Type="http://schemas.openxmlformats.org/officeDocument/2006/relationships/image" Target="../media/image3.png"/><Relationship Id="rId9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328645"/>
            <a:ext cx="18288000" cy="6723690"/>
            <a:chOff x="0" y="0"/>
            <a:chExt cx="24384000" cy="89649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7312136"/>
            </a:xfrm>
            <a:custGeom>
              <a:avLst/>
              <a:gdLst/>
              <a:ahLst/>
              <a:cxnLst/>
              <a:rect l="l" t="t" r="r" b="b"/>
              <a:pathLst>
                <a:path w="24384000" h="7312136">
                  <a:moveTo>
                    <a:pt x="0" y="0"/>
                  </a:moveTo>
                  <a:lnTo>
                    <a:pt x="24384000" y="0"/>
                  </a:lnTo>
                  <a:lnTo>
                    <a:pt x="24384000" y="7312136"/>
                  </a:lnTo>
                  <a:lnTo>
                    <a:pt x="0" y="7312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6491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829131"/>
              <a:ext cx="24384000" cy="8135789"/>
            </a:xfrm>
            <a:custGeom>
              <a:avLst/>
              <a:gdLst/>
              <a:ahLst/>
              <a:cxnLst/>
              <a:rect l="l" t="t" r="r" b="b"/>
              <a:pathLst>
                <a:path w="24384000" h="8135789">
                  <a:moveTo>
                    <a:pt x="0" y="0"/>
                  </a:moveTo>
                  <a:lnTo>
                    <a:pt x="24384000" y="0"/>
                  </a:lnTo>
                  <a:lnTo>
                    <a:pt x="24384000" y="8135789"/>
                  </a:lnTo>
                  <a:lnTo>
                    <a:pt x="0" y="8135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4822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/>
          <p:nvPr/>
        </p:nvSpPr>
        <p:spPr>
          <a:xfrm>
            <a:off x="11125200" y="8718551"/>
            <a:ext cx="868301" cy="780564"/>
          </a:xfrm>
          <a:custGeom>
            <a:avLst/>
            <a:gdLst/>
            <a:ahLst/>
            <a:cxnLst/>
            <a:rect l="l" t="t" r="r" b="b"/>
            <a:pathLst>
              <a:path w="868301" h="780564">
                <a:moveTo>
                  <a:pt x="0" y="0"/>
                </a:moveTo>
                <a:lnTo>
                  <a:pt x="868301" y="0"/>
                </a:lnTo>
                <a:lnTo>
                  <a:pt x="868301" y="780564"/>
                </a:lnTo>
                <a:lnTo>
                  <a:pt x="0" y="78056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1588692">
            <a:off x="-3451718" y="-1734959"/>
            <a:ext cx="10933655" cy="4214427"/>
          </a:xfrm>
          <a:custGeom>
            <a:avLst/>
            <a:gdLst/>
            <a:ahLst/>
            <a:cxnLst/>
            <a:rect l="l" t="t" r="r" b="b"/>
            <a:pathLst>
              <a:path w="10933655" h="4214427">
                <a:moveTo>
                  <a:pt x="0" y="0"/>
                </a:moveTo>
                <a:lnTo>
                  <a:pt x="10933655" y="0"/>
                </a:lnTo>
                <a:lnTo>
                  <a:pt x="10933655" y="4214427"/>
                </a:lnTo>
                <a:lnTo>
                  <a:pt x="0" y="421442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6284447" y="4677375"/>
            <a:ext cx="2347502" cy="2334697"/>
          </a:xfrm>
          <a:custGeom>
            <a:avLst/>
            <a:gdLst/>
            <a:ahLst/>
            <a:cxnLst/>
            <a:rect l="l" t="t" r="r" b="b"/>
            <a:pathLst>
              <a:path w="2347502" h="2334697">
                <a:moveTo>
                  <a:pt x="0" y="0"/>
                </a:moveTo>
                <a:lnTo>
                  <a:pt x="2347502" y="0"/>
                </a:lnTo>
                <a:lnTo>
                  <a:pt x="2347502" y="2334697"/>
                </a:lnTo>
                <a:lnTo>
                  <a:pt x="0" y="233469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1081652">
            <a:off x="-9592" y="5696409"/>
            <a:ext cx="1201342" cy="2351381"/>
          </a:xfrm>
          <a:custGeom>
            <a:avLst/>
            <a:gdLst/>
            <a:ahLst/>
            <a:cxnLst/>
            <a:rect l="l" t="t" r="r" b="b"/>
            <a:pathLst>
              <a:path w="1201342" h="2351381">
                <a:moveTo>
                  <a:pt x="0" y="0"/>
                </a:moveTo>
                <a:lnTo>
                  <a:pt x="1201342" y="0"/>
                </a:lnTo>
                <a:lnTo>
                  <a:pt x="1201342" y="2351381"/>
                </a:lnTo>
                <a:lnTo>
                  <a:pt x="0" y="235138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529074" flipH="1">
            <a:off x="852522" y="4155383"/>
            <a:ext cx="1201342" cy="2351381"/>
          </a:xfrm>
          <a:custGeom>
            <a:avLst/>
            <a:gdLst/>
            <a:ahLst/>
            <a:cxnLst/>
            <a:rect l="l" t="t" r="r" b="b"/>
            <a:pathLst>
              <a:path w="1201342" h="2351381">
                <a:moveTo>
                  <a:pt x="1201342" y="0"/>
                </a:moveTo>
                <a:lnTo>
                  <a:pt x="0" y="0"/>
                </a:lnTo>
                <a:lnTo>
                  <a:pt x="0" y="2351382"/>
                </a:lnTo>
                <a:lnTo>
                  <a:pt x="1201342" y="2351382"/>
                </a:lnTo>
                <a:lnTo>
                  <a:pt x="1201342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-3021180">
            <a:off x="15067110" y="-1907392"/>
            <a:ext cx="8226052" cy="8634214"/>
          </a:xfrm>
          <a:custGeom>
            <a:avLst/>
            <a:gdLst/>
            <a:ahLst/>
            <a:cxnLst/>
            <a:rect l="l" t="t" r="r" b="b"/>
            <a:pathLst>
              <a:path w="8226052" h="8634214">
                <a:moveTo>
                  <a:pt x="0" y="0"/>
                </a:moveTo>
                <a:lnTo>
                  <a:pt x="8226052" y="0"/>
                </a:lnTo>
                <a:lnTo>
                  <a:pt x="8226052" y="8634214"/>
                </a:lnTo>
                <a:lnTo>
                  <a:pt x="0" y="863421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2895600" y="1246212"/>
            <a:ext cx="11896939" cy="25872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289"/>
              </a:lnSpc>
            </a:pPr>
            <a:r>
              <a:rPr lang="en-US" sz="6500" b="1" dirty="0">
                <a:solidFill>
                  <a:srgbClr val="4C9464"/>
                </a:solidFill>
                <a:latin typeface="Modern Love Grunge" panose="04070805081005020601" pitchFamily="82" charset="0"/>
              </a:rPr>
              <a:t>MÔN: ĐẠO ĐỨC – LỚP 5A6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5050" y="-452774"/>
            <a:ext cx="18142949" cy="26064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289"/>
              </a:lnSpc>
            </a:pPr>
            <a:r>
              <a:rPr lang="en-US" sz="6500" b="1" dirty="0">
                <a:solidFill>
                  <a:srgbClr val="DB5F6E"/>
                </a:solidFill>
                <a:latin typeface="Modern Love Grunge" panose="020F0502020204030204" pitchFamily="82" charset="0"/>
              </a:rPr>
              <a:t>CHÀO MỪNG CÁC THẦY CÔ GIÁO VỀ DỰ GIỜ</a:t>
            </a: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BDE42249-F0D0-C7DC-B443-5DB0DD4CB2CC}"/>
              </a:ext>
            </a:extLst>
          </p:cNvPr>
          <p:cNvSpPr txBox="1"/>
          <p:nvPr/>
        </p:nvSpPr>
        <p:spPr>
          <a:xfrm>
            <a:off x="115233" y="3657801"/>
            <a:ext cx="18142949" cy="26834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289"/>
              </a:lnSpc>
            </a:pPr>
            <a:r>
              <a:rPr lang="en-US" sz="9000" b="1" dirty="0">
                <a:solidFill>
                  <a:srgbClr val="DB5F6E"/>
                </a:solidFill>
                <a:latin typeface="Modern Love Grunge" panose="020F0502020204030204" pitchFamily="82" charset="0"/>
              </a:rPr>
              <a:t>NHỚ ƠN TỔ TIÊN - </a:t>
            </a:r>
            <a:r>
              <a:rPr lang="en-US" sz="9000" b="1" dirty="0" err="1">
                <a:solidFill>
                  <a:srgbClr val="DB5F6E"/>
                </a:solidFill>
                <a:latin typeface="Modern Love Grunge" panose="020F0502020204030204" pitchFamily="82" charset="0"/>
              </a:rPr>
              <a:t>tiết</a:t>
            </a:r>
            <a:r>
              <a:rPr lang="en-US" sz="9000" b="1" dirty="0">
                <a:solidFill>
                  <a:srgbClr val="DB5F6E"/>
                </a:solidFill>
                <a:latin typeface="Modern Love Grunge" panose="020F0502020204030204" pitchFamily="82" charset="0"/>
              </a:rPr>
              <a:t> 1</a:t>
            </a:r>
          </a:p>
        </p:txBody>
      </p:sp>
      <p:sp>
        <p:nvSpPr>
          <p:cNvPr id="17" name="TextBox 12">
            <a:extLst>
              <a:ext uri="{FF2B5EF4-FFF2-40B4-BE49-F238E27FC236}">
                <a16:creationId xmlns:a16="http://schemas.microsoft.com/office/drawing/2014/main" id="{3AF998AB-E41A-6C32-6C98-8D191DB5274B}"/>
              </a:ext>
            </a:extLst>
          </p:cNvPr>
          <p:cNvSpPr txBox="1"/>
          <p:nvPr/>
        </p:nvSpPr>
        <p:spPr>
          <a:xfrm>
            <a:off x="5114234" y="5258073"/>
            <a:ext cx="14833096" cy="25872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289"/>
              </a:lnSpc>
            </a:pPr>
            <a:r>
              <a:rPr lang="en-US" sz="4500" b="1" dirty="0" err="1">
                <a:solidFill>
                  <a:schemeClr val="tx2">
                    <a:lumMod val="75000"/>
                  </a:schemeClr>
                </a:solidFill>
                <a:latin typeface="Modern Love Grunge" panose="04070805081005020601" pitchFamily="82" charset="0"/>
              </a:rPr>
              <a:t>Người</a:t>
            </a:r>
            <a:r>
              <a:rPr lang="en-US" sz="4500" b="1" dirty="0">
                <a:solidFill>
                  <a:schemeClr val="tx2">
                    <a:lumMod val="75000"/>
                  </a:schemeClr>
                </a:solidFill>
                <a:latin typeface="Modern Love Grunge" panose="04070805081005020601" pitchFamily="82" charset="0"/>
              </a:rPr>
              <a:t> </a:t>
            </a:r>
            <a:r>
              <a:rPr lang="en-US" sz="4500" b="1" dirty="0" err="1">
                <a:solidFill>
                  <a:schemeClr val="tx2">
                    <a:lumMod val="75000"/>
                  </a:schemeClr>
                </a:solidFill>
                <a:latin typeface="Modern Love Grunge" panose="04070805081005020601" pitchFamily="82" charset="0"/>
              </a:rPr>
              <a:t>thực</a:t>
            </a:r>
            <a:r>
              <a:rPr lang="en-US" sz="4500" b="1" dirty="0">
                <a:solidFill>
                  <a:schemeClr val="tx2">
                    <a:lumMod val="75000"/>
                  </a:schemeClr>
                </a:solidFill>
                <a:latin typeface="Modern Love Grunge" panose="04070805081005020601" pitchFamily="82" charset="0"/>
              </a:rPr>
              <a:t> </a:t>
            </a:r>
            <a:r>
              <a:rPr lang="en-US" sz="4500" b="1" dirty="0" err="1">
                <a:solidFill>
                  <a:schemeClr val="tx2">
                    <a:lumMod val="75000"/>
                  </a:schemeClr>
                </a:solidFill>
                <a:latin typeface="Modern Love Grunge" panose="04070805081005020601" pitchFamily="82" charset="0"/>
              </a:rPr>
              <a:t>hiện</a:t>
            </a:r>
            <a:r>
              <a:rPr lang="en-US" sz="4500" b="1" dirty="0">
                <a:solidFill>
                  <a:schemeClr val="tx2">
                    <a:lumMod val="75000"/>
                  </a:schemeClr>
                </a:solidFill>
                <a:latin typeface="Modern Love Grunge" panose="04070805081005020601" pitchFamily="82" charset="0"/>
              </a:rPr>
              <a:t>: </a:t>
            </a:r>
            <a:r>
              <a:rPr lang="en-US" sz="4500" b="1" dirty="0" err="1">
                <a:solidFill>
                  <a:schemeClr val="tx2">
                    <a:lumMod val="75000"/>
                  </a:schemeClr>
                </a:solidFill>
                <a:latin typeface="Modern Love Grunge" panose="04070805081005020601" pitchFamily="82" charset="0"/>
              </a:rPr>
              <a:t>Nguyễn</a:t>
            </a:r>
            <a:r>
              <a:rPr lang="en-US" sz="4500" b="1" dirty="0">
                <a:solidFill>
                  <a:schemeClr val="tx2">
                    <a:lumMod val="75000"/>
                  </a:schemeClr>
                </a:solidFill>
                <a:latin typeface="Modern Love Grunge" panose="04070805081005020601" pitchFamily="82" charset="0"/>
              </a:rPr>
              <a:t> </a:t>
            </a:r>
            <a:r>
              <a:rPr lang="en-US" sz="4500" b="1" dirty="0" err="1">
                <a:solidFill>
                  <a:schemeClr val="tx2">
                    <a:lumMod val="75000"/>
                  </a:schemeClr>
                </a:solidFill>
                <a:latin typeface="Modern Love Grunge" panose="04070805081005020601" pitchFamily="82" charset="0"/>
              </a:rPr>
              <a:t>Ngọc</a:t>
            </a:r>
            <a:r>
              <a:rPr lang="en-US" sz="4500" b="1" dirty="0">
                <a:solidFill>
                  <a:schemeClr val="tx2">
                    <a:lumMod val="75000"/>
                  </a:schemeClr>
                </a:solidFill>
                <a:latin typeface="Modern Love Grunge" panose="04070805081005020601" pitchFamily="82" charset="0"/>
              </a:rPr>
              <a:t> </a:t>
            </a:r>
            <a:r>
              <a:rPr lang="en-US" sz="4500" b="1" dirty="0" err="1">
                <a:solidFill>
                  <a:schemeClr val="tx2">
                    <a:lumMod val="75000"/>
                  </a:schemeClr>
                </a:solidFill>
                <a:latin typeface="Modern Love Grunge" panose="04070805081005020601" pitchFamily="82" charset="0"/>
              </a:rPr>
              <a:t>Diễm</a:t>
            </a:r>
            <a:endParaRPr lang="en-US" sz="4500" b="1" dirty="0">
              <a:solidFill>
                <a:schemeClr val="tx2">
                  <a:lumMod val="75000"/>
                </a:schemeClr>
              </a:solidFill>
              <a:latin typeface="Modern Love Grunge" panose="04070805081005020601" pitchFamily="8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3496" y="4800230"/>
            <a:ext cx="18288000" cy="6618262"/>
            <a:chOff x="0" y="0"/>
            <a:chExt cx="24384000" cy="88243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7312136"/>
            </a:xfrm>
            <a:custGeom>
              <a:avLst/>
              <a:gdLst/>
              <a:ahLst/>
              <a:cxnLst/>
              <a:rect l="l" t="t" r="r" b="b"/>
              <a:pathLst>
                <a:path w="24384000" h="7312136">
                  <a:moveTo>
                    <a:pt x="0" y="0"/>
                  </a:moveTo>
                  <a:lnTo>
                    <a:pt x="24384000" y="0"/>
                  </a:lnTo>
                  <a:lnTo>
                    <a:pt x="24384000" y="7312136"/>
                  </a:lnTo>
                  <a:lnTo>
                    <a:pt x="0" y="7312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6491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688560"/>
              <a:ext cx="24384000" cy="8135789"/>
            </a:xfrm>
            <a:custGeom>
              <a:avLst/>
              <a:gdLst/>
              <a:ahLst/>
              <a:cxnLst/>
              <a:rect l="l" t="t" r="r" b="b"/>
              <a:pathLst>
                <a:path w="24384000" h="8135789">
                  <a:moveTo>
                    <a:pt x="0" y="0"/>
                  </a:moveTo>
                  <a:lnTo>
                    <a:pt x="24384000" y="0"/>
                  </a:lnTo>
                  <a:lnTo>
                    <a:pt x="24384000" y="8135789"/>
                  </a:lnTo>
                  <a:lnTo>
                    <a:pt x="0" y="8135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4822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23496" y="6438083"/>
            <a:ext cx="2304392" cy="2820217"/>
            <a:chOff x="0" y="0"/>
            <a:chExt cx="3072522" cy="3760289"/>
          </a:xfrm>
        </p:grpSpPr>
        <p:sp>
          <p:nvSpPr>
            <p:cNvPr id="6" name="Freeform 6"/>
            <p:cNvSpPr/>
            <p:nvPr/>
          </p:nvSpPr>
          <p:spPr>
            <a:xfrm rot="7390628">
              <a:off x="1212435" y="-28743"/>
              <a:ext cx="1167864" cy="2285855"/>
            </a:xfrm>
            <a:custGeom>
              <a:avLst/>
              <a:gdLst/>
              <a:ahLst/>
              <a:cxnLst/>
              <a:rect l="l" t="t" r="r" b="b"/>
              <a:pathLst>
                <a:path w="1167864" h="2285855">
                  <a:moveTo>
                    <a:pt x="0" y="0"/>
                  </a:moveTo>
                  <a:lnTo>
                    <a:pt x="1167864" y="0"/>
                  </a:lnTo>
                  <a:lnTo>
                    <a:pt x="1167864" y="2285855"/>
                  </a:lnTo>
                  <a:lnTo>
                    <a:pt x="0" y="2285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943207" flipH="1">
              <a:off x="653894" y="1415579"/>
              <a:ext cx="1167864" cy="2285855"/>
            </a:xfrm>
            <a:custGeom>
              <a:avLst/>
              <a:gdLst/>
              <a:ahLst/>
              <a:cxnLst/>
              <a:rect l="l" t="t" r="r" b="b"/>
              <a:pathLst>
                <a:path w="1167864" h="2285855">
                  <a:moveTo>
                    <a:pt x="1167864" y="0"/>
                  </a:moveTo>
                  <a:lnTo>
                    <a:pt x="0" y="0"/>
                  </a:lnTo>
                  <a:lnTo>
                    <a:pt x="0" y="2285855"/>
                  </a:lnTo>
                  <a:lnTo>
                    <a:pt x="1167864" y="2285855"/>
                  </a:lnTo>
                  <a:lnTo>
                    <a:pt x="1167864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/>
          <p:cNvSpPr/>
          <p:nvPr/>
        </p:nvSpPr>
        <p:spPr>
          <a:xfrm rot="-1091841">
            <a:off x="335706" y="4727279"/>
            <a:ext cx="1385989" cy="1245941"/>
          </a:xfrm>
          <a:custGeom>
            <a:avLst/>
            <a:gdLst/>
            <a:ahLst/>
            <a:cxnLst/>
            <a:rect l="l" t="t" r="r" b="b"/>
            <a:pathLst>
              <a:path w="1385989" h="1245941">
                <a:moveTo>
                  <a:pt x="0" y="0"/>
                </a:moveTo>
                <a:lnTo>
                  <a:pt x="1385988" y="0"/>
                </a:lnTo>
                <a:lnTo>
                  <a:pt x="1385988" y="1245940"/>
                </a:lnTo>
                <a:lnTo>
                  <a:pt x="0" y="12459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251211">
            <a:off x="461840" y="2677393"/>
            <a:ext cx="1133720" cy="1232229"/>
          </a:xfrm>
          <a:custGeom>
            <a:avLst/>
            <a:gdLst/>
            <a:ahLst/>
            <a:cxnLst/>
            <a:rect l="l" t="t" r="r" b="b"/>
            <a:pathLst>
              <a:path w="1133720" h="1232229">
                <a:moveTo>
                  <a:pt x="0" y="0"/>
                </a:moveTo>
                <a:lnTo>
                  <a:pt x="1133720" y="0"/>
                </a:lnTo>
                <a:lnTo>
                  <a:pt x="1133720" y="1232230"/>
                </a:lnTo>
                <a:lnTo>
                  <a:pt x="0" y="123223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541456">
            <a:off x="268354" y="128961"/>
            <a:ext cx="1784404" cy="1774671"/>
          </a:xfrm>
          <a:custGeom>
            <a:avLst/>
            <a:gdLst/>
            <a:ahLst/>
            <a:cxnLst/>
            <a:rect l="l" t="t" r="r" b="b"/>
            <a:pathLst>
              <a:path w="1784404" h="1774671">
                <a:moveTo>
                  <a:pt x="0" y="0"/>
                </a:moveTo>
                <a:lnTo>
                  <a:pt x="1784404" y="0"/>
                </a:lnTo>
                <a:lnTo>
                  <a:pt x="1784404" y="1774671"/>
                </a:lnTo>
                <a:lnTo>
                  <a:pt x="0" y="177467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-1091841">
            <a:off x="16733762" y="3110820"/>
            <a:ext cx="1385989" cy="1245941"/>
          </a:xfrm>
          <a:custGeom>
            <a:avLst/>
            <a:gdLst/>
            <a:ahLst/>
            <a:cxnLst/>
            <a:rect l="l" t="t" r="r" b="b"/>
            <a:pathLst>
              <a:path w="1385989" h="1245941">
                <a:moveTo>
                  <a:pt x="0" y="0"/>
                </a:moveTo>
                <a:lnTo>
                  <a:pt x="1385989" y="0"/>
                </a:lnTo>
                <a:lnTo>
                  <a:pt x="1385989" y="1245941"/>
                </a:lnTo>
                <a:lnTo>
                  <a:pt x="0" y="12459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251211">
            <a:off x="16692440" y="5389991"/>
            <a:ext cx="1133720" cy="1232229"/>
          </a:xfrm>
          <a:custGeom>
            <a:avLst/>
            <a:gdLst/>
            <a:ahLst/>
            <a:cxnLst/>
            <a:rect l="l" t="t" r="r" b="b"/>
            <a:pathLst>
              <a:path w="1133720" h="1232229">
                <a:moveTo>
                  <a:pt x="0" y="0"/>
                </a:moveTo>
                <a:lnTo>
                  <a:pt x="1133720" y="0"/>
                </a:lnTo>
                <a:lnTo>
                  <a:pt x="1133720" y="1232229"/>
                </a:lnTo>
                <a:lnTo>
                  <a:pt x="0" y="123222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541456">
            <a:off x="16367098" y="7748762"/>
            <a:ext cx="1784404" cy="1774671"/>
          </a:xfrm>
          <a:custGeom>
            <a:avLst/>
            <a:gdLst/>
            <a:ahLst/>
            <a:cxnLst/>
            <a:rect l="l" t="t" r="r" b="b"/>
            <a:pathLst>
              <a:path w="1784404" h="1774671">
                <a:moveTo>
                  <a:pt x="0" y="0"/>
                </a:moveTo>
                <a:lnTo>
                  <a:pt x="1784404" y="0"/>
                </a:lnTo>
                <a:lnTo>
                  <a:pt x="1784404" y="1774671"/>
                </a:lnTo>
                <a:lnTo>
                  <a:pt x="0" y="177467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7390628" flipV="1">
            <a:off x="17161895" y="674177"/>
            <a:ext cx="707029" cy="1383865"/>
          </a:xfrm>
          <a:custGeom>
            <a:avLst/>
            <a:gdLst/>
            <a:ahLst/>
            <a:cxnLst/>
            <a:rect l="l" t="t" r="r" b="b"/>
            <a:pathLst>
              <a:path w="707029" h="1383865">
                <a:moveTo>
                  <a:pt x="0" y="1383865"/>
                </a:moveTo>
                <a:lnTo>
                  <a:pt x="707030" y="1383865"/>
                </a:lnTo>
                <a:lnTo>
                  <a:pt x="707030" y="0"/>
                </a:lnTo>
                <a:lnTo>
                  <a:pt x="0" y="0"/>
                </a:lnTo>
                <a:lnTo>
                  <a:pt x="0" y="138386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7943207" flipH="1" flipV="1">
            <a:off x="16905785" y="1586253"/>
            <a:ext cx="707029" cy="1383865"/>
          </a:xfrm>
          <a:custGeom>
            <a:avLst/>
            <a:gdLst/>
            <a:ahLst/>
            <a:cxnLst/>
            <a:rect l="l" t="t" r="r" b="b"/>
            <a:pathLst>
              <a:path w="707029" h="1383865">
                <a:moveTo>
                  <a:pt x="707030" y="1383865"/>
                </a:moveTo>
                <a:lnTo>
                  <a:pt x="0" y="1383865"/>
                </a:lnTo>
                <a:lnTo>
                  <a:pt x="0" y="0"/>
                </a:lnTo>
                <a:lnTo>
                  <a:pt x="707030" y="0"/>
                </a:lnTo>
                <a:lnTo>
                  <a:pt x="707030" y="138386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TextBox 25"/>
          <p:cNvSpPr txBox="1"/>
          <p:nvPr/>
        </p:nvSpPr>
        <p:spPr>
          <a:xfrm>
            <a:off x="2331735" y="1366109"/>
            <a:ext cx="14058170" cy="46735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vi-VN" sz="7000" dirty="0">
                <a:solidFill>
                  <a:srgbClr val="002060"/>
                </a:solidFill>
              </a:rPr>
              <a:t>1. Nhân ngày Tết cổ truyền, bố của Việt đã làm gì để tỏ lòng biết ơn tổ tiên?</a:t>
            </a:r>
            <a:endParaRPr lang="en-US" sz="7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9683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360" y="4166653"/>
            <a:ext cx="18288000" cy="6618262"/>
            <a:chOff x="0" y="0"/>
            <a:chExt cx="24384000" cy="88243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7312136"/>
            </a:xfrm>
            <a:custGeom>
              <a:avLst/>
              <a:gdLst/>
              <a:ahLst/>
              <a:cxnLst/>
              <a:rect l="l" t="t" r="r" b="b"/>
              <a:pathLst>
                <a:path w="24384000" h="7312136">
                  <a:moveTo>
                    <a:pt x="0" y="0"/>
                  </a:moveTo>
                  <a:lnTo>
                    <a:pt x="24384000" y="0"/>
                  </a:lnTo>
                  <a:lnTo>
                    <a:pt x="24384000" y="7312136"/>
                  </a:lnTo>
                  <a:lnTo>
                    <a:pt x="0" y="7312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6491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688560"/>
              <a:ext cx="24384000" cy="8135789"/>
            </a:xfrm>
            <a:custGeom>
              <a:avLst/>
              <a:gdLst/>
              <a:ahLst/>
              <a:cxnLst/>
              <a:rect l="l" t="t" r="r" b="b"/>
              <a:pathLst>
                <a:path w="24384000" h="8135789">
                  <a:moveTo>
                    <a:pt x="0" y="0"/>
                  </a:moveTo>
                  <a:lnTo>
                    <a:pt x="24384000" y="0"/>
                  </a:lnTo>
                  <a:lnTo>
                    <a:pt x="24384000" y="8135789"/>
                  </a:lnTo>
                  <a:lnTo>
                    <a:pt x="0" y="8135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4822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23496" y="6438083"/>
            <a:ext cx="2304392" cy="2820217"/>
            <a:chOff x="0" y="0"/>
            <a:chExt cx="3072522" cy="3760289"/>
          </a:xfrm>
        </p:grpSpPr>
        <p:sp>
          <p:nvSpPr>
            <p:cNvPr id="6" name="Freeform 6"/>
            <p:cNvSpPr/>
            <p:nvPr/>
          </p:nvSpPr>
          <p:spPr>
            <a:xfrm rot="7390628">
              <a:off x="1212435" y="-28743"/>
              <a:ext cx="1167864" cy="2285855"/>
            </a:xfrm>
            <a:custGeom>
              <a:avLst/>
              <a:gdLst/>
              <a:ahLst/>
              <a:cxnLst/>
              <a:rect l="l" t="t" r="r" b="b"/>
              <a:pathLst>
                <a:path w="1167864" h="2285855">
                  <a:moveTo>
                    <a:pt x="0" y="0"/>
                  </a:moveTo>
                  <a:lnTo>
                    <a:pt x="1167864" y="0"/>
                  </a:lnTo>
                  <a:lnTo>
                    <a:pt x="1167864" y="2285855"/>
                  </a:lnTo>
                  <a:lnTo>
                    <a:pt x="0" y="2285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943207" flipH="1">
              <a:off x="653894" y="1415579"/>
              <a:ext cx="1167864" cy="2285855"/>
            </a:xfrm>
            <a:custGeom>
              <a:avLst/>
              <a:gdLst/>
              <a:ahLst/>
              <a:cxnLst/>
              <a:rect l="l" t="t" r="r" b="b"/>
              <a:pathLst>
                <a:path w="1167864" h="2285855">
                  <a:moveTo>
                    <a:pt x="1167864" y="0"/>
                  </a:moveTo>
                  <a:lnTo>
                    <a:pt x="0" y="0"/>
                  </a:lnTo>
                  <a:lnTo>
                    <a:pt x="0" y="2285855"/>
                  </a:lnTo>
                  <a:lnTo>
                    <a:pt x="1167864" y="2285855"/>
                  </a:lnTo>
                  <a:lnTo>
                    <a:pt x="1167864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/>
          <p:cNvSpPr/>
          <p:nvPr/>
        </p:nvSpPr>
        <p:spPr>
          <a:xfrm rot="-1091841">
            <a:off x="335706" y="4727279"/>
            <a:ext cx="1385989" cy="1245941"/>
          </a:xfrm>
          <a:custGeom>
            <a:avLst/>
            <a:gdLst/>
            <a:ahLst/>
            <a:cxnLst/>
            <a:rect l="l" t="t" r="r" b="b"/>
            <a:pathLst>
              <a:path w="1385989" h="1245941">
                <a:moveTo>
                  <a:pt x="0" y="0"/>
                </a:moveTo>
                <a:lnTo>
                  <a:pt x="1385988" y="0"/>
                </a:lnTo>
                <a:lnTo>
                  <a:pt x="1385988" y="1245940"/>
                </a:lnTo>
                <a:lnTo>
                  <a:pt x="0" y="12459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251211">
            <a:off x="461840" y="2677393"/>
            <a:ext cx="1133720" cy="1232229"/>
          </a:xfrm>
          <a:custGeom>
            <a:avLst/>
            <a:gdLst/>
            <a:ahLst/>
            <a:cxnLst/>
            <a:rect l="l" t="t" r="r" b="b"/>
            <a:pathLst>
              <a:path w="1133720" h="1232229">
                <a:moveTo>
                  <a:pt x="0" y="0"/>
                </a:moveTo>
                <a:lnTo>
                  <a:pt x="1133720" y="0"/>
                </a:lnTo>
                <a:lnTo>
                  <a:pt x="1133720" y="1232230"/>
                </a:lnTo>
                <a:lnTo>
                  <a:pt x="0" y="123223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541456">
            <a:off x="268354" y="128961"/>
            <a:ext cx="1784404" cy="1774671"/>
          </a:xfrm>
          <a:custGeom>
            <a:avLst/>
            <a:gdLst/>
            <a:ahLst/>
            <a:cxnLst/>
            <a:rect l="l" t="t" r="r" b="b"/>
            <a:pathLst>
              <a:path w="1784404" h="1774671">
                <a:moveTo>
                  <a:pt x="0" y="0"/>
                </a:moveTo>
                <a:lnTo>
                  <a:pt x="1784404" y="0"/>
                </a:lnTo>
                <a:lnTo>
                  <a:pt x="1784404" y="1774671"/>
                </a:lnTo>
                <a:lnTo>
                  <a:pt x="0" y="177467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-1091841">
            <a:off x="16733762" y="3110820"/>
            <a:ext cx="1385989" cy="1245941"/>
          </a:xfrm>
          <a:custGeom>
            <a:avLst/>
            <a:gdLst/>
            <a:ahLst/>
            <a:cxnLst/>
            <a:rect l="l" t="t" r="r" b="b"/>
            <a:pathLst>
              <a:path w="1385989" h="1245941">
                <a:moveTo>
                  <a:pt x="0" y="0"/>
                </a:moveTo>
                <a:lnTo>
                  <a:pt x="1385989" y="0"/>
                </a:lnTo>
                <a:lnTo>
                  <a:pt x="1385989" y="1245941"/>
                </a:lnTo>
                <a:lnTo>
                  <a:pt x="0" y="12459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251211">
            <a:off x="16692440" y="5389991"/>
            <a:ext cx="1133720" cy="1232229"/>
          </a:xfrm>
          <a:custGeom>
            <a:avLst/>
            <a:gdLst/>
            <a:ahLst/>
            <a:cxnLst/>
            <a:rect l="l" t="t" r="r" b="b"/>
            <a:pathLst>
              <a:path w="1133720" h="1232229">
                <a:moveTo>
                  <a:pt x="0" y="0"/>
                </a:moveTo>
                <a:lnTo>
                  <a:pt x="1133720" y="0"/>
                </a:lnTo>
                <a:lnTo>
                  <a:pt x="1133720" y="1232229"/>
                </a:lnTo>
                <a:lnTo>
                  <a:pt x="0" y="123222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541456">
            <a:off x="16367098" y="7748762"/>
            <a:ext cx="1784404" cy="1774671"/>
          </a:xfrm>
          <a:custGeom>
            <a:avLst/>
            <a:gdLst/>
            <a:ahLst/>
            <a:cxnLst/>
            <a:rect l="l" t="t" r="r" b="b"/>
            <a:pathLst>
              <a:path w="1784404" h="1774671">
                <a:moveTo>
                  <a:pt x="0" y="0"/>
                </a:moveTo>
                <a:lnTo>
                  <a:pt x="1784404" y="0"/>
                </a:lnTo>
                <a:lnTo>
                  <a:pt x="1784404" y="1774671"/>
                </a:lnTo>
                <a:lnTo>
                  <a:pt x="0" y="177467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7390628" flipV="1">
            <a:off x="17161895" y="674177"/>
            <a:ext cx="707029" cy="1383865"/>
          </a:xfrm>
          <a:custGeom>
            <a:avLst/>
            <a:gdLst/>
            <a:ahLst/>
            <a:cxnLst/>
            <a:rect l="l" t="t" r="r" b="b"/>
            <a:pathLst>
              <a:path w="707029" h="1383865">
                <a:moveTo>
                  <a:pt x="0" y="1383865"/>
                </a:moveTo>
                <a:lnTo>
                  <a:pt x="707030" y="1383865"/>
                </a:lnTo>
                <a:lnTo>
                  <a:pt x="707030" y="0"/>
                </a:lnTo>
                <a:lnTo>
                  <a:pt x="0" y="0"/>
                </a:lnTo>
                <a:lnTo>
                  <a:pt x="0" y="138386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7943207" flipH="1" flipV="1">
            <a:off x="16905785" y="1586253"/>
            <a:ext cx="707029" cy="1383865"/>
          </a:xfrm>
          <a:custGeom>
            <a:avLst/>
            <a:gdLst/>
            <a:ahLst/>
            <a:cxnLst/>
            <a:rect l="l" t="t" r="r" b="b"/>
            <a:pathLst>
              <a:path w="707029" h="1383865">
                <a:moveTo>
                  <a:pt x="707030" y="1383865"/>
                </a:moveTo>
                <a:lnTo>
                  <a:pt x="0" y="1383865"/>
                </a:lnTo>
                <a:lnTo>
                  <a:pt x="0" y="0"/>
                </a:lnTo>
                <a:lnTo>
                  <a:pt x="707030" y="0"/>
                </a:lnTo>
                <a:lnTo>
                  <a:pt x="707030" y="138386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25">
            <a:extLst>
              <a:ext uri="{FF2B5EF4-FFF2-40B4-BE49-F238E27FC236}">
                <a16:creationId xmlns:a16="http://schemas.microsoft.com/office/drawing/2014/main" id="{333560A9-3A3C-3CE4-7049-A3AA480F8F98}"/>
              </a:ext>
            </a:extLst>
          </p:cNvPr>
          <p:cNvSpPr txBox="1"/>
          <p:nvPr/>
        </p:nvSpPr>
        <p:spPr>
          <a:xfrm>
            <a:off x="3057569" y="1764658"/>
            <a:ext cx="14058170" cy="30576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vi-VN" sz="7000" dirty="0">
                <a:solidFill>
                  <a:srgbClr val="002060"/>
                </a:solidFill>
              </a:rPr>
              <a:t>2. Tại đây, bố của Việt đã kể cho Việt nghe chuyện gì?</a:t>
            </a:r>
            <a:endParaRPr lang="en-US" sz="7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459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6069" y="4629078"/>
            <a:ext cx="18288000" cy="6618262"/>
            <a:chOff x="0" y="0"/>
            <a:chExt cx="24384000" cy="88243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7312136"/>
            </a:xfrm>
            <a:custGeom>
              <a:avLst/>
              <a:gdLst/>
              <a:ahLst/>
              <a:cxnLst/>
              <a:rect l="l" t="t" r="r" b="b"/>
              <a:pathLst>
                <a:path w="24384000" h="7312136">
                  <a:moveTo>
                    <a:pt x="0" y="0"/>
                  </a:moveTo>
                  <a:lnTo>
                    <a:pt x="24384000" y="0"/>
                  </a:lnTo>
                  <a:lnTo>
                    <a:pt x="24384000" y="7312136"/>
                  </a:lnTo>
                  <a:lnTo>
                    <a:pt x="0" y="7312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6491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688560"/>
              <a:ext cx="24384000" cy="8135789"/>
            </a:xfrm>
            <a:custGeom>
              <a:avLst/>
              <a:gdLst/>
              <a:ahLst/>
              <a:cxnLst/>
              <a:rect l="l" t="t" r="r" b="b"/>
              <a:pathLst>
                <a:path w="24384000" h="8135789">
                  <a:moveTo>
                    <a:pt x="0" y="0"/>
                  </a:moveTo>
                  <a:lnTo>
                    <a:pt x="24384000" y="0"/>
                  </a:lnTo>
                  <a:lnTo>
                    <a:pt x="24384000" y="8135789"/>
                  </a:lnTo>
                  <a:lnTo>
                    <a:pt x="0" y="8135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4822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23496" y="6438083"/>
            <a:ext cx="2304392" cy="2820217"/>
            <a:chOff x="0" y="0"/>
            <a:chExt cx="3072522" cy="3760289"/>
          </a:xfrm>
        </p:grpSpPr>
        <p:sp>
          <p:nvSpPr>
            <p:cNvPr id="6" name="Freeform 6"/>
            <p:cNvSpPr/>
            <p:nvPr/>
          </p:nvSpPr>
          <p:spPr>
            <a:xfrm rot="7390628">
              <a:off x="1212435" y="-28743"/>
              <a:ext cx="1167864" cy="2285855"/>
            </a:xfrm>
            <a:custGeom>
              <a:avLst/>
              <a:gdLst/>
              <a:ahLst/>
              <a:cxnLst/>
              <a:rect l="l" t="t" r="r" b="b"/>
              <a:pathLst>
                <a:path w="1167864" h="2285855">
                  <a:moveTo>
                    <a:pt x="0" y="0"/>
                  </a:moveTo>
                  <a:lnTo>
                    <a:pt x="1167864" y="0"/>
                  </a:lnTo>
                  <a:lnTo>
                    <a:pt x="1167864" y="2285855"/>
                  </a:lnTo>
                  <a:lnTo>
                    <a:pt x="0" y="2285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943207" flipH="1">
              <a:off x="653894" y="1415579"/>
              <a:ext cx="1167864" cy="2285855"/>
            </a:xfrm>
            <a:custGeom>
              <a:avLst/>
              <a:gdLst/>
              <a:ahLst/>
              <a:cxnLst/>
              <a:rect l="l" t="t" r="r" b="b"/>
              <a:pathLst>
                <a:path w="1167864" h="2285855">
                  <a:moveTo>
                    <a:pt x="1167864" y="0"/>
                  </a:moveTo>
                  <a:lnTo>
                    <a:pt x="0" y="0"/>
                  </a:lnTo>
                  <a:lnTo>
                    <a:pt x="0" y="2285855"/>
                  </a:lnTo>
                  <a:lnTo>
                    <a:pt x="1167864" y="2285855"/>
                  </a:lnTo>
                  <a:lnTo>
                    <a:pt x="1167864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/>
          <p:cNvSpPr/>
          <p:nvPr/>
        </p:nvSpPr>
        <p:spPr>
          <a:xfrm rot="-1091841">
            <a:off x="335706" y="4727279"/>
            <a:ext cx="1385989" cy="1245941"/>
          </a:xfrm>
          <a:custGeom>
            <a:avLst/>
            <a:gdLst/>
            <a:ahLst/>
            <a:cxnLst/>
            <a:rect l="l" t="t" r="r" b="b"/>
            <a:pathLst>
              <a:path w="1385989" h="1245941">
                <a:moveTo>
                  <a:pt x="0" y="0"/>
                </a:moveTo>
                <a:lnTo>
                  <a:pt x="1385988" y="0"/>
                </a:lnTo>
                <a:lnTo>
                  <a:pt x="1385988" y="1245940"/>
                </a:lnTo>
                <a:lnTo>
                  <a:pt x="0" y="12459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251211">
            <a:off x="461840" y="2677393"/>
            <a:ext cx="1133720" cy="1232229"/>
          </a:xfrm>
          <a:custGeom>
            <a:avLst/>
            <a:gdLst/>
            <a:ahLst/>
            <a:cxnLst/>
            <a:rect l="l" t="t" r="r" b="b"/>
            <a:pathLst>
              <a:path w="1133720" h="1232229">
                <a:moveTo>
                  <a:pt x="0" y="0"/>
                </a:moveTo>
                <a:lnTo>
                  <a:pt x="1133720" y="0"/>
                </a:lnTo>
                <a:lnTo>
                  <a:pt x="1133720" y="1232230"/>
                </a:lnTo>
                <a:lnTo>
                  <a:pt x="0" y="123223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541456">
            <a:off x="268354" y="128961"/>
            <a:ext cx="1784404" cy="1774671"/>
          </a:xfrm>
          <a:custGeom>
            <a:avLst/>
            <a:gdLst/>
            <a:ahLst/>
            <a:cxnLst/>
            <a:rect l="l" t="t" r="r" b="b"/>
            <a:pathLst>
              <a:path w="1784404" h="1774671">
                <a:moveTo>
                  <a:pt x="0" y="0"/>
                </a:moveTo>
                <a:lnTo>
                  <a:pt x="1784404" y="0"/>
                </a:lnTo>
                <a:lnTo>
                  <a:pt x="1784404" y="1774671"/>
                </a:lnTo>
                <a:lnTo>
                  <a:pt x="0" y="177467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-1091841">
            <a:off x="16733762" y="3110820"/>
            <a:ext cx="1385989" cy="1245941"/>
          </a:xfrm>
          <a:custGeom>
            <a:avLst/>
            <a:gdLst/>
            <a:ahLst/>
            <a:cxnLst/>
            <a:rect l="l" t="t" r="r" b="b"/>
            <a:pathLst>
              <a:path w="1385989" h="1245941">
                <a:moveTo>
                  <a:pt x="0" y="0"/>
                </a:moveTo>
                <a:lnTo>
                  <a:pt x="1385989" y="0"/>
                </a:lnTo>
                <a:lnTo>
                  <a:pt x="1385989" y="1245941"/>
                </a:lnTo>
                <a:lnTo>
                  <a:pt x="0" y="12459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251211">
            <a:off x="16692440" y="5389991"/>
            <a:ext cx="1133720" cy="1232229"/>
          </a:xfrm>
          <a:custGeom>
            <a:avLst/>
            <a:gdLst/>
            <a:ahLst/>
            <a:cxnLst/>
            <a:rect l="l" t="t" r="r" b="b"/>
            <a:pathLst>
              <a:path w="1133720" h="1232229">
                <a:moveTo>
                  <a:pt x="0" y="0"/>
                </a:moveTo>
                <a:lnTo>
                  <a:pt x="1133720" y="0"/>
                </a:lnTo>
                <a:lnTo>
                  <a:pt x="1133720" y="1232229"/>
                </a:lnTo>
                <a:lnTo>
                  <a:pt x="0" y="123222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541456">
            <a:off x="16367098" y="7748762"/>
            <a:ext cx="1784404" cy="1774671"/>
          </a:xfrm>
          <a:custGeom>
            <a:avLst/>
            <a:gdLst/>
            <a:ahLst/>
            <a:cxnLst/>
            <a:rect l="l" t="t" r="r" b="b"/>
            <a:pathLst>
              <a:path w="1784404" h="1774671">
                <a:moveTo>
                  <a:pt x="0" y="0"/>
                </a:moveTo>
                <a:lnTo>
                  <a:pt x="1784404" y="0"/>
                </a:lnTo>
                <a:lnTo>
                  <a:pt x="1784404" y="1774671"/>
                </a:lnTo>
                <a:lnTo>
                  <a:pt x="0" y="177467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7390628" flipV="1">
            <a:off x="17161895" y="674177"/>
            <a:ext cx="707029" cy="1383865"/>
          </a:xfrm>
          <a:custGeom>
            <a:avLst/>
            <a:gdLst/>
            <a:ahLst/>
            <a:cxnLst/>
            <a:rect l="l" t="t" r="r" b="b"/>
            <a:pathLst>
              <a:path w="707029" h="1383865">
                <a:moveTo>
                  <a:pt x="0" y="1383865"/>
                </a:moveTo>
                <a:lnTo>
                  <a:pt x="707030" y="1383865"/>
                </a:lnTo>
                <a:lnTo>
                  <a:pt x="707030" y="0"/>
                </a:lnTo>
                <a:lnTo>
                  <a:pt x="0" y="0"/>
                </a:lnTo>
                <a:lnTo>
                  <a:pt x="0" y="138386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7943207" flipH="1" flipV="1">
            <a:off x="16905785" y="1586253"/>
            <a:ext cx="707029" cy="1383865"/>
          </a:xfrm>
          <a:custGeom>
            <a:avLst/>
            <a:gdLst/>
            <a:ahLst/>
            <a:cxnLst/>
            <a:rect l="l" t="t" r="r" b="b"/>
            <a:pathLst>
              <a:path w="707029" h="1383865">
                <a:moveTo>
                  <a:pt x="707030" y="1383865"/>
                </a:moveTo>
                <a:lnTo>
                  <a:pt x="0" y="1383865"/>
                </a:lnTo>
                <a:lnTo>
                  <a:pt x="0" y="0"/>
                </a:lnTo>
                <a:lnTo>
                  <a:pt x="707030" y="0"/>
                </a:lnTo>
                <a:lnTo>
                  <a:pt x="707030" y="138386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25">
            <a:extLst>
              <a:ext uri="{FF2B5EF4-FFF2-40B4-BE49-F238E27FC236}">
                <a16:creationId xmlns:a16="http://schemas.microsoft.com/office/drawing/2014/main" id="{5431D360-070C-AD97-B47E-568C7C2511E0}"/>
              </a:ext>
            </a:extLst>
          </p:cNvPr>
          <p:cNvSpPr txBox="1"/>
          <p:nvPr/>
        </p:nvSpPr>
        <p:spPr>
          <a:xfrm>
            <a:off x="2423248" y="1571381"/>
            <a:ext cx="14058170" cy="30576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vi-VN" sz="7000" dirty="0">
                <a:solidFill>
                  <a:srgbClr val="002060"/>
                </a:solidFill>
              </a:rPr>
              <a:t>3. Theo em, bố của Việt muốn nhắc nhở Việt điều gì khi kể về tổ tiên?</a:t>
            </a:r>
            <a:endParaRPr lang="en-US" sz="7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4242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60" y="4669252"/>
            <a:ext cx="18288000" cy="6618262"/>
            <a:chOff x="0" y="0"/>
            <a:chExt cx="24384000" cy="88243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7312136"/>
            </a:xfrm>
            <a:custGeom>
              <a:avLst/>
              <a:gdLst/>
              <a:ahLst/>
              <a:cxnLst/>
              <a:rect l="l" t="t" r="r" b="b"/>
              <a:pathLst>
                <a:path w="24384000" h="7312136">
                  <a:moveTo>
                    <a:pt x="0" y="0"/>
                  </a:moveTo>
                  <a:lnTo>
                    <a:pt x="24384000" y="0"/>
                  </a:lnTo>
                  <a:lnTo>
                    <a:pt x="24384000" y="7312136"/>
                  </a:lnTo>
                  <a:lnTo>
                    <a:pt x="0" y="7312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6491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688560"/>
              <a:ext cx="24384000" cy="8135789"/>
            </a:xfrm>
            <a:custGeom>
              <a:avLst/>
              <a:gdLst/>
              <a:ahLst/>
              <a:cxnLst/>
              <a:rect l="l" t="t" r="r" b="b"/>
              <a:pathLst>
                <a:path w="24384000" h="8135789">
                  <a:moveTo>
                    <a:pt x="0" y="0"/>
                  </a:moveTo>
                  <a:lnTo>
                    <a:pt x="24384000" y="0"/>
                  </a:lnTo>
                  <a:lnTo>
                    <a:pt x="24384000" y="8135789"/>
                  </a:lnTo>
                  <a:lnTo>
                    <a:pt x="0" y="8135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4822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23496" y="6438083"/>
            <a:ext cx="2304392" cy="2820217"/>
            <a:chOff x="0" y="0"/>
            <a:chExt cx="3072522" cy="3760289"/>
          </a:xfrm>
        </p:grpSpPr>
        <p:sp>
          <p:nvSpPr>
            <p:cNvPr id="6" name="Freeform 6"/>
            <p:cNvSpPr/>
            <p:nvPr/>
          </p:nvSpPr>
          <p:spPr>
            <a:xfrm rot="7390628">
              <a:off x="1212435" y="-28743"/>
              <a:ext cx="1167864" cy="2285855"/>
            </a:xfrm>
            <a:custGeom>
              <a:avLst/>
              <a:gdLst/>
              <a:ahLst/>
              <a:cxnLst/>
              <a:rect l="l" t="t" r="r" b="b"/>
              <a:pathLst>
                <a:path w="1167864" h="2285855">
                  <a:moveTo>
                    <a:pt x="0" y="0"/>
                  </a:moveTo>
                  <a:lnTo>
                    <a:pt x="1167864" y="0"/>
                  </a:lnTo>
                  <a:lnTo>
                    <a:pt x="1167864" y="2285855"/>
                  </a:lnTo>
                  <a:lnTo>
                    <a:pt x="0" y="2285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943207" flipH="1">
              <a:off x="653894" y="1415579"/>
              <a:ext cx="1167864" cy="2285855"/>
            </a:xfrm>
            <a:custGeom>
              <a:avLst/>
              <a:gdLst/>
              <a:ahLst/>
              <a:cxnLst/>
              <a:rect l="l" t="t" r="r" b="b"/>
              <a:pathLst>
                <a:path w="1167864" h="2285855">
                  <a:moveTo>
                    <a:pt x="1167864" y="0"/>
                  </a:moveTo>
                  <a:lnTo>
                    <a:pt x="0" y="0"/>
                  </a:lnTo>
                  <a:lnTo>
                    <a:pt x="0" y="2285855"/>
                  </a:lnTo>
                  <a:lnTo>
                    <a:pt x="1167864" y="2285855"/>
                  </a:lnTo>
                  <a:lnTo>
                    <a:pt x="1167864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/>
          <p:cNvSpPr/>
          <p:nvPr/>
        </p:nvSpPr>
        <p:spPr>
          <a:xfrm rot="-1091841">
            <a:off x="335706" y="4727279"/>
            <a:ext cx="1385989" cy="1245941"/>
          </a:xfrm>
          <a:custGeom>
            <a:avLst/>
            <a:gdLst/>
            <a:ahLst/>
            <a:cxnLst/>
            <a:rect l="l" t="t" r="r" b="b"/>
            <a:pathLst>
              <a:path w="1385989" h="1245941">
                <a:moveTo>
                  <a:pt x="0" y="0"/>
                </a:moveTo>
                <a:lnTo>
                  <a:pt x="1385988" y="0"/>
                </a:lnTo>
                <a:lnTo>
                  <a:pt x="1385988" y="1245940"/>
                </a:lnTo>
                <a:lnTo>
                  <a:pt x="0" y="12459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251211">
            <a:off x="461840" y="2677393"/>
            <a:ext cx="1133720" cy="1232229"/>
          </a:xfrm>
          <a:custGeom>
            <a:avLst/>
            <a:gdLst/>
            <a:ahLst/>
            <a:cxnLst/>
            <a:rect l="l" t="t" r="r" b="b"/>
            <a:pathLst>
              <a:path w="1133720" h="1232229">
                <a:moveTo>
                  <a:pt x="0" y="0"/>
                </a:moveTo>
                <a:lnTo>
                  <a:pt x="1133720" y="0"/>
                </a:lnTo>
                <a:lnTo>
                  <a:pt x="1133720" y="1232230"/>
                </a:lnTo>
                <a:lnTo>
                  <a:pt x="0" y="123223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541456">
            <a:off x="268354" y="128961"/>
            <a:ext cx="1784404" cy="1774671"/>
          </a:xfrm>
          <a:custGeom>
            <a:avLst/>
            <a:gdLst/>
            <a:ahLst/>
            <a:cxnLst/>
            <a:rect l="l" t="t" r="r" b="b"/>
            <a:pathLst>
              <a:path w="1784404" h="1774671">
                <a:moveTo>
                  <a:pt x="0" y="0"/>
                </a:moveTo>
                <a:lnTo>
                  <a:pt x="1784404" y="0"/>
                </a:lnTo>
                <a:lnTo>
                  <a:pt x="1784404" y="1774671"/>
                </a:lnTo>
                <a:lnTo>
                  <a:pt x="0" y="177467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-1091841">
            <a:off x="16733762" y="3110820"/>
            <a:ext cx="1385989" cy="1245941"/>
          </a:xfrm>
          <a:custGeom>
            <a:avLst/>
            <a:gdLst/>
            <a:ahLst/>
            <a:cxnLst/>
            <a:rect l="l" t="t" r="r" b="b"/>
            <a:pathLst>
              <a:path w="1385989" h="1245941">
                <a:moveTo>
                  <a:pt x="0" y="0"/>
                </a:moveTo>
                <a:lnTo>
                  <a:pt x="1385989" y="0"/>
                </a:lnTo>
                <a:lnTo>
                  <a:pt x="1385989" y="1245941"/>
                </a:lnTo>
                <a:lnTo>
                  <a:pt x="0" y="12459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251211">
            <a:off x="16692440" y="5389991"/>
            <a:ext cx="1133720" cy="1232229"/>
          </a:xfrm>
          <a:custGeom>
            <a:avLst/>
            <a:gdLst/>
            <a:ahLst/>
            <a:cxnLst/>
            <a:rect l="l" t="t" r="r" b="b"/>
            <a:pathLst>
              <a:path w="1133720" h="1232229">
                <a:moveTo>
                  <a:pt x="0" y="0"/>
                </a:moveTo>
                <a:lnTo>
                  <a:pt x="1133720" y="0"/>
                </a:lnTo>
                <a:lnTo>
                  <a:pt x="1133720" y="1232229"/>
                </a:lnTo>
                <a:lnTo>
                  <a:pt x="0" y="123222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541456">
            <a:off x="16367098" y="7748762"/>
            <a:ext cx="1784404" cy="1774671"/>
          </a:xfrm>
          <a:custGeom>
            <a:avLst/>
            <a:gdLst/>
            <a:ahLst/>
            <a:cxnLst/>
            <a:rect l="l" t="t" r="r" b="b"/>
            <a:pathLst>
              <a:path w="1784404" h="1774671">
                <a:moveTo>
                  <a:pt x="0" y="0"/>
                </a:moveTo>
                <a:lnTo>
                  <a:pt x="1784404" y="0"/>
                </a:lnTo>
                <a:lnTo>
                  <a:pt x="1784404" y="1774671"/>
                </a:lnTo>
                <a:lnTo>
                  <a:pt x="0" y="177467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7390628" flipV="1">
            <a:off x="17161895" y="674177"/>
            <a:ext cx="707029" cy="1383865"/>
          </a:xfrm>
          <a:custGeom>
            <a:avLst/>
            <a:gdLst/>
            <a:ahLst/>
            <a:cxnLst/>
            <a:rect l="l" t="t" r="r" b="b"/>
            <a:pathLst>
              <a:path w="707029" h="1383865">
                <a:moveTo>
                  <a:pt x="0" y="1383865"/>
                </a:moveTo>
                <a:lnTo>
                  <a:pt x="707030" y="1383865"/>
                </a:lnTo>
                <a:lnTo>
                  <a:pt x="707030" y="0"/>
                </a:lnTo>
                <a:lnTo>
                  <a:pt x="0" y="0"/>
                </a:lnTo>
                <a:lnTo>
                  <a:pt x="0" y="138386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7943207" flipH="1" flipV="1">
            <a:off x="16905785" y="1586253"/>
            <a:ext cx="707029" cy="1383865"/>
          </a:xfrm>
          <a:custGeom>
            <a:avLst/>
            <a:gdLst/>
            <a:ahLst/>
            <a:cxnLst/>
            <a:rect l="l" t="t" r="r" b="b"/>
            <a:pathLst>
              <a:path w="707029" h="1383865">
                <a:moveTo>
                  <a:pt x="707030" y="1383865"/>
                </a:moveTo>
                <a:lnTo>
                  <a:pt x="0" y="1383865"/>
                </a:lnTo>
                <a:lnTo>
                  <a:pt x="0" y="0"/>
                </a:lnTo>
                <a:lnTo>
                  <a:pt x="707030" y="0"/>
                </a:lnTo>
                <a:lnTo>
                  <a:pt x="707030" y="138386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25">
            <a:extLst>
              <a:ext uri="{FF2B5EF4-FFF2-40B4-BE49-F238E27FC236}">
                <a16:creationId xmlns:a16="http://schemas.microsoft.com/office/drawing/2014/main" id="{5433DCF6-C6FC-651A-6602-4F49ABE161BA}"/>
              </a:ext>
            </a:extLst>
          </p:cNvPr>
          <p:cNvSpPr txBox="1"/>
          <p:nvPr/>
        </p:nvSpPr>
        <p:spPr>
          <a:xfrm>
            <a:off x="2758257" y="1579356"/>
            <a:ext cx="14058170" cy="31450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vi-VN" sz="7200" dirty="0">
                <a:solidFill>
                  <a:srgbClr val="002060"/>
                </a:solidFill>
              </a:rPr>
              <a:t>4. Khi thấy mẹ đang dọn dẹp Việt đã làm gì?</a:t>
            </a:r>
            <a:endParaRPr lang="en-US" sz="7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471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360" y="4834284"/>
            <a:ext cx="18288000" cy="6618262"/>
            <a:chOff x="0" y="0"/>
            <a:chExt cx="24384000" cy="88243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7312136"/>
            </a:xfrm>
            <a:custGeom>
              <a:avLst/>
              <a:gdLst/>
              <a:ahLst/>
              <a:cxnLst/>
              <a:rect l="l" t="t" r="r" b="b"/>
              <a:pathLst>
                <a:path w="24384000" h="7312136">
                  <a:moveTo>
                    <a:pt x="0" y="0"/>
                  </a:moveTo>
                  <a:lnTo>
                    <a:pt x="24384000" y="0"/>
                  </a:lnTo>
                  <a:lnTo>
                    <a:pt x="24384000" y="7312136"/>
                  </a:lnTo>
                  <a:lnTo>
                    <a:pt x="0" y="7312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6491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688560"/>
              <a:ext cx="24384000" cy="8135789"/>
            </a:xfrm>
            <a:custGeom>
              <a:avLst/>
              <a:gdLst/>
              <a:ahLst/>
              <a:cxnLst/>
              <a:rect l="l" t="t" r="r" b="b"/>
              <a:pathLst>
                <a:path w="24384000" h="8135789">
                  <a:moveTo>
                    <a:pt x="0" y="0"/>
                  </a:moveTo>
                  <a:lnTo>
                    <a:pt x="24384000" y="0"/>
                  </a:lnTo>
                  <a:lnTo>
                    <a:pt x="24384000" y="8135789"/>
                  </a:lnTo>
                  <a:lnTo>
                    <a:pt x="0" y="8135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4822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23496" y="6438083"/>
            <a:ext cx="2304392" cy="2820217"/>
            <a:chOff x="0" y="0"/>
            <a:chExt cx="3072522" cy="3760289"/>
          </a:xfrm>
        </p:grpSpPr>
        <p:sp>
          <p:nvSpPr>
            <p:cNvPr id="6" name="Freeform 6"/>
            <p:cNvSpPr/>
            <p:nvPr/>
          </p:nvSpPr>
          <p:spPr>
            <a:xfrm rot="7390628">
              <a:off x="1212435" y="-28743"/>
              <a:ext cx="1167864" cy="2285855"/>
            </a:xfrm>
            <a:custGeom>
              <a:avLst/>
              <a:gdLst/>
              <a:ahLst/>
              <a:cxnLst/>
              <a:rect l="l" t="t" r="r" b="b"/>
              <a:pathLst>
                <a:path w="1167864" h="2285855">
                  <a:moveTo>
                    <a:pt x="0" y="0"/>
                  </a:moveTo>
                  <a:lnTo>
                    <a:pt x="1167864" y="0"/>
                  </a:lnTo>
                  <a:lnTo>
                    <a:pt x="1167864" y="2285855"/>
                  </a:lnTo>
                  <a:lnTo>
                    <a:pt x="0" y="2285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943207" flipH="1">
              <a:off x="653894" y="1415579"/>
              <a:ext cx="1167864" cy="2285855"/>
            </a:xfrm>
            <a:custGeom>
              <a:avLst/>
              <a:gdLst/>
              <a:ahLst/>
              <a:cxnLst/>
              <a:rect l="l" t="t" r="r" b="b"/>
              <a:pathLst>
                <a:path w="1167864" h="2285855">
                  <a:moveTo>
                    <a:pt x="1167864" y="0"/>
                  </a:moveTo>
                  <a:lnTo>
                    <a:pt x="0" y="0"/>
                  </a:lnTo>
                  <a:lnTo>
                    <a:pt x="0" y="2285855"/>
                  </a:lnTo>
                  <a:lnTo>
                    <a:pt x="1167864" y="2285855"/>
                  </a:lnTo>
                  <a:lnTo>
                    <a:pt x="1167864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/>
          <p:cNvSpPr/>
          <p:nvPr/>
        </p:nvSpPr>
        <p:spPr>
          <a:xfrm rot="-1091841">
            <a:off x="335706" y="4727279"/>
            <a:ext cx="1385989" cy="1245941"/>
          </a:xfrm>
          <a:custGeom>
            <a:avLst/>
            <a:gdLst/>
            <a:ahLst/>
            <a:cxnLst/>
            <a:rect l="l" t="t" r="r" b="b"/>
            <a:pathLst>
              <a:path w="1385989" h="1245941">
                <a:moveTo>
                  <a:pt x="0" y="0"/>
                </a:moveTo>
                <a:lnTo>
                  <a:pt x="1385988" y="0"/>
                </a:lnTo>
                <a:lnTo>
                  <a:pt x="1385988" y="1245940"/>
                </a:lnTo>
                <a:lnTo>
                  <a:pt x="0" y="12459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251211">
            <a:off x="461840" y="2677393"/>
            <a:ext cx="1133720" cy="1232229"/>
          </a:xfrm>
          <a:custGeom>
            <a:avLst/>
            <a:gdLst/>
            <a:ahLst/>
            <a:cxnLst/>
            <a:rect l="l" t="t" r="r" b="b"/>
            <a:pathLst>
              <a:path w="1133720" h="1232229">
                <a:moveTo>
                  <a:pt x="0" y="0"/>
                </a:moveTo>
                <a:lnTo>
                  <a:pt x="1133720" y="0"/>
                </a:lnTo>
                <a:lnTo>
                  <a:pt x="1133720" y="1232230"/>
                </a:lnTo>
                <a:lnTo>
                  <a:pt x="0" y="123223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541456">
            <a:off x="268354" y="128961"/>
            <a:ext cx="1784404" cy="1774671"/>
          </a:xfrm>
          <a:custGeom>
            <a:avLst/>
            <a:gdLst/>
            <a:ahLst/>
            <a:cxnLst/>
            <a:rect l="l" t="t" r="r" b="b"/>
            <a:pathLst>
              <a:path w="1784404" h="1774671">
                <a:moveTo>
                  <a:pt x="0" y="0"/>
                </a:moveTo>
                <a:lnTo>
                  <a:pt x="1784404" y="0"/>
                </a:lnTo>
                <a:lnTo>
                  <a:pt x="1784404" y="1774671"/>
                </a:lnTo>
                <a:lnTo>
                  <a:pt x="0" y="177467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-1091841">
            <a:off x="16733762" y="3110820"/>
            <a:ext cx="1385989" cy="1245941"/>
          </a:xfrm>
          <a:custGeom>
            <a:avLst/>
            <a:gdLst/>
            <a:ahLst/>
            <a:cxnLst/>
            <a:rect l="l" t="t" r="r" b="b"/>
            <a:pathLst>
              <a:path w="1385989" h="1245941">
                <a:moveTo>
                  <a:pt x="0" y="0"/>
                </a:moveTo>
                <a:lnTo>
                  <a:pt x="1385989" y="0"/>
                </a:lnTo>
                <a:lnTo>
                  <a:pt x="1385989" y="1245941"/>
                </a:lnTo>
                <a:lnTo>
                  <a:pt x="0" y="12459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251211">
            <a:off x="16692440" y="5389991"/>
            <a:ext cx="1133720" cy="1232229"/>
          </a:xfrm>
          <a:custGeom>
            <a:avLst/>
            <a:gdLst/>
            <a:ahLst/>
            <a:cxnLst/>
            <a:rect l="l" t="t" r="r" b="b"/>
            <a:pathLst>
              <a:path w="1133720" h="1232229">
                <a:moveTo>
                  <a:pt x="0" y="0"/>
                </a:moveTo>
                <a:lnTo>
                  <a:pt x="1133720" y="0"/>
                </a:lnTo>
                <a:lnTo>
                  <a:pt x="1133720" y="1232229"/>
                </a:lnTo>
                <a:lnTo>
                  <a:pt x="0" y="123222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541456">
            <a:off x="16367098" y="7748762"/>
            <a:ext cx="1784404" cy="1774671"/>
          </a:xfrm>
          <a:custGeom>
            <a:avLst/>
            <a:gdLst/>
            <a:ahLst/>
            <a:cxnLst/>
            <a:rect l="l" t="t" r="r" b="b"/>
            <a:pathLst>
              <a:path w="1784404" h="1774671">
                <a:moveTo>
                  <a:pt x="0" y="0"/>
                </a:moveTo>
                <a:lnTo>
                  <a:pt x="1784404" y="0"/>
                </a:lnTo>
                <a:lnTo>
                  <a:pt x="1784404" y="1774671"/>
                </a:lnTo>
                <a:lnTo>
                  <a:pt x="0" y="177467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7390628" flipV="1">
            <a:off x="17161895" y="674177"/>
            <a:ext cx="707029" cy="1383865"/>
          </a:xfrm>
          <a:custGeom>
            <a:avLst/>
            <a:gdLst/>
            <a:ahLst/>
            <a:cxnLst/>
            <a:rect l="l" t="t" r="r" b="b"/>
            <a:pathLst>
              <a:path w="707029" h="1383865">
                <a:moveTo>
                  <a:pt x="0" y="1383865"/>
                </a:moveTo>
                <a:lnTo>
                  <a:pt x="707030" y="1383865"/>
                </a:lnTo>
                <a:lnTo>
                  <a:pt x="707030" y="0"/>
                </a:lnTo>
                <a:lnTo>
                  <a:pt x="0" y="0"/>
                </a:lnTo>
                <a:lnTo>
                  <a:pt x="0" y="138386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7943207" flipH="1" flipV="1">
            <a:off x="16905785" y="1586253"/>
            <a:ext cx="707029" cy="1383865"/>
          </a:xfrm>
          <a:custGeom>
            <a:avLst/>
            <a:gdLst/>
            <a:ahLst/>
            <a:cxnLst/>
            <a:rect l="l" t="t" r="r" b="b"/>
            <a:pathLst>
              <a:path w="707029" h="1383865">
                <a:moveTo>
                  <a:pt x="707030" y="1383865"/>
                </a:moveTo>
                <a:lnTo>
                  <a:pt x="0" y="1383865"/>
                </a:lnTo>
                <a:lnTo>
                  <a:pt x="0" y="0"/>
                </a:lnTo>
                <a:lnTo>
                  <a:pt x="707030" y="0"/>
                </a:lnTo>
                <a:lnTo>
                  <a:pt x="707030" y="138386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25">
            <a:extLst>
              <a:ext uri="{FF2B5EF4-FFF2-40B4-BE49-F238E27FC236}">
                <a16:creationId xmlns:a16="http://schemas.microsoft.com/office/drawing/2014/main" id="{26A4F9ED-89F7-AD85-D6F6-DAAE97ADE426}"/>
              </a:ext>
            </a:extLst>
          </p:cNvPr>
          <p:cNvSpPr txBox="1"/>
          <p:nvPr/>
        </p:nvSpPr>
        <p:spPr>
          <a:xfrm>
            <a:off x="2244854" y="1810509"/>
            <a:ext cx="14843943" cy="30576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vi-VN" sz="7000" dirty="0">
                <a:solidFill>
                  <a:srgbClr val="002060"/>
                </a:solidFill>
              </a:rPr>
              <a:t>5. Qua việc giúp mẹ lau dọn bàn thờ Việt muốn thể hiện điều gì?</a:t>
            </a:r>
            <a:endParaRPr lang="en-US" sz="7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85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360" y="4854423"/>
            <a:ext cx="18288000" cy="6618262"/>
            <a:chOff x="0" y="0"/>
            <a:chExt cx="24384000" cy="88243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7312136"/>
            </a:xfrm>
            <a:custGeom>
              <a:avLst/>
              <a:gdLst/>
              <a:ahLst/>
              <a:cxnLst/>
              <a:rect l="l" t="t" r="r" b="b"/>
              <a:pathLst>
                <a:path w="24384000" h="7312136">
                  <a:moveTo>
                    <a:pt x="0" y="0"/>
                  </a:moveTo>
                  <a:lnTo>
                    <a:pt x="24384000" y="0"/>
                  </a:lnTo>
                  <a:lnTo>
                    <a:pt x="24384000" y="7312136"/>
                  </a:lnTo>
                  <a:lnTo>
                    <a:pt x="0" y="7312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6491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688560"/>
              <a:ext cx="24384000" cy="8135789"/>
            </a:xfrm>
            <a:custGeom>
              <a:avLst/>
              <a:gdLst/>
              <a:ahLst/>
              <a:cxnLst/>
              <a:rect l="l" t="t" r="r" b="b"/>
              <a:pathLst>
                <a:path w="24384000" h="8135789">
                  <a:moveTo>
                    <a:pt x="0" y="0"/>
                  </a:moveTo>
                  <a:lnTo>
                    <a:pt x="24384000" y="0"/>
                  </a:lnTo>
                  <a:lnTo>
                    <a:pt x="24384000" y="8135789"/>
                  </a:lnTo>
                  <a:lnTo>
                    <a:pt x="0" y="8135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4822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23496" y="6438083"/>
            <a:ext cx="2304392" cy="2820217"/>
            <a:chOff x="0" y="0"/>
            <a:chExt cx="3072522" cy="3760289"/>
          </a:xfrm>
        </p:grpSpPr>
        <p:sp>
          <p:nvSpPr>
            <p:cNvPr id="6" name="Freeform 6"/>
            <p:cNvSpPr/>
            <p:nvPr/>
          </p:nvSpPr>
          <p:spPr>
            <a:xfrm rot="7390628">
              <a:off x="1212435" y="-28743"/>
              <a:ext cx="1167864" cy="2285855"/>
            </a:xfrm>
            <a:custGeom>
              <a:avLst/>
              <a:gdLst/>
              <a:ahLst/>
              <a:cxnLst/>
              <a:rect l="l" t="t" r="r" b="b"/>
              <a:pathLst>
                <a:path w="1167864" h="2285855">
                  <a:moveTo>
                    <a:pt x="0" y="0"/>
                  </a:moveTo>
                  <a:lnTo>
                    <a:pt x="1167864" y="0"/>
                  </a:lnTo>
                  <a:lnTo>
                    <a:pt x="1167864" y="2285855"/>
                  </a:lnTo>
                  <a:lnTo>
                    <a:pt x="0" y="2285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943207" flipH="1">
              <a:off x="653894" y="1415579"/>
              <a:ext cx="1167864" cy="2285855"/>
            </a:xfrm>
            <a:custGeom>
              <a:avLst/>
              <a:gdLst/>
              <a:ahLst/>
              <a:cxnLst/>
              <a:rect l="l" t="t" r="r" b="b"/>
              <a:pathLst>
                <a:path w="1167864" h="2285855">
                  <a:moveTo>
                    <a:pt x="1167864" y="0"/>
                  </a:moveTo>
                  <a:lnTo>
                    <a:pt x="0" y="0"/>
                  </a:lnTo>
                  <a:lnTo>
                    <a:pt x="0" y="2285855"/>
                  </a:lnTo>
                  <a:lnTo>
                    <a:pt x="1167864" y="2285855"/>
                  </a:lnTo>
                  <a:lnTo>
                    <a:pt x="1167864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/>
          <p:cNvSpPr/>
          <p:nvPr/>
        </p:nvSpPr>
        <p:spPr>
          <a:xfrm rot="-1091841">
            <a:off x="335706" y="4727279"/>
            <a:ext cx="1385989" cy="1245941"/>
          </a:xfrm>
          <a:custGeom>
            <a:avLst/>
            <a:gdLst/>
            <a:ahLst/>
            <a:cxnLst/>
            <a:rect l="l" t="t" r="r" b="b"/>
            <a:pathLst>
              <a:path w="1385989" h="1245941">
                <a:moveTo>
                  <a:pt x="0" y="0"/>
                </a:moveTo>
                <a:lnTo>
                  <a:pt x="1385988" y="0"/>
                </a:lnTo>
                <a:lnTo>
                  <a:pt x="1385988" y="1245940"/>
                </a:lnTo>
                <a:lnTo>
                  <a:pt x="0" y="12459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251211">
            <a:off x="461840" y="2677393"/>
            <a:ext cx="1133720" cy="1232229"/>
          </a:xfrm>
          <a:custGeom>
            <a:avLst/>
            <a:gdLst/>
            <a:ahLst/>
            <a:cxnLst/>
            <a:rect l="l" t="t" r="r" b="b"/>
            <a:pathLst>
              <a:path w="1133720" h="1232229">
                <a:moveTo>
                  <a:pt x="0" y="0"/>
                </a:moveTo>
                <a:lnTo>
                  <a:pt x="1133720" y="0"/>
                </a:lnTo>
                <a:lnTo>
                  <a:pt x="1133720" y="1232230"/>
                </a:lnTo>
                <a:lnTo>
                  <a:pt x="0" y="123223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541456">
            <a:off x="268354" y="128961"/>
            <a:ext cx="1784404" cy="1774671"/>
          </a:xfrm>
          <a:custGeom>
            <a:avLst/>
            <a:gdLst/>
            <a:ahLst/>
            <a:cxnLst/>
            <a:rect l="l" t="t" r="r" b="b"/>
            <a:pathLst>
              <a:path w="1784404" h="1774671">
                <a:moveTo>
                  <a:pt x="0" y="0"/>
                </a:moveTo>
                <a:lnTo>
                  <a:pt x="1784404" y="0"/>
                </a:lnTo>
                <a:lnTo>
                  <a:pt x="1784404" y="1774671"/>
                </a:lnTo>
                <a:lnTo>
                  <a:pt x="0" y="177467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-1091841">
            <a:off x="16733762" y="3110820"/>
            <a:ext cx="1385989" cy="1245941"/>
          </a:xfrm>
          <a:custGeom>
            <a:avLst/>
            <a:gdLst/>
            <a:ahLst/>
            <a:cxnLst/>
            <a:rect l="l" t="t" r="r" b="b"/>
            <a:pathLst>
              <a:path w="1385989" h="1245941">
                <a:moveTo>
                  <a:pt x="0" y="0"/>
                </a:moveTo>
                <a:lnTo>
                  <a:pt x="1385989" y="0"/>
                </a:lnTo>
                <a:lnTo>
                  <a:pt x="1385989" y="1245941"/>
                </a:lnTo>
                <a:lnTo>
                  <a:pt x="0" y="12459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251211">
            <a:off x="16692440" y="5389991"/>
            <a:ext cx="1133720" cy="1232229"/>
          </a:xfrm>
          <a:custGeom>
            <a:avLst/>
            <a:gdLst/>
            <a:ahLst/>
            <a:cxnLst/>
            <a:rect l="l" t="t" r="r" b="b"/>
            <a:pathLst>
              <a:path w="1133720" h="1232229">
                <a:moveTo>
                  <a:pt x="0" y="0"/>
                </a:moveTo>
                <a:lnTo>
                  <a:pt x="1133720" y="0"/>
                </a:lnTo>
                <a:lnTo>
                  <a:pt x="1133720" y="1232229"/>
                </a:lnTo>
                <a:lnTo>
                  <a:pt x="0" y="123222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541456">
            <a:off x="16367098" y="7748762"/>
            <a:ext cx="1784404" cy="1774671"/>
          </a:xfrm>
          <a:custGeom>
            <a:avLst/>
            <a:gdLst/>
            <a:ahLst/>
            <a:cxnLst/>
            <a:rect l="l" t="t" r="r" b="b"/>
            <a:pathLst>
              <a:path w="1784404" h="1774671">
                <a:moveTo>
                  <a:pt x="0" y="0"/>
                </a:moveTo>
                <a:lnTo>
                  <a:pt x="1784404" y="0"/>
                </a:lnTo>
                <a:lnTo>
                  <a:pt x="1784404" y="1774671"/>
                </a:lnTo>
                <a:lnTo>
                  <a:pt x="0" y="177467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7390628" flipV="1">
            <a:off x="17161895" y="674177"/>
            <a:ext cx="707029" cy="1383865"/>
          </a:xfrm>
          <a:custGeom>
            <a:avLst/>
            <a:gdLst/>
            <a:ahLst/>
            <a:cxnLst/>
            <a:rect l="l" t="t" r="r" b="b"/>
            <a:pathLst>
              <a:path w="707029" h="1383865">
                <a:moveTo>
                  <a:pt x="0" y="1383865"/>
                </a:moveTo>
                <a:lnTo>
                  <a:pt x="707030" y="1383865"/>
                </a:lnTo>
                <a:lnTo>
                  <a:pt x="707030" y="0"/>
                </a:lnTo>
                <a:lnTo>
                  <a:pt x="0" y="0"/>
                </a:lnTo>
                <a:lnTo>
                  <a:pt x="0" y="138386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7943207" flipH="1" flipV="1">
            <a:off x="16905785" y="1586253"/>
            <a:ext cx="707029" cy="1383865"/>
          </a:xfrm>
          <a:custGeom>
            <a:avLst/>
            <a:gdLst/>
            <a:ahLst/>
            <a:cxnLst/>
            <a:rect l="l" t="t" r="r" b="b"/>
            <a:pathLst>
              <a:path w="707029" h="1383865">
                <a:moveTo>
                  <a:pt x="707030" y="1383865"/>
                </a:moveTo>
                <a:lnTo>
                  <a:pt x="0" y="1383865"/>
                </a:lnTo>
                <a:lnTo>
                  <a:pt x="0" y="0"/>
                </a:lnTo>
                <a:lnTo>
                  <a:pt x="707030" y="0"/>
                </a:lnTo>
                <a:lnTo>
                  <a:pt x="707030" y="138386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25">
            <a:extLst>
              <a:ext uri="{FF2B5EF4-FFF2-40B4-BE49-F238E27FC236}">
                <a16:creationId xmlns:a16="http://schemas.microsoft.com/office/drawing/2014/main" id="{5433DCF6-C6FC-651A-6602-4F49ABE161BA}"/>
              </a:ext>
            </a:extLst>
          </p:cNvPr>
          <p:cNvSpPr txBox="1"/>
          <p:nvPr/>
        </p:nvSpPr>
        <p:spPr>
          <a:xfrm>
            <a:off x="2365073" y="1324601"/>
            <a:ext cx="14377747" cy="64348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vi-VN" sz="7000" dirty="0">
                <a:solidFill>
                  <a:srgbClr val="002060"/>
                </a:solidFill>
              </a:rPr>
              <a:t>6. Qua câu chuyện trên, em thấy việc làm của bố Việt và Việt thể hiện điều gì?</a:t>
            </a:r>
          </a:p>
          <a:p>
            <a:pPr>
              <a:lnSpc>
                <a:spcPct val="150000"/>
              </a:lnSpc>
            </a:pPr>
            <a:endParaRPr lang="en-US" sz="7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7652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018">
            <a:hlinkClick r:id="" action="ppaction://media"/>
            <a:extLst>
              <a:ext uri="{FF2B5EF4-FFF2-40B4-BE49-F238E27FC236}">
                <a16:creationId xmlns:a16="http://schemas.microsoft.com/office/drawing/2014/main" id="{19C4B293-669A-A692-761C-310EFBF8C16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718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7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artoon giraffe reading a book on a bed&#10;&#10;Description automatically generated">
            <a:extLst>
              <a:ext uri="{FF2B5EF4-FFF2-40B4-BE49-F238E27FC236}">
                <a16:creationId xmlns:a16="http://schemas.microsoft.com/office/drawing/2014/main" id="{EBC0DBE7-703B-A219-DFD5-358B1B0EB3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89"/>
          <a:stretch/>
        </p:blipFill>
        <p:spPr>
          <a:xfrm>
            <a:off x="20" y="10"/>
            <a:ext cx="18287980" cy="10286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16BB327-7AA9-4EC5-815F-9D8E6BC53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9309" y="172789"/>
            <a:ext cx="17909382" cy="9941421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EAF2AE8A-3DD1-5470-1B18-EE807B03FDB4}"/>
              </a:ext>
            </a:extLst>
          </p:cNvPr>
          <p:cNvSpPr/>
          <p:nvPr/>
        </p:nvSpPr>
        <p:spPr>
          <a:xfrm>
            <a:off x="9790489" y="-419100"/>
            <a:ext cx="8686800" cy="7315200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30A0674-224A-38CA-DFB2-1ACC3C9C392A}"/>
              </a:ext>
            </a:extLst>
          </p:cNvPr>
          <p:cNvSpPr txBox="1"/>
          <p:nvPr/>
        </p:nvSpPr>
        <p:spPr>
          <a:xfrm>
            <a:off x="11240691" y="876300"/>
            <a:ext cx="6858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0" dirty="0" err="1"/>
              <a:t>Bạn</a:t>
            </a:r>
            <a:r>
              <a:rPr lang="en-US" sz="7000" dirty="0"/>
              <a:t> </a:t>
            </a:r>
            <a:r>
              <a:rPr lang="en-US" sz="7000" dirty="0" err="1"/>
              <a:t>Hươu</a:t>
            </a:r>
            <a:r>
              <a:rPr lang="en-US" sz="7000" dirty="0"/>
              <a:t> </a:t>
            </a:r>
            <a:r>
              <a:rPr lang="en-US" sz="7000" dirty="0" err="1"/>
              <a:t>đã</a:t>
            </a:r>
            <a:r>
              <a:rPr lang="en-US" sz="7000" dirty="0"/>
              <a:t> </a:t>
            </a:r>
            <a:r>
              <a:rPr lang="en-US" sz="7000" dirty="0" err="1"/>
              <a:t>có</a:t>
            </a:r>
            <a:r>
              <a:rPr lang="en-US" sz="7000" dirty="0"/>
              <a:t> </a:t>
            </a:r>
            <a:r>
              <a:rPr lang="en-US" sz="7000" dirty="0" err="1"/>
              <a:t>việc</a:t>
            </a:r>
            <a:r>
              <a:rPr lang="en-US" sz="7000" dirty="0"/>
              <a:t> </a:t>
            </a:r>
            <a:r>
              <a:rPr lang="en-US" sz="7000" dirty="0" err="1"/>
              <a:t>làm</a:t>
            </a:r>
            <a:r>
              <a:rPr lang="en-US" sz="7000" dirty="0"/>
              <a:t> </a:t>
            </a:r>
            <a:r>
              <a:rPr lang="en-US" sz="7000" dirty="0" err="1"/>
              <a:t>gì</a:t>
            </a:r>
            <a:r>
              <a:rPr lang="en-US" sz="7000" dirty="0"/>
              <a:t> </a:t>
            </a:r>
            <a:r>
              <a:rPr lang="en-US" sz="7000" dirty="0" err="1"/>
              <a:t>để</a:t>
            </a:r>
            <a:r>
              <a:rPr lang="en-US" sz="7000" dirty="0"/>
              <a:t> </a:t>
            </a:r>
            <a:r>
              <a:rPr lang="en-US" sz="7000" dirty="0" err="1"/>
              <a:t>thể</a:t>
            </a:r>
            <a:r>
              <a:rPr lang="en-US" sz="7000" dirty="0"/>
              <a:t> </a:t>
            </a:r>
            <a:r>
              <a:rPr lang="en-US" sz="7000" dirty="0" err="1"/>
              <a:t>hiện</a:t>
            </a:r>
            <a:r>
              <a:rPr lang="en-US" sz="7000" dirty="0"/>
              <a:t> </a:t>
            </a:r>
            <a:r>
              <a:rPr lang="en-US" sz="7000" dirty="0" err="1"/>
              <a:t>lòng</a:t>
            </a:r>
            <a:r>
              <a:rPr lang="en-US" sz="7000" dirty="0"/>
              <a:t> </a:t>
            </a:r>
            <a:r>
              <a:rPr lang="en-US" sz="7000" dirty="0" err="1"/>
              <a:t>nhớ</a:t>
            </a:r>
            <a:r>
              <a:rPr lang="en-US" sz="7000" dirty="0"/>
              <a:t> </a:t>
            </a:r>
            <a:r>
              <a:rPr lang="en-US" sz="7000" dirty="0" err="1"/>
              <a:t>ơn</a:t>
            </a:r>
            <a:r>
              <a:rPr lang="en-US" sz="7000" dirty="0"/>
              <a:t> </a:t>
            </a:r>
            <a:r>
              <a:rPr lang="en-US" sz="7000" dirty="0" err="1"/>
              <a:t>tổ</a:t>
            </a:r>
            <a:r>
              <a:rPr lang="en-US" sz="7000" dirty="0"/>
              <a:t> </a:t>
            </a:r>
            <a:r>
              <a:rPr lang="en-US" sz="7000" dirty="0" err="1"/>
              <a:t>tiên</a:t>
            </a:r>
            <a:r>
              <a:rPr lang="en-US" sz="7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47233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8727180" y="846395"/>
            <a:ext cx="10527430" cy="8594211"/>
          </a:xfrm>
          <a:custGeom>
            <a:avLst/>
            <a:gdLst/>
            <a:ahLst/>
            <a:cxnLst/>
            <a:rect l="l" t="t" r="r" b="b"/>
            <a:pathLst>
              <a:path w="10527430" h="8594211">
                <a:moveTo>
                  <a:pt x="0" y="0"/>
                </a:moveTo>
                <a:lnTo>
                  <a:pt x="10527429" y="0"/>
                </a:lnTo>
                <a:lnTo>
                  <a:pt x="10527429" y="8594210"/>
                </a:lnTo>
                <a:lnTo>
                  <a:pt x="0" y="85942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421482">
            <a:off x="1202192" y="7216137"/>
            <a:ext cx="11556782" cy="4454614"/>
          </a:xfrm>
          <a:custGeom>
            <a:avLst/>
            <a:gdLst/>
            <a:ahLst/>
            <a:cxnLst/>
            <a:rect l="l" t="t" r="r" b="b"/>
            <a:pathLst>
              <a:path w="11556782" h="4454614">
                <a:moveTo>
                  <a:pt x="0" y="0"/>
                </a:moveTo>
                <a:lnTo>
                  <a:pt x="11556781" y="0"/>
                </a:lnTo>
                <a:lnTo>
                  <a:pt x="11556781" y="4454614"/>
                </a:lnTo>
                <a:lnTo>
                  <a:pt x="0" y="44546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 rot="9300352">
            <a:off x="11847900" y="7734189"/>
            <a:ext cx="2304392" cy="2820217"/>
            <a:chOff x="0" y="0"/>
            <a:chExt cx="3072522" cy="3760289"/>
          </a:xfrm>
        </p:grpSpPr>
        <p:sp>
          <p:nvSpPr>
            <p:cNvPr id="5" name="Freeform 5"/>
            <p:cNvSpPr/>
            <p:nvPr/>
          </p:nvSpPr>
          <p:spPr>
            <a:xfrm rot="7390628">
              <a:off x="1212435" y="-28743"/>
              <a:ext cx="1167864" cy="2285855"/>
            </a:xfrm>
            <a:custGeom>
              <a:avLst/>
              <a:gdLst/>
              <a:ahLst/>
              <a:cxnLst/>
              <a:rect l="l" t="t" r="r" b="b"/>
              <a:pathLst>
                <a:path w="1167864" h="2285855">
                  <a:moveTo>
                    <a:pt x="0" y="0"/>
                  </a:moveTo>
                  <a:lnTo>
                    <a:pt x="1167864" y="0"/>
                  </a:lnTo>
                  <a:lnTo>
                    <a:pt x="1167864" y="2285855"/>
                  </a:lnTo>
                  <a:lnTo>
                    <a:pt x="0" y="2285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7943207" flipH="1">
              <a:off x="653894" y="1415579"/>
              <a:ext cx="1167864" cy="2285855"/>
            </a:xfrm>
            <a:custGeom>
              <a:avLst/>
              <a:gdLst/>
              <a:ahLst/>
              <a:cxnLst/>
              <a:rect l="l" t="t" r="r" b="b"/>
              <a:pathLst>
                <a:path w="1167864" h="2285855">
                  <a:moveTo>
                    <a:pt x="1167864" y="0"/>
                  </a:moveTo>
                  <a:lnTo>
                    <a:pt x="0" y="0"/>
                  </a:lnTo>
                  <a:lnTo>
                    <a:pt x="0" y="2285855"/>
                  </a:lnTo>
                  <a:lnTo>
                    <a:pt x="1167864" y="2285855"/>
                  </a:lnTo>
                  <a:lnTo>
                    <a:pt x="1167864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Freeform 7"/>
          <p:cNvSpPr/>
          <p:nvPr/>
        </p:nvSpPr>
        <p:spPr>
          <a:xfrm flipH="1">
            <a:off x="10318962" y="5508501"/>
            <a:ext cx="3772007" cy="4471129"/>
          </a:xfrm>
          <a:custGeom>
            <a:avLst/>
            <a:gdLst/>
            <a:ahLst/>
            <a:cxnLst/>
            <a:rect l="l" t="t" r="r" b="b"/>
            <a:pathLst>
              <a:path w="3772007" h="4471129">
                <a:moveTo>
                  <a:pt x="3772007" y="0"/>
                </a:moveTo>
                <a:lnTo>
                  <a:pt x="0" y="0"/>
                </a:lnTo>
                <a:lnTo>
                  <a:pt x="0" y="4471129"/>
                </a:lnTo>
                <a:lnTo>
                  <a:pt x="3772007" y="4471129"/>
                </a:lnTo>
                <a:lnTo>
                  <a:pt x="3772007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4889766" y="8683002"/>
            <a:ext cx="7315200" cy="1888652"/>
          </a:xfrm>
          <a:custGeom>
            <a:avLst/>
            <a:gdLst/>
            <a:ahLst/>
            <a:cxnLst/>
            <a:rect l="l" t="t" r="r" b="b"/>
            <a:pathLst>
              <a:path w="7315200" h="1888652">
                <a:moveTo>
                  <a:pt x="0" y="0"/>
                </a:moveTo>
                <a:lnTo>
                  <a:pt x="7315200" y="0"/>
                </a:lnTo>
                <a:lnTo>
                  <a:pt x="7315200" y="1888652"/>
                </a:lnTo>
                <a:lnTo>
                  <a:pt x="0" y="188865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-125382" y="5313099"/>
            <a:ext cx="6992685" cy="5543292"/>
          </a:xfrm>
          <a:custGeom>
            <a:avLst/>
            <a:gdLst/>
            <a:ahLst/>
            <a:cxnLst/>
            <a:rect l="l" t="t" r="r" b="b"/>
            <a:pathLst>
              <a:path w="6992685" h="5543292">
                <a:moveTo>
                  <a:pt x="0" y="0"/>
                </a:moveTo>
                <a:lnTo>
                  <a:pt x="6992685" y="0"/>
                </a:lnTo>
                <a:lnTo>
                  <a:pt x="6992685" y="5543293"/>
                </a:lnTo>
                <a:lnTo>
                  <a:pt x="0" y="554329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455632" y="919504"/>
            <a:ext cx="14183277" cy="24157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709"/>
              </a:lnSpc>
            </a:pPr>
            <a:r>
              <a:rPr lang="vi-VN" sz="10000" b="1" dirty="0">
                <a:solidFill>
                  <a:srgbClr val="DB5F6E"/>
                </a:solidFill>
              </a:rPr>
              <a:t>HOẠT ĐỘNG</a:t>
            </a:r>
            <a:endParaRPr lang="en-US" sz="10000" b="1" dirty="0">
              <a:solidFill>
                <a:srgbClr val="DB5F6E"/>
              </a:solidFill>
            </a:endParaRPr>
          </a:p>
        </p:txBody>
      </p:sp>
      <p:sp>
        <p:nvSpPr>
          <p:cNvPr id="11" name="Freeform 11"/>
          <p:cNvSpPr/>
          <p:nvPr/>
        </p:nvSpPr>
        <p:spPr>
          <a:xfrm rot="-214828">
            <a:off x="1507766" y="885618"/>
            <a:ext cx="1385989" cy="1245941"/>
          </a:xfrm>
          <a:custGeom>
            <a:avLst/>
            <a:gdLst/>
            <a:ahLst/>
            <a:cxnLst/>
            <a:rect l="l" t="t" r="r" b="b"/>
            <a:pathLst>
              <a:path w="1385989" h="1245941">
                <a:moveTo>
                  <a:pt x="0" y="0"/>
                </a:moveTo>
                <a:lnTo>
                  <a:pt x="1385988" y="0"/>
                </a:lnTo>
                <a:lnTo>
                  <a:pt x="1385988" y="1245940"/>
                </a:lnTo>
                <a:lnTo>
                  <a:pt x="0" y="124594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541456">
            <a:off x="12622489" y="198535"/>
            <a:ext cx="2306556" cy="2293974"/>
          </a:xfrm>
          <a:custGeom>
            <a:avLst/>
            <a:gdLst/>
            <a:ahLst/>
            <a:cxnLst/>
            <a:rect l="l" t="t" r="r" b="b"/>
            <a:pathLst>
              <a:path w="2306556" h="2293974">
                <a:moveTo>
                  <a:pt x="0" y="0"/>
                </a:moveTo>
                <a:lnTo>
                  <a:pt x="2306556" y="0"/>
                </a:lnTo>
                <a:lnTo>
                  <a:pt x="2306556" y="2293974"/>
                </a:lnTo>
                <a:lnTo>
                  <a:pt x="0" y="229397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-125382" y="2642705"/>
            <a:ext cx="16873614" cy="24157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709"/>
              </a:lnSpc>
            </a:pPr>
            <a:r>
              <a:rPr lang="vi-VN" sz="9900" b="1" dirty="0">
                <a:solidFill>
                  <a:srgbClr val="3F9265"/>
                </a:solidFill>
              </a:rPr>
              <a:t>LUYỆN TẬP, THỰC HÀNH</a:t>
            </a:r>
            <a:endParaRPr lang="en-US" sz="9900" b="1" dirty="0">
              <a:solidFill>
                <a:srgbClr val="3F9265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21482">
            <a:off x="11959364" y="8747409"/>
            <a:ext cx="9311427" cy="3589132"/>
          </a:xfrm>
          <a:custGeom>
            <a:avLst/>
            <a:gdLst/>
            <a:ahLst/>
            <a:cxnLst/>
            <a:rect l="l" t="t" r="r" b="b"/>
            <a:pathLst>
              <a:path w="9311427" h="3589132">
                <a:moveTo>
                  <a:pt x="0" y="0"/>
                </a:moveTo>
                <a:lnTo>
                  <a:pt x="9311427" y="0"/>
                </a:lnTo>
                <a:lnTo>
                  <a:pt x="9311427" y="3589132"/>
                </a:lnTo>
                <a:lnTo>
                  <a:pt x="0" y="35891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2801600" y="9158294"/>
            <a:ext cx="5893938" cy="1521708"/>
          </a:xfrm>
          <a:custGeom>
            <a:avLst/>
            <a:gdLst/>
            <a:ahLst/>
            <a:cxnLst/>
            <a:rect l="l" t="t" r="r" b="b"/>
            <a:pathLst>
              <a:path w="5893938" h="1521708">
                <a:moveTo>
                  <a:pt x="0" y="0"/>
                </a:moveTo>
                <a:lnTo>
                  <a:pt x="5893938" y="0"/>
                </a:lnTo>
                <a:lnTo>
                  <a:pt x="5893938" y="1521707"/>
                </a:lnTo>
                <a:lnTo>
                  <a:pt x="0" y="15217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-1902642" y="6709064"/>
            <a:ext cx="5634084" cy="4466292"/>
          </a:xfrm>
          <a:custGeom>
            <a:avLst/>
            <a:gdLst/>
            <a:ahLst/>
            <a:cxnLst/>
            <a:rect l="l" t="t" r="r" b="b"/>
            <a:pathLst>
              <a:path w="5634084" h="4466292">
                <a:moveTo>
                  <a:pt x="0" y="0"/>
                </a:moveTo>
                <a:lnTo>
                  <a:pt x="5634084" y="0"/>
                </a:lnTo>
                <a:lnTo>
                  <a:pt x="5634084" y="4466292"/>
                </a:lnTo>
                <a:lnTo>
                  <a:pt x="0" y="446629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228600" y="367852"/>
            <a:ext cx="18169919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vi-VN" sz="4000" dirty="0">
                <a:solidFill>
                  <a:srgbClr val="3F9265"/>
                </a:solidFill>
              </a:rPr>
              <a:t>Bài 1: Những việc làm nào dưới đây biểu hiện lòng biết ơn tổ tiên:</a:t>
            </a:r>
            <a:endParaRPr lang="en-US" sz="4000" dirty="0">
              <a:solidFill>
                <a:srgbClr val="3F9265"/>
              </a:solidFill>
            </a:endParaRPr>
          </a:p>
        </p:txBody>
      </p:sp>
      <p:sp>
        <p:nvSpPr>
          <p:cNvPr id="37" name="Freeform 37"/>
          <p:cNvSpPr/>
          <p:nvPr/>
        </p:nvSpPr>
        <p:spPr>
          <a:xfrm flipH="1" flipV="1">
            <a:off x="15240935" y="-6707"/>
            <a:ext cx="4605384" cy="3650814"/>
          </a:xfrm>
          <a:custGeom>
            <a:avLst/>
            <a:gdLst/>
            <a:ahLst/>
            <a:cxnLst/>
            <a:rect l="l" t="t" r="r" b="b"/>
            <a:pathLst>
              <a:path w="4605384" h="3650814">
                <a:moveTo>
                  <a:pt x="4605384" y="3650814"/>
                </a:moveTo>
                <a:lnTo>
                  <a:pt x="0" y="3650814"/>
                </a:lnTo>
                <a:lnTo>
                  <a:pt x="0" y="0"/>
                </a:lnTo>
                <a:lnTo>
                  <a:pt x="4605384" y="0"/>
                </a:lnTo>
                <a:lnTo>
                  <a:pt x="4605384" y="3650814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C4067AA1-B388-EA55-2CAF-C71DF5604729}"/>
              </a:ext>
            </a:extLst>
          </p:cNvPr>
          <p:cNvCxnSpPr>
            <a:cxnSpLocks/>
          </p:cNvCxnSpPr>
          <p:nvPr/>
        </p:nvCxnSpPr>
        <p:spPr>
          <a:xfrm>
            <a:off x="1676400" y="983405"/>
            <a:ext cx="3581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C5809161-5670-9AB7-5A99-E287AB500165}"/>
              </a:ext>
            </a:extLst>
          </p:cNvPr>
          <p:cNvCxnSpPr>
            <a:cxnSpLocks/>
          </p:cNvCxnSpPr>
          <p:nvPr/>
        </p:nvCxnSpPr>
        <p:spPr>
          <a:xfrm>
            <a:off x="8523805" y="983405"/>
            <a:ext cx="643280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3" name="Rectangle 3">
            <a:extLst>
              <a:ext uri="{FF2B5EF4-FFF2-40B4-BE49-F238E27FC236}">
                <a16:creationId xmlns:a16="http://schemas.microsoft.com/office/drawing/2014/main" id="{A8A65CB8-00BD-6774-D3B2-84094BAFADDB}"/>
              </a:ext>
            </a:extLst>
          </p:cNvPr>
          <p:cNvSpPr txBox="1">
            <a:spLocks noChangeArrowheads="1"/>
          </p:cNvSpPr>
          <p:nvPr/>
        </p:nvSpPr>
        <p:spPr>
          <a:xfrm>
            <a:off x="1219200" y="1255434"/>
            <a:ext cx="16916400" cy="51816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Tx/>
              <a:buNone/>
            </a:pP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Cố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gắng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rèn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trở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ích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quê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coi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kỷ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gìn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nề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nếp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Thăm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tiên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ông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đ)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xa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nhưng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dịp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giỗ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Tết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quên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thăm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altLang="en-US" sz="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build="p"/>
      <p:bldP spid="4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3"/>
          <p:cNvSpPr/>
          <p:nvPr/>
        </p:nvSpPr>
        <p:spPr>
          <a:xfrm>
            <a:off x="1214164" y="998022"/>
            <a:ext cx="16728579" cy="6649602"/>
          </a:xfrm>
          <a:custGeom>
            <a:avLst/>
            <a:gdLst/>
            <a:ahLst/>
            <a:cxnLst/>
            <a:rect l="l" t="t" r="r" b="b"/>
            <a:pathLst>
              <a:path w="6419889" h="6649602">
                <a:moveTo>
                  <a:pt x="0" y="0"/>
                </a:moveTo>
                <a:lnTo>
                  <a:pt x="6419889" y="0"/>
                </a:lnTo>
                <a:lnTo>
                  <a:pt x="6419889" y="6649602"/>
                </a:lnTo>
                <a:lnTo>
                  <a:pt x="0" y="66496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" name="Freeform 2"/>
          <p:cNvSpPr/>
          <p:nvPr/>
        </p:nvSpPr>
        <p:spPr>
          <a:xfrm rot="-1588692">
            <a:off x="-2534863" y="8597774"/>
            <a:ext cx="11556782" cy="4454614"/>
          </a:xfrm>
          <a:custGeom>
            <a:avLst/>
            <a:gdLst/>
            <a:ahLst/>
            <a:cxnLst/>
            <a:rect l="l" t="t" r="r" b="b"/>
            <a:pathLst>
              <a:path w="11556782" h="4454614">
                <a:moveTo>
                  <a:pt x="0" y="0"/>
                </a:moveTo>
                <a:lnTo>
                  <a:pt x="11556782" y="0"/>
                </a:lnTo>
                <a:lnTo>
                  <a:pt x="11556782" y="4454614"/>
                </a:lnTo>
                <a:lnTo>
                  <a:pt x="0" y="44546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1456">
            <a:off x="504603" y="5737132"/>
            <a:ext cx="3158094" cy="3140868"/>
          </a:xfrm>
          <a:custGeom>
            <a:avLst/>
            <a:gdLst/>
            <a:ahLst/>
            <a:cxnLst/>
            <a:rect l="l" t="t" r="r" b="b"/>
            <a:pathLst>
              <a:path w="3158094" h="3140868">
                <a:moveTo>
                  <a:pt x="0" y="0"/>
                </a:moveTo>
                <a:lnTo>
                  <a:pt x="3158094" y="0"/>
                </a:lnTo>
                <a:lnTo>
                  <a:pt x="3158094" y="3140868"/>
                </a:lnTo>
                <a:lnTo>
                  <a:pt x="0" y="314086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3429426" y="4827178"/>
            <a:ext cx="2199321" cy="2691626"/>
            <a:chOff x="0" y="0"/>
            <a:chExt cx="2932428" cy="3588835"/>
          </a:xfrm>
        </p:grpSpPr>
        <p:sp>
          <p:nvSpPr>
            <p:cNvPr id="5" name="Freeform 5"/>
            <p:cNvSpPr/>
            <p:nvPr/>
          </p:nvSpPr>
          <p:spPr>
            <a:xfrm rot="7390628">
              <a:off x="1157153" y="-27432"/>
              <a:ext cx="1114614" cy="2181629"/>
            </a:xfrm>
            <a:custGeom>
              <a:avLst/>
              <a:gdLst/>
              <a:ahLst/>
              <a:cxnLst/>
              <a:rect l="l" t="t" r="r" b="b"/>
              <a:pathLst>
                <a:path w="1114614" h="2181629">
                  <a:moveTo>
                    <a:pt x="0" y="0"/>
                  </a:moveTo>
                  <a:lnTo>
                    <a:pt x="1114614" y="0"/>
                  </a:lnTo>
                  <a:lnTo>
                    <a:pt x="1114614" y="2181629"/>
                  </a:lnTo>
                  <a:lnTo>
                    <a:pt x="0" y="21816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7943207" flipH="1">
              <a:off x="624079" y="1351034"/>
              <a:ext cx="1114614" cy="2181629"/>
            </a:xfrm>
            <a:custGeom>
              <a:avLst/>
              <a:gdLst/>
              <a:ahLst/>
              <a:cxnLst/>
              <a:rect l="l" t="t" r="r" b="b"/>
              <a:pathLst>
                <a:path w="1114614" h="2181629">
                  <a:moveTo>
                    <a:pt x="1114614" y="0"/>
                  </a:moveTo>
                  <a:lnTo>
                    <a:pt x="0" y="0"/>
                  </a:lnTo>
                  <a:lnTo>
                    <a:pt x="0" y="2181630"/>
                  </a:lnTo>
                  <a:lnTo>
                    <a:pt x="1114614" y="2181630"/>
                  </a:lnTo>
                  <a:lnTo>
                    <a:pt x="1114614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Freeform 7"/>
          <p:cNvSpPr/>
          <p:nvPr/>
        </p:nvSpPr>
        <p:spPr>
          <a:xfrm flipH="1">
            <a:off x="5628747" y="5508892"/>
            <a:ext cx="3471395" cy="4114800"/>
          </a:xfrm>
          <a:custGeom>
            <a:avLst/>
            <a:gdLst/>
            <a:ahLst/>
            <a:cxnLst/>
            <a:rect l="l" t="t" r="r" b="b"/>
            <a:pathLst>
              <a:path w="3471395" h="4114800">
                <a:moveTo>
                  <a:pt x="3471395" y="0"/>
                </a:moveTo>
                <a:lnTo>
                  <a:pt x="0" y="0"/>
                </a:lnTo>
                <a:lnTo>
                  <a:pt x="0" y="4114800"/>
                </a:lnTo>
                <a:lnTo>
                  <a:pt x="3471395" y="4114800"/>
                </a:lnTo>
                <a:lnTo>
                  <a:pt x="3471395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3889479" y="8679367"/>
            <a:ext cx="7315200" cy="1888652"/>
          </a:xfrm>
          <a:custGeom>
            <a:avLst/>
            <a:gdLst/>
            <a:ahLst/>
            <a:cxnLst/>
            <a:rect l="l" t="t" r="r" b="b"/>
            <a:pathLst>
              <a:path w="7315200" h="1888652">
                <a:moveTo>
                  <a:pt x="0" y="0"/>
                </a:moveTo>
                <a:lnTo>
                  <a:pt x="7315200" y="0"/>
                </a:lnTo>
                <a:lnTo>
                  <a:pt x="7315200" y="1888651"/>
                </a:lnTo>
                <a:lnTo>
                  <a:pt x="0" y="188865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-173901" y="6422252"/>
            <a:ext cx="5349314" cy="4240547"/>
          </a:xfrm>
          <a:custGeom>
            <a:avLst/>
            <a:gdLst/>
            <a:ahLst/>
            <a:cxnLst/>
            <a:rect l="l" t="t" r="r" b="b"/>
            <a:pathLst>
              <a:path w="5349314" h="4240547">
                <a:moveTo>
                  <a:pt x="0" y="0"/>
                </a:moveTo>
                <a:lnTo>
                  <a:pt x="5349314" y="0"/>
                </a:lnTo>
                <a:lnTo>
                  <a:pt x="5349314" y="4240547"/>
                </a:lnTo>
                <a:lnTo>
                  <a:pt x="0" y="424054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 rot="-10800000">
            <a:off x="0" y="-2939583"/>
            <a:ext cx="18288000" cy="6723690"/>
            <a:chOff x="0" y="0"/>
            <a:chExt cx="24384000" cy="896492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384000" cy="7312136"/>
            </a:xfrm>
            <a:custGeom>
              <a:avLst/>
              <a:gdLst/>
              <a:ahLst/>
              <a:cxnLst/>
              <a:rect l="l" t="t" r="r" b="b"/>
              <a:pathLst>
                <a:path w="24384000" h="7312136">
                  <a:moveTo>
                    <a:pt x="0" y="0"/>
                  </a:moveTo>
                  <a:lnTo>
                    <a:pt x="24384000" y="0"/>
                  </a:lnTo>
                  <a:lnTo>
                    <a:pt x="24384000" y="7312136"/>
                  </a:lnTo>
                  <a:lnTo>
                    <a:pt x="0" y="7312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b="-6491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829131"/>
              <a:ext cx="24384000" cy="8135789"/>
            </a:xfrm>
            <a:custGeom>
              <a:avLst/>
              <a:gdLst/>
              <a:ahLst/>
              <a:cxnLst/>
              <a:rect l="l" t="t" r="r" b="b"/>
              <a:pathLst>
                <a:path w="24384000" h="8135789">
                  <a:moveTo>
                    <a:pt x="0" y="0"/>
                  </a:moveTo>
                  <a:lnTo>
                    <a:pt x="24384000" y="0"/>
                  </a:lnTo>
                  <a:lnTo>
                    <a:pt x="24384000" y="8135789"/>
                  </a:lnTo>
                  <a:lnTo>
                    <a:pt x="0" y="8135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 b="-4822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Freeform 14"/>
          <p:cNvSpPr/>
          <p:nvPr/>
        </p:nvSpPr>
        <p:spPr>
          <a:xfrm rot="-1091841">
            <a:off x="16131988" y="1245365"/>
            <a:ext cx="1525282" cy="1371159"/>
          </a:xfrm>
          <a:custGeom>
            <a:avLst/>
            <a:gdLst/>
            <a:ahLst/>
            <a:cxnLst/>
            <a:rect l="l" t="t" r="r" b="b"/>
            <a:pathLst>
              <a:path w="1525282" h="1371159">
                <a:moveTo>
                  <a:pt x="0" y="0"/>
                </a:moveTo>
                <a:lnTo>
                  <a:pt x="1525281" y="0"/>
                </a:lnTo>
                <a:lnTo>
                  <a:pt x="1525281" y="1371159"/>
                </a:lnTo>
                <a:lnTo>
                  <a:pt x="0" y="1371159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16"/>
          <p:cNvSpPr txBox="1"/>
          <p:nvPr/>
        </p:nvSpPr>
        <p:spPr>
          <a:xfrm>
            <a:off x="891654" y="3797809"/>
            <a:ext cx="17373600" cy="7598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10"/>
              </a:lnSpc>
            </a:pPr>
            <a:r>
              <a:rPr lang="en-US" sz="9000" dirty="0">
                <a:solidFill>
                  <a:srgbClr val="FFFFFF"/>
                </a:solidFill>
                <a:latin typeface="อีฟดอวอิ้ง"/>
              </a:rPr>
              <a:t>THIÊN THẦN Ở KHẮP NƠI, MẸ ƠI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文本框 36">
            <a:extLst>
              <a:ext uri="{FF2B5EF4-FFF2-40B4-BE49-F238E27FC236}">
                <a16:creationId xmlns:a16="http://schemas.microsoft.com/office/drawing/2014/main" id="{DB910557-9819-4275-B58D-C96589F5B29D}"/>
              </a:ext>
            </a:extLst>
          </p:cNvPr>
          <p:cNvSpPr txBox="1"/>
          <p:nvPr/>
        </p:nvSpPr>
        <p:spPr>
          <a:xfrm>
            <a:off x="3550620" y="1620989"/>
            <a:ext cx="2229123" cy="3924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zh-CN" altLang="en-US" sz="24900" b="1" dirty="0">
              <a:solidFill>
                <a:srgbClr val="FC7F50"/>
              </a:solidFill>
              <a:latin typeface="字魂65号-时光手札体" panose="00000500000000000000" pitchFamily="2" charset="-122"/>
              <a:ea typeface="字魂65号-时光手札体" panose="00000500000000000000" pitchFamily="2" charset="-122"/>
            </a:endParaRPr>
          </a:p>
        </p:txBody>
      </p:sp>
      <p:sp>
        <p:nvSpPr>
          <p:cNvPr id="2" name="文本框 38">
            <a:extLst>
              <a:ext uri="{FF2B5EF4-FFF2-40B4-BE49-F238E27FC236}">
                <a16:creationId xmlns:a16="http://schemas.microsoft.com/office/drawing/2014/main" id="{647F4D9B-505E-6658-A059-4D6D1E86CFFD}"/>
              </a:ext>
            </a:extLst>
          </p:cNvPr>
          <p:cNvSpPr txBox="1"/>
          <p:nvPr/>
        </p:nvSpPr>
        <p:spPr>
          <a:xfrm>
            <a:off x="2647995" y="3734622"/>
            <a:ext cx="12703758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600" b="1">
                <a:solidFill>
                  <a:srgbClr val="FC7F50"/>
                </a:solidFill>
                <a:latin typeface="字魂65号-时光手札体" panose="00000500000000000000" pitchFamily="2" charset="-122"/>
                <a:ea typeface="字魂65号-时光手札体" panose="00000500000000000000" pitchFamily="2" charset="-122"/>
              </a:defRPr>
            </a:lvl1pPr>
          </a:lstStyle>
          <a:p>
            <a:r>
              <a:rPr lang="vi-VN" altLang="zh-CN" sz="6750" dirty="0">
                <a:solidFill>
                  <a:srgbClr val="00823B"/>
                </a:solidFill>
                <a:latin typeface="#9Slide04 SFU Fenice UltraObliq" pitchFamily="2" charset="77"/>
              </a:rPr>
              <a:t>BIỂU HIỆN LÒNG BIẾT ƠN TỔ TIÊN</a:t>
            </a:r>
            <a:endParaRPr lang="zh-CN" altLang="en-US" sz="6750" dirty="0">
              <a:solidFill>
                <a:srgbClr val="00823B"/>
              </a:solidFill>
              <a:latin typeface="#9Slide04 SFU Fenice UltraObliq" pitchFamily="2" charset="77"/>
            </a:endParaRPr>
          </a:p>
        </p:txBody>
      </p:sp>
      <p:sp>
        <p:nvSpPr>
          <p:cNvPr id="3" name="文本框 38">
            <a:extLst>
              <a:ext uri="{FF2B5EF4-FFF2-40B4-BE49-F238E27FC236}">
                <a16:creationId xmlns:a16="http://schemas.microsoft.com/office/drawing/2014/main" id="{94081AB5-5E6C-9941-4B24-CE6E8993DEB9}"/>
              </a:ext>
            </a:extLst>
          </p:cNvPr>
          <p:cNvSpPr txBox="1"/>
          <p:nvPr/>
        </p:nvSpPr>
        <p:spPr>
          <a:xfrm>
            <a:off x="2430348" y="6662418"/>
            <a:ext cx="15428679" cy="3208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600" b="1">
                <a:solidFill>
                  <a:srgbClr val="FC7F50"/>
                </a:solidFill>
                <a:latin typeface="字魂65号-时光手札体" panose="00000500000000000000" pitchFamily="2" charset="-122"/>
                <a:ea typeface="字魂65号-时光手札体" panose="00000500000000000000" pitchFamily="2" charset="-122"/>
              </a:defRPr>
            </a:lvl1pPr>
          </a:lstStyle>
          <a:p>
            <a:r>
              <a:rPr lang="en-US" altLang="zh-CN" sz="6500" dirty="0">
                <a:solidFill>
                  <a:srgbClr val="C00000"/>
                </a:solidFill>
                <a:latin typeface="#9Slide04 SFU Fenice UltraObliq" pitchFamily="2" charset="77"/>
              </a:rPr>
              <a:t>KHÔNG</a:t>
            </a:r>
            <a:r>
              <a:rPr lang="vi-VN" altLang="zh-CN" sz="6500" dirty="0">
                <a:solidFill>
                  <a:srgbClr val="C00000"/>
                </a:solidFill>
                <a:latin typeface="#9Slide04 SFU Fenice UltraObliq" pitchFamily="2" charset="77"/>
              </a:rPr>
              <a:t> BIỂU HIỆN LÒNG BIẾT ƠN TỔ TIÊN</a:t>
            </a:r>
            <a:endParaRPr lang="zh-CN" altLang="en-US" sz="6500" dirty="0">
              <a:solidFill>
                <a:srgbClr val="C00000"/>
              </a:solidFill>
              <a:latin typeface="#9Slide04 SFU Fenice UltraObliq" pitchFamily="2" charset="77"/>
            </a:endParaRPr>
          </a:p>
          <a:p>
            <a:endParaRPr lang="zh-CN" altLang="en-US" sz="6500" dirty="0">
              <a:solidFill>
                <a:srgbClr val="C00000"/>
              </a:solidFill>
              <a:latin typeface="#9Slide04 SFU Fenice UltraObliq" pitchFamily="2" charset="77"/>
            </a:endParaRPr>
          </a:p>
          <a:p>
            <a:endParaRPr lang="zh-CN" altLang="en-US" sz="6500" dirty="0">
              <a:solidFill>
                <a:srgbClr val="C00000"/>
              </a:solidFill>
              <a:latin typeface="#9Slide04 SFU Fenice UltraObliq" pitchFamily="2" charset="77"/>
            </a:endParaRPr>
          </a:p>
        </p:txBody>
      </p:sp>
      <p:sp>
        <p:nvSpPr>
          <p:cNvPr id="8" name="文本框 38">
            <a:extLst>
              <a:ext uri="{FF2B5EF4-FFF2-40B4-BE49-F238E27FC236}">
                <a16:creationId xmlns:a16="http://schemas.microsoft.com/office/drawing/2014/main" id="{9941CCAA-5F7B-E240-B39B-B471600C6717}"/>
              </a:ext>
            </a:extLst>
          </p:cNvPr>
          <p:cNvSpPr txBox="1"/>
          <p:nvPr/>
        </p:nvSpPr>
        <p:spPr>
          <a:xfrm>
            <a:off x="3445869" y="3359289"/>
            <a:ext cx="1129151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600" b="1">
                <a:solidFill>
                  <a:srgbClr val="FC7F50"/>
                </a:solidFill>
                <a:latin typeface="字魂65号-时光手札体" panose="00000500000000000000" pitchFamily="2" charset="-122"/>
                <a:ea typeface="字魂65号-时光手札体" panose="00000500000000000000" pitchFamily="2" charset="-122"/>
              </a:defRPr>
            </a:lvl1pPr>
          </a:lstStyle>
          <a:p>
            <a:r>
              <a:rPr lang="en-US" altLang="zh-CN" sz="7500" dirty="0" err="1">
                <a:solidFill>
                  <a:srgbClr val="C00000"/>
                </a:solidFill>
                <a:latin typeface="#9Slide04 SFU Fenice UltraObliq" pitchFamily="2" charset="77"/>
              </a:rPr>
              <a:t>Thời</a:t>
            </a:r>
            <a:r>
              <a:rPr lang="en-US" altLang="zh-CN" sz="7500" dirty="0">
                <a:solidFill>
                  <a:srgbClr val="C00000"/>
                </a:solidFill>
                <a:latin typeface="#9Slide04 SFU Fenice UltraObliq" pitchFamily="2" charset="77"/>
              </a:rPr>
              <a:t> </a:t>
            </a:r>
            <a:r>
              <a:rPr lang="en-US" altLang="zh-CN" sz="7500" dirty="0" err="1">
                <a:solidFill>
                  <a:srgbClr val="C00000"/>
                </a:solidFill>
                <a:latin typeface="#9Slide04 SFU Fenice UltraObliq" pitchFamily="2" charset="77"/>
              </a:rPr>
              <a:t>gian</a:t>
            </a:r>
            <a:r>
              <a:rPr lang="en-US" altLang="zh-CN" sz="7500" dirty="0">
                <a:solidFill>
                  <a:srgbClr val="C00000"/>
                </a:solidFill>
                <a:latin typeface="#9Slide04 SFU Fenice UltraObliq" pitchFamily="2" charset="77"/>
              </a:rPr>
              <a:t> </a:t>
            </a:r>
            <a:r>
              <a:rPr lang="en-US" altLang="zh-CN" sz="7500" dirty="0" err="1">
                <a:solidFill>
                  <a:srgbClr val="C00000"/>
                </a:solidFill>
                <a:latin typeface="#9Slide04 SFU Fenice UltraObliq" pitchFamily="2" charset="77"/>
              </a:rPr>
              <a:t>thảo</a:t>
            </a:r>
            <a:r>
              <a:rPr lang="en-US" altLang="zh-CN" sz="7500" dirty="0">
                <a:solidFill>
                  <a:srgbClr val="C00000"/>
                </a:solidFill>
                <a:latin typeface="#9Slide04 SFU Fenice UltraObliq" pitchFamily="2" charset="77"/>
              </a:rPr>
              <a:t> </a:t>
            </a:r>
            <a:r>
              <a:rPr lang="en-US" altLang="zh-CN" sz="7500" dirty="0" err="1">
                <a:solidFill>
                  <a:srgbClr val="C00000"/>
                </a:solidFill>
                <a:latin typeface="#9Slide04 SFU Fenice UltraObliq" pitchFamily="2" charset="77"/>
              </a:rPr>
              <a:t>luận</a:t>
            </a:r>
            <a:endParaRPr lang="zh-CN" altLang="en-US" sz="7500" dirty="0">
              <a:solidFill>
                <a:srgbClr val="C00000"/>
              </a:solidFill>
              <a:latin typeface="#9Slide04 SFU Fenice UltraObliq" pitchFamily="2" charset="77"/>
            </a:endParaRPr>
          </a:p>
        </p:txBody>
      </p:sp>
      <p:sp>
        <p:nvSpPr>
          <p:cNvPr id="9" name="文本框 38">
            <a:extLst>
              <a:ext uri="{FF2B5EF4-FFF2-40B4-BE49-F238E27FC236}">
                <a16:creationId xmlns:a16="http://schemas.microsoft.com/office/drawing/2014/main" id="{98524D99-8803-D744-BE81-826AB1740A3E}"/>
              </a:ext>
            </a:extLst>
          </p:cNvPr>
          <p:cNvSpPr txBox="1"/>
          <p:nvPr/>
        </p:nvSpPr>
        <p:spPr>
          <a:xfrm>
            <a:off x="3682263" y="3286178"/>
            <a:ext cx="1129151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600" b="1">
                <a:solidFill>
                  <a:srgbClr val="FC7F50"/>
                </a:solidFill>
                <a:latin typeface="字魂65号-时光手札体" panose="00000500000000000000" pitchFamily="2" charset="-122"/>
                <a:ea typeface="字魂65号-时光手札体" panose="00000500000000000000" pitchFamily="2" charset="-122"/>
              </a:defRPr>
            </a:lvl1pPr>
          </a:lstStyle>
          <a:p>
            <a:r>
              <a:rPr lang="en-US" altLang="zh-CN" sz="7500" dirty="0">
                <a:solidFill>
                  <a:srgbClr val="C00000"/>
                </a:solidFill>
                <a:latin typeface="#9Slide04 SFU Fenice UltraObliq" pitchFamily="2" charset="77"/>
              </a:rPr>
              <a:t>Chia </a:t>
            </a:r>
            <a:r>
              <a:rPr lang="en-US" altLang="zh-CN" sz="7500" dirty="0" err="1">
                <a:solidFill>
                  <a:srgbClr val="C00000"/>
                </a:solidFill>
                <a:latin typeface="#9Slide04 SFU Fenice UltraObliq" pitchFamily="2" charset="77"/>
              </a:rPr>
              <a:t>sẻ</a:t>
            </a:r>
            <a:r>
              <a:rPr lang="en-US" altLang="zh-CN" sz="7500" dirty="0">
                <a:solidFill>
                  <a:srgbClr val="C00000"/>
                </a:solidFill>
                <a:latin typeface="#9Slide04 SFU Fenice UltraObliq" pitchFamily="2" charset="77"/>
              </a:rPr>
              <a:t> </a:t>
            </a:r>
            <a:r>
              <a:rPr lang="en-US" altLang="zh-CN" sz="7500" dirty="0" err="1">
                <a:solidFill>
                  <a:srgbClr val="C00000"/>
                </a:solidFill>
                <a:latin typeface="#9Slide04 SFU Fenice UltraObliq" pitchFamily="2" charset="77"/>
              </a:rPr>
              <a:t>kết</a:t>
            </a:r>
            <a:r>
              <a:rPr lang="en-US" altLang="zh-CN" sz="7500" dirty="0">
                <a:solidFill>
                  <a:srgbClr val="C00000"/>
                </a:solidFill>
                <a:latin typeface="#9Slide04 SFU Fenice UltraObliq" pitchFamily="2" charset="77"/>
              </a:rPr>
              <a:t> </a:t>
            </a:r>
            <a:r>
              <a:rPr lang="en-US" altLang="zh-CN" sz="7500" dirty="0" err="1">
                <a:solidFill>
                  <a:srgbClr val="C00000"/>
                </a:solidFill>
                <a:latin typeface="#9Slide04 SFU Fenice UltraObliq" pitchFamily="2" charset="77"/>
              </a:rPr>
              <a:t>quả</a:t>
            </a:r>
            <a:r>
              <a:rPr lang="en-US" altLang="zh-CN" sz="7500" dirty="0">
                <a:solidFill>
                  <a:srgbClr val="C00000"/>
                </a:solidFill>
                <a:latin typeface="#9Slide04 SFU Fenice UltraObliq" pitchFamily="2" charset="77"/>
              </a:rPr>
              <a:t> </a:t>
            </a:r>
            <a:r>
              <a:rPr lang="en-US" altLang="zh-CN" sz="7500" dirty="0" err="1">
                <a:solidFill>
                  <a:srgbClr val="C00000"/>
                </a:solidFill>
                <a:latin typeface="#9Slide04 SFU Fenice UltraObliq" pitchFamily="2" charset="77"/>
              </a:rPr>
              <a:t>thảo</a:t>
            </a:r>
            <a:r>
              <a:rPr lang="en-US" altLang="zh-CN" sz="7500" dirty="0">
                <a:solidFill>
                  <a:srgbClr val="C00000"/>
                </a:solidFill>
                <a:latin typeface="#9Slide04 SFU Fenice UltraObliq" pitchFamily="2" charset="77"/>
              </a:rPr>
              <a:t> </a:t>
            </a:r>
            <a:r>
              <a:rPr lang="en-US" altLang="zh-CN" sz="7500" dirty="0" err="1">
                <a:solidFill>
                  <a:srgbClr val="C00000"/>
                </a:solidFill>
                <a:latin typeface="#9Slide04 SFU Fenice UltraObliq" pitchFamily="2" charset="77"/>
              </a:rPr>
              <a:t>luận</a:t>
            </a:r>
            <a:endParaRPr lang="zh-CN" altLang="en-US" sz="7500" dirty="0">
              <a:solidFill>
                <a:srgbClr val="C00000"/>
              </a:solidFill>
              <a:latin typeface="#9Slide04 SFU Fenice UltraObliq" pitchFamily="2" charset="77"/>
            </a:endParaRPr>
          </a:p>
        </p:txBody>
      </p:sp>
      <p:pic>
        <p:nvPicPr>
          <p:cNvPr id="6" name="Picture 5" descr="A green and blue star shaped object&#10;&#10;Description automatically generated">
            <a:extLst>
              <a:ext uri="{FF2B5EF4-FFF2-40B4-BE49-F238E27FC236}">
                <a16:creationId xmlns:a16="http://schemas.microsoft.com/office/drawing/2014/main" id="{1DE4956D-D5B1-F215-B65E-88F25A0D3D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087" y="2660886"/>
            <a:ext cx="1982478" cy="2643303"/>
          </a:xfrm>
          <a:prstGeom prst="rect">
            <a:avLst/>
          </a:prstGeom>
        </p:spPr>
      </p:pic>
      <p:pic>
        <p:nvPicPr>
          <p:cNvPr id="11" name="Picture 10" descr="A red star shaped object with a green and yellow background&#10;&#10;Description automatically generated">
            <a:extLst>
              <a:ext uri="{FF2B5EF4-FFF2-40B4-BE49-F238E27FC236}">
                <a16:creationId xmlns:a16="http://schemas.microsoft.com/office/drawing/2014/main" id="{BDE3382F-CBDA-F105-2C63-78C230E2CC3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67" y="5386205"/>
            <a:ext cx="1982478" cy="2643303"/>
          </a:xfrm>
          <a:prstGeom prst="rect">
            <a:avLst/>
          </a:prstGeom>
        </p:spPr>
      </p:pic>
      <p:sp>
        <p:nvSpPr>
          <p:cNvPr id="4" name="TextBox 13">
            <a:extLst>
              <a:ext uri="{FF2B5EF4-FFF2-40B4-BE49-F238E27FC236}">
                <a16:creationId xmlns:a16="http://schemas.microsoft.com/office/drawing/2014/main" id="{B96FB82A-FF78-40B9-A049-3C43D4E9FA21}"/>
              </a:ext>
            </a:extLst>
          </p:cNvPr>
          <p:cNvSpPr txBox="1"/>
          <p:nvPr/>
        </p:nvSpPr>
        <p:spPr>
          <a:xfrm>
            <a:off x="1371600" y="-62742"/>
            <a:ext cx="15898782" cy="24123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709"/>
              </a:lnSpc>
            </a:pPr>
            <a:r>
              <a:rPr lang="vi-VN" sz="9900" b="1" dirty="0">
                <a:solidFill>
                  <a:srgbClr val="3F9265"/>
                </a:solidFill>
              </a:rPr>
              <a:t>HOẠT ĐỘNG NHÓM</a:t>
            </a:r>
            <a:endParaRPr lang="en-US" sz="9900" b="1" dirty="0">
              <a:solidFill>
                <a:srgbClr val="3F9265"/>
              </a:solidFill>
            </a:endParaRPr>
          </a:p>
        </p:txBody>
      </p:sp>
      <p:pic>
        <p:nvPicPr>
          <p:cNvPr id="5" name="Tieng-ting-www_tiengdong_com">
            <a:hlinkClick r:id="" action="ppaction://media"/>
            <a:extLst>
              <a:ext uri="{FF2B5EF4-FFF2-40B4-BE49-F238E27FC236}">
                <a16:creationId xmlns:a16="http://schemas.microsoft.com/office/drawing/2014/main" id="{26DAB741-A038-8C91-3BA8-13D782DD05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8437075" y="9870989"/>
            <a:ext cx="487363" cy="487363"/>
          </a:xfrm>
          <a:prstGeom prst="rect">
            <a:avLst/>
          </a:prstGeom>
        </p:spPr>
      </p:pic>
      <p:pic>
        <p:nvPicPr>
          <p:cNvPr id="10" name="Tieng-bip-ngan-www_tiengdong_com">
            <a:hlinkClick r:id="" action="ppaction://media"/>
            <a:extLst>
              <a:ext uri="{FF2B5EF4-FFF2-40B4-BE49-F238E27FC236}">
                <a16:creationId xmlns:a16="http://schemas.microsoft.com/office/drawing/2014/main" id="{9DB72139-4212-CEAF-A3EA-E27C1266C09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8437074" y="9269326"/>
            <a:ext cx="487363" cy="487363"/>
          </a:xfrm>
          <a:prstGeom prst="rect">
            <a:avLst/>
          </a:prstGeom>
        </p:spPr>
      </p:pic>
      <p:grpSp>
        <p:nvGrpSpPr>
          <p:cNvPr id="12" name="Group 2">
            <a:extLst>
              <a:ext uri="{FF2B5EF4-FFF2-40B4-BE49-F238E27FC236}">
                <a16:creationId xmlns:a16="http://schemas.microsoft.com/office/drawing/2014/main" id="{10D67E2D-806B-11BB-C2AB-7EBEB9E61C94}"/>
              </a:ext>
            </a:extLst>
          </p:cNvPr>
          <p:cNvGrpSpPr/>
          <p:nvPr/>
        </p:nvGrpSpPr>
        <p:grpSpPr>
          <a:xfrm>
            <a:off x="11462" y="6963628"/>
            <a:ext cx="18288000" cy="6618262"/>
            <a:chOff x="0" y="0"/>
            <a:chExt cx="24384000" cy="8824349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3BE91871-927D-41F6-A412-6F783C5AD933}"/>
                </a:ext>
              </a:extLst>
            </p:cNvPr>
            <p:cNvSpPr/>
            <p:nvPr/>
          </p:nvSpPr>
          <p:spPr>
            <a:xfrm>
              <a:off x="0" y="0"/>
              <a:ext cx="24384000" cy="7312136"/>
            </a:xfrm>
            <a:custGeom>
              <a:avLst/>
              <a:gdLst/>
              <a:ahLst/>
              <a:cxnLst/>
              <a:rect l="l" t="t" r="r" b="b"/>
              <a:pathLst>
                <a:path w="24384000" h="7312136">
                  <a:moveTo>
                    <a:pt x="0" y="0"/>
                  </a:moveTo>
                  <a:lnTo>
                    <a:pt x="24384000" y="0"/>
                  </a:lnTo>
                  <a:lnTo>
                    <a:pt x="24384000" y="7312136"/>
                  </a:lnTo>
                  <a:lnTo>
                    <a:pt x="0" y="7312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b="-6491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596F8070-AAE4-FB2A-7672-682F8A61A9DB}"/>
                </a:ext>
              </a:extLst>
            </p:cNvPr>
            <p:cNvSpPr/>
            <p:nvPr/>
          </p:nvSpPr>
          <p:spPr>
            <a:xfrm>
              <a:off x="0" y="688560"/>
              <a:ext cx="24384000" cy="8135789"/>
            </a:xfrm>
            <a:custGeom>
              <a:avLst/>
              <a:gdLst/>
              <a:ahLst/>
              <a:cxnLst/>
              <a:rect l="l" t="t" r="r" b="b"/>
              <a:pathLst>
                <a:path w="24384000" h="8135789">
                  <a:moveTo>
                    <a:pt x="0" y="0"/>
                  </a:moveTo>
                  <a:lnTo>
                    <a:pt x="24384000" y="0"/>
                  </a:lnTo>
                  <a:lnTo>
                    <a:pt x="24384000" y="8135789"/>
                  </a:lnTo>
                  <a:lnTo>
                    <a:pt x="0" y="8135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b="-4822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" name="Freeform 21">
            <a:extLst>
              <a:ext uri="{FF2B5EF4-FFF2-40B4-BE49-F238E27FC236}">
                <a16:creationId xmlns:a16="http://schemas.microsoft.com/office/drawing/2014/main" id="{AC8C878B-D74B-DFCA-1235-276F7286CD3B}"/>
              </a:ext>
            </a:extLst>
          </p:cNvPr>
          <p:cNvSpPr/>
          <p:nvPr/>
        </p:nvSpPr>
        <p:spPr>
          <a:xfrm rot="633697">
            <a:off x="654828" y="9394192"/>
            <a:ext cx="1185575" cy="1065778"/>
          </a:xfrm>
          <a:custGeom>
            <a:avLst/>
            <a:gdLst/>
            <a:ahLst/>
            <a:cxnLst/>
            <a:rect l="l" t="t" r="r" b="b"/>
            <a:pathLst>
              <a:path w="1185575" h="1065778">
                <a:moveTo>
                  <a:pt x="0" y="0"/>
                </a:moveTo>
                <a:lnTo>
                  <a:pt x="1185576" y="0"/>
                </a:lnTo>
                <a:lnTo>
                  <a:pt x="1185576" y="1065778"/>
                </a:lnTo>
                <a:lnTo>
                  <a:pt x="0" y="106577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19">
            <a:extLst>
              <a:ext uri="{FF2B5EF4-FFF2-40B4-BE49-F238E27FC236}">
                <a16:creationId xmlns:a16="http://schemas.microsoft.com/office/drawing/2014/main" id="{60E7A66E-8DC3-B2DB-1B21-D8B3323E3B38}"/>
              </a:ext>
            </a:extLst>
          </p:cNvPr>
          <p:cNvSpPr/>
          <p:nvPr/>
        </p:nvSpPr>
        <p:spPr>
          <a:xfrm rot="-541456">
            <a:off x="2695884" y="8015446"/>
            <a:ext cx="1794263" cy="1953306"/>
          </a:xfrm>
          <a:custGeom>
            <a:avLst/>
            <a:gdLst/>
            <a:ahLst/>
            <a:cxnLst/>
            <a:rect l="l" t="t" r="r" b="b"/>
            <a:pathLst>
              <a:path w="1181392" h="1174948">
                <a:moveTo>
                  <a:pt x="0" y="0"/>
                </a:moveTo>
                <a:lnTo>
                  <a:pt x="1181392" y="0"/>
                </a:lnTo>
                <a:lnTo>
                  <a:pt x="1181392" y="1174948"/>
                </a:lnTo>
                <a:lnTo>
                  <a:pt x="0" y="117494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1E9E1BEF-AAD2-3FA3-A90B-510E7AC70F6F}"/>
              </a:ext>
            </a:extLst>
          </p:cNvPr>
          <p:cNvSpPr/>
          <p:nvPr/>
        </p:nvSpPr>
        <p:spPr>
          <a:xfrm rot="633697">
            <a:off x="12224095" y="8288259"/>
            <a:ext cx="1942648" cy="1733699"/>
          </a:xfrm>
          <a:custGeom>
            <a:avLst/>
            <a:gdLst/>
            <a:ahLst/>
            <a:cxnLst/>
            <a:rect l="l" t="t" r="r" b="b"/>
            <a:pathLst>
              <a:path w="1305605" h="1173680">
                <a:moveTo>
                  <a:pt x="0" y="0"/>
                </a:moveTo>
                <a:lnTo>
                  <a:pt x="1305605" y="0"/>
                </a:lnTo>
                <a:lnTo>
                  <a:pt x="1305605" y="1173679"/>
                </a:lnTo>
                <a:lnTo>
                  <a:pt x="0" y="117367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Freeform 21">
            <a:extLst>
              <a:ext uri="{FF2B5EF4-FFF2-40B4-BE49-F238E27FC236}">
                <a16:creationId xmlns:a16="http://schemas.microsoft.com/office/drawing/2014/main" id="{2DEF0956-76FA-CFC4-C63F-6209C85A3407}"/>
              </a:ext>
            </a:extLst>
          </p:cNvPr>
          <p:cNvSpPr/>
          <p:nvPr/>
        </p:nvSpPr>
        <p:spPr>
          <a:xfrm rot="633697">
            <a:off x="8407086" y="9581781"/>
            <a:ext cx="1185575" cy="1065778"/>
          </a:xfrm>
          <a:custGeom>
            <a:avLst/>
            <a:gdLst/>
            <a:ahLst/>
            <a:cxnLst/>
            <a:rect l="l" t="t" r="r" b="b"/>
            <a:pathLst>
              <a:path w="1185575" h="1065778">
                <a:moveTo>
                  <a:pt x="0" y="0"/>
                </a:moveTo>
                <a:lnTo>
                  <a:pt x="1185576" y="0"/>
                </a:lnTo>
                <a:lnTo>
                  <a:pt x="1185576" y="1065778"/>
                </a:lnTo>
                <a:lnTo>
                  <a:pt x="0" y="106577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1">
            <a:extLst>
              <a:ext uri="{FF2B5EF4-FFF2-40B4-BE49-F238E27FC236}">
                <a16:creationId xmlns:a16="http://schemas.microsoft.com/office/drawing/2014/main" id="{F0ACC31B-FD89-B8C4-5BFE-2C27907D307D}"/>
              </a:ext>
            </a:extLst>
          </p:cNvPr>
          <p:cNvSpPr/>
          <p:nvPr/>
        </p:nvSpPr>
        <p:spPr>
          <a:xfrm rot="633697">
            <a:off x="16585820" y="9032898"/>
            <a:ext cx="1185575" cy="1065778"/>
          </a:xfrm>
          <a:custGeom>
            <a:avLst/>
            <a:gdLst/>
            <a:ahLst/>
            <a:cxnLst/>
            <a:rect l="l" t="t" r="r" b="b"/>
            <a:pathLst>
              <a:path w="1185575" h="1065778">
                <a:moveTo>
                  <a:pt x="0" y="0"/>
                </a:moveTo>
                <a:lnTo>
                  <a:pt x="1185576" y="0"/>
                </a:lnTo>
                <a:lnTo>
                  <a:pt x="1185576" y="1065778"/>
                </a:lnTo>
                <a:lnTo>
                  <a:pt x="0" y="106577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8" name="Tieng-ting-www_tiengdong_com">
            <a:hlinkClick r:id="" action="ppaction://media"/>
            <a:extLst>
              <a:ext uri="{FF2B5EF4-FFF2-40B4-BE49-F238E27FC236}">
                <a16:creationId xmlns:a16="http://schemas.microsoft.com/office/drawing/2014/main" id="{1C81C8C6-7055-52FD-F325-1A2BEF461D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8466170" y="8445909"/>
            <a:ext cx="487363" cy="487363"/>
          </a:xfrm>
          <a:prstGeom prst="rect">
            <a:avLst/>
          </a:prstGeom>
        </p:spPr>
      </p:pic>
      <p:pic>
        <p:nvPicPr>
          <p:cNvPr id="29" name="Tieng-ting-www_tiengdong_com">
            <a:hlinkClick r:id="" action="ppaction://media"/>
            <a:extLst>
              <a:ext uri="{FF2B5EF4-FFF2-40B4-BE49-F238E27FC236}">
                <a16:creationId xmlns:a16="http://schemas.microsoft.com/office/drawing/2014/main" id="{A2D539D5-7303-10FE-85D6-0AAED082A3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8662924" y="773336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02945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8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62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xit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animEffect transition="out" filter="wipe(down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2808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2808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37" grpId="0"/>
      <p:bldP spid="2" grpId="0"/>
      <p:bldP spid="2" grpId="1"/>
      <p:bldP spid="3" grpId="0"/>
      <p:bldP spid="3" grpId="1"/>
      <p:bldP spid="8" grpId="0"/>
      <p:bldP spid="8" grpId="1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-1902642" y="6709064"/>
            <a:ext cx="5634084" cy="4466292"/>
          </a:xfrm>
          <a:custGeom>
            <a:avLst/>
            <a:gdLst/>
            <a:ahLst/>
            <a:cxnLst/>
            <a:rect l="l" t="t" r="r" b="b"/>
            <a:pathLst>
              <a:path w="5634084" h="4466292">
                <a:moveTo>
                  <a:pt x="0" y="0"/>
                </a:moveTo>
                <a:lnTo>
                  <a:pt x="5634084" y="0"/>
                </a:lnTo>
                <a:lnTo>
                  <a:pt x="5634084" y="4466292"/>
                </a:lnTo>
                <a:lnTo>
                  <a:pt x="0" y="446629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228600" y="367852"/>
            <a:ext cx="18169919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vi-VN" sz="4000" dirty="0">
                <a:solidFill>
                  <a:srgbClr val="3F9265"/>
                </a:solidFill>
              </a:rPr>
              <a:t>Bài 1: Những việc làm nào dưới đây biểu hiện lòng biết ơn tổ tiên:</a:t>
            </a:r>
            <a:endParaRPr lang="en-US" sz="4000" dirty="0">
              <a:solidFill>
                <a:srgbClr val="3F9265"/>
              </a:solidFill>
            </a:endParaRPr>
          </a:p>
        </p:txBody>
      </p:sp>
      <p:sp>
        <p:nvSpPr>
          <p:cNvPr id="37" name="Freeform 37"/>
          <p:cNvSpPr/>
          <p:nvPr/>
        </p:nvSpPr>
        <p:spPr>
          <a:xfrm flipH="1" flipV="1">
            <a:off x="15240935" y="-6707"/>
            <a:ext cx="4605384" cy="3650814"/>
          </a:xfrm>
          <a:custGeom>
            <a:avLst/>
            <a:gdLst/>
            <a:ahLst/>
            <a:cxnLst/>
            <a:rect l="l" t="t" r="r" b="b"/>
            <a:pathLst>
              <a:path w="4605384" h="3650814">
                <a:moveTo>
                  <a:pt x="4605384" y="3650814"/>
                </a:moveTo>
                <a:lnTo>
                  <a:pt x="0" y="3650814"/>
                </a:lnTo>
                <a:lnTo>
                  <a:pt x="0" y="0"/>
                </a:lnTo>
                <a:lnTo>
                  <a:pt x="4605384" y="0"/>
                </a:lnTo>
                <a:lnTo>
                  <a:pt x="4605384" y="3650814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3" name="Rectangle 3">
            <a:extLst>
              <a:ext uri="{FF2B5EF4-FFF2-40B4-BE49-F238E27FC236}">
                <a16:creationId xmlns:a16="http://schemas.microsoft.com/office/drawing/2014/main" id="{A8A65CB8-00BD-6774-D3B2-84094BAFADDB}"/>
              </a:ext>
            </a:extLst>
          </p:cNvPr>
          <p:cNvSpPr txBox="1">
            <a:spLocks noChangeArrowheads="1"/>
          </p:cNvSpPr>
          <p:nvPr/>
        </p:nvSpPr>
        <p:spPr>
          <a:xfrm>
            <a:off x="2075027" y="1008518"/>
            <a:ext cx="15468600" cy="233925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Tx/>
              <a:buNone/>
            </a:pP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en-US" altLang="en-US" sz="50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Cố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gắng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rèn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trở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ích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quê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19DC6042-166E-5AAD-B7CC-88EE9C634E09}"/>
              </a:ext>
            </a:extLst>
          </p:cNvPr>
          <p:cNvSpPr txBox="1">
            <a:spLocks noChangeArrowheads="1"/>
          </p:cNvSpPr>
          <p:nvPr/>
        </p:nvSpPr>
        <p:spPr>
          <a:xfrm>
            <a:off x="2075027" y="1008518"/>
            <a:ext cx="15468600" cy="242963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Tx/>
              <a:buNone/>
            </a:pP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Cố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gắng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rèn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trở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ích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quê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Picture 1" descr="A green and blue star shaped object&#10;&#10;Description automatically generated">
            <a:extLst>
              <a:ext uri="{FF2B5EF4-FFF2-40B4-BE49-F238E27FC236}">
                <a16:creationId xmlns:a16="http://schemas.microsoft.com/office/drawing/2014/main" id="{99FE540F-8313-AF3C-BA3E-5054E1303FA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035" y="1116804"/>
            <a:ext cx="1173135" cy="1564180"/>
          </a:xfrm>
          <a:prstGeom prst="rect">
            <a:avLst/>
          </a:prstGeom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B68C0683-AE3B-2B70-9409-46C8605B8746}"/>
              </a:ext>
            </a:extLst>
          </p:cNvPr>
          <p:cNvSpPr txBox="1">
            <a:spLocks noChangeArrowheads="1"/>
          </p:cNvSpPr>
          <p:nvPr/>
        </p:nvSpPr>
        <p:spPr>
          <a:xfrm>
            <a:off x="1905000" y="3347771"/>
            <a:ext cx="16916400" cy="232250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Tx/>
              <a:buNone/>
            </a:pPr>
            <a:r>
              <a:rPr lang="en-US" altLang="en-US" sz="50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coi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kỷ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họ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EF93559D-E64D-3DFF-0C18-E840196F46A4}"/>
              </a:ext>
            </a:extLst>
          </p:cNvPr>
          <p:cNvSpPr txBox="1">
            <a:spLocks noChangeArrowheads="1"/>
          </p:cNvSpPr>
          <p:nvPr/>
        </p:nvSpPr>
        <p:spPr>
          <a:xfrm>
            <a:off x="2075027" y="4682898"/>
            <a:ext cx="16916400" cy="157249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Tx/>
              <a:buNone/>
            </a:pP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Giữ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gìn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nề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nếp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D0F68AD1-66D7-41B3-46AE-AAD7C11858F6}"/>
              </a:ext>
            </a:extLst>
          </p:cNvPr>
          <p:cNvSpPr txBox="1">
            <a:spLocks noChangeArrowheads="1"/>
          </p:cNvSpPr>
          <p:nvPr/>
        </p:nvSpPr>
        <p:spPr>
          <a:xfrm>
            <a:off x="2075027" y="6177245"/>
            <a:ext cx="16916400" cy="190686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Tx/>
              <a:buNone/>
            </a:pP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Thăm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mộ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tiên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ông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bà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6A66EA69-F50C-1179-60D5-6D9323A12220}"/>
              </a:ext>
            </a:extLst>
          </p:cNvPr>
          <p:cNvSpPr txBox="1">
            <a:spLocks noChangeArrowheads="1"/>
          </p:cNvSpPr>
          <p:nvPr/>
        </p:nvSpPr>
        <p:spPr>
          <a:xfrm>
            <a:off x="1905000" y="7525245"/>
            <a:ext cx="15773400" cy="150722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Tx/>
              <a:buNone/>
            </a:pP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đ)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Dù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ở xa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nhưng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dịp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giỗ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Tết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quên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thăm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họ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altLang="en-US" sz="5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3" name="Picture 12" descr="A red star shaped object with a green and yellow background&#10;&#10;Description automatically generated">
            <a:extLst>
              <a:ext uri="{FF2B5EF4-FFF2-40B4-BE49-F238E27FC236}">
                <a16:creationId xmlns:a16="http://schemas.microsoft.com/office/drawing/2014/main" id="{5E99C0E3-9F0F-0F5A-1F0D-F4642A4B049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31" y="3049821"/>
            <a:ext cx="1094401" cy="1459201"/>
          </a:xfrm>
          <a:prstGeom prst="rect">
            <a:avLst/>
          </a:prstGeom>
        </p:spPr>
      </p:pic>
      <p:pic>
        <p:nvPicPr>
          <p:cNvPr id="14" name="Picture 13" descr="A green and blue star shaped object&#10;&#10;Description automatically generated">
            <a:extLst>
              <a:ext uri="{FF2B5EF4-FFF2-40B4-BE49-F238E27FC236}">
                <a16:creationId xmlns:a16="http://schemas.microsoft.com/office/drawing/2014/main" id="{F2BDF73C-DFB7-C6E9-FD0D-C11FA1C227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62" y="7928534"/>
            <a:ext cx="1173135" cy="1564180"/>
          </a:xfrm>
          <a:prstGeom prst="rect">
            <a:avLst/>
          </a:prstGeom>
        </p:spPr>
      </p:pic>
      <p:pic>
        <p:nvPicPr>
          <p:cNvPr id="15" name="Picture 14" descr="A green and blue star shaped object&#10;&#10;Description automatically generated">
            <a:extLst>
              <a:ext uri="{FF2B5EF4-FFF2-40B4-BE49-F238E27FC236}">
                <a16:creationId xmlns:a16="http://schemas.microsoft.com/office/drawing/2014/main" id="{43FFE3F8-A80E-CD86-4E15-0E89E796CA8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62" y="6314510"/>
            <a:ext cx="1173135" cy="1564180"/>
          </a:xfrm>
          <a:prstGeom prst="rect">
            <a:avLst/>
          </a:prstGeom>
        </p:spPr>
      </p:pic>
      <p:pic>
        <p:nvPicPr>
          <p:cNvPr id="16" name="Picture 15" descr="A green and blue star shaped object&#10;&#10;Description automatically generated">
            <a:extLst>
              <a:ext uri="{FF2B5EF4-FFF2-40B4-BE49-F238E27FC236}">
                <a16:creationId xmlns:a16="http://schemas.microsoft.com/office/drawing/2014/main" id="{FD9F0608-5F2A-24F3-CB1F-C30C6AA68B7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31" y="4678793"/>
            <a:ext cx="1173135" cy="1564180"/>
          </a:xfrm>
          <a:prstGeom prst="rect">
            <a:avLst/>
          </a:prstGeom>
        </p:spPr>
      </p:pic>
      <p:pic>
        <p:nvPicPr>
          <p:cNvPr id="3" name="Tieng-ting-www_tiengdong_com">
            <a:hlinkClick r:id="" action="ppaction://media"/>
            <a:extLst>
              <a:ext uri="{FF2B5EF4-FFF2-40B4-BE49-F238E27FC236}">
                <a16:creationId xmlns:a16="http://schemas.microsoft.com/office/drawing/2014/main" id="{F83652CF-6D4A-3AFE-E4E5-C356BBA7D7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8977056" y="9914834"/>
            <a:ext cx="487363" cy="487363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80F3D8F5-C484-E725-96FB-8A3F2948AFF5}"/>
              </a:ext>
            </a:extLst>
          </p:cNvPr>
          <p:cNvSpPr txBox="1">
            <a:spLocks noChangeArrowheads="1"/>
          </p:cNvSpPr>
          <p:nvPr/>
        </p:nvSpPr>
        <p:spPr>
          <a:xfrm>
            <a:off x="1904999" y="3353757"/>
            <a:ext cx="16916400" cy="232250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Tx/>
              <a:buNone/>
            </a:pPr>
            <a:r>
              <a:rPr lang="en-US" altLang="en-US" sz="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b) </a:t>
            </a:r>
            <a:r>
              <a:rPr lang="en-US" altLang="en-US" sz="5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altLang="en-US" sz="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coi</a:t>
            </a:r>
            <a:r>
              <a:rPr lang="en-US" altLang="en-US" sz="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altLang="en-US" sz="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kỷ</a:t>
            </a:r>
            <a:r>
              <a:rPr lang="en-US" altLang="en-US" sz="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altLang="en-US" sz="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altLang="en-US" sz="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altLang="en-US" sz="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5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altLang="en-US" sz="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</a:t>
            </a:r>
            <a:r>
              <a:rPr lang="en-US" altLang="en-US" sz="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Tieng-bip-ngan-www_tiengdong_com">
            <a:hlinkClick r:id="" action="ppaction://media"/>
            <a:extLst>
              <a:ext uri="{FF2B5EF4-FFF2-40B4-BE49-F238E27FC236}">
                <a16:creationId xmlns:a16="http://schemas.microsoft.com/office/drawing/2014/main" id="{0EC5FF5C-D837-840B-C72D-5154AECA74A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8747745" y="9862510"/>
            <a:ext cx="487363" cy="487363"/>
          </a:xfrm>
          <a:prstGeom prst="rect">
            <a:avLst/>
          </a:prstGeom>
        </p:spPr>
      </p:pic>
      <p:pic>
        <p:nvPicPr>
          <p:cNvPr id="17" name="Tieng-ting-www_tiengdong_com">
            <a:hlinkClick r:id="" action="ppaction://media"/>
            <a:extLst>
              <a:ext uri="{FF2B5EF4-FFF2-40B4-BE49-F238E27FC236}">
                <a16:creationId xmlns:a16="http://schemas.microsoft.com/office/drawing/2014/main" id="{58A04C66-257C-E7CA-1ADA-D3AE481A0E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8577718" y="9799637"/>
            <a:ext cx="487363" cy="487363"/>
          </a:xfrm>
          <a:prstGeom prst="rect">
            <a:avLst/>
          </a:prstGeom>
        </p:spPr>
      </p:pic>
      <p:sp>
        <p:nvSpPr>
          <p:cNvPr id="18" name="Rectangle 3">
            <a:extLst>
              <a:ext uri="{FF2B5EF4-FFF2-40B4-BE49-F238E27FC236}">
                <a16:creationId xmlns:a16="http://schemas.microsoft.com/office/drawing/2014/main" id="{A33DC0F8-CA08-0D6F-5F90-F380BA6DBEE7}"/>
              </a:ext>
            </a:extLst>
          </p:cNvPr>
          <p:cNvSpPr txBox="1">
            <a:spLocks noChangeArrowheads="1"/>
          </p:cNvSpPr>
          <p:nvPr/>
        </p:nvSpPr>
        <p:spPr>
          <a:xfrm>
            <a:off x="2075026" y="4679929"/>
            <a:ext cx="16916400" cy="157249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Tx/>
              <a:buNone/>
            </a:pP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gìn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nề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nếp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9" name="Tieng-ting-www_tiengdong_com">
            <a:hlinkClick r:id="" action="ppaction://media"/>
            <a:extLst>
              <a:ext uri="{FF2B5EF4-FFF2-40B4-BE49-F238E27FC236}">
                <a16:creationId xmlns:a16="http://schemas.microsoft.com/office/drawing/2014/main" id="{792F55C5-79E2-D7F8-86E8-6F3F9F89EE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8962768" y="9671152"/>
            <a:ext cx="487363" cy="487363"/>
          </a:xfrm>
          <a:prstGeom prst="rect">
            <a:avLst/>
          </a:prstGeom>
        </p:spPr>
      </p:pic>
      <p:sp>
        <p:nvSpPr>
          <p:cNvPr id="20" name="Rectangle 3">
            <a:extLst>
              <a:ext uri="{FF2B5EF4-FFF2-40B4-BE49-F238E27FC236}">
                <a16:creationId xmlns:a16="http://schemas.microsoft.com/office/drawing/2014/main" id="{797C3682-72FD-4D2C-C3AB-35D94A8A7ED2}"/>
              </a:ext>
            </a:extLst>
          </p:cNvPr>
          <p:cNvSpPr txBox="1">
            <a:spLocks noChangeArrowheads="1"/>
          </p:cNvSpPr>
          <p:nvPr/>
        </p:nvSpPr>
        <p:spPr>
          <a:xfrm>
            <a:off x="2075026" y="6177245"/>
            <a:ext cx="16916400" cy="190686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Tx/>
              <a:buNone/>
            </a:pP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Thăm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tiên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ông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1" name="Tieng-ting-www_tiengdong_com">
            <a:hlinkClick r:id="" action="ppaction://media"/>
            <a:extLst>
              <a:ext uri="{FF2B5EF4-FFF2-40B4-BE49-F238E27FC236}">
                <a16:creationId xmlns:a16="http://schemas.microsoft.com/office/drawing/2014/main" id="{E0971B37-0C98-60E1-9B7B-B63B8EF444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8821399" y="9298986"/>
            <a:ext cx="487363" cy="487363"/>
          </a:xfrm>
          <a:prstGeom prst="rect">
            <a:avLst/>
          </a:prstGeom>
        </p:spPr>
      </p:pic>
      <p:sp>
        <p:nvSpPr>
          <p:cNvPr id="22" name="Rectangle 3">
            <a:extLst>
              <a:ext uri="{FF2B5EF4-FFF2-40B4-BE49-F238E27FC236}">
                <a16:creationId xmlns:a16="http://schemas.microsoft.com/office/drawing/2014/main" id="{2D2C8CC3-2D4E-C59E-046B-EC016647B8BA}"/>
              </a:ext>
            </a:extLst>
          </p:cNvPr>
          <p:cNvSpPr txBox="1">
            <a:spLocks noChangeArrowheads="1"/>
          </p:cNvSpPr>
          <p:nvPr/>
        </p:nvSpPr>
        <p:spPr>
          <a:xfrm>
            <a:off x="1904999" y="7525245"/>
            <a:ext cx="15773400" cy="150722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Tx/>
              <a:buNone/>
            </a:pP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đ)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xa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nhưng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dịp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giỗ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Tết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quên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thăm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altLang="en-US" sz="5000" dirty="0">
                <a:solidFill>
                  <a:srgbClr val="0082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70361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8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80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80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280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62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6" grpId="0"/>
      <p:bldP spid="8" grpId="0" build="p"/>
      <p:bldP spid="10" grpId="0" build="p"/>
      <p:bldP spid="11" grpId="0" build="p"/>
      <p:bldP spid="12" grpId="0" build="p"/>
      <p:bldP spid="7" grpId="0" build="p"/>
      <p:bldP spid="18" grpId="0" build="p"/>
      <p:bldP spid="20" grpId="0" build="p"/>
      <p:bldP spid="22" grpId="0" build="p"/>
      <p:bldP spid="22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360" y="4854423"/>
            <a:ext cx="18288000" cy="6618262"/>
            <a:chOff x="0" y="0"/>
            <a:chExt cx="24384000" cy="88243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7312136"/>
            </a:xfrm>
            <a:custGeom>
              <a:avLst/>
              <a:gdLst/>
              <a:ahLst/>
              <a:cxnLst/>
              <a:rect l="l" t="t" r="r" b="b"/>
              <a:pathLst>
                <a:path w="24384000" h="7312136">
                  <a:moveTo>
                    <a:pt x="0" y="0"/>
                  </a:moveTo>
                  <a:lnTo>
                    <a:pt x="24384000" y="0"/>
                  </a:lnTo>
                  <a:lnTo>
                    <a:pt x="24384000" y="7312136"/>
                  </a:lnTo>
                  <a:lnTo>
                    <a:pt x="0" y="7312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6491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688560"/>
              <a:ext cx="24384000" cy="8135789"/>
            </a:xfrm>
            <a:custGeom>
              <a:avLst/>
              <a:gdLst/>
              <a:ahLst/>
              <a:cxnLst/>
              <a:rect l="l" t="t" r="r" b="b"/>
              <a:pathLst>
                <a:path w="24384000" h="8135789">
                  <a:moveTo>
                    <a:pt x="0" y="0"/>
                  </a:moveTo>
                  <a:lnTo>
                    <a:pt x="24384000" y="0"/>
                  </a:lnTo>
                  <a:lnTo>
                    <a:pt x="24384000" y="8135789"/>
                  </a:lnTo>
                  <a:lnTo>
                    <a:pt x="0" y="8135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4822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23496" y="6438083"/>
            <a:ext cx="2304392" cy="2820217"/>
            <a:chOff x="0" y="0"/>
            <a:chExt cx="3072522" cy="3760289"/>
          </a:xfrm>
        </p:grpSpPr>
        <p:sp>
          <p:nvSpPr>
            <p:cNvPr id="6" name="Freeform 6"/>
            <p:cNvSpPr/>
            <p:nvPr/>
          </p:nvSpPr>
          <p:spPr>
            <a:xfrm rot="7390628">
              <a:off x="1212435" y="-28743"/>
              <a:ext cx="1167864" cy="2285855"/>
            </a:xfrm>
            <a:custGeom>
              <a:avLst/>
              <a:gdLst/>
              <a:ahLst/>
              <a:cxnLst/>
              <a:rect l="l" t="t" r="r" b="b"/>
              <a:pathLst>
                <a:path w="1167864" h="2285855">
                  <a:moveTo>
                    <a:pt x="0" y="0"/>
                  </a:moveTo>
                  <a:lnTo>
                    <a:pt x="1167864" y="0"/>
                  </a:lnTo>
                  <a:lnTo>
                    <a:pt x="1167864" y="2285855"/>
                  </a:lnTo>
                  <a:lnTo>
                    <a:pt x="0" y="2285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943207" flipH="1">
              <a:off x="653894" y="1415579"/>
              <a:ext cx="1167864" cy="2285855"/>
            </a:xfrm>
            <a:custGeom>
              <a:avLst/>
              <a:gdLst/>
              <a:ahLst/>
              <a:cxnLst/>
              <a:rect l="l" t="t" r="r" b="b"/>
              <a:pathLst>
                <a:path w="1167864" h="2285855">
                  <a:moveTo>
                    <a:pt x="1167864" y="0"/>
                  </a:moveTo>
                  <a:lnTo>
                    <a:pt x="0" y="0"/>
                  </a:lnTo>
                  <a:lnTo>
                    <a:pt x="0" y="2285855"/>
                  </a:lnTo>
                  <a:lnTo>
                    <a:pt x="1167864" y="2285855"/>
                  </a:lnTo>
                  <a:lnTo>
                    <a:pt x="1167864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/>
          <p:cNvSpPr/>
          <p:nvPr/>
        </p:nvSpPr>
        <p:spPr>
          <a:xfrm rot="-1091841">
            <a:off x="335706" y="4727279"/>
            <a:ext cx="1385989" cy="1245941"/>
          </a:xfrm>
          <a:custGeom>
            <a:avLst/>
            <a:gdLst/>
            <a:ahLst/>
            <a:cxnLst/>
            <a:rect l="l" t="t" r="r" b="b"/>
            <a:pathLst>
              <a:path w="1385989" h="1245941">
                <a:moveTo>
                  <a:pt x="0" y="0"/>
                </a:moveTo>
                <a:lnTo>
                  <a:pt x="1385988" y="0"/>
                </a:lnTo>
                <a:lnTo>
                  <a:pt x="1385988" y="1245940"/>
                </a:lnTo>
                <a:lnTo>
                  <a:pt x="0" y="12459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251211">
            <a:off x="461840" y="2677393"/>
            <a:ext cx="1133720" cy="1232229"/>
          </a:xfrm>
          <a:custGeom>
            <a:avLst/>
            <a:gdLst/>
            <a:ahLst/>
            <a:cxnLst/>
            <a:rect l="l" t="t" r="r" b="b"/>
            <a:pathLst>
              <a:path w="1133720" h="1232229">
                <a:moveTo>
                  <a:pt x="0" y="0"/>
                </a:moveTo>
                <a:lnTo>
                  <a:pt x="1133720" y="0"/>
                </a:lnTo>
                <a:lnTo>
                  <a:pt x="1133720" y="1232230"/>
                </a:lnTo>
                <a:lnTo>
                  <a:pt x="0" y="123223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541456">
            <a:off x="268354" y="128961"/>
            <a:ext cx="1784404" cy="1774671"/>
          </a:xfrm>
          <a:custGeom>
            <a:avLst/>
            <a:gdLst/>
            <a:ahLst/>
            <a:cxnLst/>
            <a:rect l="l" t="t" r="r" b="b"/>
            <a:pathLst>
              <a:path w="1784404" h="1774671">
                <a:moveTo>
                  <a:pt x="0" y="0"/>
                </a:moveTo>
                <a:lnTo>
                  <a:pt x="1784404" y="0"/>
                </a:lnTo>
                <a:lnTo>
                  <a:pt x="1784404" y="1774671"/>
                </a:lnTo>
                <a:lnTo>
                  <a:pt x="0" y="177467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-1091841">
            <a:off x="16733762" y="3110820"/>
            <a:ext cx="1385989" cy="1245941"/>
          </a:xfrm>
          <a:custGeom>
            <a:avLst/>
            <a:gdLst/>
            <a:ahLst/>
            <a:cxnLst/>
            <a:rect l="l" t="t" r="r" b="b"/>
            <a:pathLst>
              <a:path w="1385989" h="1245941">
                <a:moveTo>
                  <a:pt x="0" y="0"/>
                </a:moveTo>
                <a:lnTo>
                  <a:pt x="1385989" y="0"/>
                </a:lnTo>
                <a:lnTo>
                  <a:pt x="1385989" y="1245941"/>
                </a:lnTo>
                <a:lnTo>
                  <a:pt x="0" y="12459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251211">
            <a:off x="16692440" y="5389991"/>
            <a:ext cx="1133720" cy="1232229"/>
          </a:xfrm>
          <a:custGeom>
            <a:avLst/>
            <a:gdLst/>
            <a:ahLst/>
            <a:cxnLst/>
            <a:rect l="l" t="t" r="r" b="b"/>
            <a:pathLst>
              <a:path w="1133720" h="1232229">
                <a:moveTo>
                  <a:pt x="0" y="0"/>
                </a:moveTo>
                <a:lnTo>
                  <a:pt x="1133720" y="0"/>
                </a:lnTo>
                <a:lnTo>
                  <a:pt x="1133720" y="1232229"/>
                </a:lnTo>
                <a:lnTo>
                  <a:pt x="0" y="123222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541456">
            <a:off x="16367098" y="7748762"/>
            <a:ext cx="1784404" cy="1774671"/>
          </a:xfrm>
          <a:custGeom>
            <a:avLst/>
            <a:gdLst/>
            <a:ahLst/>
            <a:cxnLst/>
            <a:rect l="l" t="t" r="r" b="b"/>
            <a:pathLst>
              <a:path w="1784404" h="1774671">
                <a:moveTo>
                  <a:pt x="0" y="0"/>
                </a:moveTo>
                <a:lnTo>
                  <a:pt x="1784404" y="0"/>
                </a:lnTo>
                <a:lnTo>
                  <a:pt x="1784404" y="1774671"/>
                </a:lnTo>
                <a:lnTo>
                  <a:pt x="0" y="177467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7390628" flipV="1">
            <a:off x="17161895" y="674177"/>
            <a:ext cx="707029" cy="1383865"/>
          </a:xfrm>
          <a:custGeom>
            <a:avLst/>
            <a:gdLst/>
            <a:ahLst/>
            <a:cxnLst/>
            <a:rect l="l" t="t" r="r" b="b"/>
            <a:pathLst>
              <a:path w="707029" h="1383865">
                <a:moveTo>
                  <a:pt x="0" y="1383865"/>
                </a:moveTo>
                <a:lnTo>
                  <a:pt x="707030" y="1383865"/>
                </a:lnTo>
                <a:lnTo>
                  <a:pt x="707030" y="0"/>
                </a:lnTo>
                <a:lnTo>
                  <a:pt x="0" y="0"/>
                </a:lnTo>
                <a:lnTo>
                  <a:pt x="0" y="138386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7943207" flipH="1" flipV="1">
            <a:off x="16905785" y="1586253"/>
            <a:ext cx="707029" cy="1383865"/>
          </a:xfrm>
          <a:custGeom>
            <a:avLst/>
            <a:gdLst/>
            <a:ahLst/>
            <a:cxnLst/>
            <a:rect l="l" t="t" r="r" b="b"/>
            <a:pathLst>
              <a:path w="707029" h="1383865">
                <a:moveTo>
                  <a:pt x="707030" y="1383865"/>
                </a:moveTo>
                <a:lnTo>
                  <a:pt x="0" y="1383865"/>
                </a:lnTo>
                <a:lnTo>
                  <a:pt x="0" y="0"/>
                </a:lnTo>
                <a:lnTo>
                  <a:pt x="707030" y="0"/>
                </a:lnTo>
                <a:lnTo>
                  <a:pt x="707030" y="138386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25">
            <a:extLst>
              <a:ext uri="{FF2B5EF4-FFF2-40B4-BE49-F238E27FC236}">
                <a16:creationId xmlns:a16="http://schemas.microsoft.com/office/drawing/2014/main" id="{5433DCF6-C6FC-651A-6602-4F49ABE161BA}"/>
              </a:ext>
            </a:extLst>
          </p:cNvPr>
          <p:cNvSpPr txBox="1"/>
          <p:nvPr/>
        </p:nvSpPr>
        <p:spPr>
          <a:xfrm>
            <a:off x="2365073" y="1324601"/>
            <a:ext cx="14894226" cy="64348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vi-VN" sz="7000" dirty="0">
                <a:solidFill>
                  <a:srgbClr val="002060"/>
                </a:solidFill>
              </a:rPr>
              <a:t> </a:t>
            </a:r>
            <a:r>
              <a:rPr lang="vi-VN" sz="7200" dirty="0">
                <a:solidFill>
                  <a:srgbClr val="002060"/>
                </a:solidFill>
              </a:rPr>
              <a:t>Qua</a:t>
            </a:r>
            <a:r>
              <a:rPr lang="en-US" sz="7200" dirty="0">
                <a:solidFill>
                  <a:srgbClr val="002060"/>
                </a:solidFill>
              </a:rPr>
              <a:t> </a:t>
            </a:r>
            <a:r>
              <a:rPr lang="en-US" sz="7200" dirty="0" err="1">
                <a:solidFill>
                  <a:srgbClr val="002060"/>
                </a:solidFill>
              </a:rPr>
              <a:t>các</a:t>
            </a:r>
            <a:r>
              <a:rPr lang="vi-VN" sz="7200" dirty="0">
                <a:solidFill>
                  <a:srgbClr val="002060"/>
                </a:solidFill>
              </a:rPr>
              <a:t> nội dung vừa tìm hiểu các em có suy nghĩ gì về trách nhiệm của con cháu với tổ tiên?</a:t>
            </a:r>
          </a:p>
          <a:p>
            <a:pPr>
              <a:lnSpc>
                <a:spcPct val="150000"/>
              </a:lnSpc>
            </a:pPr>
            <a:endParaRPr lang="en-US" sz="7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1700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360" y="4854423"/>
            <a:ext cx="18288000" cy="6618262"/>
            <a:chOff x="0" y="0"/>
            <a:chExt cx="24384000" cy="88243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7312136"/>
            </a:xfrm>
            <a:custGeom>
              <a:avLst/>
              <a:gdLst/>
              <a:ahLst/>
              <a:cxnLst/>
              <a:rect l="l" t="t" r="r" b="b"/>
              <a:pathLst>
                <a:path w="24384000" h="7312136">
                  <a:moveTo>
                    <a:pt x="0" y="0"/>
                  </a:moveTo>
                  <a:lnTo>
                    <a:pt x="24384000" y="0"/>
                  </a:lnTo>
                  <a:lnTo>
                    <a:pt x="24384000" y="7312136"/>
                  </a:lnTo>
                  <a:lnTo>
                    <a:pt x="0" y="7312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6491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688560"/>
              <a:ext cx="24384000" cy="8135789"/>
            </a:xfrm>
            <a:custGeom>
              <a:avLst/>
              <a:gdLst/>
              <a:ahLst/>
              <a:cxnLst/>
              <a:rect l="l" t="t" r="r" b="b"/>
              <a:pathLst>
                <a:path w="24384000" h="8135789">
                  <a:moveTo>
                    <a:pt x="0" y="0"/>
                  </a:moveTo>
                  <a:lnTo>
                    <a:pt x="24384000" y="0"/>
                  </a:lnTo>
                  <a:lnTo>
                    <a:pt x="24384000" y="8135789"/>
                  </a:lnTo>
                  <a:lnTo>
                    <a:pt x="0" y="8135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4822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23496" y="6438083"/>
            <a:ext cx="2304392" cy="2820217"/>
            <a:chOff x="0" y="0"/>
            <a:chExt cx="3072522" cy="3760289"/>
          </a:xfrm>
        </p:grpSpPr>
        <p:sp>
          <p:nvSpPr>
            <p:cNvPr id="6" name="Freeform 6"/>
            <p:cNvSpPr/>
            <p:nvPr/>
          </p:nvSpPr>
          <p:spPr>
            <a:xfrm rot="7390628">
              <a:off x="1212435" y="-28743"/>
              <a:ext cx="1167864" cy="2285855"/>
            </a:xfrm>
            <a:custGeom>
              <a:avLst/>
              <a:gdLst/>
              <a:ahLst/>
              <a:cxnLst/>
              <a:rect l="l" t="t" r="r" b="b"/>
              <a:pathLst>
                <a:path w="1167864" h="2285855">
                  <a:moveTo>
                    <a:pt x="0" y="0"/>
                  </a:moveTo>
                  <a:lnTo>
                    <a:pt x="1167864" y="0"/>
                  </a:lnTo>
                  <a:lnTo>
                    <a:pt x="1167864" y="2285855"/>
                  </a:lnTo>
                  <a:lnTo>
                    <a:pt x="0" y="2285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943207" flipH="1">
              <a:off x="653894" y="1415579"/>
              <a:ext cx="1167864" cy="2285855"/>
            </a:xfrm>
            <a:custGeom>
              <a:avLst/>
              <a:gdLst/>
              <a:ahLst/>
              <a:cxnLst/>
              <a:rect l="l" t="t" r="r" b="b"/>
              <a:pathLst>
                <a:path w="1167864" h="2285855">
                  <a:moveTo>
                    <a:pt x="1167864" y="0"/>
                  </a:moveTo>
                  <a:lnTo>
                    <a:pt x="0" y="0"/>
                  </a:lnTo>
                  <a:lnTo>
                    <a:pt x="0" y="2285855"/>
                  </a:lnTo>
                  <a:lnTo>
                    <a:pt x="1167864" y="2285855"/>
                  </a:lnTo>
                  <a:lnTo>
                    <a:pt x="1167864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/>
          <p:cNvSpPr/>
          <p:nvPr/>
        </p:nvSpPr>
        <p:spPr>
          <a:xfrm rot="-1091841">
            <a:off x="335706" y="4727279"/>
            <a:ext cx="1385989" cy="1245941"/>
          </a:xfrm>
          <a:custGeom>
            <a:avLst/>
            <a:gdLst/>
            <a:ahLst/>
            <a:cxnLst/>
            <a:rect l="l" t="t" r="r" b="b"/>
            <a:pathLst>
              <a:path w="1385989" h="1245941">
                <a:moveTo>
                  <a:pt x="0" y="0"/>
                </a:moveTo>
                <a:lnTo>
                  <a:pt x="1385988" y="0"/>
                </a:lnTo>
                <a:lnTo>
                  <a:pt x="1385988" y="1245940"/>
                </a:lnTo>
                <a:lnTo>
                  <a:pt x="0" y="12459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251211">
            <a:off x="461840" y="2677393"/>
            <a:ext cx="1133720" cy="1232229"/>
          </a:xfrm>
          <a:custGeom>
            <a:avLst/>
            <a:gdLst/>
            <a:ahLst/>
            <a:cxnLst/>
            <a:rect l="l" t="t" r="r" b="b"/>
            <a:pathLst>
              <a:path w="1133720" h="1232229">
                <a:moveTo>
                  <a:pt x="0" y="0"/>
                </a:moveTo>
                <a:lnTo>
                  <a:pt x="1133720" y="0"/>
                </a:lnTo>
                <a:lnTo>
                  <a:pt x="1133720" y="1232230"/>
                </a:lnTo>
                <a:lnTo>
                  <a:pt x="0" y="123223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541456">
            <a:off x="268354" y="128961"/>
            <a:ext cx="1784404" cy="1774671"/>
          </a:xfrm>
          <a:custGeom>
            <a:avLst/>
            <a:gdLst/>
            <a:ahLst/>
            <a:cxnLst/>
            <a:rect l="l" t="t" r="r" b="b"/>
            <a:pathLst>
              <a:path w="1784404" h="1774671">
                <a:moveTo>
                  <a:pt x="0" y="0"/>
                </a:moveTo>
                <a:lnTo>
                  <a:pt x="1784404" y="0"/>
                </a:lnTo>
                <a:lnTo>
                  <a:pt x="1784404" y="1774671"/>
                </a:lnTo>
                <a:lnTo>
                  <a:pt x="0" y="177467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-1091841">
            <a:off x="16733762" y="3110820"/>
            <a:ext cx="1385989" cy="1245941"/>
          </a:xfrm>
          <a:custGeom>
            <a:avLst/>
            <a:gdLst/>
            <a:ahLst/>
            <a:cxnLst/>
            <a:rect l="l" t="t" r="r" b="b"/>
            <a:pathLst>
              <a:path w="1385989" h="1245941">
                <a:moveTo>
                  <a:pt x="0" y="0"/>
                </a:moveTo>
                <a:lnTo>
                  <a:pt x="1385989" y="0"/>
                </a:lnTo>
                <a:lnTo>
                  <a:pt x="1385989" y="1245941"/>
                </a:lnTo>
                <a:lnTo>
                  <a:pt x="0" y="12459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251211">
            <a:off x="16692440" y="5389991"/>
            <a:ext cx="1133720" cy="1232229"/>
          </a:xfrm>
          <a:custGeom>
            <a:avLst/>
            <a:gdLst/>
            <a:ahLst/>
            <a:cxnLst/>
            <a:rect l="l" t="t" r="r" b="b"/>
            <a:pathLst>
              <a:path w="1133720" h="1232229">
                <a:moveTo>
                  <a:pt x="0" y="0"/>
                </a:moveTo>
                <a:lnTo>
                  <a:pt x="1133720" y="0"/>
                </a:lnTo>
                <a:lnTo>
                  <a:pt x="1133720" y="1232229"/>
                </a:lnTo>
                <a:lnTo>
                  <a:pt x="0" y="123222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541456">
            <a:off x="16367098" y="7748762"/>
            <a:ext cx="1784404" cy="1774671"/>
          </a:xfrm>
          <a:custGeom>
            <a:avLst/>
            <a:gdLst/>
            <a:ahLst/>
            <a:cxnLst/>
            <a:rect l="l" t="t" r="r" b="b"/>
            <a:pathLst>
              <a:path w="1784404" h="1774671">
                <a:moveTo>
                  <a:pt x="0" y="0"/>
                </a:moveTo>
                <a:lnTo>
                  <a:pt x="1784404" y="0"/>
                </a:lnTo>
                <a:lnTo>
                  <a:pt x="1784404" y="1774671"/>
                </a:lnTo>
                <a:lnTo>
                  <a:pt x="0" y="177467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7390628" flipV="1">
            <a:off x="17161895" y="674177"/>
            <a:ext cx="707029" cy="1383865"/>
          </a:xfrm>
          <a:custGeom>
            <a:avLst/>
            <a:gdLst/>
            <a:ahLst/>
            <a:cxnLst/>
            <a:rect l="l" t="t" r="r" b="b"/>
            <a:pathLst>
              <a:path w="707029" h="1383865">
                <a:moveTo>
                  <a:pt x="0" y="1383865"/>
                </a:moveTo>
                <a:lnTo>
                  <a:pt x="707030" y="1383865"/>
                </a:lnTo>
                <a:lnTo>
                  <a:pt x="707030" y="0"/>
                </a:lnTo>
                <a:lnTo>
                  <a:pt x="0" y="0"/>
                </a:lnTo>
                <a:lnTo>
                  <a:pt x="0" y="138386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7943207" flipH="1" flipV="1">
            <a:off x="16905785" y="1586253"/>
            <a:ext cx="707029" cy="1383865"/>
          </a:xfrm>
          <a:custGeom>
            <a:avLst/>
            <a:gdLst/>
            <a:ahLst/>
            <a:cxnLst/>
            <a:rect l="l" t="t" r="r" b="b"/>
            <a:pathLst>
              <a:path w="707029" h="1383865">
                <a:moveTo>
                  <a:pt x="707030" y="1383865"/>
                </a:moveTo>
                <a:lnTo>
                  <a:pt x="0" y="1383865"/>
                </a:lnTo>
                <a:lnTo>
                  <a:pt x="0" y="0"/>
                </a:lnTo>
                <a:lnTo>
                  <a:pt x="707030" y="0"/>
                </a:lnTo>
                <a:lnTo>
                  <a:pt x="707030" y="138386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25">
            <a:extLst>
              <a:ext uri="{FF2B5EF4-FFF2-40B4-BE49-F238E27FC236}">
                <a16:creationId xmlns:a16="http://schemas.microsoft.com/office/drawing/2014/main" id="{5433DCF6-C6FC-651A-6602-4F49ABE161BA}"/>
              </a:ext>
            </a:extLst>
          </p:cNvPr>
          <p:cNvSpPr txBox="1"/>
          <p:nvPr/>
        </p:nvSpPr>
        <p:spPr>
          <a:xfrm>
            <a:off x="2198796" y="1889117"/>
            <a:ext cx="14894226" cy="47728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7200" dirty="0" err="1">
                <a:solidFill>
                  <a:srgbClr val="002060"/>
                </a:solidFill>
              </a:rPr>
              <a:t>Hãy</a:t>
            </a:r>
            <a:r>
              <a:rPr lang="en-US" sz="7200" dirty="0">
                <a:solidFill>
                  <a:srgbClr val="002060"/>
                </a:solidFill>
              </a:rPr>
              <a:t> </a:t>
            </a:r>
            <a:r>
              <a:rPr lang="en-US" sz="7200" dirty="0" err="1">
                <a:solidFill>
                  <a:srgbClr val="002060"/>
                </a:solidFill>
              </a:rPr>
              <a:t>tìm</a:t>
            </a:r>
            <a:r>
              <a:rPr lang="en-US" sz="7200" dirty="0">
                <a:solidFill>
                  <a:srgbClr val="002060"/>
                </a:solidFill>
              </a:rPr>
              <a:t> </a:t>
            </a:r>
            <a:r>
              <a:rPr lang="en-US" sz="7200" dirty="0" err="1">
                <a:solidFill>
                  <a:srgbClr val="002060"/>
                </a:solidFill>
              </a:rPr>
              <a:t>và</a:t>
            </a:r>
            <a:r>
              <a:rPr lang="en-US" sz="7200" dirty="0">
                <a:solidFill>
                  <a:srgbClr val="002060"/>
                </a:solidFill>
              </a:rPr>
              <a:t> </a:t>
            </a:r>
            <a:r>
              <a:rPr lang="en-US" sz="7200" dirty="0" err="1">
                <a:solidFill>
                  <a:srgbClr val="002060"/>
                </a:solidFill>
              </a:rPr>
              <a:t>nêu</a:t>
            </a:r>
            <a:r>
              <a:rPr lang="en-US" sz="7200" dirty="0">
                <a:solidFill>
                  <a:srgbClr val="002060"/>
                </a:solidFill>
              </a:rPr>
              <a:t> </a:t>
            </a:r>
            <a:r>
              <a:rPr lang="vi-VN" sz="7200" dirty="0">
                <a:solidFill>
                  <a:srgbClr val="002060"/>
                </a:solidFill>
              </a:rPr>
              <a:t>một câu ca dao</a:t>
            </a:r>
            <a:r>
              <a:rPr lang="en-US" sz="7200" dirty="0">
                <a:solidFill>
                  <a:srgbClr val="002060"/>
                </a:solidFill>
              </a:rPr>
              <a:t> </a:t>
            </a:r>
            <a:r>
              <a:rPr lang="en-US" sz="7200" dirty="0" err="1">
                <a:solidFill>
                  <a:srgbClr val="002060"/>
                </a:solidFill>
              </a:rPr>
              <a:t>nói</a:t>
            </a:r>
            <a:r>
              <a:rPr lang="vi-VN" sz="7200" dirty="0">
                <a:solidFill>
                  <a:srgbClr val="002060"/>
                </a:solidFill>
              </a:rPr>
              <a:t> về việc biết ơn tổ tiên?</a:t>
            </a:r>
          </a:p>
          <a:p>
            <a:pPr>
              <a:lnSpc>
                <a:spcPct val="150000"/>
              </a:lnSpc>
            </a:pPr>
            <a:endParaRPr lang="en-US" sz="7200" dirty="0">
              <a:solidFill>
                <a:srgbClr val="44444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7167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360" y="4854423"/>
            <a:ext cx="18288000" cy="6618262"/>
            <a:chOff x="0" y="0"/>
            <a:chExt cx="24384000" cy="88243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7312136"/>
            </a:xfrm>
            <a:custGeom>
              <a:avLst/>
              <a:gdLst/>
              <a:ahLst/>
              <a:cxnLst/>
              <a:rect l="l" t="t" r="r" b="b"/>
              <a:pathLst>
                <a:path w="24384000" h="7312136">
                  <a:moveTo>
                    <a:pt x="0" y="0"/>
                  </a:moveTo>
                  <a:lnTo>
                    <a:pt x="24384000" y="0"/>
                  </a:lnTo>
                  <a:lnTo>
                    <a:pt x="24384000" y="7312136"/>
                  </a:lnTo>
                  <a:lnTo>
                    <a:pt x="0" y="7312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6491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688560"/>
              <a:ext cx="24384000" cy="8135789"/>
            </a:xfrm>
            <a:custGeom>
              <a:avLst/>
              <a:gdLst/>
              <a:ahLst/>
              <a:cxnLst/>
              <a:rect l="l" t="t" r="r" b="b"/>
              <a:pathLst>
                <a:path w="24384000" h="8135789">
                  <a:moveTo>
                    <a:pt x="0" y="0"/>
                  </a:moveTo>
                  <a:lnTo>
                    <a:pt x="24384000" y="0"/>
                  </a:lnTo>
                  <a:lnTo>
                    <a:pt x="24384000" y="8135789"/>
                  </a:lnTo>
                  <a:lnTo>
                    <a:pt x="0" y="8135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4822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23496" y="6438083"/>
            <a:ext cx="2304392" cy="2820217"/>
            <a:chOff x="0" y="0"/>
            <a:chExt cx="3072522" cy="3760289"/>
          </a:xfrm>
        </p:grpSpPr>
        <p:sp>
          <p:nvSpPr>
            <p:cNvPr id="6" name="Freeform 6"/>
            <p:cNvSpPr/>
            <p:nvPr/>
          </p:nvSpPr>
          <p:spPr>
            <a:xfrm rot="7390628">
              <a:off x="1212435" y="-28743"/>
              <a:ext cx="1167864" cy="2285855"/>
            </a:xfrm>
            <a:custGeom>
              <a:avLst/>
              <a:gdLst/>
              <a:ahLst/>
              <a:cxnLst/>
              <a:rect l="l" t="t" r="r" b="b"/>
              <a:pathLst>
                <a:path w="1167864" h="2285855">
                  <a:moveTo>
                    <a:pt x="0" y="0"/>
                  </a:moveTo>
                  <a:lnTo>
                    <a:pt x="1167864" y="0"/>
                  </a:lnTo>
                  <a:lnTo>
                    <a:pt x="1167864" y="2285855"/>
                  </a:lnTo>
                  <a:lnTo>
                    <a:pt x="0" y="2285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943207" flipH="1">
              <a:off x="653894" y="1415579"/>
              <a:ext cx="1167864" cy="2285855"/>
            </a:xfrm>
            <a:custGeom>
              <a:avLst/>
              <a:gdLst/>
              <a:ahLst/>
              <a:cxnLst/>
              <a:rect l="l" t="t" r="r" b="b"/>
              <a:pathLst>
                <a:path w="1167864" h="2285855">
                  <a:moveTo>
                    <a:pt x="1167864" y="0"/>
                  </a:moveTo>
                  <a:lnTo>
                    <a:pt x="0" y="0"/>
                  </a:lnTo>
                  <a:lnTo>
                    <a:pt x="0" y="2285855"/>
                  </a:lnTo>
                  <a:lnTo>
                    <a:pt x="1167864" y="2285855"/>
                  </a:lnTo>
                  <a:lnTo>
                    <a:pt x="1167864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/>
          <p:cNvSpPr/>
          <p:nvPr/>
        </p:nvSpPr>
        <p:spPr>
          <a:xfrm rot="-1091841">
            <a:off x="335706" y="4727279"/>
            <a:ext cx="1385989" cy="1245941"/>
          </a:xfrm>
          <a:custGeom>
            <a:avLst/>
            <a:gdLst/>
            <a:ahLst/>
            <a:cxnLst/>
            <a:rect l="l" t="t" r="r" b="b"/>
            <a:pathLst>
              <a:path w="1385989" h="1245941">
                <a:moveTo>
                  <a:pt x="0" y="0"/>
                </a:moveTo>
                <a:lnTo>
                  <a:pt x="1385988" y="0"/>
                </a:lnTo>
                <a:lnTo>
                  <a:pt x="1385988" y="1245940"/>
                </a:lnTo>
                <a:lnTo>
                  <a:pt x="0" y="12459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251211">
            <a:off x="461840" y="2677393"/>
            <a:ext cx="1133720" cy="1232229"/>
          </a:xfrm>
          <a:custGeom>
            <a:avLst/>
            <a:gdLst/>
            <a:ahLst/>
            <a:cxnLst/>
            <a:rect l="l" t="t" r="r" b="b"/>
            <a:pathLst>
              <a:path w="1133720" h="1232229">
                <a:moveTo>
                  <a:pt x="0" y="0"/>
                </a:moveTo>
                <a:lnTo>
                  <a:pt x="1133720" y="0"/>
                </a:lnTo>
                <a:lnTo>
                  <a:pt x="1133720" y="1232230"/>
                </a:lnTo>
                <a:lnTo>
                  <a:pt x="0" y="123223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541456">
            <a:off x="268354" y="128961"/>
            <a:ext cx="1784404" cy="1774671"/>
          </a:xfrm>
          <a:custGeom>
            <a:avLst/>
            <a:gdLst/>
            <a:ahLst/>
            <a:cxnLst/>
            <a:rect l="l" t="t" r="r" b="b"/>
            <a:pathLst>
              <a:path w="1784404" h="1774671">
                <a:moveTo>
                  <a:pt x="0" y="0"/>
                </a:moveTo>
                <a:lnTo>
                  <a:pt x="1784404" y="0"/>
                </a:lnTo>
                <a:lnTo>
                  <a:pt x="1784404" y="1774671"/>
                </a:lnTo>
                <a:lnTo>
                  <a:pt x="0" y="177467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-1091841">
            <a:off x="16733762" y="3110820"/>
            <a:ext cx="1385989" cy="1245941"/>
          </a:xfrm>
          <a:custGeom>
            <a:avLst/>
            <a:gdLst/>
            <a:ahLst/>
            <a:cxnLst/>
            <a:rect l="l" t="t" r="r" b="b"/>
            <a:pathLst>
              <a:path w="1385989" h="1245941">
                <a:moveTo>
                  <a:pt x="0" y="0"/>
                </a:moveTo>
                <a:lnTo>
                  <a:pt x="1385989" y="0"/>
                </a:lnTo>
                <a:lnTo>
                  <a:pt x="1385989" y="1245941"/>
                </a:lnTo>
                <a:lnTo>
                  <a:pt x="0" y="12459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251211">
            <a:off x="16692440" y="5389991"/>
            <a:ext cx="1133720" cy="1232229"/>
          </a:xfrm>
          <a:custGeom>
            <a:avLst/>
            <a:gdLst/>
            <a:ahLst/>
            <a:cxnLst/>
            <a:rect l="l" t="t" r="r" b="b"/>
            <a:pathLst>
              <a:path w="1133720" h="1232229">
                <a:moveTo>
                  <a:pt x="0" y="0"/>
                </a:moveTo>
                <a:lnTo>
                  <a:pt x="1133720" y="0"/>
                </a:lnTo>
                <a:lnTo>
                  <a:pt x="1133720" y="1232229"/>
                </a:lnTo>
                <a:lnTo>
                  <a:pt x="0" y="123222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541456">
            <a:off x="16367098" y="7748762"/>
            <a:ext cx="1784404" cy="1774671"/>
          </a:xfrm>
          <a:custGeom>
            <a:avLst/>
            <a:gdLst/>
            <a:ahLst/>
            <a:cxnLst/>
            <a:rect l="l" t="t" r="r" b="b"/>
            <a:pathLst>
              <a:path w="1784404" h="1774671">
                <a:moveTo>
                  <a:pt x="0" y="0"/>
                </a:moveTo>
                <a:lnTo>
                  <a:pt x="1784404" y="0"/>
                </a:lnTo>
                <a:lnTo>
                  <a:pt x="1784404" y="1774671"/>
                </a:lnTo>
                <a:lnTo>
                  <a:pt x="0" y="177467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7390628" flipV="1">
            <a:off x="17161895" y="674177"/>
            <a:ext cx="707029" cy="1383865"/>
          </a:xfrm>
          <a:custGeom>
            <a:avLst/>
            <a:gdLst/>
            <a:ahLst/>
            <a:cxnLst/>
            <a:rect l="l" t="t" r="r" b="b"/>
            <a:pathLst>
              <a:path w="707029" h="1383865">
                <a:moveTo>
                  <a:pt x="0" y="1383865"/>
                </a:moveTo>
                <a:lnTo>
                  <a:pt x="707030" y="1383865"/>
                </a:lnTo>
                <a:lnTo>
                  <a:pt x="707030" y="0"/>
                </a:lnTo>
                <a:lnTo>
                  <a:pt x="0" y="0"/>
                </a:lnTo>
                <a:lnTo>
                  <a:pt x="0" y="138386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7943207" flipH="1" flipV="1">
            <a:off x="16905785" y="1586253"/>
            <a:ext cx="707029" cy="1383865"/>
          </a:xfrm>
          <a:custGeom>
            <a:avLst/>
            <a:gdLst/>
            <a:ahLst/>
            <a:cxnLst/>
            <a:rect l="l" t="t" r="r" b="b"/>
            <a:pathLst>
              <a:path w="707029" h="1383865">
                <a:moveTo>
                  <a:pt x="707030" y="1383865"/>
                </a:moveTo>
                <a:lnTo>
                  <a:pt x="0" y="1383865"/>
                </a:lnTo>
                <a:lnTo>
                  <a:pt x="0" y="0"/>
                </a:lnTo>
                <a:lnTo>
                  <a:pt x="707030" y="0"/>
                </a:lnTo>
                <a:lnTo>
                  <a:pt x="707030" y="138386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25">
            <a:extLst>
              <a:ext uri="{FF2B5EF4-FFF2-40B4-BE49-F238E27FC236}">
                <a16:creationId xmlns:a16="http://schemas.microsoft.com/office/drawing/2014/main" id="{5C4FC119-57E2-1E05-907B-473E6B47F7D3}"/>
              </a:ext>
            </a:extLst>
          </p:cNvPr>
          <p:cNvSpPr txBox="1"/>
          <p:nvPr/>
        </p:nvSpPr>
        <p:spPr>
          <a:xfrm>
            <a:off x="1807912" y="2032593"/>
            <a:ext cx="14894226" cy="3945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-450215" algn="ctr">
              <a:lnSpc>
                <a:spcPct val="115000"/>
              </a:lnSpc>
              <a:spcAft>
                <a:spcPts val="800"/>
              </a:spcAft>
            </a:pPr>
            <a:r>
              <a:rPr lang="vi-VN" sz="7200" i="1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người có tổ, có tông</a:t>
            </a:r>
            <a:endParaRPr lang="en-US" sz="7200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450215" algn="ctr">
              <a:lnSpc>
                <a:spcPct val="115000"/>
              </a:lnSpc>
              <a:spcAft>
                <a:spcPts val="800"/>
              </a:spcAft>
            </a:pPr>
            <a:r>
              <a:rPr lang="vi-VN" sz="7200" i="1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Như cây có cội, như sông có nguồn.</a:t>
            </a:r>
            <a:endParaRPr lang="en-US" sz="7200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450215" algn="r">
              <a:lnSpc>
                <a:spcPct val="115000"/>
              </a:lnSpc>
              <a:spcAft>
                <a:spcPts val="800"/>
              </a:spcAft>
            </a:pPr>
            <a:r>
              <a:rPr lang="vi-VN" sz="72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 dao</a:t>
            </a:r>
            <a:endParaRPr lang="en-US" sz="7200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1485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95875" y="1746326"/>
            <a:ext cx="6725027" cy="6926526"/>
          </a:xfrm>
          <a:custGeom>
            <a:avLst/>
            <a:gdLst/>
            <a:ahLst/>
            <a:cxnLst/>
            <a:rect l="l" t="t" r="r" b="b"/>
            <a:pathLst>
              <a:path w="6725027" h="6926526">
                <a:moveTo>
                  <a:pt x="0" y="0"/>
                </a:moveTo>
                <a:lnTo>
                  <a:pt x="6725027" y="0"/>
                </a:lnTo>
                <a:lnTo>
                  <a:pt x="6725027" y="6926526"/>
                </a:lnTo>
                <a:lnTo>
                  <a:pt x="0" y="69265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0800000" flipH="1" flipV="1">
            <a:off x="0" y="7129734"/>
            <a:ext cx="4673729" cy="3704993"/>
          </a:xfrm>
          <a:custGeom>
            <a:avLst/>
            <a:gdLst/>
            <a:ahLst/>
            <a:cxnLst/>
            <a:rect l="l" t="t" r="r" b="b"/>
            <a:pathLst>
              <a:path w="4673729" h="3704993">
                <a:moveTo>
                  <a:pt x="4673729" y="3704993"/>
                </a:moveTo>
                <a:lnTo>
                  <a:pt x="0" y="3704993"/>
                </a:lnTo>
                <a:lnTo>
                  <a:pt x="0" y="0"/>
                </a:lnTo>
                <a:lnTo>
                  <a:pt x="4673729" y="0"/>
                </a:lnTo>
                <a:lnTo>
                  <a:pt x="4673729" y="3704993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5087801" y="8518014"/>
            <a:ext cx="8886139" cy="2294239"/>
          </a:xfrm>
          <a:custGeom>
            <a:avLst/>
            <a:gdLst/>
            <a:ahLst/>
            <a:cxnLst/>
            <a:rect l="l" t="t" r="r" b="b"/>
            <a:pathLst>
              <a:path w="8886139" h="2294239">
                <a:moveTo>
                  <a:pt x="0" y="0"/>
                </a:moveTo>
                <a:lnTo>
                  <a:pt x="8886139" y="0"/>
                </a:lnTo>
                <a:lnTo>
                  <a:pt x="8886139" y="2294240"/>
                </a:lnTo>
                <a:lnTo>
                  <a:pt x="0" y="22942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10800000" flipV="1">
            <a:off x="14388012" y="7240339"/>
            <a:ext cx="4645819" cy="3682867"/>
          </a:xfrm>
          <a:custGeom>
            <a:avLst/>
            <a:gdLst/>
            <a:ahLst/>
            <a:cxnLst/>
            <a:rect l="l" t="t" r="r" b="b"/>
            <a:pathLst>
              <a:path w="4645819" h="3682867">
                <a:moveTo>
                  <a:pt x="0" y="3682867"/>
                </a:moveTo>
                <a:lnTo>
                  <a:pt x="4645818" y="3682867"/>
                </a:lnTo>
                <a:lnTo>
                  <a:pt x="4645818" y="0"/>
                </a:lnTo>
                <a:lnTo>
                  <a:pt x="0" y="0"/>
                </a:lnTo>
                <a:lnTo>
                  <a:pt x="0" y="3682867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4430609" y="-93730"/>
            <a:ext cx="9426782" cy="1840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442"/>
              </a:lnSpc>
            </a:pPr>
            <a:r>
              <a:rPr lang="en-US" sz="9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</a:p>
        </p:txBody>
      </p:sp>
      <p:sp>
        <p:nvSpPr>
          <p:cNvPr id="19" name="Freeform 19"/>
          <p:cNvSpPr/>
          <p:nvPr/>
        </p:nvSpPr>
        <p:spPr>
          <a:xfrm rot="-541456">
            <a:off x="3535213" y="8324577"/>
            <a:ext cx="1181392" cy="1174948"/>
          </a:xfrm>
          <a:custGeom>
            <a:avLst/>
            <a:gdLst/>
            <a:ahLst/>
            <a:cxnLst/>
            <a:rect l="l" t="t" r="r" b="b"/>
            <a:pathLst>
              <a:path w="1181392" h="1174948">
                <a:moveTo>
                  <a:pt x="0" y="0"/>
                </a:moveTo>
                <a:lnTo>
                  <a:pt x="1181392" y="0"/>
                </a:lnTo>
                <a:lnTo>
                  <a:pt x="1181392" y="1174948"/>
                </a:lnTo>
                <a:lnTo>
                  <a:pt x="0" y="117494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-837838">
            <a:off x="837451" y="6794970"/>
            <a:ext cx="1204575" cy="1588768"/>
          </a:xfrm>
          <a:custGeom>
            <a:avLst/>
            <a:gdLst/>
            <a:ahLst/>
            <a:cxnLst/>
            <a:rect l="l" t="t" r="r" b="b"/>
            <a:pathLst>
              <a:path w="1204575" h="1588768">
                <a:moveTo>
                  <a:pt x="0" y="0"/>
                </a:moveTo>
                <a:lnTo>
                  <a:pt x="1204575" y="0"/>
                </a:lnTo>
                <a:lnTo>
                  <a:pt x="1204575" y="1588768"/>
                </a:lnTo>
                <a:lnTo>
                  <a:pt x="0" y="158876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2495149" y="5725042"/>
            <a:ext cx="1101920" cy="1165492"/>
          </a:xfrm>
          <a:custGeom>
            <a:avLst/>
            <a:gdLst/>
            <a:ahLst/>
            <a:cxnLst/>
            <a:rect l="l" t="t" r="r" b="b"/>
            <a:pathLst>
              <a:path w="1101920" h="1165492">
                <a:moveTo>
                  <a:pt x="0" y="0"/>
                </a:moveTo>
                <a:lnTo>
                  <a:pt x="1101920" y="0"/>
                </a:lnTo>
                <a:lnTo>
                  <a:pt x="1101920" y="1165492"/>
                </a:lnTo>
                <a:lnTo>
                  <a:pt x="0" y="116549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2" name="Freeform 22"/>
          <p:cNvSpPr/>
          <p:nvPr/>
        </p:nvSpPr>
        <p:spPr>
          <a:xfrm rot="633697">
            <a:off x="12907065" y="8351386"/>
            <a:ext cx="1305605" cy="1173680"/>
          </a:xfrm>
          <a:custGeom>
            <a:avLst/>
            <a:gdLst/>
            <a:ahLst/>
            <a:cxnLst/>
            <a:rect l="l" t="t" r="r" b="b"/>
            <a:pathLst>
              <a:path w="1305605" h="1173680">
                <a:moveTo>
                  <a:pt x="0" y="0"/>
                </a:moveTo>
                <a:lnTo>
                  <a:pt x="1305605" y="0"/>
                </a:lnTo>
                <a:lnTo>
                  <a:pt x="1305605" y="1173679"/>
                </a:lnTo>
                <a:lnTo>
                  <a:pt x="0" y="117367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TextBox 25">
            <a:extLst>
              <a:ext uri="{FF2B5EF4-FFF2-40B4-BE49-F238E27FC236}">
                <a16:creationId xmlns:a16="http://schemas.microsoft.com/office/drawing/2014/main" id="{E89F99A1-9BDF-E2B3-4647-9FAF1B884EF8}"/>
              </a:ext>
            </a:extLst>
          </p:cNvPr>
          <p:cNvSpPr txBox="1"/>
          <p:nvPr/>
        </p:nvSpPr>
        <p:spPr>
          <a:xfrm>
            <a:off x="3165174" y="1846214"/>
            <a:ext cx="14741826" cy="71356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-450215" algn="just">
              <a:lnSpc>
                <a:spcPct val="115000"/>
              </a:lnSpc>
              <a:spcAft>
                <a:spcPts val="800"/>
              </a:spcAft>
            </a:pPr>
            <a:r>
              <a:rPr lang="vi-VN" sz="6500" b="1" i="1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Mỗi người phải biết ơn tổ tiên và có trách nhiệm giữ gìn, phát huy truyền thống tốt đẹp của gia đình, dòng họ.</a:t>
            </a:r>
            <a:endParaRPr lang="en-US" sz="6500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450215" algn="ctr">
              <a:lnSpc>
                <a:spcPct val="115000"/>
              </a:lnSpc>
              <a:spcAft>
                <a:spcPts val="800"/>
              </a:spcAft>
            </a:pPr>
            <a:r>
              <a:rPr lang="vi-VN" sz="6500" i="1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người có tổ, có tông</a:t>
            </a:r>
            <a:endParaRPr lang="en-US" sz="6500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450215" algn="ctr">
              <a:lnSpc>
                <a:spcPct val="115000"/>
              </a:lnSpc>
              <a:spcAft>
                <a:spcPts val="800"/>
              </a:spcAft>
            </a:pPr>
            <a:r>
              <a:rPr lang="vi-VN" sz="6500" i="1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Như cây có cội, như sông có nguồn.</a:t>
            </a:r>
            <a:endParaRPr lang="en-US" sz="6500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450215" algn="r">
              <a:lnSpc>
                <a:spcPct val="115000"/>
              </a:lnSpc>
              <a:spcAft>
                <a:spcPts val="800"/>
              </a:spcAft>
            </a:pPr>
            <a:r>
              <a:rPr lang="vi-VN" sz="65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 dao</a:t>
            </a:r>
            <a:endParaRPr lang="en-US" sz="6500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8727180" y="846395"/>
            <a:ext cx="10527430" cy="8594211"/>
          </a:xfrm>
          <a:custGeom>
            <a:avLst/>
            <a:gdLst/>
            <a:ahLst/>
            <a:cxnLst/>
            <a:rect l="l" t="t" r="r" b="b"/>
            <a:pathLst>
              <a:path w="10527430" h="8594211">
                <a:moveTo>
                  <a:pt x="0" y="0"/>
                </a:moveTo>
                <a:lnTo>
                  <a:pt x="10527429" y="0"/>
                </a:lnTo>
                <a:lnTo>
                  <a:pt x="10527429" y="8594210"/>
                </a:lnTo>
                <a:lnTo>
                  <a:pt x="0" y="85942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421482">
            <a:off x="1202192" y="7216137"/>
            <a:ext cx="11556782" cy="4454614"/>
          </a:xfrm>
          <a:custGeom>
            <a:avLst/>
            <a:gdLst/>
            <a:ahLst/>
            <a:cxnLst/>
            <a:rect l="l" t="t" r="r" b="b"/>
            <a:pathLst>
              <a:path w="11556782" h="4454614">
                <a:moveTo>
                  <a:pt x="0" y="0"/>
                </a:moveTo>
                <a:lnTo>
                  <a:pt x="11556781" y="0"/>
                </a:lnTo>
                <a:lnTo>
                  <a:pt x="11556781" y="4454614"/>
                </a:lnTo>
                <a:lnTo>
                  <a:pt x="0" y="44546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 rot="9300352">
            <a:off x="11847900" y="7734189"/>
            <a:ext cx="2304392" cy="2820217"/>
            <a:chOff x="0" y="0"/>
            <a:chExt cx="3072522" cy="3760289"/>
          </a:xfrm>
        </p:grpSpPr>
        <p:sp>
          <p:nvSpPr>
            <p:cNvPr id="5" name="Freeform 5"/>
            <p:cNvSpPr/>
            <p:nvPr/>
          </p:nvSpPr>
          <p:spPr>
            <a:xfrm rot="7390628">
              <a:off x="1212435" y="-28743"/>
              <a:ext cx="1167864" cy="2285855"/>
            </a:xfrm>
            <a:custGeom>
              <a:avLst/>
              <a:gdLst/>
              <a:ahLst/>
              <a:cxnLst/>
              <a:rect l="l" t="t" r="r" b="b"/>
              <a:pathLst>
                <a:path w="1167864" h="2285855">
                  <a:moveTo>
                    <a:pt x="0" y="0"/>
                  </a:moveTo>
                  <a:lnTo>
                    <a:pt x="1167864" y="0"/>
                  </a:lnTo>
                  <a:lnTo>
                    <a:pt x="1167864" y="2285855"/>
                  </a:lnTo>
                  <a:lnTo>
                    <a:pt x="0" y="2285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7943207" flipH="1">
              <a:off x="653894" y="1415579"/>
              <a:ext cx="1167864" cy="2285855"/>
            </a:xfrm>
            <a:custGeom>
              <a:avLst/>
              <a:gdLst/>
              <a:ahLst/>
              <a:cxnLst/>
              <a:rect l="l" t="t" r="r" b="b"/>
              <a:pathLst>
                <a:path w="1167864" h="2285855">
                  <a:moveTo>
                    <a:pt x="1167864" y="0"/>
                  </a:moveTo>
                  <a:lnTo>
                    <a:pt x="0" y="0"/>
                  </a:lnTo>
                  <a:lnTo>
                    <a:pt x="0" y="2285855"/>
                  </a:lnTo>
                  <a:lnTo>
                    <a:pt x="1167864" y="2285855"/>
                  </a:lnTo>
                  <a:lnTo>
                    <a:pt x="1167864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Freeform 7"/>
          <p:cNvSpPr/>
          <p:nvPr/>
        </p:nvSpPr>
        <p:spPr>
          <a:xfrm flipH="1">
            <a:off x="10318962" y="5508501"/>
            <a:ext cx="3772007" cy="4471129"/>
          </a:xfrm>
          <a:custGeom>
            <a:avLst/>
            <a:gdLst/>
            <a:ahLst/>
            <a:cxnLst/>
            <a:rect l="l" t="t" r="r" b="b"/>
            <a:pathLst>
              <a:path w="3772007" h="4471129">
                <a:moveTo>
                  <a:pt x="3772007" y="0"/>
                </a:moveTo>
                <a:lnTo>
                  <a:pt x="0" y="0"/>
                </a:lnTo>
                <a:lnTo>
                  <a:pt x="0" y="4471129"/>
                </a:lnTo>
                <a:lnTo>
                  <a:pt x="3772007" y="4471129"/>
                </a:lnTo>
                <a:lnTo>
                  <a:pt x="3772007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4889766" y="8683002"/>
            <a:ext cx="7315200" cy="1888652"/>
          </a:xfrm>
          <a:custGeom>
            <a:avLst/>
            <a:gdLst/>
            <a:ahLst/>
            <a:cxnLst/>
            <a:rect l="l" t="t" r="r" b="b"/>
            <a:pathLst>
              <a:path w="7315200" h="1888652">
                <a:moveTo>
                  <a:pt x="0" y="0"/>
                </a:moveTo>
                <a:lnTo>
                  <a:pt x="7315200" y="0"/>
                </a:lnTo>
                <a:lnTo>
                  <a:pt x="7315200" y="1888652"/>
                </a:lnTo>
                <a:lnTo>
                  <a:pt x="0" y="188865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-125382" y="5313099"/>
            <a:ext cx="6992685" cy="5543292"/>
          </a:xfrm>
          <a:custGeom>
            <a:avLst/>
            <a:gdLst/>
            <a:ahLst/>
            <a:cxnLst/>
            <a:rect l="l" t="t" r="r" b="b"/>
            <a:pathLst>
              <a:path w="6992685" h="5543292">
                <a:moveTo>
                  <a:pt x="0" y="0"/>
                </a:moveTo>
                <a:lnTo>
                  <a:pt x="6992685" y="0"/>
                </a:lnTo>
                <a:lnTo>
                  <a:pt x="6992685" y="5543293"/>
                </a:lnTo>
                <a:lnTo>
                  <a:pt x="0" y="554329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455632" y="919504"/>
            <a:ext cx="14183277" cy="24157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709"/>
              </a:lnSpc>
            </a:pPr>
            <a:r>
              <a:rPr lang="vi-VN" sz="10000" b="1" dirty="0">
                <a:solidFill>
                  <a:srgbClr val="DB5F6E"/>
                </a:solidFill>
              </a:rPr>
              <a:t>HOẠT ĐỘNG</a:t>
            </a:r>
            <a:endParaRPr lang="en-US" sz="10000" b="1" dirty="0">
              <a:solidFill>
                <a:srgbClr val="DB5F6E"/>
              </a:solidFill>
            </a:endParaRPr>
          </a:p>
        </p:txBody>
      </p:sp>
      <p:sp>
        <p:nvSpPr>
          <p:cNvPr id="11" name="Freeform 11"/>
          <p:cNvSpPr/>
          <p:nvPr/>
        </p:nvSpPr>
        <p:spPr>
          <a:xfrm rot="-214828">
            <a:off x="1507766" y="885618"/>
            <a:ext cx="1385989" cy="1245941"/>
          </a:xfrm>
          <a:custGeom>
            <a:avLst/>
            <a:gdLst/>
            <a:ahLst/>
            <a:cxnLst/>
            <a:rect l="l" t="t" r="r" b="b"/>
            <a:pathLst>
              <a:path w="1385989" h="1245941">
                <a:moveTo>
                  <a:pt x="0" y="0"/>
                </a:moveTo>
                <a:lnTo>
                  <a:pt x="1385988" y="0"/>
                </a:lnTo>
                <a:lnTo>
                  <a:pt x="1385988" y="1245940"/>
                </a:lnTo>
                <a:lnTo>
                  <a:pt x="0" y="124594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541456">
            <a:off x="12622489" y="198535"/>
            <a:ext cx="2306556" cy="2293974"/>
          </a:xfrm>
          <a:custGeom>
            <a:avLst/>
            <a:gdLst/>
            <a:ahLst/>
            <a:cxnLst/>
            <a:rect l="l" t="t" r="r" b="b"/>
            <a:pathLst>
              <a:path w="2306556" h="2293974">
                <a:moveTo>
                  <a:pt x="0" y="0"/>
                </a:moveTo>
                <a:lnTo>
                  <a:pt x="2306556" y="0"/>
                </a:lnTo>
                <a:lnTo>
                  <a:pt x="2306556" y="2293974"/>
                </a:lnTo>
                <a:lnTo>
                  <a:pt x="0" y="229397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-889537" y="2600914"/>
            <a:ext cx="16873614" cy="24157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709"/>
              </a:lnSpc>
            </a:pPr>
            <a:r>
              <a:rPr lang="en-US" sz="9900" b="1" dirty="0">
                <a:solidFill>
                  <a:srgbClr val="3F9265"/>
                </a:solidFill>
              </a:rPr>
              <a:t>LIÊN HỆ</a:t>
            </a:r>
          </a:p>
        </p:txBody>
      </p:sp>
    </p:spTree>
    <p:extLst>
      <p:ext uri="{BB962C8B-B14F-4D97-AF65-F5344CB8AC3E}">
        <p14:creationId xmlns:p14="http://schemas.microsoft.com/office/powerpoint/2010/main" val="25717550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3">
            <a:extLst>
              <a:ext uri="{FF2B5EF4-FFF2-40B4-BE49-F238E27FC236}">
                <a16:creationId xmlns:a16="http://schemas.microsoft.com/office/drawing/2014/main" id="{B96FB82A-FF78-40B9-A049-3C43D4E9FA21}"/>
              </a:ext>
            </a:extLst>
          </p:cNvPr>
          <p:cNvSpPr txBox="1"/>
          <p:nvPr/>
        </p:nvSpPr>
        <p:spPr>
          <a:xfrm>
            <a:off x="1371600" y="-62742"/>
            <a:ext cx="15898782" cy="24123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709"/>
              </a:lnSpc>
            </a:pPr>
            <a:r>
              <a:rPr lang="vi-VN" sz="9900" b="1" dirty="0">
                <a:solidFill>
                  <a:srgbClr val="3F9265"/>
                </a:solidFill>
              </a:rPr>
              <a:t>HOẠT ĐỘNG NHÓM</a:t>
            </a:r>
            <a:endParaRPr lang="en-US" sz="9900" b="1" dirty="0">
              <a:solidFill>
                <a:srgbClr val="3F9265"/>
              </a:solidFill>
            </a:endParaRPr>
          </a:p>
        </p:txBody>
      </p:sp>
      <p:grpSp>
        <p:nvGrpSpPr>
          <p:cNvPr id="12" name="Group 2">
            <a:extLst>
              <a:ext uri="{FF2B5EF4-FFF2-40B4-BE49-F238E27FC236}">
                <a16:creationId xmlns:a16="http://schemas.microsoft.com/office/drawing/2014/main" id="{10D67E2D-806B-11BB-C2AB-7EBEB9E61C94}"/>
              </a:ext>
            </a:extLst>
          </p:cNvPr>
          <p:cNvGrpSpPr/>
          <p:nvPr/>
        </p:nvGrpSpPr>
        <p:grpSpPr>
          <a:xfrm>
            <a:off x="11461" y="7250465"/>
            <a:ext cx="18288000" cy="6618262"/>
            <a:chOff x="0" y="0"/>
            <a:chExt cx="24384000" cy="8824349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3BE91871-927D-41F6-A412-6F783C5AD933}"/>
                </a:ext>
              </a:extLst>
            </p:cNvPr>
            <p:cNvSpPr/>
            <p:nvPr/>
          </p:nvSpPr>
          <p:spPr>
            <a:xfrm>
              <a:off x="0" y="0"/>
              <a:ext cx="24384000" cy="7312136"/>
            </a:xfrm>
            <a:custGeom>
              <a:avLst/>
              <a:gdLst/>
              <a:ahLst/>
              <a:cxnLst/>
              <a:rect l="l" t="t" r="r" b="b"/>
              <a:pathLst>
                <a:path w="24384000" h="7312136">
                  <a:moveTo>
                    <a:pt x="0" y="0"/>
                  </a:moveTo>
                  <a:lnTo>
                    <a:pt x="24384000" y="0"/>
                  </a:lnTo>
                  <a:lnTo>
                    <a:pt x="24384000" y="7312136"/>
                  </a:lnTo>
                  <a:lnTo>
                    <a:pt x="0" y="7312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6491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596F8070-AAE4-FB2A-7672-682F8A61A9DB}"/>
                </a:ext>
              </a:extLst>
            </p:cNvPr>
            <p:cNvSpPr/>
            <p:nvPr/>
          </p:nvSpPr>
          <p:spPr>
            <a:xfrm>
              <a:off x="0" y="688560"/>
              <a:ext cx="24384000" cy="8135789"/>
            </a:xfrm>
            <a:custGeom>
              <a:avLst/>
              <a:gdLst/>
              <a:ahLst/>
              <a:cxnLst/>
              <a:rect l="l" t="t" r="r" b="b"/>
              <a:pathLst>
                <a:path w="24384000" h="8135789">
                  <a:moveTo>
                    <a:pt x="0" y="0"/>
                  </a:moveTo>
                  <a:lnTo>
                    <a:pt x="24384000" y="0"/>
                  </a:lnTo>
                  <a:lnTo>
                    <a:pt x="24384000" y="8135789"/>
                  </a:lnTo>
                  <a:lnTo>
                    <a:pt x="0" y="8135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b="-4822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" name="Freeform 21">
            <a:extLst>
              <a:ext uri="{FF2B5EF4-FFF2-40B4-BE49-F238E27FC236}">
                <a16:creationId xmlns:a16="http://schemas.microsoft.com/office/drawing/2014/main" id="{AC8C878B-D74B-DFCA-1235-276F7286CD3B}"/>
              </a:ext>
            </a:extLst>
          </p:cNvPr>
          <p:cNvSpPr/>
          <p:nvPr/>
        </p:nvSpPr>
        <p:spPr>
          <a:xfrm rot="633697">
            <a:off x="654828" y="9394192"/>
            <a:ext cx="1185575" cy="1065778"/>
          </a:xfrm>
          <a:custGeom>
            <a:avLst/>
            <a:gdLst/>
            <a:ahLst/>
            <a:cxnLst/>
            <a:rect l="l" t="t" r="r" b="b"/>
            <a:pathLst>
              <a:path w="1185575" h="1065778">
                <a:moveTo>
                  <a:pt x="0" y="0"/>
                </a:moveTo>
                <a:lnTo>
                  <a:pt x="1185576" y="0"/>
                </a:lnTo>
                <a:lnTo>
                  <a:pt x="1185576" y="1065778"/>
                </a:lnTo>
                <a:lnTo>
                  <a:pt x="0" y="106577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19">
            <a:extLst>
              <a:ext uri="{FF2B5EF4-FFF2-40B4-BE49-F238E27FC236}">
                <a16:creationId xmlns:a16="http://schemas.microsoft.com/office/drawing/2014/main" id="{60E7A66E-8DC3-B2DB-1B21-D8B3323E3B38}"/>
              </a:ext>
            </a:extLst>
          </p:cNvPr>
          <p:cNvSpPr/>
          <p:nvPr/>
        </p:nvSpPr>
        <p:spPr>
          <a:xfrm rot="-541456">
            <a:off x="2695884" y="8015446"/>
            <a:ext cx="1794263" cy="1953306"/>
          </a:xfrm>
          <a:custGeom>
            <a:avLst/>
            <a:gdLst/>
            <a:ahLst/>
            <a:cxnLst/>
            <a:rect l="l" t="t" r="r" b="b"/>
            <a:pathLst>
              <a:path w="1181392" h="1174948">
                <a:moveTo>
                  <a:pt x="0" y="0"/>
                </a:moveTo>
                <a:lnTo>
                  <a:pt x="1181392" y="0"/>
                </a:lnTo>
                <a:lnTo>
                  <a:pt x="1181392" y="1174948"/>
                </a:lnTo>
                <a:lnTo>
                  <a:pt x="0" y="117494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1E9E1BEF-AAD2-3FA3-A90B-510E7AC70F6F}"/>
              </a:ext>
            </a:extLst>
          </p:cNvPr>
          <p:cNvSpPr/>
          <p:nvPr/>
        </p:nvSpPr>
        <p:spPr>
          <a:xfrm rot="633697">
            <a:off x="14225812" y="8716184"/>
            <a:ext cx="1942648" cy="1733699"/>
          </a:xfrm>
          <a:custGeom>
            <a:avLst/>
            <a:gdLst/>
            <a:ahLst/>
            <a:cxnLst/>
            <a:rect l="l" t="t" r="r" b="b"/>
            <a:pathLst>
              <a:path w="1305605" h="1173680">
                <a:moveTo>
                  <a:pt x="0" y="0"/>
                </a:moveTo>
                <a:lnTo>
                  <a:pt x="1305605" y="0"/>
                </a:lnTo>
                <a:lnTo>
                  <a:pt x="1305605" y="1173679"/>
                </a:lnTo>
                <a:lnTo>
                  <a:pt x="0" y="117367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Freeform 21">
            <a:extLst>
              <a:ext uri="{FF2B5EF4-FFF2-40B4-BE49-F238E27FC236}">
                <a16:creationId xmlns:a16="http://schemas.microsoft.com/office/drawing/2014/main" id="{2DEF0956-76FA-CFC4-C63F-6209C85A3407}"/>
              </a:ext>
            </a:extLst>
          </p:cNvPr>
          <p:cNvSpPr/>
          <p:nvPr/>
        </p:nvSpPr>
        <p:spPr>
          <a:xfrm rot="633697">
            <a:off x="8407086" y="9581781"/>
            <a:ext cx="1185575" cy="1065778"/>
          </a:xfrm>
          <a:custGeom>
            <a:avLst/>
            <a:gdLst/>
            <a:ahLst/>
            <a:cxnLst/>
            <a:rect l="l" t="t" r="r" b="b"/>
            <a:pathLst>
              <a:path w="1185575" h="1065778">
                <a:moveTo>
                  <a:pt x="0" y="0"/>
                </a:moveTo>
                <a:lnTo>
                  <a:pt x="1185576" y="0"/>
                </a:lnTo>
                <a:lnTo>
                  <a:pt x="1185576" y="1065778"/>
                </a:lnTo>
                <a:lnTo>
                  <a:pt x="0" y="106577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1">
            <a:extLst>
              <a:ext uri="{FF2B5EF4-FFF2-40B4-BE49-F238E27FC236}">
                <a16:creationId xmlns:a16="http://schemas.microsoft.com/office/drawing/2014/main" id="{F0ACC31B-FD89-B8C4-5BFE-2C27907D307D}"/>
              </a:ext>
            </a:extLst>
          </p:cNvPr>
          <p:cNvSpPr/>
          <p:nvPr/>
        </p:nvSpPr>
        <p:spPr>
          <a:xfrm rot="633697">
            <a:off x="16585820" y="9032898"/>
            <a:ext cx="1185575" cy="1065778"/>
          </a:xfrm>
          <a:custGeom>
            <a:avLst/>
            <a:gdLst/>
            <a:ahLst/>
            <a:cxnLst/>
            <a:rect l="l" t="t" r="r" b="b"/>
            <a:pathLst>
              <a:path w="1185575" h="1065778">
                <a:moveTo>
                  <a:pt x="0" y="0"/>
                </a:moveTo>
                <a:lnTo>
                  <a:pt x="1185576" y="0"/>
                </a:lnTo>
                <a:lnTo>
                  <a:pt x="1185576" y="1065778"/>
                </a:lnTo>
                <a:lnTo>
                  <a:pt x="0" y="106577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22">
            <a:extLst>
              <a:ext uri="{FF2B5EF4-FFF2-40B4-BE49-F238E27FC236}">
                <a16:creationId xmlns:a16="http://schemas.microsoft.com/office/drawing/2014/main" id="{AC09D5AD-DF31-1AD8-FDA5-95CD6E1DFE39}"/>
              </a:ext>
            </a:extLst>
          </p:cNvPr>
          <p:cNvSpPr txBox="1"/>
          <p:nvPr/>
        </p:nvSpPr>
        <p:spPr>
          <a:xfrm>
            <a:off x="1017618" y="2222845"/>
            <a:ext cx="16765209" cy="56438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8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8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8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8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8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8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8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8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8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chưa</a:t>
            </a:r>
            <a:r>
              <a:rPr lang="en-US" sz="8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8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8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8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8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8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lòng</a:t>
            </a:r>
            <a:r>
              <a:rPr lang="en-US" sz="8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8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ơn</a:t>
            </a:r>
            <a:r>
              <a:rPr lang="en-US" sz="8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8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tiên</a:t>
            </a:r>
            <a:r>
              <a:rPr lang="en-US" sz="8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文本框 38">
            <a:extLst>
              <a:ext uri="{FF2B5EF4-FFF2-40B4-BE49-F238E27FC236}">
                <a16:creationId xmlns:a16="http://schemas.microsoft.com/office/drawing/2014/main" id="{9941CCAA-5F7B-E240-B39B-B471600C6717}"/>
              </a:ext>
            </a:extLst>
          </p:cNvPr>
          <p:cNvSpPr txBox="1"/>
          <p:nvPr/>
        </p:nvSpPr>
        <p:spPr>
          <a:xfrm>
            <a:off x="3509705" y="7977450"/>
            <a:ext cx="1129151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600" b="1">
                <a:solidFill>
                  <a:srgbClr val="FC7F50"/>
                </a:solidFill>
                <a:latin typeface="字魂65号-时光手札体" panose="00000500000000000000" pitchFamily="2" charset="-122"/>
                <a:ea typeface="字魂65号-时光手札体" panose="00000500000000000000" pitchFamily="2" charset="-122"/>
              </a:defRPr>
            </a:lvl1pPr>
          </a:lstStyle>
          <a:p>
            <a:r>
              <a:rPr lang="en-US" altLang="zh-CN" sz="7500" dirty="0" err="1">
                <a:solidFill>
                  <a:srgbClr val="C00000"/>
                </a:solidFill>
                <a:latin typeface="#9Slide04 SFU Fenice UltraObliq" pitchFamily="2" charset="77"/>
              </a:rPr>
              <a:t>Thời</a:t>
            </a:r>
            <a:r>
              <a:rPr lang="en-US" altLang="zh-CN" sz="7500" dirty="0">
                <a:solidFill>
                  <a:srgbClr val="C00000"/>
                </a:solidFill>
                <a:latin typeface="#9Slide04 SFU Fenice UltraObliq" pitchFamily="2" charset="77"/>
              </a:rPr>
              <a:t> </a:t>
            </a:r>
            <a:r>
              <a:rPr lang="en-US" altLang="zh-CN" sz="7500" dirty="0" err="1">
                <a:solidFill>
                  <a:srgbClr val="C00000"/>
                </a:solidFill>
                <a:latin typeface="#9Slide04 SFU Fenice UltraObliq" pitchFamily="2" charset="77"/>
              </a:rPr>
              <a:t>gian</a:t>
            </a:r>
            <a:r>
              <a:rPr lang="en-US" altLang="zh-CN" sz="7500" dirty="0">
                <a:solidFill>
                  <a:srgbClr val="C00000"/>
                </a:solidFill>
                <a:latin typeface="#9Slide04 SFU Fenice UltraObliq" pitchFamily="2" charset="77"/>
              </a:rPr>
              <a:t> </a:t>
            </a:r>
            <a:r>
              <a:rPr lang="en-US" altLang="zh-CN" sz="7500" dirty="0" err="1">
                <a:solidFill>
                  <a:srgbClr val="C00000"/>
                </a:solidFill>
                <a:latin typeface="#9Slide04 SFU Fenice UltraObliq" pitchFamily="2" charset="77"/>
              </a:rPr>
              <a:t>thảo</a:t>
            </a:r>
            <a:r>
              <a:rPr lang="en-US" altLang="zh-CN" sz="7500" dirty="0">
                <a:solidFill>
                  <a:srgbClr val="C00000"/>
                </a:solidFill>
                <a:latin typeface="#9Slide04 SFU Fenice UltraObliq" pitchFamily="2" charset="77"/>
              </a:rPr>
              <a:t> </a:t>
            </a:r>
            <a:r>
              <a:rPr lang="en-US" altLang="zh-CN" sz="7500" dirty="0" err="1">
                <a:solidFill>
                  <a:srgbClr val="C00000"/>
                </a:solidFill>
                <a:latin typeface="#9Slide04 SFU Fenice UltraObliq" pitchFamily="2" charset="77"/>
              </a:rPr>
              <a:t>luận</a:t>
            </a:r>
            <a:endParaRPr lang="zh-CN" altLang="en-US" sz="7500" dirty="0">
              <a:solidFill>
                <a:srgbClr val="C00000"/>
              </a:solidFill>
              <a:latin typeface="#9Slide04 SFU Fenice UltraObliq" pitchFamily="2" charset="77"/>
            </a:endParaRPr>
          </a:p>
        </p:txBody>
      </p:sp>
      <p:sp>
        <p:nvSpPr>
          <p:cNvPr id="9" name="文本框 38">
            <a:extLst>
              <a:ext uri="{FF2B5EF4-FFF2-40B4-BE49-F238E27FC236}">
                <a16:creationId xmlns:a16="http://schemas.microsoft.com/office/drawing/2014/main" id="{98524D99-8803-D744-BE81-826AB1740A3E}"/>
              </a:ext>
            </a:extLst>
          </p:cNvPr>
          <p:cNvSpPr txBox="1"/>
          <p:nvPr/>
        </p:nvSpPr>
        <p:spPr>
          <a:xfrm>
            <a:off x="3688984" y="7957331"/>
            <a:ext cx="1129151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600" b="1">
                <a:solidFill>
                  <a:srgbClr val="FC7F50"/>
                </a:solidFill>
                <a:latin typeface="字魂65号-时光手札体" panose="00000500000000000000" pitchFamily="2" charset="-122"/>
                <a:ea typeface="字魂65号-时光手札体" panose="00000500000000000000" pitchFamily="2" charset="-122"/>
              </a:defRPr>
            </a:lvl1pPr>
          </a:lstStyle>
          <a:p>
            <a:r>
              <a:rPr lang="en-US" altLang="zh-CN" sz="7500" dirty="0">
                <a:solidFill>
                  <a:srgbClr val="C00000"/>
                </a:solidFill>
                <a:latin typeface="#9Slide04 SFU Fenice UltraObliq" pitchFamily="2" charset="77"/>
              </a:rPr>
              <a:t>Chia </a:t>
            </a:r>
            <a:r>
              <a:rPr lang="en-US" altLang="zh-CN" sz="7500" dirty="0" err="1">
                <a:solidFill>
                  <a:srgbClr val="C00000"/>
                </a:solidFill>
                <a:latin typeface="#9Slide04 SFU Fenice UltraObliq" pitchFamily="2" charset="77"/>
              </a:rPr>
              <a:t>sẻ</a:t>
            </a:r>
            <a:r>
              <a:rPr lang="en-US" altLang="zh-CN" sz="7500" dirty="0">
                <a:solidFill>
                  <a:srgbClr val="C00000"/>
                </a:solidFill>
                <a:latin typeface="#9Slide04 SFU Fenice UltraObliq" pitchFamily="2" charset="77"/>
              </a:rPr>
              <a:t> </a:t>
            </a:r>
            <a:r>
              <a:rPr lang="en-US" altLang="zh-CN" sz="7500" dirty="0" err="1">
                <a:solidFill>
                  <a:srgbClr val="C00000"/>
                </a:solidFill>
                <a:latin typeface="#9Slide04 SFU Fenice UltraObliq" pitchFamily="2" charset="77"/>
              </a:rPr>
              <a:t>kết</a:t>
            </a:r>
            <a:r>
              <a:rPr lang="en-US" altLang="zh-CN" sz="7500" dirty="0">
                <a:solidFill>
                  <a:srgbClr val="C00000"/>
                </a:solidFill>
                <a:latin typeface="#9Slide04 SFU Fenice UltraObliq" pitchFamily="2" charset="77"/>
              </a:rPr>
              <a:t> </a:t>
            </a:r>
            <a:r>
              <a:rPr lang="en-US" altLang="zh-CN" sz="7500" dirty="0" err="1">
                <a:solidFill>
                  <a:srgbClr val="C00000"/>
                </a:solidFill>
                <a:latin typeface="#9Slide04 SFU Fenice UltraObliq" pitchFamily="2" charset="77"/>
              </a:rPr>
              <a:t>quả</a:t>
            </a:r>
            <a:r>
              <a:rPr lang="en-US" altLang="zh-CN" sz="7500" dirty="0">
                <a:solidFill>
                  <a:srgbClr val="C00000"/>
                </a:solidFill>
                <a:latin typeface="#9Slide04 SFU Fenice UltraObliq" pitchFamily="2" charset="77"/>
              </a:rPr>
              <a:t> </a:t>
            </a:r>
            <a:r>
              <a:rPr lang="en-US" altLang="zh-CN" sz="7500" dirty="0" err="1">
                <a:solidFill>
                  <a:srgbClr val="C00000"/>
                </a:solidFill>
                <a:latin typeface="#9Slide04 SFU Fenice UltraObliq" pitchFamily="2" charset="77"/>
              </a:rPr>
              <a:t>thảo</a:t>
            </a:r>
            <a:r>
              <a:rPr lang="en-US" altLang="zh-CN" sz="7500" dirty="0">
                <a:solidFill>
                  <a:srgbClr val="C00000"/>
                </a:solidFill>
                <a:latin typeface="#9Slide04 SFU Fenice UltraObliq" pitchFamily="2" charset="77"/>
              </a:rPr>
              <a:t> </a:t>
            </a:r>
            <a:r>
              <a:rPr lang="en-US" altLang="zh-CN" sz="7500" dirty="0" err="1">
                <a:solidFill>
                  <a:srgbClr val="C00000"/>
                </a:solidFill>
                <a:latin typeface="#9Slide04 SFU Fenice UltraObliq" pitchFamily="2" charset="77"/>
              </a:rPr>
              <a:t>luận</a:t>
            </a:r>
            <a:endParaRPr lang="zh-CN" altLang="en-US" sz="7500" dirty="0">
              <a:solidFill>
                <a:srgbClr val="C00000"/>
              </a:solidFill>
              <a:latin typeface="#9Slide04 SFU Fenice UltraObliq" pitchFamily="2" charset="77"/>
            </a:endParaRPr>
          </a:p>
        </p:txBody>
      </p:sp>
      <p:pic>
        <p:nvPicPr>
          <p:cNvPr id="15" name="Tieng-ting-www_tiengdong_com">
            <a:hlinkClick r:id="" action="ppaction://media"/>
            <a:extLst>
              <a:ext uri="{FF2B5EF4-FFF2-40B4-BE49-F238E27FC236}">
                <a16:creationId xmlns:a16="http://schemas.microsoft.com/office/drawing/2014/main" id="{05B03F39-535E-A97C-4ECC-259859E327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0013641" y="9927081"/>
            <a:ext cx="487363" cy="487363"/>
          </a:xfrm>
          <a:prstGeom prst="rect">
            <a:avLst/>
          </a:prstGeom>
        </p:spPr>
      </p:pic>
      <p:pic>
        <p:nvPicPr>
          <p:cNvPr id="16" name="Tieng-ting-www_tiengdong_com">
            <a:hlinkClick r:id="" action="ppaction://media"/>
            <a:extLst>
              <a:ext uri="{FF2B5EF4-FFF2-40B4-BE49-F238E27FC236}">
                <a16:creationId xmlns:a16="http://schemas.microsoft.com/office/drawing/2014/main" id="{EF68EC79-C311-D232-5BF3-13A1C407C0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1007807" y="103072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456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0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80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8" grpId="0"/>
      <p:bldP spid="8" grpId="1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160227" y="5138396"/>
            <a:ext cx="3902608" cy="4042250"/>
          </a:xfrm>
          <a:custGeom>
            <a:avLst/>
            <a:gdLst/>
            <a:ahLst/>
            <a:cxnLst/>
            <a:rect l="l" t="t" r="r" b="b"/>
            <a:pathLst>
              <a:path w="3902608" h="4042250">
                <a:moveTo>
                  <a:pt x="0" y="0"/>
                </a:moveTo>
                <a:lnTo>
                  <a:pt x="3902609" y="0"/>
                </a:lnTo>
                <a:lnTo>
                  <a:pt x="3902609" y="4042250"/>
                </a:lnTo>
                <a:lnTo>
                  <a:pt x="0" y="40422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938601" y="5216051"/>
            <a:ext cx="3902608" cy="4042250"/>
          </a:xfrm>
          <a:custGeom>
            <a:avLst/>
            <a:gdLst/>
            <a:ahLst/>
            <a:cxnLst/>
            <a:rect l="l" t="t" r="r" b="b"/>
            <a:pathLst>
              <a:path w="3902608" h="4042250">
                <a:moveTo>
                  <a:pt x="0" y="0"/>
                </a:moveTo>
                <a:lnTo>
                  <a:pt x="3902609" y="0"/>
                </a:lnTo>
                <a:lnTo>
                  <a:pt x="3902609" y="4042250"/>
                </a:lnTo>
                <a:lnTo>
                  <a:pt x="0" y="40422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10800000">
            <a:off x="0" y="-163665"/>
            <a:ext cx="8117458" cy="6626797"/>
          </a:xfrm>
          <a:custGeom>
            <a:avLst/>
            <a:gdLst/>
            <a:ahLst/>
            <a:cxnLst/>
            <a:rect l="l" t="t" r="r" b="b"/>
            <a:pathLst>
              <a:path w="8117458" h="6626797">
                <a:moveTo>
                  <a:pt x="0" y="0"/>
                </a:moveTo>
                <a:lnTo>
                  <a:pt x="8117458" y="0"/>
                </a:lnTo>
                <a:lnTo>
                  <a:pt x="8117458" y="6626797"/>
                </a:lnTo>
                <a:lnTo>
                  <a:pt x="0" y="662679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0376821" y="5200222"/>
            <a:ext cx="3902608" cy="4042250"/>
          </a:xfrm>
          <a:custGeom>
            <a:avLst/>
            <a:gdLst/>
            <a:ahLst/>
            <a:cxnLst/>
            <a:rect l="l" t="t" r="r" b="b"/>
            <a:pathLst>
              <a:path w="3902608" h="4042250">
                <a:moveTo>
                  <a:pt x="0" y="0"/>
                </a:moveTo>
                <a:lnTo>
                  <a:pt x="3902608" y="0"/>
                </a:lnTo>
                <a:lnTo>
                  <a:pt x="3902608" y="4042250"/>
                </a:lnTo>
                <a:lnTo>
                  <a:pt x="0" y="40422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1758182">
            <a:off x="10941012" y="8059693"/>
            <a:ext cx="11556782" cy="4454614"/>
          </a:xfrm>
          <a:custGeom>
            <a:avLst/>
            <a:gdLst/>
            <a:ahLst/>
            <a:cxnLst/>
            <a:rect l="l" t="t" r="r" b="b"/>
            <a:pathLst>
              <a:path w="11556782" h="4454614">
                <a:moveTo>
                  <a:pt x="0" y="0"/>
                </a:moveTo>
                <a:lnTo>
                  <a:pt x="11556782" y="0"/>
                </a:lnTo>
                <a:lnTo>
                  <a:pt x="11556782" y="4454614"/>
                </a:lnTo>
                <a:lnTo>
                  <a:pt x="0" y="445461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 rot="64758">
            <a:off x="14215719" y="6597686"/>
            <a:ext cx="1962605" cy="2401923"/>
            <a:chOff x="0" y="0"/>
            <a:chExt cx="2616807" cy="3202564"/>
          </a:xfrm>
        </p:grpSpPr>
        <p:sp>
          <p:nvSpPr>
            <p:cNvPr id="8" name="Freeform 8"/>
            <p:cNvSpPr/>
            <p:nvPr/>
          </p:nvSpPr>
          <p:spPr>
            <a:xfrm rot="7390628">
              <a:off x="1032607" y="-24480"/>
              <a:ext cx="994647" cy="1946818"/>
            </a:xfrm>
            <a:custGeom>
              <a:avLst/>
              <a:gdLst/>
              <a:ahLst/>
              <a:cxnLst/>
              <a:rect l="l" t="t" r="r" b="b"/>
              <a:pathLst>
                <a:path w="994647" h="1946818">
                  <a:moveTo>
                    <a:pt x="0" y="0"/>
                  </a:moveTo>
                  <a:lnTo>
                    <a:pt x="994647" y="0"/>
                  </a:lnTo>
                  <a:lnTo>
                    <a:pt x="994647" y="1946818"/>
                  </a:lnTo>
                  <a:lnTo>
                    <a:pt x="0" y="19468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7943207" flipH="1">
              <a:off x="556909" y="1205621"/>
              <a:ext cx="994647" cy="1946818"/>
            </a:xfrm>
            <a:custGeom>
              <a:avLst/>
              <a:gdLst/>
              <a:ahLst/>
              <a:cxnLst/>
              <a:rect l="l" t="t" r="r" b="b"/>
              <a:pathLst>
                <a:path w="994647" h="1946818">
                  <a:moveTo>
                    <a:pt x="994646" y="0"/>
                  </a:moveTo>
                  <a:lnTo>
                    <a:pt x="0" y="0"/>
                  </a:lnTo>
                  <a:lnTo>
                    <a:pt x="0" y="1946817"/>
                  </a:lnTo>
                  <a:lnTo>
                    <a:pt x="994646" y="1946817"/>
                  </a:lnTo>
                  <a:lnTo>
                    <a:pt x="994646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Freeform 10"/>
          <p:cNvSpPr/>
          <p:nvPr/>
        </p:nvSpPr>
        <p:spPr>
          <a:xfrm rot="-989202" flipH="1">
            <a:off x="15753917" y="4343851"/>
            <a:ext cx="3772007" cy="4471129"/>
          </a:xfrm>
          <a:custGeom>
            <a:avLst/>
            <a:gdLst/>
            <a:ahLst/>
            <a:cxnLst/>
            <a:rect l="l" t="t" r="r" b="b"/>
            <a:pathLst>
              <a:path w="3772007" h="4471129">
                <a:moveTo>
                  <a:pt x="3772007" y="0"/>
                </a:moveTo>
                <a:lnTo>
                  <a:pt x="0" y="0"/>
                </a:lnTo>
                <a:lnTo>
                  <a:pt x="0" y="4471129"/>
                </a:lnTo>
                <a:lnTo>
                  <a:pt x="3772007" y="4471129"/>
                </a:lnTo>
                <a:lnTo>
                  <a:pt x="3772007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7"/>
          <p:cNvSpPr txBox="1"/>
          <p:nvPr/>
        </p:nvSpPr>
        <p:spPr>
          <a:xfrm>
            <a:off x="5636413" y="2005469"/>
            <a:ext cx="9907748" cy="1817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92"/>
              </a:lnSpc>
            </a:pPr>
            <a:r>
              <a:rPr lang="en-US" sz="12000" dirty="0">
                <a:solidFill>
                  <a:srgbClr val="4C9464"/>
                </a:solidFill>
                <a:latin typeface="Nefelibata Sans"/>
              </a:rPr>
              <a:t>PHÓNG VIÊN NHÍ</a:t>
            </a:r>
          </a:p>
        </p:txBody>
      </p:sp>
      <p:sp>
        <p:nvSpPr>
          <p:cNvPr id="18" name="Freeform 18"/>
          <p:cNvSpPr/>
          <p:nvPr/>
        </p:nvSpPr>
        <p:spPr>
          <a:xfrm rot="-541456">
            <a:off x="591176" y="2979022"/>
            <a:ext cx="2374374" cy="2361423"/>
          </a:xfrm>
          <a:custGeom>
            <a:avLst/>
            <a:gdLst/>
            <a:ahLst/>
            <a:cxnLst/>
            <a:rect l="l" t="t" r="r" b="b"/>
            <a:pathLst>
              <a:path w="2374374" h="2361423">
                <a:moveTo>
                  <a:pt x="0" y="0"/>
                </a:moveTo>
                <a:lnTo>
                  <a:pt x="2374373" y="0"/>
                </a:lnTo>
                <a:lnTo>
                  <a:pt x="2374373" y="2361423"/>
                </a:lnTo>
                <a:lnTo>
                  <a:pt x="0" y="236142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-214828">
            <a:off x="15822270" y="1514077"/>
            <a:ext cx="1385989" cy="1245941"/>
          </a:xfrm>
          <a:custGeom>
            <a:avLst/>
            <a:gdLst/>
            <a:ahLst/>
            <a:cxnLst/>
            <a:rect l="l" t="t" r="r" b="b"/>
            <a:pathLst>
              <a:path w="1385989" h="1245941">
                <a:moveTo>
                  <a:pt x="0" y="0"/>
                </a:moveTo>
                <a:lnTo>
                  <a:pt x="1385988" y="0"/>
                </a:lnTo>
                <a:lnTo>
                  <a:pt x="1385988" y="1245941"/>
                </a:lnTo>
                <a:lnTo>
                  <a:pt x="0" y="124594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-3491169">
            <a:off x="5491215" y="444396"/>
            <a:ext cx="2291050" cy="1545417"/>
          </a:xfrm>
          <a:custGeom>
            <a:avLst/>
            <a:gdLst/>
            <a:ahLst/>
            <a:cxnLst/>
            <a:rect l="l" t="t" r="r" b="b"/>
            <a:pathLst>
              <a:path w="2291050" h="1545417">
                <a:moveTo>
                  <a:pt x="0" y="0"/>
                </a:moveTo>
                <a:lnTo>
                  <a:pt x="2291050" y="0"/>
                </a:lnTo>
                <a:lnTo>
                  <a:pt x="2291050" y="1545417"/>
                </a:lnTo>
                <a:lnTo>
                  <a:pt x="0" y="154541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214828">
            <a:off x="544034" y="8692560"/>
            <a:ext cx="1385989" cy="1245941"/>
          </a:xfrm>
          <a:custGeom>
            <a:avLst/>
            <a:gdLst/>
            <a:ahLst/>
            <a:cxnLst/>
            <a:rect l="l" t="t" r="r" b="b"/>
            <a:pathLst>
              <a:path w="1385989" h="1245941">
                <a:moveTo>
                  <a:pt x="0" y="0"/>
                </a:moveTo>
                <a:lnTo>
                  <a:pt x="1385988" y="0"/>
                </a:lnTo>
                <a:lnTo>
                  <a:pt x="1385988" y="1245941"/>
                </a:lnTo>
                <a:lnTo>
                  <a:pt x="0" y="124594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4" name="Picture 23" descr="A yellow circle with a ribbon and text&#10;&#10;Description automatically generated">
            <a:extLst>
              <a:ext uri="{FF2B5EF4-FFF2-40B4-BE49-F238E27FC236}">
                <a16:creationId xmlns:a16="http://schemas.microsoft.com/office/drawing/2014/main" id="{E0BEB94C-0C86-0CD8-51F9-4F6447EEEC3A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187" y="5679372"/>
            <a:ext cx="3115607" cy="3115607"/>
          </a:xfrm>
          <a:prstGeom prst="rect">
            <a:avLst/>
          </a:prstGeom>
        </p:spPr>
      </p:pic>
      <p:pic>
        <p:nvPicPr>
          <p:cNvPr id="30" name="Picture 29" descr="Cartoon of a person and person holding a camera&#10;&#10;Description automatically generated">
            <a:extLst>
              <a:ext uri="{FF2B5EF4-FFF2-40B4-BE49-F238E27FC236}">
                <a16:creationId xmlns:a16="http://schemas.microsoft.com/office/drawing/2014/main" id="{06B6F5CB-442D-5CFF-7B01-125AC149900E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862" y="5591114"/>
            <a:ext cx="3089648" cy="3115607"/>
          </a:xfrm>
          <a:prstGeom prst="rect">
            <a:avLst/>
          </a:prstGeom>
        </p:spPr>
      </p:pic>
      <p:pic>
        <p:nvPicPr>
          <p:cNvPr id="12" name="Picture 11" descr="A blue whale with a white background&#10;&#10;Description automatically generated">
            <a:extLst>
              <a:ext uri="{FF2B5EF4-FFF2-40B4-BE49-F238E27FC236}">
                <a16:creationId xmlns:a16="http://schemas.microsoft.com/office/drawing/2014/main" id="{156DB998-68AE-BBB2-2F2C-1A32357D3D76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331" y="5602936"/>
            <a:ext cx="3200400" cy="32004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6C2997EE-0889-44C3-AC0D-18F26AC9A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erson putting a bowl of fruit on a grave&#10;&#10;Description automatically generated">
            <a:extLst>
              <a:ext uri="{FF2B5EF4-FFF2-40B4-BE49-F238E27FC236}">
                <a16:creationId xmlns:a16="http://schemas.microsoft.com/office/drawing/2014/main" id="{0E17A8B7-34AC-D268-3DBA-B3FDB88C22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01" r="1" b="16752"/>
          <a:stretch/>
        </p:blipFill>
        <p:spPr>
          <a:xfrm>
            <a:off x="20" y="10"/>
            <a:ext cx="10823081" cy="4453946"/>
          </a:xfrm>
          <a:custGeom>
            <a:avLst/>
            <a:gdLst/>
            <a:ahLst/>
            <a:cxnLst/>
            <a:rect l="l" t="t" r="r" b="b"/>
            <a:pathLst>
              <a:path w="7215401" h="2969304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5840224" y="2969304"/>
                </a:lnTo>
                <a:lnTo>
                  <a:pt x="0" y="2969304"/>
                </a:lnTo>
                <a:close/>
              </a:path>
            </a:pathLst>
          </a:custGeom>
        </p:spPr>
      </p:pic>
      <p:pic>
        <p:nvPicPr>
          <p:cNvPr id="7" name="Picture 6" descr="A group of people in a room&#10;&#10;Description automatically generated">
            <a:extLst>
              <a:ext uri="{FF2B5EF4-FFF2-40B4-BE49-F238E27FC236}">
                <a16:creationId xmlns:a16="http://schemas.microsoft.com/office/drawing/2014/main" id="{3AC79CE8-5B7D-0579-5ADE-0E5B3D765D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9"/>
          <a:stretch/>
        </p:blipFill>
        <p:spPr>
          <a:xfrm>
            <a:off x="8433349" y="10"/>
            <a:ext cx="9854654" cy="5626091"/>
          </a:xfrm>
          <a:custGeom>
            <a:avLst/>
            <a:gdLst/>
            <a:ahLst/>
            <a:cxnLst/>
            <a:rect l="l" t="t" r="r" b="b"/>
            <a:pathLst>
              <a:path w="6569769" h="3750734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</p:spPr>
      </p:pic>
      <p:pic>
        <p:nvPicPr>
          <p:cNvPr id="9" name="Picture 8" descr="A group of people sitting around a table&#10;&#10;Description automatically generated">
            <a:extLst>
              <a:ext uri="{FF2B5EF4-FFF2-40B4-BE49-F238E27FC236}">
                <a16:creationId xmlns:a16="http://schemas.microsoft.com/office/drawing/2014/main" id="{1D2E8A66-184A-FBB7-C264-6754D1DC2C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34" b="31544"/>
          <a:stretch/>
        </p:blipFill>
        <p:spPr>
          <a:xfrm>
            <a:off x="6273016" y="5831841"/>
            <a:ext cx="12014987" cy="4455159"/>
          </a:xfrm>
          <a:custGeom>
            <a:avLst/>
            <a:gdLst/>
            <a:ahLst/>
            <a:cxnLst/>
            <a:rect l="l" t="t" r="r" b="b"/>
            <a:pathLst>
              <a:path w="8009991" h="2970106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</p:spPr>
      </p:pic>
      <p:pic>
        <p:nvPicPr>
          <p:cNvPr id="5" name="Picture 4" descr="A hand wiping a blue and white china&#10;&#10;Description automatically generated">
            <a:extLst>
              <a:ext uri="{FF2B5EF4-FFF2-40B4-BE49-F238E27FC236}">
                <a16:creationId xmlns:a16="http://schemas.microsoft.com/office/drawing/2014/main" id="{44855164-AB86-9AF0-7E62-86996654646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6" b="5587"/>
          <a:stretch/>
        </p:blipFill>
        <p:spPr>
          <a:xfrm>
            <a:off x="1" y="4659696"/>
            <a:ext cx="9314330" cy="5627304"/>
          </a:xfrm>
          <a:custGeom>
            <a:avLst/>
            <a:gdLst/>
            <a:ahLst/>
            <a:cxnLst/>
            <a:rect l="l" t="t" r="r" b="b"/>
            <a:pathLst>
              <a:path w="6209553" h="3751536">
                <a:moveTo>
                  <a:pt x="0" y="0"/>
                </a:moveTo>
                <a:lnTo>
                  <a:pt x="5776701" y="0"/>
                </a:lnTo>
                <a:lnTo>
                  <a:pt x="4041567" y="3746529"/>
                </a:lnTo>
                <a:lnTo>
                  <a:pt x="6209553" y="3746529"/>
                </a:lnTo>
                <a:lnTo>
                  <a:pt x="6209553" y="3746530"/>
                </a:lnTo>
                <a:lnTo>
                  <a:pt x="1647632" y="3746530"/>
                </a:lnTo>
                <a:lnTo>
                  <a:pt x="1647632" y="3751536"/>
                </a:lnTo>
                <a:lnTo>
                  <a:pt x="0" y="375153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85737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018 (3)">
            <a:hlinkClick r:id="" action="ppaction://media"/>
            <a:extLst>
              <a:ext uri="{FF2B5EF4-FFF2-40B4-BE49-F238E27FC236}">
                <a16:creationId xmlns:a16="http://schemas.microsoft.com/office/drawing/2014/main" id="{BA7D197F-DA49-835B-4300-9331AD453F0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928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0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60" y="4800230"/>
            <a:ext cx="18288000" cy="6618262"/>
            <a:chOff x="0" y="0"/>
            <a:chExt cx="24384000" cy="88243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7312136"/>
            </a:xfrm>
            <a:custGeom>
              <a:avLst/>
              <a:gdLst/>
              <a:ahLst/>
              <a:cxnLst/>
              <a:rect l="l" t="t" r="r" b="b"/>
              <a:pathLst>
                <a:path w="24384000" h="7312136">
                  <a:moveTo>
                    <a:pt x="0" y="0"/>
                  </a:moveTo>
                  <a:lnTo>
                    <a:pt x="24384000" y="0"/>
                  </a:lnTo>
                  <a:lnTo>
                    <a:pt x="24384000" y="7312136"/>
                  </a:lnTo>
                  <a:lnTo>
                    <a:pt x="0" y="7312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6491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688560"/>
              <a:ext cx="24384000" cy="8135789"/>
            </a:xfrm>
            <a:custGeom>
              <a:avLst/>
              <a:gdLst/>
              <a:ahLst/>
              <a:cxnLst/>
              <a:rect l="l" t="t" r="r" b="b"/>
              <a:pathLst>
                <a:path w="24384000" h="8135789">
                  <a:moveTo>
                    <a:pt x="0" y="0"/>
                  </a:moveTo>
                  <a:lnTo>
                    <a:pt x="24384000" y="0"/>
                  </a:lnTo>
                  <a:lnTo>
                    <a:pt x="24384000" y="8135789"/>
                  </a:lnTo>
                  <a:lnTo>
                    <a:pt x="0" y="8135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4822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23496" y="6438083"/>
            <a:ext cx="2304392" cy="2820217"/>
            <a:chOff x="0" y="0"/>
            <a:chExt cx="3072522" cy="3760289"/>
          </a:xfrm>
        </p:grpSpPr>
        <p:sp>
          <p:nvSpPr>
            <p:cNvPr id="6" name="Freeform 6"/>
            <p:cNvSpPr/>
            <p:nvPr/>
          </p:nvSpPr>
          <p:spPr>
            <a:xfrm rot="7390628">
              <a:off x="1212435" y="-28743"/>
              <a:ext cx="1167864" cy="2285855"/>
            </a:xfrm>
            <a:custGeom>
              <a:avLst/>
              <a:gdLst/>
              <a:ahLst/>
              <a:cxnLst/>
              <a:rect l="l" t="t" r="r" b="b"/>
              <a:pathLst>
                <a:path w="1167864" h="2285855">
                  <a:moveTo>
                    <a:pt x="0" y="0"/>
                  </a:moveTo>
                  <a:lnTo>
                    <a:pt x="1167864" y="0"/>
                  </a:lnTo>
                  <a:lnTo>
                    <a:pt x="1167864" y="2285855"/>
                  </a:lnTo>
                  <a:lnTo>
                    <a:pt x="0" y="2285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943207" flipH="1">
              <a:off x="653894" y="1415579"/>
              <a:ext cx="1167864" cy="2285855"/>
            </a:xfrm>
            <a:custGeom>
              <a:avLst/>
              <a:gdLst/>
              <a:ahLst/>
              <a:cxnLst/>
              <a:rect l="l" t="t" r="r" b="b"/>
              <a:pathLst>
                <a:path w="1167864" h="2285855">
                  <a:moveTo>
                    <a:pt x="1167864" y="0"/>
                  </a:moveTo>
                  <a:lnTo>
                    <a:pt x="0" y="0"/>
                  </a:lnTo>
                  <a:lnTo>
                    <a:pt x="0" y="2285855"/>
                  </a:lnTo>
                  <a:lnTo>
                    <a:pt x="1167864" y="2285855"/>
                  </a:lnTo>
                  <a:lnTo>
                    <a:pt x="1167864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/>
          <p:cNvSpPr/>
          <p:nvPr/>
        </p:nvSpPr>
        <p:spPr>
          <a:xfrm rot="-1091841">
            <a:off x="335706" y="4727279"/>
            <a:ext cx="1385989" cy="1245941"/>
          </a:xfrm>
          <a:custGeom>
            <a:avLst/>
            <a:gdLst/>
            <a:ahLst/>
            <a:cxnLst/>
            <a:rect l="l" t="t" r="r" b="b"/>
            <a:pathLst>
              <a:path w="1385989" h="1245941">
                <a:moveTo>
                  <a:pt x="0" y="0"/>
                </a:moveTo>
                <a:lnTo>
                  <a:pt x="1385988" y="0"/>
                </a:lnTo>
                <a:lnTo>
                  <a:pt x="1385988" y="1245940"/>
                </a:lnTo>
                <a:lnTo>
                  <a:pt x="0" y="12459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251211">
            <a:off x="461840" y="2677393"/>
            <a:ext cx="1133720" cy="1232229"/>
          </a:xfrm>
          <a:custGeom>
            <a:avLst/>
            <a:gdLst/>
            <a:ahLst/>
            <a:cxnLst/>
            <a:rect l="l" t="t" r="r" b="b"/>
            <a:pathLst>
              <a:path w="1133720" h="1232229">
                <a:moveTo>
                  <a:pt x="0" y="0"/>
                </a:moveTo>
                <a:lnTo>
                  <a:pt x="1133720" y="0"/>
                </a:lnTo>
                <a:lnTo>
                  <a:pt x="1133720" y="1232230"/>
                </a:lnTo>
                <a:lnTo>
                  <a:pt x="0" y="123223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541456">
            <a:off x="268354" y="128961"/>
            <a:ext cx="1784404" cy="1774671"/>
          </a:xfrm>
          <a:custGeom>
            <a:avLst/>
            <a:gdLst/>
            <a:ahLst/>
            <a:cxnLst/>
            <a:rect l="l" t="t" r="r" b="b"/>
            <a:pathLst>
              <a:path w="1784404" h="1774671">
                <a:moveTo>
                  <a:pt x="0" y="0"/>
                </a:moveTo>
                <a:lnTo>
                  <a:pt x="1784404" y="0"/>
                </a:lnTo>
                <a:lnTo>
                  <a:pt x="1784404" y="1774671"/>
                </a:lnTo>
                <a:lnTo>
                  <a:pt x="0" y="177467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-1091841">
            <a:off x="16733762" y="3110820"/>
            <a:ext cx="1385989" cy="1245941"/>
          </a:xfrm>
          <a:custGeom>
            <a:avLst/>
            <a:gdLst/>
            <a:ahLst/>
            <a:cxnLst/>
            <a:rect l="l" t="t" r="r" b="b"/>
            <a:pathLst>
              <a:path w="1385989" h="1245941">
                <a:moveTo>
                  <a:pt x="0" y="0"/>
                </a:moveTo>
                <a:lnTo>
                  <a:pt x="1385989" y="0"/>
                </a:lnTo>
                <a:lnTo>
                  <a:pt x="1385989" y="1245941"/>
                </a:lnTo>
                <a:lnTo>
                  <a:pt x="0" y="12459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251211">
            <a:off x="16692440" y="5389991"/>
            <a:ext cx="1133720" cy="1232229"/>
          </a:xfrm>
          <a:custGeom>
            <a:avLst/>
            <a:gdLst/>
            <a:ahLst/>
            <a:cxnLst/>
            <a:rect l="l" t="t" r="r" b="b"/>
            <a:pathLst>
              <a:path w="1133720" h="1232229">
                <a:moveTo>
                  <a:pt x="0" y="0"/>
                </a:moveTo>
                <a:lnTo>
                  <a:pt x="1133720" y="0"/>
                </a:lnTo>
                <a:lnTo>
                  <a:pt x="1133720" y="1232229"/>
                </a:lnTo>
                <a:lnTo>
                  <a:pt x="0" y="123222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541456">
            <a:off x="16367098" y="7748762"/>
            <a:ext cx="1784404" cy="1774671"/>
          </a:xfrm>
          <a:custGeom>
            <a:avLst/>
            <a:gdLst/>
            <a:ahLst/>
            <a:cxnLst/>
            <a:rect l="l" t="t" r="r" b="b"/>
            <a:pathLst>
              <a:path w="1784404" h="1774671">
                <a:moveTo>
                  <a:pt x="0" y="0"/>
                </a:moveTo>
                <a:lnTo>
                  <a:pt x="1784404" y="0"/>
                </a:lnTo>
                <a:lnTo>
                  <a:pt x="1784404" y="1774671"/>
                </a:lnTo>
                <a:lnTo>
                  <a:pt x="0" y="177467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7390628" flipV="1">
            <a:off x="17161895" y="674177"/>
            <a:ext cx="707029" cy="1383865"/>
          </a:xfrm>
          <a:custGeom>
            <a:avLst/>
            <a:gdLst/>
            <a:ahLst/>
            <a:cxnLst/>
            <a:rect l="l" t="t" r="r" b="b"/>
            <a:pathLst>
              <a:path w="707029" h="1383865">
                <a:moveTo>
                  <a:pt x="0" y="1383865"/>
                </a:moveTo>
                <a:lnTo>
                  <a:pt x="707030" y="1383865"/>
                </a:lnTo>
                <a:lnTo>
                  <a:pt x="707030" y="0"/>
                </a:lnTo>
                <a:lnTo>
                  <a:pt x="0" y="0"/>
                </a:lnTo>
                <a:lnTo>
                  <a:pt x="0" y="138386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7943207" flipH="1" flipV="1">
            <a:off x="16905785" y="1586253"/>
            <a:ext cx="707029" cy="1383865"/>
          </a:xfrm>
          <a:custGeom>
            <a:avLst/>
            <a:gdLst/>
            <a:ahLst/>
            <a:cxnLst/>
            <a:rect l="l" t="t" r="r" b="b"/>
            <a:pathLst>
              <a:path w="707029" h="1383865">
                <a:moveTo>
                  <a:pt x="707030" y="1383865"/>
                </a:moveTo>
                <a:lnTo>
                  <a:pt x="0" y="1383865"/>
                </a:lnTo>
                <a:lnTo>
                  <a:pt x="0" y="0"/>
                </a:lnTo>
                <a:lnTo>
                  <a:pt x="707030" y="0"/>
                </a:lnTo>
                <a:lnTo>
                  <a:pt x="707030" y="138386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25">
            <a:extLst>
              <a:ext uri="{FF2B5EF4-FFF2-40B4-BE49-F238E27FC236}">
                <a16:creationId xmlns:a16="http://schemas.microsoft.com/office/drawing/2014/main" id="{5433DCF6-C6FC-651A-6602-4F49ABE161BA}"/>
              </a:ext>
            </a:extLst>
          </p:cNvPr>
          <p:cNvSpPr txBox="1"/>
          <p:nvPr/>
        </p:nvSpPr>
        <p:spPr>
          <a:xfrm>
            <a:off x="2276454" y="2062533"/>
            <a:ext cx="14894226" cy="3502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 </a:t>
            </a:r>
            <a:r>
              <a:rPr lang="en-US" sz="8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8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8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hôm</a:t>
            </a:r>
            <a:r>
              <a:rPr lang="en-US" sz="8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nay </a:t>
            </a:r>
            <a:r>
              <a:rPr lang="en-US" sz="8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8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8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8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8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8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8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8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629694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-164" t="14186" r="164" b="3656"/>
          <a:stretch/>
        </p:blipFill>
        <p:spPr>
          <a:xfrm>
            <a:off x="-18297" y="0"/>
            <a:ext cx="18288000" cy="102870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8605199" y="3696968"/>
            <a:ext cx="5143500" cy="5143500"/>
            <a:chOff x="11776779" y="3732627"/>
            <a:chExt cx="3429000" cy="3429000"/>
          </a:xfrm>
        </p:grpSpPr>
        <p:sp>
          <p:nvSpPr>
            <p:cNvPr id="12" name="Oval 11"/>
            <p:cNvSpPr/>
            <p:nvPr/>
          </p:nvSpPr>
          <p:spPr>
            <a:xfrm>
              <a:off x="12507667" y="4100052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8" name="Oval 87"/>
            <p:cNvSpPr/>
            <p:nvPr/>
          </p:nvSpPr>
          <p:spPr>
            <a:xfrm>
              <a:off x="13857454" y="4120064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76779" y="3732627"/>
              <a:ext cx="3429000" cy="3429000"/>
            </a:xfrm>
            <a:prstGeom prst="rect">
              <a:avLst/>
            </a:prstGeom>
          </p:spPr>
        </p:pic>
      </p:grpSp>
      <p:pic>
        <p:nvPicPr>
          <p:cNvPr id="26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357" y="6253586"/>
            <a:ext cx="1545551" cy="155667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5682331" y="6268718"/>
            <a:ext cx="1166411" cy="119802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120" y="6040685"/>
            <a:ext cx="929291" cy="160147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Beef Steak Clipart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434" y="6585030"/>
            <a:ext cx="1575308" cy="96942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0"/>
          <a:srcRect t="17199" b="17907"/>
          <a:stretch/>
        </p:blipFill>
        <p:spPr>
          <a:xfrm>
            <a:off x="6055847" y="6668477"/>
            <a:ext cx="1332971" cy="1078598"/>
          </a:xfrm>
          <a:prstGeom prst="rect">
            <a:avLst/>
          </a:prstGeom>
        </p:spPr>
      </p:pic>
      <p:pic>
        <p:nvPicPr>
          <p:cNvPr id="31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4651088" y="4737850"/>
            <a:ext cx="3005138" cy="401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31"/>
          <p:cNvSpPr/>
          <p:nvPr/>
        </p:nvSpPr>
        <p:spPr>
          <a:xfrm>
            <a:off x="1331288" y="8476069"/>
            <a:ext cx="16272978" cy="26289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3" name="TextBox 32"/>
          <p:cNvSpPr txBox="1"/>
          <p:nvPr/>
        </p:nvSpPr>
        <p:spPr>
          <a:xfrm>
            <a:off x="2323469" y="7216883"/>
            <a:ext cx="1475612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9900" b="1" dirty="0">
              <a:solidFill>
                <a:schemeClr val="bg1"/>
              </a:solidFill>
              <a:latin typeface="Bungee Inline" pitchFamily="2" charset="0"/>
            </a:endParaRPr>
          </a:p>
          <a:p>
            <a:pPr algn="ctr"/>
            <a:r>
              <a:rPr lang="en-US" sz="9900" b="1" dirty="0">
                <a:solidFill>
                  <a:schemeClr val="bg1"/>
                </a:solidFill>
                <a:latin typeface="Bungee Inline" pitchFamily="2" charset="0"/>
              </a:rPr>
              <a:t>GẤU CON HAM ĂN</a:t>
            </a:r>
          </a:p>
        </p:txBody>
      </p:sp>
    </p:spTree>
    <p:extLst>
      <p:ext uri="{BB962C8B-B14F-4D97-AF65-F5344CB8AC3E}">
        <p14:creationId xmlns:p14="http://schemas.microsoft.com/office/powerpoint/2010/main" val="204712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-164" t="14186" r="164" b="3656"/>
          <a:stretch/>
        </p:blipFill>
        <p:spPr>
          <a:xfrm>
            <a:off x="-18297" y="0"/>
            <a:ext cx="18288000" cy="10287000"/>
          </a:xfrm>
          <a:prstGeom prst="rect">
            <a:avLst/>
          </a:prstGeom>
        </p:spPr>
      </p:pic>
      <p:grpSp>
        <p:nvGrpSpPr>
          <p:cNvPr id="65" name="Group 64"/>
          <p:cNvGrpSpPr/>
          <p:nvPr/>
        </p:nvGrpSpPr>
        <p:grpSpPr>
          <a:xfrm>
            <a:off x="8979527" y="4062518"/>
            <a:ext cx="5143500" cy="5143500"/>
            <a:chOff x="5986351" y="2708345"/>
            <a:chExt cx="3429000" cy="3429000"/>
          </a:xfrm>
        </p:grpSpPr>
        <p:sp>
          <p:nvSpPr>
            <p:cNvPr id="60" name="Oval 59"/>
            <p:cNvSpPr/>
            <p:nvPr/>
          </p:nvSpPr>
          <p:spPr>
            <a:xfrm>
              <a:off x="7228907" y="3039248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2" name="Oval 61"/>
            <p:cNvSpPr/>
            <p:nvPr/>
          </p:nvSpPr>
          <p:spPr>
            <a:xfrm>
              <a:off x="8441020" y="3067965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6351" y="2708345"/>
              <a:ext cx="3429000" cy="3429000"/>
            </a:xfrm>
            <a:prstGeom prst="rect">
              <a:avLst/>
            </a:prstGeom>
          </p:spPr>
        </p:pic>
      </p:grpSp>
      <p:pic>
        <p:nvPicPr>
          <p:cNvPr id="75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699" y="6275357"/>
            <a:ext cx="1545551" cy="155667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5268673" y="6290489"/>
            <a:ext cx="1166411" cy="119802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6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462" y="6062456"/>
            <a:ext cx="929291" cy="160147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8" descr="Beef Steak Clipart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776" y="6606801"/>
            <a:ext cx="1575308" cy="96942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9"/>
          <a:srcRect t="17199" b="17907"/>
          <a:stretch/>
        </p:blipFill>
        <p:spPr>
          <a:xfrm>
            <a:off x="5642189" y="6690248"/>
            <a:ext cx="1332971" cy="1078598"/>
          </a:xfrm>
          <a:prstGeom prst="rect">
            <a:avLst/>
          </a:prstGeom>
        </p:spPr>
      </p:pic>
      <p:pic>
        <p:nvPicPr>
          <p:cNvPr id="80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4237430" y="4759621"/>
            <a:ext cx="3005138" cy="401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Download Software Development Services - Covent Garden PNG Image ...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134" y="3395471"/>
            <a:ext cx="3123327" cy="3123327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282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ào http://fb.com/nkpowerskills tải game miễn phí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18297" y="0"/>
            <a:ext cx="18288000" cy="10287000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9754084" y="4233205"/>
            <a:ext cx="4501100" cy="4501100"/>
            <a:chOff x="-3756025" y="-1901825"/>
            <a:chExt cx="4743450" cy="4743450"/>
          </a:xfrm>
        </p:grpSpPr>
        <p:sp>
          <p:nvSpPr>
            <p:cNvPr id="35" name="Oval 34"/>
            <p:cNvSpPr/>
            <p:nvPr/>
          </p:nvSpPr>
          <p:spPr>
            <a:xfrm>
              <a:off x="-2260600" y="-101600"/>
              <a:ext cx="1651000" cy="13589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6" name="Oval 35"/>
            <p:cNvSpPr/>
            <p:nvPr/>
          </p:nvSpPr>
          <p:spPr>
            <a:xfrm>
              <a:off x="-762000" y="-1536700"/>
              <a:ext cx="520700" cy="48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7" name="Oval 36"/>
            <p:cNvSpPr/>
            <p:nvPr/>
          </p:nvSpPr>
          <p:spPr>
            <a:xfrm>
              <a:off x="-2473325" y="-1497013"/>
              <a:ext cx="482600" cy="442913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8" name="Oval 37"/>
            <p:cNvSpPr/>
            <p:nvPr/>
          </p:nvSpPr>
          <p:spPr>
            <a:xfrm>
              <a:off x="-716739" y="2115820"/>
              <a:ext cx="368300" cy="4318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9" name="Oval 38"/>
            <p:cNvSpPr/>
            <p:nvPr/>
          </p:nvSpPr>
          <p:spPr>
            <a:xfrm>
              <a:off x="-716739" y="1699260"/>
              <a:ext cx="602439" cy="51054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0" name="Oval 39"/>
            <p:cNvSpPr/>
            <p:nvPr/>
          </p:nvSpPr>
          <p:spPr>
            <a:xfrm>
              <a:off x="-2433246" y="2115820"/>
              <a:ext cx="368300" cy="4318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pic>
          <p:nvPicPr>
            <p:cNvPr id="41" name="Picture 16" descr="Bubble Tea Drink GIF - BubbleTea Drink Cute GIFs"/>
            <p:cNvPicPr>
              <a:picLocks noChangeAspect="1" noChangeArrowheads="1" noCrop="1"/>
            </p:cNvPicPr>
            <p:nvPr/>
          </p:nvPicPr>
          <p:blipFill>
            <a:blip r:embed="rId5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756025" y="-1901825"/>
              <a:ext cx="4743450" cy="4743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5" name="CẤM BUÔN BÁN, CẤM REUP"/>
          <p:cNvGrpSpPr/>
          <p:nvPr/>
        </p:nvGrpSpPr>
        <p:grpSpPr>
          <a:xfrm>
            <a:off x="8979527" y="4062518"/>
            <a:ext cx="5143500" cy="5143500"/>
            <a:chOff x="5986351" y="2708345"/>
            <a:chExt cx="3429000" cy="3429000"/>
          </a:xfrm>
        </p:grpSpPr>
        <p:sp>
          <p:nvSpPr>
            <p:cNvPr id="60" name="Oval 59"/>
            <p:cNvSpPr/>
            <p:nvPr/>
          </p:nvSpPr>
          <p:spPr>
            <a:xfrm>
              <a:off x="7228907" y="3039248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2" name="Oval 61"/>
            <p:cNvSpPr/>
            <p:nvPr/>
          </p:nvSpPr>
          <p:spPr>
            <a:xfrm>
              <a:off x="8441020" y="3067965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6351" y="2708345"/>
              <a:ext cx="3429000" cy="3429000"/>
            </a:xfrm>
            <a:prstGeom prst="rect">
              <a:avLst/>
            </a:prstGeom>
          </p:spPr>
        </p:pic>
      </p:grpSp>
      <p:pic>
        <p:nvPicPr>
          <p:cNvPr id="75" name="Vào http://fb.com/nkpowerskills tải game miễn phí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699" y="6275357"/>
            <a:ext cx="1545551" cy="155667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ĐC SHARE MIỄN PHÍ BỞI NK POWERSKILLS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5268673" y="6290489"/>
            <a:ext cx="1166411" cy="119802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CẤM BUÔN BÁN, CẤM REUP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462" y="6062456"/>
            <a:ext cx="929291" cy="160147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Vào http://fb.com/nkpowerskills tải game miễn phí" descr="Beef Steak Clipart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776" y="6606801"/>
            <a:ext cx="1575308" cy="96942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ĐC SHARE MIỄN PHÍ BỞI NK POWERSKILLS"/>
          <p:cNvPicPr>
            <a:picLocks noChangeAspect="1"/>
          </p:cNvPicPr>
          <p:nvPr/>
        </p:nvPicPr>
        <p:blipFill rotWithShape="1">
          <a:blip r:embed="rId12"/>
          <a:srcRect t="17199" b="17907"/>
          <a:stretch/>
        </p:blipFill>
        <p:spPr>
          <a:xfrm>
            <a:off x="5642189" y="6690248"/>
            <a:ext cx="1332971" cy="1078598"/>
          </a:xfrm>
          <a:prstGeom prst="rect">
            <a:avLst/>
          </a:prstGeom>
        </p:spPr>
      </p:pic>
      <p:pic>
        <p:nvPicPr>
          <p:cNvPr id="80" name="CẤM BUÔN BÁN, CẤM REUP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4237430" y="4759621"/>
            <a:ext cx="3005138" cy="401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Vào http://fb.com/nkpowerskills tải game miễn phí"/>
          <p:cNvSpPr/>
          <p:nvPr/>
        </p:nvSpPr>
        <p:spPr>
          <a:xfrm>
            <a:off x="900307" y="1077722"/>
            <a:ext cx="15751277" cy="557489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8" name="ĐC SHARE MIỄN PHÍ BỞI NK POWERSKILLS"/>
          <p:cNvSpPr/>
          <p:nvPr/>
        </p:nvSpPr>
        <p:spPr>
          <a:xfrm>
            <a:off x="9625879" y="6885904"/>
            <a:ext cx="7025705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B.THÁI SƠN</a:t>
            </a:r>
            <a:endParaRPr lang="en-US" sz="4200" dirty="0"/>
          </a:p>
        </p:txBody>
      </p:sp>
      <p:sp>
        <p:nvSpPr>
          <p:cNvPr id="109" name="CẤM BUÔN BÁN, CẤM REUP"/>
          <p:cNvSpPr/>
          <p:nvPr/>
        </p:nvSpPr>
        <p:spPr>
          <a:xfrm>
            <a:off x="933638" y="8510272"/>
            <a:ext cx="7025705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C. HOÀNG LIÊN SƠN</a:t>
            </a:r>
            <a:endParaRPr lang="en-US" sz="4200" dirty="0"/>
          </a:p>
        </p:txBody>
      </p:sp>
      <p:sp>
        <p:nvSpPr>
          <p:cNvPr id="110" name="Vào http://fb.com/nkpowerskills tải game miễn phí"/>
          <p:cNvSpPr/>
          <p:nvPr/>
        </p:nvSpPr>
        <p:spPr>
          <a:xfrm>
            <a:off x="9625879" y="8510273"/>
            <a:ext cx="7025705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D. THÁI BÌNH</a:t>
            </a:r>
            <a:endParaRPr lang="en-US" sz="4200" dirty="0"/>
          </a:p>
        </p:txBody>
      </p:sp>
      <p:sp>
        <p:nvSpPr>
          <p:cNvPr id="111" name="ĐC SHARE MIỄN PHÍ BỞI NK POWERSKILLS"/>
          <p:cNvSpPr/>
          <p:nvPr/>
        </p:nvSpPr>
        <p:spPr>
          <a:xfrm>
            <a:off x="933638" y="6955018"/>
            <a:ext cx="7025705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A. TRƯỜNG SƠN</a:t>
            </a:r>
            <a:endParaRPr lang="en-US" sz="4200" dirty="0"/>
          </a:p>
        </p:txBody>
      </p:sp>
      <p:pic>
        <p:nvPicPr>
          <p:cNvPr id="112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184940" y="6507161"/>
            <a:ext cx="1638300" cy="166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Vào http://fb.com/nkpowerskills tải game miễn phí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5618830" y="8157849"/>
            <a:ext cx="1638300" cy="166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016213" y="7998431"/>
            <a:ext cx="1638300" cy="166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5665769" y="6422594"/>
            <a:ext cx="2009397" cy="176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Vào http://fb.com/nkpowerskills tải game miễn phí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84112" y="2236580"/>
            <a:ext cx="7254618" cy="6595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7" name="ĐC SHARE MIỄN PHÍ BỞI NK POWERSKILLS"/>
          <p:cNvSpPr txBox="1"/>
          <p:nvPr/>
        </p:nvSpPr>
        <p:spPr>
          <a:xfrm>
            <a:off x="1144548" y="1348154"/>
            <a:ext cx="1624314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Điền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vào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chỗ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chấm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từ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thích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hợp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để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hoàn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chỉnh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câu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ca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dao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sau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:</a:t>
            </a:r>
          </a:p>
          <a:p>
            <a:pPr algn="ctr"/>
            <a:endParaRPr lang="en-US" sz="4800" dirty="0">
              <a:solidFill>
                <a:schemeClr val="bg1"/>
              </a:solidFill>
              <a:latin typeface="Montserrat Alternates Black" panose="00000A00000000000000" pitchFamily="50" charset="0"/>
            </a:endParaRPr>
          </a:p>
          <a:p>
            <a:pPr algn="ctr"/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Công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cha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như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núi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……</a:t>
            </a:r>
          </a:p>
          <a:p>
            <a:pPr algn="ctr"/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Nghĩa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mẹ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như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nước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trong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nguồn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chảy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ra.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105464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1.45833E-6 4.07407E-6 C 0.00312 -0.00325 0.00611 -0.00672 0.00937 -0.00926 C 0.0164 -0.01528 0.01406 -0.01135 0.02083 -0.01482 C 0.02369 -0.01644 0.02929 -0.02176 0.03229 -0.02223 L 0.0427 -0.02408 C 0.05273 -0.03125 0.04375 -0.02616 0.06041 -0.02963 C 0.06458 -0.03079 0.06875 -0.03195 0.07291 -0.03334 C 0.0763 -0.03473 0.07968 -0.03704 0.08333 -0.03704 L 0.19895 -0.03889 L 0.26145 -0.03704 C 0.2625 -0.03704 0.26341 -0.03588 0.26458 -0.03519 C 0.26601 -0.0345 0.27018 -0.03311 0.27187 -0.03149 C 0.27291 -0.03056 0.27382 -0.02871 0.275 -0.02778 C 0.27695 -0.02639 0.27916 -0.02547 0.28125 -0.02408 L 0.28437 -0.02223 " pathEditMode="relative" ptsTypes="AAAAAAAAAAAAAAAA">
                                      <p:cBhvr>
                                        <p:cTn id="100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500"/>
                            </p:stCondLst>
                            <p:childTnLst>
                              <p:par>
                                <p:cTn id="1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</p:childTnLst>
        </p:cTn>
      </p:par>
    </p:tnLst>
    <p:bldLst>
      <p:bldP spid="107" grpId="0" animBg="1"/>
      <p:bldP spid="107" grpId="1" animBg="1"/>
      <p:bldP spid="108" grpId="0" animBg="1"/>
      <p:bldP spid="108" grpId="1" animBg="1"/>
      <p:bldP spid="109" grpId="0" animBg="1"/>
      <p:bldP spid="109" grpId="1" animBg="1"/>
      <p:bldP spid="110" grpId="0" animBg="1"/>
      <p:bldP spid="110" grpId="1" animBg="1"/>
      <p:bldP spid="111" grpId="0" animBg="1"/>
      <p:bldP spid="111" grpId="1" animBg="1"/>
      <p:bldP spid="117" grpId="0"/>
      <p:bldP spid="117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18297" y="0"/>
            <a:ext cx="18288000" cy="10287000"/>
          </a:xfrm>
          <a:prstGeom prst="rect">
            <a:avLst/>
          </a:prstGeom>
        </p:spPr>
      </p:pic>
      <p:grpSp>
        <p:nvGrpSpPr>
          <p:cNvPr id="36" name="Group 35"/>
          <p:cNvGrpSpPr/>
          <p:nvPr/>
        </p:nvGrpSpPr>
        <p:grpSpPr>
          <a:xfrm>
            <a:off x="9359300" y="4239130"/>
            <a:ext cx="5341856" cy="5341856"/>
            <a:chOff x="4475181" y="3174988"/>
            <a:chExt cx="3241638" cy="3241638"/>
          </a:xfrm>
        </p:grpSpPr>
        <p:sp>
          <p:nvSpPr>
            <p:cNvPr id="37" name="Oval 36"/>
            <p:cNvSpPr/>
            <p:nvPr/>
          </p:nvSpPr>
          <p:spPr>
            <a:xfrm>
              <a:off x="5311375" y="4047526"/>
              <a:ext cx="1277670" cy="1169076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8" name="Oval 37"/>
            <p:cNvSpPr/>
            <p:nvPr/>
          </p:nvSpPr>
          <p:spPr>
            <a:xfrm>
              <a:off x="5779733" y="5155369"/>
              <a:ext cx="297568" cy="247974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9" name="Oval 38"/>
            <p:cNvSpPr/>
            <p:nvPr/>
          </p:nvSpPr>
          <p:spPr>
            <a:xfrm>
              <a:off x="5690462" y="5403343"/>
              <a:ext cx="297568" cy="247974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0" name="Oval 39"/>
            <p:cNvSpPr/>
            <p:nvPr/>
          </p:nvSpPr>
          <p:spPr>
            <a:xfrm>
              <a:off x="5839246" y="5510901"/>
              <a:ext cx="297568" cy="247974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1" name="Oval 40"/>
            <p:cNvSpPr/>
            <p:nvPr/>
          </p:nvSpPr>
          <p:spPr>
            <a:xfrm>
              <a:off x="5392894" y="5509562"/>
              <a:ext cx="297568" cy="247973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2" name="Oval 41"/>
            <p:cNvSpPr/>
            <p:nvPr/>
          </p:nvSpPr>
          <p:spPr>
            <a:xfrm rot="20175245">
              <a:off x="6384021" y="5403353"/>
              <a:ext cx="455310" cy="294827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5181" y="3174988"/>
              <a:ext cx="3241638" cy="3241638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86" name="Group 85"/>
          <p:cNvGrpSpPr/>
          <p:nvPr/>
        </p:nvGrpSpPr>
        <p:grpSpPr>
          <a:xfrm>
            <a:off x="9779681" y="4439698"/>
            <a:ext cx="4501100" cy="4501100"/>
            <a:chOff x="-3756025" y="-1901825"/>
            <a:chExt cx="4743450" cy="4743450"/>
          </a:xfrm>
        </p:grpSpPr>
        <p:sp>
          <p:nvSpPr>
            <p:cNvPr id="87" name="Oval 86"/>
            <p:cNvSpPr/>
            <p:nvPr/>
          </p:nvSpPr>
          <p:spPr>
            <a:xfrm>
              <a:off x="-2260600" y="-101600"/>
              <a:ext cx="1651000" cy="13589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8" name="Oval 87"/>
            <p:cNvSpPr/>
            <p:nvPr/>
          </p:nvSpPr>
          <p:spPr>
            <a:xfrm>
              <a:off x="-762000" y="-1536700"/>
              <a:ext cx="520700" cy="48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9" name="Oval 88"/>
            <p:cNvSpPr/>
            <p:nvPr/>
          </p:nvSpPr>
          <p:spPr>
            <a:xfrm>
              <a:off x="-2473325" y="-1497013"/>
              <a:ext cx="482600" cy="442913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90" name="Oval 89"/>
            <p:cNvSpPr/>
            <p:nvPr/>
          </p:nvSpPr>
          <p:spPr>
            <a:xfrm>
              <a:off x="-716739" y="2115820"/>
              <a:ext cx="368300" cy="4318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91" name="Oval 90"/>
            <p:cNvSpPr/>
            <p:nvPr/>
          </p:nvSpPr>
          <p:spPr>
            <a:xfrm>
              <a:off x="-716739" y="1699260"/>
              <a:ext cx="602439" cy="51054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92" name="Oval 91"/>
            <p:cNvSpPr/>
            <p:nvPr/>
          </p:nvSpPr>
          <p:spPr>
            <a:xfrm>
              <a:off x="-2433246" y="2115820"/>
              <a:ext cx="368300" cy="4318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pic>
          <p:nvPicPr>
            <p:cNvPr id="93" name="Picture 16" descr="Bubble Tea Drink GIF - BubbleTea Drink Cute GIFs"/>
            <p:cNvPicPr>
              <a:picLocks noChangeAspect="1" noChangeArrowheads="1" noCrop="1"/>
            </p:cNvPicPr>
            <p:nvPr/>
          </p:nvPicPr>
          <p:blipFill>
            <a:blip r:embed="rId6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756025" y="-1901825"/>
              <a:ext cx="4743450" cy="4743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5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699" y="6275357"/>
            <a:ext cx="1545551" cy="155667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5268673" y="6290489"/>
            <a:ext cx="1166411" cy="119802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8" descr="Beef Steak Clipart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776" y="6606801"/>
            <a:ext cx="1575308" cy="96942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11"/>
          <a:srcRect t="17199" b="17907"/>
          <a:stretch/>
        </p:blipFill>
        <p:spPr>
          <a:xfrm>
            <a:off x="5642189" y="6690248"/>
            <a:ext cx="1332971" cy="1078598"/>
          </a:xfrm>
          <a:prstGeom prst="rect">
            <a:avLst/>
          </a:prstGeom>
        </p:spPr>
      </p:pic>
      <p:pic>
        <p:nvPicPr>
          <p:cNvPr id="80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4237430" y="4759621"/>
            <a:ext cx="3005138" cy="401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Rectangle 94"/>
          <p:cNvSpPr/>
          <p:nvPr/>
        </p:nvSpPr>
        <p:spPr>
          <a:xfrm>
            <a:off x="900307" y="1077722"/>
            <a:ext cx="15751277" cy="557489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6" name="Rectangle 95"/>
          <p:cNvSpPr/>
          <p:nvPr/>
        </p:nvSpPr>
        <p:spPr>
          <a:xfrm>
            <a:off x="9487574" y="8484730"/>
            <a:ext cx="7025705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D. KHÔN NGOAN</a:t>
            </a:r>
            <a:endParaRPr lang="en-US" sz="4200" dirty="0"/>
          </a:p>
        </p:txBody>
      </p:sp>
      <p:sp>
        <p:nvSpPr>
          <p:cNvPr id="97" name="Rectangle 96"/>
          <p:cNvSpPr/>
          <p:nvPr/>
        </p:nvSpPr>
        <p:spPr>
          <a:xfrm>
            <a:off x="933638" y="8510272"/>
            <a:ext cx="7025705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C. KHÔN LỎI</a:t>
            </a:r>
            <a:endParaRPr lang="en-US" sz="4200" dirty="0"/>
          </a:p>
        </p:txBody>
      </p:sp>
      <p:sp>
        <p:nvSpPr>
          <p:cNvPr id="98" name="Rectangle 97"/>
          <p:cNvSpPr/>
          <p:nvPr/>
        </p:nvSpPr>
        <p:spPr>
          <a:xfrm>
            <a:off x="9487574" y="6964313"/>
            <a:ext cx="7025705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B. THÔNG THÁI</a:t>
            </a:r>
            <a:endParaRPr lang="en-US" sz="4200" dirty="0"/>
          </a:p>
        </p:txBody>
      </p:sp>
      <p:sp>
        <p:nvSpPr>
          <p:cNvPr id="99" name="Rectangle 98"/>
          <p:cNvSpPr/>
          <p:nvPr/>
        </p:nvSpPr>
        <p:spPr>
          <a:xfrm>
            <a:off x="900307" y="6958027"/>
            <a:ext cx="7025705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A. THÔNG MINH</a:t>
            </a:r>
            <a:endParaRPr lang="en-US" sz="4200" dirty="0"/>
          </a:p>
        </p:txBody>
      </p:sp>
      <p:pic>
        <p:nvPicPr>
          <p:cNvPr id="10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184940" y="6507161"/>
            <a:ext cx="1638300" cy="166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5637911" y="6550676"/>
            <a:ext cx="1638300" cy="166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016213" y="7998431"/>
            <a:ext cx="1638300" cy="166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5523638" y="7998431"/>
            <a:ext cx="2009397" cy="176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84112" y="2236580"/>
            <a:ext cx="7254618" cy="6595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" name="TextBox 104"/>
          <p:cNvSpPr txBox="1"/>
          <p:nvPr/>
        </p:nvSpPr>
        <p:spPr>
          <a:xfrm>
            <a:off x="1144547" y="1348154"/>
            <a:ext cx="1642563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Điền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vào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chỗ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chấm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từ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thích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hợp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để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hoàn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chỉnh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câu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ca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dao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sau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:</a:t>
            </a:r>
          </a:p>
          <a:p>
            <a:pPr algn="ctr"/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….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Đối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đáp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người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ngoài</a:t>
            </a:r>
            <a:endParaRPr lang="en-US" sz="4800" dirty="0">
              <a:solidFill>
                <a:schemeClr val="bg1"/>
              </a:solidFill>
              <a:latin typeface="Montserrat Alternates Black" panose="00000A00000000000000" pitchFamily="50" charset="0"/>
            </a:endParaRPr>
          </a:p>
          <a:p>
            <a:pPr algn="ctr"/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Gà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cùng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một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mẹ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chớ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hoài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đá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nhau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.</a:t>
            </a:r>
          </a:p>
          <a:p>
            <a:pPr algn="ctr"/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148250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95833E-6 -1.85185E-6 L -8.95833E-6 -1.85185E-6 C 0.01966 -0.01065 0.00494 -0.00347 0.01783 -0.00856 C 0.0194 -0.00926 0.02096 -0.01019 0.02252 -0.01065 C 0.02565 -0.01157 0.0289 -0.01181 0.03203 -0.01273 C 0.04231 -0.01551 0.03385 -0.01481 0.04635 -0.0169 C 0.05156 -0.01782 0.05664 -0.01829 0.06184 -0.01921 C 0.06341 -0.01991 0.06497 -0.02037 0.06653 -0.0213 C 0.06783 -0.02176 0.06887 -0.02292 0.07018 -0.02338 C 0.07486 -0.02454 0.07968 -0.02454 0.0845 -0.02546 C 0.12773 -0.03449 0.09374 -0.03009 0.13203 -0.0338 C 0.1819 -0.0456 0.15624 -0.0412 0.25351 -0.03588 C 0.27552 -0.03472 0.26197 -0.03218 0.27486 -0.02963 C 0.28007 -0.0287 0.28515 -0.02824 0.29036 -0.02755 C 0.30156 -0.01968 0.29309 -0.02431 0.31171 -0.0213 C 0.31497 -0.0206 0.31809 -0.01968 0.32135 -0.01921 C 0.32525 -0.01829 0.32929 -0.01759 0.3332 -0.0169 C 0.33437 -0.0162 0.33554 -0.01528 0.33671 -0.01481 C 0.34387 -0.01204 0.35091 -0.01181 0.3582 -0.01065 C 0.36835 -0.00625 0.36132 -0.00856 0.37968 -0.00856 " pathEditMode="relative" ptsTypes="AAAAAAAAAAAAAAAAAAAA">
                                      <p:cBhvr>
                                        <p:cTn id="10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</p:childTnLst>
        </p:cTn>
      </p:par>
    </p:tnLst>
    <p:bldLst>
      <p:bldP spid="95" grpId="0" animBg="1"/>
      <p:bldP spid="95" grpId="1" animBg="1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5" grpId="0"/>
      <p:bldP spid="105" grpId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18297" y="0"/>
            <a:ext cx="18288000" cy="10287000"/>
          </a:xfrm>
          <a:prstGeom prst="rect">
            <a:avLst/>
          </a:prstGeom>
        </p:spPr>
      </p:pic>
      <p:grpSp>
        <p:nvGrpSpPr>
          <p:cNvPr id="64" name="Group 63"/>
          <p:cNvGrpSpPr/>
          <p:nvPr/>
        </p:nvGrpSpPr>
        <p:grpSpPr>
          <a:xfrm>
            <a:off x="9359302" y="4218571"/>
            <a:ext cx="5341856" cy="5341856"/>
            <a:chOff x="4475181" y="3174988"/>
            <a:chExt cx="3241638" cy="3241638"/>
          </a:xfrm>
        </p:grpSpPr>
        <p:sp>
          <p:nvSpPr>
            <p:cNvPr id="65" name="Oval 64"/>
            <p:cNvSpPr/>
            <p:nvPr/>
          </p:nvSpPr>
          <p:spPr>
            <a:xfrm>
              <a:off x="5311375" y="4047526"/>
              <a:ext cx="1277670" cy="1169076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6" name="Oval 65"/>
            <p:cNvSpPr/>
            <p:nvPr/>
          </p:nvSpPr>
          <p:spPr>
            <a:xfrm>
              <a:off x="5779733" y="5155369"/>
              <a:ext cx="297568" cy="247974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7" name="Oval 66"/>
            <p:cNvSpPr/>
            <p:nvPr/>
          </p:nvSpPr>
          <p:spPr>
            <a:xfrm>
              <a:off x="5690462" y="5403343"/>
              <a:ext cx="297568" cy="247974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8" name="Oval 67"/>
            <p:cNvSpPr/>
            <p:nvPr/>
          </p:nvSpPr>
          <p:spPr>
            <a:xfrm>
              <a:off x="5839246" y="5510901"/>
              <a:ext cx="297568" cy="247974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9" name="Oval 68"/>
            <p:cNvSpPr/>
            <p:nvPr/>
          </p:nvSpPr>
          <p:spPr>
            <a:xfrm>
              <a:off x="5392894" y="5509562"/>
              <a:ext cx="297568" cy="247973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70" name="Oval 69"/>
            <p:cNvSpPr/>
            <p:nvPr/>
          </p:nvSpPr>
          <p:spPr>
            <a:xfrm rot="20175245">
              <a:off x="6384021" y="5403353"/>
              <a:ext cx="455310" cy="294827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pic>
          <p:nvPicPr>
            <p:cNvPr id="71" name="Picture 70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5181" y="3174988"/>
              <a:ext cx="3241638" cy="3241638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72" name="Group 71"/>
          <p:cNvGrpSpPr/>
          <p:nvPr/>
        </p:nvGrpSpPr>
        <p:grpSpPr>
          <a:xfrm>
            <a:off x="7805911" y="4589782"/>
            <a:ext cx="5264711" cy="5264711"/>
            <a:chOff x="-5929312" y="-3344783"/>
            <a:chExt cx="4743450" cy="4743450"/>
          </a:xfrm>
        </p:grpSpPr>
        <p:sp>
          <p:nvSpPr>
            <p:cNvPr id="73" name="Oval 72"/>
            <p:cNvSpPr/>
            <p:nvPr/>
          </p:nvSpPr>
          <p:spPr>
            <a:xfrm>
              <a:off x="-4223657" y="-1785257"/>
              <a:ext cx="1233714" cy="126274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74" name="Oval 73"/>
            <p:cNvSpPr/>
            <p:nvPr/>
          </p:nvSpPr>
          <p:spPr>
            <a:xfrm>
              <a:off x="-3164114" y="-2844800"/>
              <a:ext cx="435428" cy="362857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75" name="Oval 74"/>
            <p:cNvSpPr/>
            <p:nvPr/>
          </p:nvSpPr>
          <p:spPr>
            <a:xfrm>
              <a:off x="-4441371" y="-2844800"/>
              <a:ext cx="435428" cy="362857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929312" y="-3344783"/>
              <a:ext cx="4743450" cy="4743450"/>
            </a:xfrm>
            <a:prstGeom prst="rect">
              <a:avLst/>
            </a:prstGeom>
          </p:spPr>
        </p:pic>
      </p:grpSp>
      <p:pic>
        <p:nvPicPr>
          <p:cNvPr id="45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5268673" y="6290489"/>
            <a:ext cx="1166411" cy="119802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8" descr="Beef Steak Clipart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776" y="6606801"/>
            <a:ext cx="1575308" cy="96942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9"/>
          <a:srcRect t="17199" b="17907"/>
          <a:stretch/>
        </p:blipFill>
        <p:spPr>
          <a:xfrm>
            <a:off x="5642189" y="6690248"/>
            <a:ext cx="1332971" cy="1078598"/>
          </a:xfrm>
          <a:prstGeom prst="rect">
            <a:avLst/>
          </a:prstGeom>
        </p:spPr>
      </p:pic>
      <p:pic>
        <p:nvPicPr>
          <p:cNvPr id="52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4237430" y="4759621"/>
            <a:ext cx="3005138" cy="401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Rectangle 77"/>
          <p:cNvSpPr/>
          <p:nvPr/>
        </p:nvSpPr>
        <p:spPr>
          <a:xfrm>
            <a:off x="900307" y="1077722"/>
            <a:ext cx="15751277" cy="557489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9" name="Rectangle 78"/>
          <p:cNvSpPr/>
          <p:nvPr/>
        </p:nvSpPr>
        <p:spPr>
          <a:xfrm>
            <a:off x="913943" y="8472799"/>
            <a:ext cx="7025705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C. LỀ</a:t>
            </a:r>
            <a:endParaRPr lang="en-US" sz="4200" dirty="0"/>
          </a:p>
        </p:txBody>
      </p:sp>
      <p:sp>
        <p:nvSpPr>
          <p:cNvPr id="80" name="Rectangle 79"/>
          <p:cNvSpPr/>
          <p:nvPr/>
        </p:nvSpPr>
        <p:spPr>
          <a:xfrm>
            <a:off x="9588215" y="6916262"/>
            <a:ext cx="7025705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B. BÌA</a:t>
            </a:r>
            <a:endParaRPr lang="en-US" sz="4200" dirty="0"/>
          </a:p>
        </p:txBody>
      </p:sp>
      <p:sp>
        <p:nvSpPr>
          <p:cNvPr id="81" name="Rectangle 80"/>
          <p:cNvSpPr/>
          <p:nvPr/>
        </p:nvSpPr>
        <p:spPr>
          <a:xfrm>
            <a:off x="9625879" y="8510273"/>
            <a:ext cx="7025705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D. TRANG</a:t>
            </a:r>
            <a:endParaRPr lang="en-US" sz="4200" dirty="0"/>
          </a:p>
        </p:txBody>
      </p:sp>
      <p:sp>
        <p:nvSpPr>
          <p:cNvPr id="82" name="Rectangle 81"/>
          <p:cNvSpPr/>
          <p:nvPr/>
        </p:nvSpPr>
        <p:spPr>
          <a:xfrm>
            <a:off x="900307" y="6958027"/>
            <a:ext cx="7025705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A. GÁY</a:t>
            </a:r>
            <a:endParaRPr lang="en-US" sz="4200" dirty="0"/>
          </a:p>
        </p:txBody>
      </p:sp>
      <p:pic>
        <p:nvPicPr>
          <p:cNvPr id="8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184940" y="6507161"/>
            <a:ext cx="1638300" cy="166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5618830" y="8157849"/>
            <a:ext cx="1638300" cy="166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5655629" y="6504357"/>
            <a:ext cx="1638300" cy="166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6843632" y="7934086"/>
            <a:ext cx="2009397" cy="176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41039" y="2119550"/>
            <a:ext cx="7254618" cy="6595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" name="TextBox 87"/>
          <p:cNvSpPr txBox="1"/>
          <p:nvPr/>
        </p:nvSpPr>
        <p:spPr>
          <a:xfrm>
            <a:off x="1515673" y="1342677"/>
            <a:ext cx="163151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Điền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vào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chỗ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chấm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từ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thích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hợp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để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hoàn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chỉnh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câu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tục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ngữ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sau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:</a:t>
            </a:r>
          </a:p>
          <a:p>
            <a:pPr algn="ctr"/>
            <a:endParaRPr lang="en-US" sz="4800" dirty="0">
              <a:solidFill>
                <a:schemeClr val="bg1"/>
              </a:solidFill>
              <a:latin typeface="Montserrat Alternates Black" panose="00000A00000000000000" pitchFamily="50" charset="0"/>
            </a:endParaRPr>
          </a:p>
          <a:p>
            <a:pPr algn="ctr"/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Giấu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rách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phải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giữ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lấy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39199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70833E-6 5.18519E-6 L 7.70833E-6 5.18519E-6 C 0.00456 -0.00323 0.0155 -0.01064 0.02019 -0.01272 C 0.02175 -0.01342 0.02331 -0.01411 0.02488 -0.01481 C 0.02618 -0.0155 0.02735 -0.01643 0.02852 -0.01712 C 0.03008 -0.01782 0.03165 -0.01828 0.03321 -0.01921 C 0.03451 -0.01967 0.03555 -0.02083 0.03686 -0.02129 C 0.04076 -0.02245 0.0448 -0.02268 0.0487 -0.02337 C 0.04909 -0.0236 0.05665 -0.02916 0.05821 -0.02962 C 0.06186 -0.03078 0.06537 -0.03147 0.06902 -0.03194 C 0.08321 -0.03356 0.09753 -0.03472 0.11186 -0.0361 C 0.156 -0.06226 0.11628 -0.03935 0.24402 -0.0361 C 0.2543 -0.03587 0.26459 -0.03472 0.27488 -0.03402 C 0.27735 -0.03333 0.27982 -0.0331 0.28204 -0.03194 C 0.28503 -0.03009 0.28699 -0.02453 0.2892 -0.02129 C 0.29232 -0.01666 0.29271 -0.01712 0.29636 -0.01481 C 0.29753 -0.01342 0.2987 -0.0118 0.29988 -0.01064 C 0.30183 -0.00902 0.30652 -0.0074 0.30821 -0.00647 C 0.31355 -0.0037 0.31042 -0.00439 0.31654 -0.00231 C 0.31693 -0.00208 0.31732 -0.00231 0.31784 -0.00231 " pathEditMode="relative" ptsTypes="AAAAAAAAAAAAAAAAAAAA">
                                      <p:cBhvr>
                                        <p:cTn id="10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</p:childTnLst>
        </p:cTn>
      </p:par>
    </p:tnLst>
    <p:bldLst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8" grpId="0"/>
      <p:bldP spid="88" grpI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18297" y="0"/>
            <a:ext cx="18288000" cy="10287000"/>
          </a:xfrm>
          <a:prstGeom prst="rect">
            <a:avLst/>
          </a:prstGeom>
        </p:spPr>
      </p:pic>
      <p:grpSp>
        <p:nvGrpSpPr>
          <p:cNvPr id="91" name="Group 90"/>
          <p:cNvGrpSpPr/>
          <p:nvPr/>
        </p:nvGrpSpPr>
        <p:grpSpPr>
          <a:xfrm>
            <a:off x="7805911" y="4589782"/>
            <a:ext cx="5264711" cy="5264711"/>
            <a:chOff x="-5929312" y="-3344783"/>
            <a:chExt cx="4743450" cy="4743450"/>
          </a:xfrm>
        </p:grpSpPr>
        <p:sp>
          <p:nvSpPr>
            <p:cNvPr id="92" name="Oval 91"/>
            <p:cNvSpPr/>
            <p:nvPr/>
          </p:nvSpPr>
          <p:spPr>
            <a:xfrm>
              <a:off x="-4223657" y="-1785257"/>
              <a:ext cx="1233714" cy="126274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93" name="Oval 92"/>
            <p:cNvSpPr/>
            <p:nvPr/>
          </p:nvSpPr>
          <p:spPr>
            <a:xfrm>
              <a:off x="-3164114" y="-2844800"/>
              <a:ext cx="435428" cy="362857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94" name="Oval 93"/>
            <p:cNvSpPr/>
            <p:nvPr/>
          </p:nvSpPr>
          <p:spPr>
            <a:xfrm>
              <a:off x="-4441371" y="-2844800"/>
              <a:ext cx="435428" cy="362857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pic>
          <p:nvPicPr>
            <p:cNvPr id="95" name="Picture 94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929312" y="-3344783"/>
              <a:ext cx="4743450" cy="4743450"/>
            </a:xfrm>
            <a:prstGeom prst="rect">
              <a:avLst/>
            </a:prstGeom>
          </p:spPr>
        </p:pic>
      </p:grpSp>
      <p:pic>
        <p:nvPicPr>
          <p:cNvPr id="78" name="Picture 7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5501" y="5312098"/>
            <a:ext cx="4425509" cy="4425509"/>
          </a:xfrm>
          <a:prstGeom prst="rect">
            <a:avLst/>
          </a:prstGeom>
        </p:spPr>
      </p:pic>
      <p:pic>
        <p:nvPicPr>
          <p:cNvPr id="80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5268673" y="6576239"/>
            <a:ext cx="1166411" cy="119802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82"/>
          <p:cNvPicPr>
            <a:picLocks noChangeAspect="1"/>
          </p:cNvPicPr>
          <p:nvPr/>
        </p:nvPicPr>
        <p:blipFill rotWithShape="1">
          <a:blip r:embed="rId8"/>
          <a:srcRect t="17199" b="17907"/>
          <a:stretch/>
        </p:blipFill>
        <p:spPr>
          <a:xfrm>
            <a:off x="5642189" y="6690248"/>
            <a:ext cx="1332971" cy="1078598"/>
          </a:xfrm>
          <a:prstGeom prst="rect">
            <a:avLst/>
          </a:prstGeom>
        </p:spPr>
      </p:pic>
      <p:pic>
        <p:nvPicPr>
          <p:cNvPr id="84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4237430" y="4759621"/>
            <a:ext cx="3005138" cy="401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" name="Rectangle 96"/>
          <p:cNvSpPr/>
          <p:nvPr/>
        </p:nvSpPr>
        <p:spPr>
          <a:xfrm>
            <a:off x="900307" y="1077722"/>
            <a:ext cx="15751277" cy="557489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8" name="Rectangle 97"/>
          <p:cNvSpPr/>
          <p:nvPr/>
        </p:nvSpPr>
        <p:spPr>
          <a:xfrm>
            <a:off x="9572693" y="6930517"/>
            <a:ext cx="7025705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B. RÁCH</a:t>
            </a:r>
            <a:endParaRPr lang="en-US" sz="4200" dirty="0"/>
          </a:p>
        </p:txBody>
      </p:sp>
      <p:sp>
        <p:nvSpPr>
          <p:cNvPr id="99" name="Rectangle 98"/>
          <p:cNvSpPr/>
          <p:nvPr/>
        </p:nvSpPr>
        <p:spPr>
          <a:xfrm>
            <a:off x="933638" y="8510272"/>
            <a:ext cx="7025705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C. GIÀU</a:t>
            </a:r>
            <a:endParaRPr lang="en-US" sz="4200" dirty="0"/>
          </a:p>
        </p:txBody>
      </p:sp>
      <p:sp>
        <p:nvSpPr>
          <p:cNvPr id="100" name="Rectangle 99"/>
          <p:cNvSpPr/>
          <p:nvPr/>
        </p:nvSpPr>
        <p:spPr>
          <a:xfrm>
            <a:off x="9625879" y="8510273"/>
            <a:ext cx="7025705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D. NGHÈO</a:t>
            </a:r>
            <a:endParaRPr lang="en-US" sz="4200" dirty="0"/>
          </a:p>
        </p:txBody>
      </p:sp>
      <p:sp>
        <p:nvSpPr>
          <p:cNvPr id="101" name="Rectangle 100"/>
          <p:cNvSpPr/>
          <p:nvPr/>
        </p:nvSpPr>
        <p:spPr>
          <a:xfrm>
            <a:off x="900307" y="6958027"/>
            <a:ext cx="7025705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A. LÀNH</a:t>
            </a:r>
            <a:endParaRPr lang="en-US" sz="4200" dirty="0"/>
          </a:p>
        </p:txBody>
      </p:sp>
      <p:pic>
        <p:nvPicPr>
          <p:cNvPr id="10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184940" y="6507161"/>
            <a:ext cx="1638300" cy="166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5618830" y="8157849"/>
            <a:ext cx="1638300" cy="166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016213" y="7998431"/>
            <a:ext cx="1638300" cy="166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5665769" y="6422594"/>
            <a:ext cx="2009397" cy="176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84112" y="2236580"/>
            <a:ext cx="7254618" cy="6595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TextBox 106"/>
          <p:cNvSpPr txBox="1"/>
          <p:nvPr/>
        </p:nvSpPr>
        <p:spPr>
          <a:xfrm>
            <a:off x="900307" y="1279271"/>
            <a:ext cx="161125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Điền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vào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chỗ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chấm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từ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thích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hợp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để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hoàn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chỉnh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câu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tục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ngữ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sau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:</a:t>
            </a:r>
          </a:p>
          <a:p>
            <a:pPr algn="ctr"/>
            <a:endParaRPr lang="en-US" sz="4800" dirty="0">
              <a:solidFill>
                <a:schemeClr val="bg1"/>
              </a:solidFill>
              <a:latin typeface="Montserrat Alternates Black" panose="00000A00000000000000" pitchFamily="50" charset="0"/>
            </a:endParaRPr>
          </a:p>
          <a:p>
            <a:pPr algn="ctr"/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Nghèo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cho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sạch</a:t>
            </a:r>
            <a:r>
              <a:rPr lang="en-US" sz="4800">
                <a:solidFill>
                  <a:schemeClr val="bg1"/>
                </a:solidFill>
                <a:latin typeface="Montserrat Alternates Black" panose="00000A00000000000000" pitchFamily="50" charset="0"/>
              </a:rPr>
              <a:t>….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cho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thơm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4823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5.18519E-6 L 3.33333E-6 -5.18519E-6 C 0.00195 -0.00487 0.00351 -0.01042 0.00586 -0.01482 C 0.00781 -0.01806 0.01627 -0.02223 0.01784 -0.02316 C 0.0194 -0.02431 0.02083 -0.0264 0.02252 -0.02755 C 0.02526 -0.02894 0.03489 -0.03103 0.03685 -0.03172 C 0.03919 -0.03241 0.04167 -0.03288 0.04401 -0.0338 C 0.04961 -0.03589 0.04844 -0.03658 0.05469 -0.03797 C 0.05859 -0.0389 0.06263 -0.03913 0.06667 -0.04005 C 0.10052 -0.04978 0.06901 -0.04445 0.1 -0.04862 C 0.11172 -0.05371 0.09622 -0.04746 0.11901 -0.05278 C 0.12018 -0.05302 0.12135 -0.05441 0.12252 -0.05487 C 0.12448 -0.05579 0.12656 -0.05626 0.12851 -0.05695 C 0.15781 -0.05626 0.18724 -0.05695 0.21667 -0.05487 C 0.21914 -0.05487 0.22161 -0.05325 0.2237 -0.0507 L 0.22734 -0.04653 C 0.22969 -0.02964 0.22669 -0.0463 0.23203 -0.02964 C 0.23268 -0.02755 0.23268 -0.02524 0.23333 -0.02316 C 0.23463 -0.01876 0.23711 -0.01528 0.23802 -0.01042 C 0.24062 0.003 0.23867 -0.00093 0.24167 0.00439 " pathEditMode="relative" ptsTypes="AAAAAAAAAAAAAAAAAAAA">
                                      <p:cBhvr>
                                        <p:cTn id="100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</p:childTnLst>
        </p:cTn>
      </p:par>
    </p:tnLst>
    <p:bldLst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01" grpId="0" animBg="1"/>
      <p:bldP spid="101" grpId="1" animBg="1"/>
      <p:bldP spid="107" grpId="0"/>
      <p:bldP spid="107" grpId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-164" t="14186" r="164" b="3656"/>
          <a:stretch/>
        </p:blipFill>
        <p:spPr>
          <a:xfrm>
            <a:off x="-18297" y="0"/>
            <a:ext cx="18288000" cy="10287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8104924" y="5858908"/>
            <a:ext cx="4425509" cy="4425509"/>
            <a:chOff x="5403282" y="3905938"/>
            <a:chExt cx="2950339" cy="2950339"/>
          </a:xfrm>
        </p:grpSpPr>
        <p:sp>
          <p:nvSpPr>
            <p:cNvPr id="3" name="Oval 2"/>
            <p:cNvSpPr/>
            <p:nvPr/>
          </p:nvSpPr>
          <p:spPr>
            <a:xfrm>
              <a:off x="6083802" y="4580379"/>
              <a:ext cx="268738" cy="25062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2" name="Oval 61"/>
            <p:cNvSpPr/>
            <p:nvPr/>
          </p:nvSpPr>
          <p:spPr>
            <a:xfrm>
              <a:off x="7146800" y="4592633"/>
              <a:ext cx="268738" cy="25062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4" name="Oval 63"/>
            <p:cNvSpPr/>
            <p:nvPr/>
          </p:nvSpPr>
          <p:spPr>
            <a:xfrm rot="1355338">
              <a:off x="7835244" y="5063192"/>
              <a:ext cx="327869" cy="4558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pic>
          <p:nvPicPr>
            <p:cNvPr id="65" name="Picture 6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3282" y="3905938"/>
              <a:ext cx="2950339" cy="2950339"/>
            </a:xfrm>
            <a:prstGeom prst="rect">
              <a:avLst/>
            </a:prstGeom>
          </p:spPr>
        </p:pic>
      </p:grpSp>
      <p:pic>
        <p:nvPicPr>
          <p:cNvPr id="87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04" y="-60747"/>
            <a:ext cx="5753126" cy="5753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Group 36"/>
          <p:cNvGrpSpPr/>
          <p:nvPr/>
        </p:nvGrpSpPr>
        <p:grpSpPr>
          <a:xfrm>
            <a:off x="8104924" y="4667320"/>
            <a:ext cx="4819193" cy="4819193"/>
            <a:chOff x="4089117" y="3323779"/>
            <a:chExt cx="3165123" cy="3165123"/>
          </a:xfrm>
        </p:grpSpPr>
        <p:sp>
          <p:nvSpPr>
            <p:cNvPr id="38" name="Oval 37"/>
            <p:cNvSpPr/>
            <p:nvPr/>
          </p:nvSpPr>
          <p:spPr>
            <a:xfrm>
              <a:off x="4908854" y="4516361"/>
              <a:ext cx="1179272" cy="915031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9" name="Oval 38"/>
            <p:cNvSpPr/>
            <p:nvPr/>
          </p:nvSpPr>
          <p:spPr>
            <a:xfrm flipV="1">
              <a:off x="5381134" y="5488318"/>
              <a:ext cx="290544" cy="27277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0" name="Oval 39"/>
            <p:cNvSpPr/>
            <p:nvPr/>
          </p:nvSpPr>
          <p:spPr>
            <a:xfrm flipV="1">
              <a:off x="5381134" y="5817179"/>
              <a:ext cx="290544" cy="27277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1" name="Oval 40"/>
            <p:cNvSpPr/>
            <p:nvPr/>
          </p:nvSpPr>
          <p:spPr>
            <a:xfrm rot="21026099" flipV="1">
              <a:off x="6026690" y="5868139"/>
              <a:ext cx="557929" cy="374234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2" name="Oval 41"/>
            <p:cNvSpPr/>
            <p:nvPr/>
          </p:nvSpPr>
          <p:spPr>
            <a:xfrm rot="21026099" flipV="1">
              <a:off x="5683555" y="4323035"/>
              <a:ext cx="557929" cy="374234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3" name="Oval 42"/>
            <p:cNvSpPr/>
            <p:nvPr/>
          </p:nvSpPr>
          <p:spPr>
            <a:xfrm rot="21026099" flipV="1">
              <a:off x="4842955" y="4341371"/>
              <a:ext cx="557929" cy="374234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4" name="Oval 43"/>
            <p:cNvSpPr/>
            <p:nvPr/>
          </p:nvSpPr>
          <p:spPr>
            <a:xfrm flipV="1">
              <a:off x="4865838" y="3599773"/>
              <a:ext cx="290544" cy="27277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5" name="Oval 44"/>
            <p:cNvSpPr/>
            <p:nvPr/>
          </p:nvSpPr>
          <p:spPr>
            <a:xfrm flipV="1">
              <a:off x="6118645" y="3617364"/>
              <a:ext cx="290544" cy="27277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9117" y="3323779"/>
              <a:ext cx="3165123" cy="3165123"/>
            </a:xfrm>
            <a:prstGeom prst="rect">
              <a:avLst/>
            </a:prstGeom>
          </p:spPr>
        </p:pic>
      </p:grpSp>
      <p:pic>
        <p:nvPicPr>
          <p:cNvPr id="50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5268673" y="6652439"/>
            <a:ext cx="1166411" cy="119802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4237430" y="4759621"/>
            <a:ext cx="3005138" cy="401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8024352" y="4486785"/>
            <a:ext cx="5143500" cy="5143500"/>
            <a:chOff x="11776779" y="3732627"/>
            <a:chExt cx="3429000" cy="3429000"/>
          </a:xfrm>
        </p:grpSpPr>
        <p:sp>
          <p:nvSpPr>
            <p:cNvPr id="12" name="Oval 11"/>
            <p:cNvSpPr/>
            <p:nvPr/>
          </p:nvSpPr>
          <p:spPr>
            <a:xfrm>
              <a:off x="12507667" y="4100052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8" name="Oval 87"/>
            <p:cNvSpPr/>
            <p:nvPr/>
          </p:nvSpPr>
          <p:spPr>
            <a:xfrm>
              <a:off x="13857454" y="4120064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76779" y="3732627"/>
              <a:ext cx="3429000" cy="3429000"/>
            </a:xfrm>
            <a:prstGeom prst="rect">
              <a:avLst/>
            </a:prstGeom>
          </p:spPr>
        </p:pic>
      </p:grpSp>
      <p:sp>
        <p:nvSpPr>
          <p:cNvPr id="91" name="Rectangle 90"/>
          <p:cNvSpPr/>
          <p:nvPr/>
        </p:nvSpPr>
        <p:spPr>
          <a:xfrm>
            <a:off x="900307" y="1077722"/>
            <a:ext cx="15751277" cy="557489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2" name="Rectangle 91"/>
          <p:cNvSpPr/>
          <p:nvPr/>
        </p:nvSpPr>
        <p:spPr>
          <a:xfrm>
            <a:off x="933638" y="7040516"/>
            <a:ext cx="7025705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dirty="0">
                <a:latin typeface="Montserrat Alternates Black" panose="00000A00000000000000"/>
              </a:rPr>
              <a:t>A. LÃ</a:t>
            </a:r>
          </a:p>
        </p:txBody>
      </p:sp>
      <p:sp>
        <p:nvSpPr>
          <p:cNvPr id="93" name="Rectangle 92"/>
          <p:cNvSpPr/>
          <p:nvPr/>
        </p:nvSpPr>
        <p:spPr>
          <a:xfrm>
            <a:off x="933638" y="8510272"/>
            <a:ext cx="7025705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dirty="0">
                <a:latin typeface="Montserrat Alternates Black" panose="00000A00000000000000"/>
              </a:rPr>
              <a:t>C. SUỐI</a:t>
            </a:r>
          </a:p>
        </p:txBody>
      </p:sp>
      <p:sp>
        <p:nvSpPr>
          <p:cNvPr id="94" name="Rectangle 93"/>
          <p:cNvSpPr/>
          <p:nvPr/>
        </p:nvSpPr>
        <p:spPr>
          <a:xfrm>
            <a:off x="9625879" y="8510273"/>
            <a:ext cx="7025705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C. SÔNG</a:t>
            </a:r>
            <a:endParaRPr lang="en-US" sz="4200" dirty="0"/>
          </a:p>
        </p:txBody>
      </p:sp>
      <p:sp>
        <p:nvSpPr>
          <p:cNvPr id="95" name="Rectangle 94"/>
          <p:cNvSpPr/>
          <p:nvPr/>
        </p:nvSpPr>
        <p:spPr>
          <a:xfrm>
            <a:off x="9625877" y="7040516"/>
            <a:ext cx="7025705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dirty="0">
                <a:latin typeface="Montserrat Alternates Black" panose="00000A00000000000000"/>
              </a:rPr>
              <a:t>B. ĐÁ</a:t>
            </a:r>
          </a:p>
        </p:txBody>
      </p:sp>
      <p:pic>
        <p:nvPicPr>
          <p:cNvPr id="9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5619955" y="6599825"/>
            <a:ext cx="1638300" cy="166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5618830" y="8157849"/>
            <a:ext cx="1638300" cy="166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016213" y="7998431"/>
            <a:ext cx="1638300" cy="166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6926880" y="6639677"/>
            <a:ext cx="2009397" cy="176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28043" y="805352"/>
            <a:ext cx="7254618" cy="6595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" name="TextBox 100"/>
          <p:cNvSpPr txBox="1"/>
          <p:nvPr/>
        </p:nvSpPr>
        <p:spPr>
          <a:xfrm>
            <a:off x="879986" y="1250159"/>
            <a:ext cx="161125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Điền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vào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chỗ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chấm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từ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thích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hợp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để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hoàn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chỉnh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câu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tục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ngữ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sau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:</a:t>
            </a:r>
          </a:p>
          <a:p>
            <a:pPr algn="ctr"/>
            <a:endParaRPr lang="en-US" sz="4800" dirty="0">
              <a:solidFill>
                <a:schemeClr val="bg1"/>
              </a:solidFill>
              <a:latin typeface="Montserrat Alternates Black" panose="00000A00000000000000" pitchFamily="50" charset="0"/>
            </a:endParaRPr>
          </a:p>
          <a:p>
            <a:pPr algn="ctr"/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Một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giọt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máu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đào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hơn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ao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Montserrat Alternates Black" panose="00000A00000000000000" pitchFamily="50" charset="0"/>
              </a:rPr>
              <a:t>nước</a:t>
            </a:r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747294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0833E-6 -1.85185E-6 L 5.20833E-6 -1.85185E-6 C 0.00053 -0.00416 0.00183 -0.01852 0.00352 -0.02523 C 0.00417 -0.02824 0.00522 -0.03078 0.00587 -0.03379 C 0.00639 -0.03588 0.00652 -0.03819 0.00704 -0.04004 C 0.00769 -0.04236 0.00886 -0.04421 0.00951 -0.04652 C 0.01003 -0.04838 0.0099 -0.05092 0.01068 -0.05277 C 0.0116 -0.05532 0.01316 -0.05671 0.0142 -0.05926 C 0.0211 -0.07477 0.0155 -0.07037 0.0237 -0.07407 C 0.02982 -0.08102 0.02566 -0.07754 0.03568 -0.08032 C 0.03803 -0.08102 0.0405 -0.08171 0.04285 -0.0824 C 0.04441 -0.0831 0.04597 -0.08402 0.04753 -0.08449 C 0.0504 -0.08541 0.05313 -0.08588 0.05587 -0.08657 L 0.10001 -0.08449 C 0.10365 -0.08426 0.11225 -0.0824 0.11667 -0.08032 C 0.11902 -0.07916 0.12383 -0.07615 0.12383 -0.07615 C 0.12501 -0.07477 0.12605 -0.07291 0.12735 -0.07176 C 0.13178 -0.06828 0.13972 -0.06527 0.14402 -0.06342 C 0.14558 -0.06273 0.14727 -0.06227 0.14883 -0.06134 C 0.15274 -0.05902 0.15261 -0.05879 0.15717 -0.05694 C 0.15912 -0.05625 0.16107 -0.05578 0.16303 -0.05486 C 0.16433 -0.0544 0.1655 -0.05347 0.16667 -0.05277 C 0.1698 -0.05139 0.17618 -0.04861 0.17618 -0.04861 C 0.17735 -0.04652 0.17865 -0.04444 0.17969 -0.04213 C 0.18061 -0.04027 0.181 -0.0375 0.18217 -0.03588 C 0.18217 -0.03588 0.19102 -0.02523 0.19285 -0.02315 C 0.19402 -0.02176 0.19545 -0.02083 0.19636 -0.01898 C 0.19883 -0.01481 0.20079 -0.00949 0.20352 -0.00625 C 0.20469 -0.00486 0.206 -0.0037 0.20717 -0.00208 C 0.20847 -1.85185E-6 0.20938 0.00232 0.21068 0.0044 C 0.21186 0.00602 0.21316 0.00695 0.21433 0.00857 C 0.21563 0.01042 0.21654 0.0132 0.21785 0.01482 C 0.22006 0.01806 0.22266 0.0206 0.22501 0.02338 C 0.22904 0.02824 0.22761 0.02593 0.22982 0.02986 " pathEditMode="relative" ptsTypes="AAAAAAAAAAAAAAAAAAAAAAAAAAAAAAAAAA">
                                      <p:cBhvr>
                                        <p:cTn id="99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500"/>
                            </p:stCondLst>
                            <p:childTnLst>
                              <p:par>
                                <p:cTn id="10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1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</p:childTnLst>
        </p:cTn>
      </p:par>
    </p:tnLst>
    <p:bldLst>
      <p:bldP spid="91" grpId="0" animBg="1"/>
      <p:bldP spid="91" grpId="1" animBg="1"/>
      <p:bldP spid="92" grpId="0" animBg="1"/>
      <p:bldP spid="92" grpId="1" animBg="1"/>
      <p:bldP spid="93" grpId="0" animBg="1"/>
      <p:bldP spid="93" grpId="1" animBg="1"/>
      <p:bldP spid="94" grpId="0" animBg="1"/>
      <p:bldP spid="94" grpId="1" animBg="1"/>
      <p:bldP spid="95" grpId="0" animBg="1"/>
      <p:bldP spid="95" grpId="1" animBg="1"/>
      <p:bldP spid="101" grpId="0"/>
      <p:bldP spid="101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48627" y="529930"/>
            <a:ext cx="14530676" cy="8229600"/>
            <a:chOff x="0" y="0"/>
            <a:chExt cx="3827009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27009" cy="2167467"/>
            </a:xfrm>
            <a:custGeom>
              <a:avLst/>
              <a:gdLst/>
              <a:ahLst/>
              <a:cxnLst/>
              <a:rect l="l" t="t" r="r" b="b"/>
              <a:pathLst>
                <a:path w="3827009" h="2167467">
                  <a:moveTo>
                    <a:pt x="0" y="0"/>
                  </a:moveTo>
                  <a:lnTo>
                    <a:pt x="3827009" y="0"/>
                  </a:lnTo>
                  <a:lnTo>
                    <a:pt x="3827009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10800000">
            <a:off x="0" y="-3543300"/>
            <a:ext cx="18288000" cy="6723690"/>
            <a:chOff x="0" y="0"/>
            <a:chExt cx="24384000" cy="89649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84000" cy="7312136"/>
            </a:xfrm>
            <a:custGeom>
              <a:avLst/>
              <a:gdLst/>
              <a:ahLst/>
              <a:cxnLst/>
              <a:rect l="l" t="t" r="r" b="b"/>
              <a:pathLst>
                <a:path w="24384000" h="7312136">
                  <a:moveTo>
                    <a:pt x="0" y="0"/>
                  </a:moveTo>
                  <a:lnTo>
                    <a:pt x="24384000" y="0"/>
                  </a:lnTo>
                  <a:lnTo>
                    <a:pt x="24384000" y="7312136"/>
                  </a:lnTo>
                  <a:lnTo>
                    <a:pt x="0" y="7312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6491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829131"/>
              <a:ext cx="24384000" cy="8135789"/>
            </a:xfrm>
            <a:custGeom>
              <a:avLst/>
              <a:gdLst/>
              <a:ahLst/>
              <a:cxnLst/>
              <a:rect l="l" t="t" r="r" b="b"/>
              <a:pathLst>
                <a:path w="24384000" h="8135789">
                  <a:moveTo>
                    <a:pt x="0" y="0"/>
                  </a:moveTo>
                  <a:lnTo>
                    <a:pt x="24384000" y="0"/>
                  </a:lnTo>
                  <a:lnTo>
                    <a:pt x="24384000" y="8135789"/>
                  </a:lnTo>
                  <a:lnTo>
                    <a:pt x="0" y="8135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4822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/>
          <p:cNvSpPr/>
          <p:nvPr/>
        </p:nvSpPr>
        <p:spPr>
          <a:xfrm rot="-357565">
            <a:off x="13621269" y="2169781"/>
            <a:ext cx="7016276" cy="7364411"/>
          </a:xfrm>
          <a:custGeom>
            <a:avLst/>
            <a:gdLst/>
            <a:ahLst/>
            <a:cxnLst/>
            <a:rect l="l" t="t" r="r" b="b"/>
            <a:pathLst>
              <a:path w="7016276" h="7364411">
                <a:moveTo>
                  <a:pt x="0" y="0"/>
                </a:moveTo>
                <a:lnTo>
                  <a:pt x="7016275" y="0"/>
                </a:lnTo>
                <a:lnTo>
                  <a:pt x="7016275" y="7364411"/>
                </a:lnTo>
                <a:lnTo>
                  <a:pt x="0" y="736441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4306048" y="6758563"/>
            <a:ext cx="3981952" cy="3895073"/>
          </a:xfrm>
          <a:custGeom>
            <a:avLst/>
            <a:gdLst/>
            <a:ahLst/>
            <a:cxnLst/>
            <a:rect l="l" t="t" r="r" b="b"/>
            <a:pathLst>
              <a:path w="3981952" h="3895073">
                <a:moveTo>
                  <a:pt x="0" y="0"/>
                </a:moveTo>
                <a:lnTo>
                  <a:pt x="3981952" y="0"/>
                </a:lnTo>
                <a:lnTo>
                  <a:pt x="3981952" y="3895073"/>
                </a:lnTo>
                <a:lnTo>
                  <a:pt x="0" y="38950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357565" flipH="1">
            <a:off x="-2479438" y="1953992"/>
            <a:ext cx="7016276" cy="7364411"/>
          </a:xfrm>
          <a:custGeom>
            <a:avLst/>
            <a:gdLst/>
            <a:ahLst/>
            <a:cxnLst/>
            <a:rect l="l" t="t" r="r" b="b"/>
            <a:pathLst>
              <a:path w="7016276" h="7364411">
                <a:moveTo>
                  <a:pt x="7016276" y="0"/>
                </a:moveTo>
                <a:lnTo>
                  <a:pt x="0" y="0"/>
                </a:lnTo>
                <a:lnTo>
                  <a:pt x="0" y="7364411"/>
                </a:lnTo>
                <a:lnTo>
                  <a:pt x="7016276" y="7364411"/>
                </a:lnTo>
                <a:lnTo>
                  <a:pt x="7016276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flipH="1">
            <a:off x="0" y="6758563"/>
            <a:ext cx="3981952" cy="3895073"/>
          </a:xfrm>
          <a:custGeom>
            <a:avLst/>
            <a:gdLst/>
            <a:ahLst/>
            <a:cxnLst/>
            <a:rect l="l" t="t" r="r" b="b"/>
            <a:pathLst>
              <a:path w="3981952" h="3895073">
                <a:moveTo>
                  <a:pt x="3981952" y="0"/>
                </a:moveTo>
                <a:lnTo>
                  <a:pt x="0" y="0"/>
                </a:lnTo>
                <a:lnTo>
                  <a:pt x="0" y="3895073"/>
                </a:lnTo>
                <a:lnTo>
                  <a:pt x="3981952" y="3895073"/>
                </a:lnTo>
                <a:lnTo>
                  <a:pt x="3981952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214828">
            <a:off x="16211779" y="978402"/>
            <a:ext cx="1385989" cy="1245941"/>
          </a:xfrm>
          <a:custGeom>
            <a:avLst/>
            <a:gdLst/>
            <a:ahLst/>
            <a:cxnLst/>
            <a:rect l="l" t="t" r="r" b="b"/>
            <a:pathLst>
              <a:path w="1385989" h="1245941">
                <a:moveTo>
                  <a:pt x="0" y="0"/>
                </a:moveTo>
                <a:lnTo>
                  <a:pt x="1385989" y="0"/>
                </a:lnTo>
                <a:lnTo>
                  <a:pt x="1385989" y="1245941"/>
                </a:lnTo>
                <a:lnTo>
                  <a:pt x="0" y="124594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1324665">
            <a:off x="444211" y="-814004"/>
            <a:ext cx="1742203" cy="1732700"/>
          </a:xfrm>
          <a:custGeom>
            <a:avLst/>
            <a:gdLst/>
            <a:ahLst/>
            <a:cxnLst/>
            <a:rect l="l" t="t" r="r" b="b"/>
            <a:pathLst>
              <a:path w="1742203" h="1732700">
                <a:moveTo>
                  <a:pt x="0" y="0"/>
                </a:moveTo>
                <a:lnTo>
                  <a:pt x="1742203" y="0"/>
                </a:lnTo>
                <a:lnTo>
                  <a:pt x="1742203" y="1732700"/>
                </a:lnTo>
                <a:lnTo>
                  <a:pt x="0" y="17327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2">
            <a:extLst>
              <a:ext uri="{FF2B5EF4-FFF2-40B4-BE49-F238E27FC236}">
                <a16:creationId xmlns:a16="http://schemas.microsoft.com/office/drawing/2014/main" id="{3F8950F6-7C68-445F-08AF-42F77BACD142}"/>
              </a:ext>
            </a:extLst>
          </p:cNvPr>
          <p:cNvSpPr txBox="1"/>
          <p:nvPr/>
        </p:nvSpPr>
        <p:spPr>
          <a:xfrm>
            <a:off x="2793155" y="2217842"/>
            <a:ext cx="11896939" cy="25872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289"/>
              </a:lnSpc>
            </a:pPr>
            <a:r>
              <a:rPr lang="en-US" sz="6500" b="1" dirty="0">
                <a:solidFill>
                  <a:srgbClr val="4C9464"/>
                </a:solidFill>
                <a:latin typeface="Modern Love Grunge" panose="04070805081005020601" pitchFamily="82" charset="0"/>
              </a:rPr>
              <a:t>MÔN: ĐẠO ĐỨC – LỚP 5A6</a:t>
            </a:r>
          </a:p>
        </p:txBody>
      </p:sp>
      <p:sp>
        <p:nvSpPr>
          <p:cNvPr id="20" name="TextBox 8">
            <a:extLst>
              <a:ext uri="{FF2B5EF4-FFF2-40B4-BE49-F238E27FC236}">
                <a16:creationId xmlns:a16="http://schemas.microsoft.com/office/drawing/2014/main" id="{E547DC6D-914E-9AA5-68E0-99D4DCBB9294}"/>
              </a:ext>
            </a:extLst>
          </p:cNvPr>
          <p:cNvSpPr txBox="1"/>
          <p:nvPr/>
        </p:nvSpPr>
        <p:spPr>
          <a:xfrm>
            <a:off x="677488" y="361112"/>
            <a:ext cx="18142949" cy="26064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289"/>
              </a:lnSpc>
            </a:pPr>
            <a:r>
              <a:rPr lang="en-US" sz="6500" b="1" dirty="0">
                <a:solidFill>
                  <a:srgbClr val="DB5F6E"/>
                </a:solidFill>
                <a:latin typeface="Modern Love Grunge" panose="020F0502020204030204" pitchFamily="82" charset="0"/>
              </a:rPr>
              <a:t>CÁM ƠN CÁC THẦY CÔ GIÁO VỀ DỰ GIỜ</a:t>
            </a: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D2F6C104-0599-1E21-4AEB-8D12A9F83B9E}"/>
              </a:ext>
            </a:extLst>
          </p:cNvPr>
          <p:cNvSpPr txBox="1"/>
          <p:nvPr/>
        </p:nvSpPr>
        <p:spPr>
          <a:xfrm>
            <a:off x="-162587" y="4307434"/>
            <a:ext cx="18142949" cy="26834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289"/>
              </a:lnSpc>
            </a:pPr>
            <a:r>
              <a:rPr lang="en-US" sz="8500" b="1" dirty="0">
                <a:solidFill>
                  <a:srgbClr val="DB5F6E"/>
                </a:solidFill>
                <a:latin typeface="Modern Love Grunge" panose="020F0502020204030204" pitchFamily="82" charset="0"/>
              </a:rPr>
              <a:t>NHỚ ƠN TỔ TIÊN - </a:t>
            </a:r>
            <a:r>
              <a:rPr lang="en-US" sz="8500" b="1" dirty="0" err="1">
                <a:solidFill>
                  <a:srgbClr val="DB5F6E"/>
                </a:solidFill>
                <a:latin typeface="Modern Love Grunge" panose="020F0502020204030204" pitchFamily="82" charset="0"/>
              </a:rPr>
              <a:t>tiết</a:t>
            </a:r>
            <a:r>
              <a:rPr lang="en-US" sz="8500" b="1" dirty="0">
                <a:solidFill>
                  <a:srgbClr val="DB5F6E"/>
                </a:solidFill>
                <a:latin typeface="Modern Love Grunge" panose="020F0502020204030204" pitchFamily="82" charset="0"/>
              </a:rPr>
              <a:t> 1</a:t>
            </a:r>
          </a:p>
        </p:txBody>
      </p:sp>
      <p:sp>
        <p:nvSpPr>
          <p:cNvPr id="22" name="TextBox 12">
            <a:extLst>
              <a:ext uri="{FF2B5EF4-FFF2-40B4-BE49-F238E27FC236}">
                <a16:creationId xmlns:a16="http://schemas.microsoft.com/office/drawing/2014/main" id="{FE628D19-9494-F866-C186-A0471C89F7E2}"/>
              </a:ext>
            </a:extLst>
          </p:cNvPr>
          <p:cNvSpPr txBox="1"/>
          <p:nvPr/>
        </p:nvSpPr>
        <p:spPr>
          <a:xfrm>
            <a:off x="2558429" y="6343588"/>
            <a:ext cx="14833096" cy="25872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289"/>
              </a:lnSpc>
            </a:pPr>
            <a:r>
              <a:rPr lang="en-US" sz="4500" b="1" dirty="0" err="1">
                <a:solidFill>
                  <a:schemeClr val="tx2">
                    <a:lumMod val="75000"/>
                  </a:schemeClr>
                </a:solidFill>
                <a:latin typeface="Modern Love Grunge" panose="04070805081005020601" pitchFamily="82" charset="0"/>
              </a:rPr>
              <a:t>Người</a:t>
            </a:r>
            <a:r>
              <a:rPr lang="en-US" sz="4500" b="1" dirty="0">
                <a:solidFill>
                  <a:schemeClr val="tx2">
                    <a:lumMod val="75000"/>
                  </a:schemeClr>
                </a:solidFill>
                <a:latin typeface="Modern Love Grunge" panose="04070805081005020601" pitchFamily="82" charset="0"/>
              </a:rPr>
              <a:t> </a:t>
            </a:r>
            <a:r>
              <a:rPr lang="en-US" sz="4500" b="1" dirty="0" err="1">
                <a:solidFill>
                  <a:schemeClr val="tx2">
                    <a:lumMod val="75000"/>
                  </a:schemeClr>
                </a:solidFill>
                <a:latin typeface="Modern Love Grunge" panose="04070805081005020601" pitchFamily="82" charset="0"/>
              </a:rPr>
              <a:t>thực</a:t>
            </a:r>
            <a:r>
              <a:rPr lang="en-US" sz="4500" b="1" dirty="0">
                <a:solidFill>
                  <a:schemeClr val="tx2">
                    <a:lumMod val="75000"/>
                  </a:schemeClr>
                </a:solidFill>
                <a:latin typeface="Modern Love Grunge" panose="04070805081005020601" pitchFamily="82" charset="0"/>
              </a:rPr>
              <a:t> </a:t>
            </a:r>
            <a:r>
              <a:rPr lang="en-US" sz="4500" b="1" dirty="0" err="1">
                <a:solidFill>
                  <a:schemeClr val="tx2">
                    <a:lumMod val="75000"/>
                  </a:schemeClr>
                </a:solidFill>
                <a:latin typeface="Modern Love Grunge" panose="04070805081005020601" pitchFamily="82" charset="0"/>
              </a:rPr>
              <a:t>hiện</a:t>
            </a:r>
            <a:r>
              <a:rPr lang="en-US" sz="4500" b="1" dirty="0">
                <a:solidFill>
                  <a:schemeClr val="tx2">
                    <a:lumMod val="75000"/>
                  </a:schemeClr>
                </a:solidFill>
                <a:latin typeface="Modern Love Grunge" panose="04070805081005020601" pitchFamily="82" charset="0"/>
              </a:rPr>
              <a:t>: </a:t>
            </a:r>
            <a:r>
              <a:rPr lang="en-US" sz="4500" b="1" dirty="0" err="1">
                <a:solidFill>
                  <a:schemeClr val="tx2">
                    <a:lumMod val="75000"/>
                  </a:schemeClr>
                </a:solidFill>
                <a:latin typeface="Modern Love Grunge" panose="04070805081005020601" pitchFamily="82" charset="0"/>
              </a:rPr>
              <a:t>Nguyễn</a:t>
            </a:r>
            <a:r>
              <a:rPr lang="en-US" sz="4500" b="1" dirty="0">
                <a:solidFill>
                  <a:schemeClr val="tx2">
                    <a:lumMod val="75000"/>
                  </a:schemeClr>
                </a:solidFill>
                <a:latin typeface="Modern Love Grunge" panose="04070805081005020601" pitchFamily="82" charset="0"/>
              </a:rPr>
              <a:t> </a:t>
            </a:r>
            <a:r>
              <a:rPr lang="en-US" sz="4500" b="1" dirty="0" err="1">
                <a:solidFill>
                  <a:schemeClr val="tx2">
                    <a:lumMod val="75000"/>
                  </a:schemeClr>
                </a:solidFill>
                <a:latin typeface="Modern Love Grunge" panose="04070805081005020601" pitchFamily="82" charset="0"/>
              </a:rPr>
              <a:t>Ngọc</a:t>
            </a:r>
            <a:r>
              <a:rPr lang="en-US" sz="4500" b="1" dirty="0">
                <a:solidFill>
                  <a:schemeClr val="tx2">
                    <a:lumMod val="75000"/>
                  </a:schemeClr>
                </a:solidFill>
                <a:latin typeface="Modern Love Grunge" panose="04070805081005020601" pitchFamily="82" charset="0"/>
              </a:rPr>
              <a:t> </a:t>
            </a:r>
            <a:r>
              <a:rPr lang="en-US" sz="4500" b="1" dirty="0" err="1">
                <a:solidFill>
                  <a:schemeClr val="tx2">
                    <a:lumMod val="75000"/>
                  </a:schemeClr>
                </a:solidFill>
                <a:latin typeface="Modern Love Grunge" panose="04070805081005020601" pitchFamily="82" charset="0"/>
              </a:rPr>
              <a:t>Diễm</a:t>
            </a:r>
            <a:endParaRPr lang="en-US" sz="4500" b="1" dirty="0">
              <a:solidFill>
                <a:schemeClr val="tx2">
                  <a:lumMod val="75000"/>
                </a:schemeClr>
              </a:solidFill>
              <a:latin typeface="Modern Love Grunge" panose="04070805081005020601" pitchFamily="8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late of food on a table&#10;&#10;Description automatically generated">
            <a:extLst>
              <a:ext uri="{FF2B5EF4-FFF2-40B4-BE49-F238E27FC236}">
                <a16:creationId xmlns:a16="http://schemas.microsoft.com/office/drawing/2014/main" id="{570CBCA3-3334-8F03-0EF2-3B111FE12C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0"/>
          <a:stretch/>
        </p:blipFill>
        <p:spPr>
          <a:xfrm>
            <a:off x="20" y="10"/>
            <a:ext cx="18287980" cy="10286990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2C6C9C9-83BF-4A6C-A1BF-C1735C61B4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44786" y="1"/>
            <a:ext cx="10943215" cy="10280186"/>
          </a:xfrm>
          <a:custGeom>
            <a:avLst/>
            <a:gdLst>
              <a:gd name="connsiteX0" fmla="*/ 2113864 w 7295477"/>
              <a:gd name="connsiteY0" fmla="*/ 0 h 6853457"/>
              <a:gd name="connsiteX1" fmla="*/ 5731689 w 7295477"/>
              <a:gd name="connsiteY1" fmla="*/ 0 h 6853457"/>
              <a:gd name="connsiteX2" fmla="*/ 5792604 w 7295477"/>
              <a:gd name="connsiteY2" fmla="*/ 31199 h 6853457"/>
              <a:gd name="connsiteX3" fmla="*/ 7277638 w 7295477"/>
              <a:gd name="connsiteY3" fmla="*/ 1446415 h 6853457"/>
              <a:gd name="connsiteX4" fmla="*/ 7295477 w 7295477"/>
              <a:gd name="connsiteY4" fmla="*/ 1478103 h 6853457"/>
              <a:gd name="connsiteX5" fmla="*/ 7295477 w 7295477"/>
              <a:gd name="connsiteY5" fmla="*/ 5482224 h 6853457"/>
              <a:gd name="connsiteX6" fmla="*/ 7195301 w 7295477"/>
              <a:gd name="connsiteY6" fmla="*/ 5644337 h 6853457"/>
              <a:gd name="connsiteX7" fmla="*/ 5956878 w 7295477"/>
              <a:gd name="connsiteY7" fmla="*/ 6835380 h 6853457"/>
              <a:gd name="connsiteX8" fmla="*/ 5925438 w 7295477"/>
              <a:gd name="connsiteY8" fmla="*/ 6853457 h 6853457"/>
              <a:gd name="connsiteX9" fmla="*/ 1920114 w 7295477"/>
              <a:gd name="connsiteY9" fmla="*/ 6853457 h 6853457"/>
              <a:gd name="connsiteX10" fmla="*/ 1888674 w 7295477"/>
              <a:gd name="connsiteY10" fmla="*/ 6835380 h 6853457"/>
              <a:gd name="connsiteX11" fmla="*/ 0 w 7295477"/>
              <a:gd name="connsiteY11" fmla="*/ 3480517 h 6853457"/>
              <a:gd name="connsiteX12" fmla="*/ 2052949 w 7295477"/>
              <a:gd name="connsiteY12" fmla="*/ 31199 h 685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295477" h="6853457">
                <a:moveTo>
                  <a:pt x="2113864" y="0"/>
                </a:moveTo>
                <a:lnTo>
                  <a:pt x="5731689" y="0"/>
                </a:lnTo>
                <a:lnTo>
                  <a:pt x="5792604" y="31199"/>
                </a:lnTo>
                <a:cubicBezTo>
                  <a:pt x="6404018" y="363339"/>
                  <a:pt x="6917255" y="853303"/>
                  <a:pt x="7277638" y="1446415"/>
                </a:cubicBezTo>
                <a:lnTo>
                  <a:pt x="7295477" y="1478103"/>
                </a:lnTo>
                <a:lnTo>
                  <a:pt x="7295477" y="5482224"/>
                </a:lnTo>
                <a:lnTo>
                  <a:pt x="7195301" y="5644337"/>
                </a:lnTo>
                <a:cubicBezTo>
                  <a:pt x="6875688" y="6126745"/>
                  <a:pt x="6452261" y="6534378"/>
                  <a:pt x="5956878" y="6835380"/>
                </a:cubicBezTo>
                <a:lnTo>
                  <a:pt x="5925438" y="6853457"/>
                </a:lnTo>
                <a:lnTo>
                  <a:pt x="1920114" y="6853457"/>
                </a:lnTo>
                <a:lnTo>
                  <a:pt x="1888674" y="6835380"/>
                </a:lnTo>
                <a:cubicBezTo>
                  <a:pt x="756370" y="6147375"/>
                  <a:pt x="0" y="4902276"/>
                  <a:pt x="0" y="3480517"/>
                </a:cubicBezTo>
                <a:cubicBezTo>
                  <a:pt x="0" y="1991056"/>
                  <a:pt x="830121" y="695479"/>
                  <a:pt x="2052949" y="31199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green food on a leaf&#10;&#10;Description automatically generated">
            <a:extLst>
              <a:ext uri="{FF2B5EF4-FFF2-40B4-BE49-F238E27FC236}">
                <a16:creationId xmlns:a16="http://schemas.microsoft.com/office/drawing/2014/main" id="{0F50EACD-6D2A-BBA5-4C81-A1E5E1752B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09" r="13100"/>
          <a:stretch/>
        </p:blipFill>
        <p:spPr>
          <a:xfrm>
            <a:off x="7594633" y="1"/>
            <a:ext cx="10693370" cy="10280186"/>
          </a:xfrm>
          <a:custGeom>
            <a:avLst/>
            <a:gdLst/>
            <a:ahLst/>
            <a:cxnLst/>
            <a:rect l="l" t="t" r="r" b="b"/>
            <a:pathLst>
              <a:path w="7128913" h="6853457">
                <a:moveTo>
                  <a:pt x="2343548" y="0"/>
                </a:moveTo>
                <a:lnTo>
                  <a:pt x="5168877" y="0"/>
                </a:lnTo>
                <a:lnTo>
                  <a:pt x="5218299" y="19487"/>
                </a:lnTo>
                <a:cubicBezTo>
                  <a:pt x="5976640" y="340238"/>
                  <a:pt x="6607722" y="902948"/>
                  <a:pt x="7014769" y="1610837"/>
                </a:cubicBezTo>
                <a:lnTo>
                  <a:pt x="7128913" y="1827198"/>
                </a:lnTo>
                <a:lnTo>
                  <a:pt x="7128913" y="5131581"/>
                </a:lnTo>
                <a:lnTo>
                  <a:pt x="7091067" y="5210750"/>
                </a:lnTo>
                <a:cubicBezTo>
                  <a:pt x="6744936" y="5876527"/>
                  <a:pt x="6205281" y="6425584"/>
                  <a:pt x="5546646" y="6783375"/>
                </a:cubicBezTo>
                <a:lnTo>
                  <a:pt x="5409811" y="6853457"/>
                </a:lnTo>
                <a:lnTo>
                  <a:pt x="2102613" y="6853457"/>
                </a:lnTo>
                <a:lnTo>
                  <a:pt x="1965779" y="6783375"/>
                </a:lnTo>
                <a:cubicBezTo>
                  <a:pt x="794873" y="6147301"/>
                  <a:pt x="0" y="4906735"/>
                  <a:pt x="0" y="3480517"/>
                </a:cubicBezTo>
                <a:cubicBezTo>
                  <a:pt x="0" y="1924643"/>
                  <a:pt x="945964" y="589711"/>
                  <a:pt x="2294125" y="19487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17740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692789"/>
            <a:ext cx="10527430" cy="8832620"/>
            <a:chOff x="0" y="0"/>
            <a:chExt cx="14036573" cy="11776827"/>
          </a:xfrm>
        </p:grpSpPr>
        <p:sp>
          <p:nvSpPr>
            <p:cNvPr id="3" name="Freeform 3"/>
            <p:cNvSpPr/>
            <p:nvPr/>
          </p:nvSpPr>
          <p:spPr>
            <a:xfrm flipH="1">
              <a:off x="0" y="0"/>
              <a:ext cx="14036573" cy="11458948"/>
            </a:xfrm>
            <a:custGeom>
              <a:avLst/>
              <a:gdLst/>
              <a:ahLst/>
              <a:cxnLst/>
              <a:rect l="l" t="t" r="r" b="b"/>
              <a:pathLst>
                <a:path w="14036573" h="11458948">
                  <a:moveTo>
                    <a:pt x="14036573" y="0"/>
                  </a:moveTo>
                  <a:lnTo>
                    <a:pt x="0" y="0"/>
                  </a:lnTo>
                  <a:lnTo>
                    <a:pt x="0" y="11458948"/>
                  </a:lnTo>
                  <a:lnTo>
                    <a:pt x="14036573" y="11458948"/>
                  </a:lnTo>
                  <a:lnTo>
                    <a:pt x="14036573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flipH="1">
              <a:off x="0" y="317880"/>
              <a:ext cx="14036573" cy="11458948"/>
            </a:xfrm>
            <a:custGeom>
              <a:avLst/>
              <a:gdLst/>
              <a:ahLst/>
              <a:cxnLst/>
              <a:rect l="l" t="t" r="r" b="b"/>
              <a:pathLst>
                <a:path w="14036573" h="11458948">
                  <a:moveTo>
                    <a:pt x="14036573" y="0"/>
                  </a:moveTo>
                  <a:lnTo>
                    <a:pt x="0" y="0"/>
                  </a:lnTo>
                  <a:lnTo>
                    <a:pt x="0" y="11458947"/>
                  </a:lnTo>
                  <a:lnTo>
                    <a:pt x="14036573" y="11458947"/>
                  </a:lnTo>
                  <a:lnTo>
                    <a:pt x="14036573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/>
          <p:nvPr/>
        </p:nvSpPr>
        <p:spPr>
          <a:xfrm>
            <a:off x="6386664" y="6287393"/>
            <a:ext cx="868301" cy="780564"/>
          </a:xfrm>
          <a:custGeom>
            <a:avLst/>
            <a:gdLst/>
            <a:ahLst/>
            <a:cxnLst/>
            <a:rect l="l" t="t" r="r" b="b"/>
            <a:pathLst>
              <a:path w="868301" h="780564">
                <a:moveTo>
                  <a:pt x="0" y="0"/>
                </a:moveTo>
                <a:lnTo>
                  <a:pt x="868301" y="0"/>
                </a:lnTo>
                <a:lnTo>
                  <a:pt x="868301" y="780564"/>
                </a:lnTo>
                <a:lnTo>
                  <a:pt x="0" y="78056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2162338">
            <a:off x="5619090" y="5382819"/>
            <a:ext cx="804843" cy="673141"/>
          </a:xfrm>
          <a:custGeom>
            <a:avLst/>
            <a:gdLst/>
            <a:ahLst/>
            <a:cxnLst/>
            <a:rect l="l" t="t" r="r" b="b"/>
            <a:pathLst>
              <a:path w="804843" h="673141">
                <a:moveTo>
                  <a:pt x="0" y="0"/>
                </a:moveTo>
                <a:lnTo>
                  <a:pt x="804842" y="0"/>
                </a:lnTo>
                <a:lnTo>
                  <a:pt x="804842" y="673141"/>
                </a:lnTo>
                <a:lnTo>
                  <a:pt x="0" y="6731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2372231">
            <a:off x="6820814" y="5086438"/>
            <a:ext cx="781900" cy="903456"/>
          </a:xfrm>
          <a:custGeom>
            <a:avLst/>
            <a:gdLst/>
            <a:ahLst/>
            <a:cxnLst/>
            <a:rect l="l" t="t" r="r" b="b"/>
            <a:pathLst>
              <a:path w="781900" h="903456">
                <a:moveTo>
                  <a:pt x="0" y="0"/>
                </a:moveTo>
                <a:lnTo>
                  <a:pt x="781901" y="0"/>
                </a:lnTo>
                <a:lnTo>
                  <a:pt x="781901" y="903457"/>
                </a:lnTo>
                <a:lnTo>
                  <a:pt x="0" y="90345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8944345">
            <a:off x="2517670" y="-603747"/>
            <a:ext cx="907499" cy="1776244"/>
          </a:xfrm>
          <a:custGeom>
            <a:avLst/>
            <a:gdLst/>
            <a:ahLst/>
            <a:cxnLst/>
            <a:rect l="l" t="t" r="r" b="b"/>
            <a:pathLst>
              <a:path w="907499" h="1776244">
                <a:moveTo>
                  <a:pt x="0" y="0"/>
                </a:moveTo>
                <a:lnTo>
                  <a:pt x="907499" y="0"/>
                </a:lnTo>
                <a:lnTo>
                  <a:pt x="907499" y="1776244"/>
                </a:lnTo>
                <a:lnTo>
                  <a:pt x="0" y="177624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9496924" flipH="1">
            <a:off x="1637079" y="216340"/>
            <a:ext cx="907499" cy="1776244"/>
          </a:xfrm>
          <a:custGeom>
            <a:avLst/>
            <a:gdLst/>
            <a:ahLst/>
            <a:cxnLst/>
            <a:rect l="l" t="t" r="r" b="b"/>
            <a:pathLst>
              <a:path w="907499" h="1776244">
                <a:moveTo>
                  <a:pt x="907499" y="0"/>
                </a:moveTo>
                <a:lnTo>
                  <a:pt x="0" y="0"/>
                </a:lnTo>
                <a:lnTo>
                  <a:pt x="0" y="1776244"/>
                </a:lnTo>
                <a:lnTo>
                  <a:pt x="907499" y="1776244"/>
                </a:lnTo>
                <a:lnTo>
                  <a:pt x="907499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9541671">
            <a:off x="2813907" y="1938737"/>
            <a:ext cx="916396" cy="1180542"/>
          </a:xfrm>
          <a:custGeom>
            <a:avLst/>
            <a:gdLst/>
            <a:ahLst/>
            <a:cxnLst/>
            <a:rect l="l" t="t" r="r" b="b"/>
            <a:pathLst>
              <a:path w="916396" h="1180542">
                <a:moveTo>
                  <a:pt x="0" y="0"/>
                </a:moveTo>
                <a:lnTo>
                  <a:pt x="916397" y="0"/>
                </a:lnTo>
                <a:lnTo>
                  <a:pt x="916397" y="1180543"/>
                </a:lnTo>
                <a:lnTo>
                  <a:pt x="0" y="118054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9541671" flipH="1">
            <a:off x="2174797" y="3084089"/>
            <a:ext cx="916396" cy="1180542"/>
          </a:xfrm>
          <a:custGeom>
            <a:avLst/>
            <a:gdLst/>
            <a:ahLst/>
            <a:cxnLst/>
            <a:rect l="l" t="t" r="r" b="b"/>
            <a:pathLst>
              <a:path w="916396" h="1180542">
                <a:moveTo>
                  <a:pt x="916396" y="0"/>
                </a:moveTo>
                <a:lnTo>
                  <a:pt x="0" y="0"/>
                </a:lnTo>
                <a:lnTo>
                  <a:pt x="0" y="1180543"/>
                </a:lnTo>
                <a:lnTo>
                  <a:pt x="916396" y="1180543"/>
                </a:lnTo>
                <a:lnTo>
                  <a:pt x="916396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3424443">
            <a:off x="436911" y="7975632"/>
            <a:ext cx="1967957" cy="1613725"/>
          </a:xfrm>
          <a:custGeom>
            <a:avLst/>
            <a:gdLst/>
            <a:ahLst/>
            <a:cxnLst/>
            <a:rect l="l" t="t" r="r" b="b"/>
            <a:pathLst>
              <a:path w="1967957" h="1613725">
                <a:moveTo>
                  <a:pt x="0" y="0"/>
                </a:moveTo>
                <a:lnTo>
                  <a:pt x="1967957" y="0"/>
                </a:lnTo>
                <a:lnTo>
                  <a:pt x="1967957" y="1613725"/>
                </a:lnTo>
                <a:lnTo>
                  <a:pt x="0" y="161372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6103108" y="1250698"/>
            <a:ext cx="11344470" cy="1954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442"/>
              </a:lnSpc>
            </a:pPr>
            <a:r>
              <a:rPr lang="en-US" sz="11744" b="1" dirty="0">
                <a:solidFill>
                  <a:srgbClr val="3F92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ĐẠO ĐỨC</a:t>
            </a:r>
          </a:p>
        </p:txBody>
      </p:sp>
      <p:sp>
        <p:nvSpPr>
          <p:cNvPr id="15" name="Freeform 15"/>
          <p:cNvSpPr/>
          <p:nvPr/>
        </p:nvSpPr>
        <p:spPr>
          <a:xfrm>
            <a:off x="7008516" y="-30306"/>
            <a:ext cx="2135484" cy="1281290"/>
          </a:xfrm>
          <a:custGeom>
            <a:avLst/>
            <a:gdLst/>
            <a:ahLst/>
            <a:cxnLst/>
            <a:rect l="l" t="t" r="r" b="b"/>
            <a:pathLst>
              <a:path w="2135484" h="1281290">
                <a:moveTo>
                  <a:pt x="0" y="0"/>
                </a:moveTo>
                <a:lnTo>
                  <a:pt x="2135484" y="0"/>
                </a:lnTo>
                <a:lnTo>
                  <a:pt x="2135484" y="1281290"/>
                </a:lnTo>
                <a:lnTo>
                  <a:pt x="0" y="128129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6C99301E-82FB-8E4F-4ABD-71C86222C06D}"/>
              </a:ext>
            </a:extLst>
          </p:cNvPr>
          <p:cNvSpPr txBox="1"/>
          <p:nvPr/>
        </p:nvSpPr>
        <p:spPr>
          <a:xfrm>
            <a:off x="2125731" y="2315818"/>
            <a:ext cx="18142949" cy="26834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289"/>
              </a:lnSpc>
            </a:pPr>
            <a:r>
              <a:rPr lang="en-US" sz="9000" b="1" dirty="0">
                <a:solidFill>
                  <a:srgbClr val="DB5F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NHỚ ƠN TỔ TIÊN - </a:t>
            </a:r>
            <a:r>
              <a:rPr lang="en-US" sz="9000" b="1" dirty="0" err="1">
                <a:solidFill>
                  <a:srgbClr val="DB5F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9000" b="1" dirty="0">
                <a:solidFill>
                  <a:srgbClr val="DB5F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4" descr="dd trang 12">
            <a:extLst>
              <a:ext uri="{FF2B5EF4-FFF2-40B4-BE49-F238E27FC236}">
                <a16:creationId xmlns:a16="http://schemas.microsoft.com/office/drawing/2014/main" id="{FF078EE5-86BE-775D-B60C-49498B407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19100"/>
            <a:ext cx="17373600" cy="9372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8915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6"/>
          <p:cNvSpPr txBox="1"/>
          <p:nvPr/>
        </p:nvSpPr>
        <p:spPr>
          <a:xfrm>
            <a:off x="2236897" y="-226684"/>
            <a:ext cx="13926056" cy="19201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442"/>
              </a:lnSpc>
            </a:pPr>
            <a:r>
              <a:rPr lang="en-US" sz="11744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Thăm</a:t>
            </a:r>
            <a:r>
              <a:rPr lang="en-US" sz="11744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744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</a:t>
            </a:r>
            <a:endParaRPr lang="en-US" sz="11744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4" descr="dd trang 12">
            <a:extLst>
              <a:ext uri="{FF2B5EF4-FFF2-40B4-BE49-F238E27FC236}">
                <a16:creationId xmlns:a16="http://schemas.microsoft.com/office/drawing/2014/main" id="{2E3A8B47-83D5-3B48-7C5A-454AD27DA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943100"/>
            <a:ext cx="17297400" cy="8153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6"/>
          <p:cNvSpPr txBox="1"/>
          <p:nvPr/>
        </p:nvSpPr>
        <p:spPr>
          <a:xfrm>
            <a:off x="1981200" y="0"/>
            <a:ext cx="13926056" cy="19201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442"/>
              </a:lnSpc>
            </a:pPr>
            <a:r>
              <a:rPr lang="en-US" sz="11744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Thăm</a:t>
            </a:r>
            <a:r>
              <a:rPr lang="en-US" sz="11744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744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</a:t>
            </a:r>
            <a:endParaRPr lang="en-US" sz="11744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4" descr="dd trang 12">
            <a:extLst>
              <a:ext uri="{FF2B5EF4-FFF2-40B4-BE49-F238E27FC236}">
                <a16:creationId xmlns:a16="http://schemas.microsoft.com/office/drawing/2014/main" id="{2E3A8B47-83D5-3B48-7C5A-454AD27DA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43100"/>
            <a:ext cx="17526000" cy="8077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0928">
            <a:hlinkClick r:id="" action="ppaction://media"/>
            <a:extLst>
              <a:ext uri="{FF2B5EF4-FFF2-40B4-BE49-F238E27FC236}">
                <a16:creationId xmlns:a16="http://schemas.microsoft.com/office/drawing/2014/main" id="{354C3056-5B2D-A613-4706-8A11581E77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440400" y="98443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774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8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5122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60" y="7202124"/>
            <a:ext cx="18288000" cy="6618262"/>
            <a:chOff x="0" y="0"/>
            <a:chExt cx="24384000" cy="88243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7312136"/>
            </a:xfrm>
            <a:custGeom>
              <a:avLst/>
              <a:gdLst/>
              <a:ahLst/>
              <a:cxnLst/>
              <a:rect l="l" t="t" r="r" b="b"/>
              <a:pathLst>
                <a:path w="24384000" h="7312136">
                  <a:moveTo>
                    <a:pt x="0" y="0"/>
                  </a:moveTo>
                  <a:lnTo>
                    <a:pt x="24384000" y="0"/>
                  </a:lnTo>
                  <a:lnTo>
                    <a:pt x="24384000" y="7312136"/>
                  </a:lnTo>
                  <a:lnTo>
                    <a:pt x="0" y="7312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6491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688560"/>
              <a:ext cx="24384000" cy="8135789"/>
            </a:xfrm>
            <a:custGeom>
              <a:avLst/>
              <a:gdLst/>
              <a:ahLst/>
              <a:cxnLst/>
              <a:rect l="l" t="t" r="r" b="b"/>
              <a:pathLst>
                <a:path w="24384000" h="8135789">
                  <a:moveTo>
                    <a:pt x="0" y="0"/>
                  </a:moveTo>
                  <a:lnTo>
                    <a:pt x="24384000" y="0"/>
                  </a:lnTo>
                  <a:lnTo>
                    <a:pt x="24384000" y="8135789"/>
                  </a:lnTo>
                  <a:lnTo>
                    <a:pt x="0" y="8135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4822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733826" y="7010050"/>
            <a:ext cx="2304392" cy="2820217"/>
            <a:chOff x="0" y="0"/>
            <a:chExt cx="3072522" cy="3760289"/>
          </a:xfrm>
        </p:grpSpPr>
        <p:sp>
          <p:nvSpPr>
            <p:cNvPr id="6" name="Freeform 6"/>
            <p:cNvSpPr/>
            <p:nvPr/>
          </p:nvSpPr>
          <p:spPr>
            <a:xfrm rot="7390628">
              <a:off x="1212435" y="-28743"/>
              <a:ext cx="1167864" cy="2285855"/>
            </a:xfrm>
            <a:custGeom>
              <a:avLst/>
              <a:gdLst/>
              <a:ahLst/>
              <a:cxnLst/>
              <a:rect l="l" t="t" r="r" b="b"/>
              <a:pathLst>
                <a:path w="1167864" h="2285855">
                  <a:moveTo>
                    <a:pt x="0" y="0"/>
                  </a:moveTo>
                  <a:lnTo>
                    <a:pt x="1167864" y="0"/>
                  </a:lnTo>
                  <a:lnTo>
                    <a:pt x="1167864" y="2285855"/>
                  </a:lnTo>
                  <a:lnTo>
                    <a:pt x="0" y="2285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943207" flipH="1">
              <a:off x="653894" y="1415579"/>
              <a:ext cx="1167864" cy="2285855"/>
            </a:xfrm>
            <a:custGeom>
              <a:avLst/>
              <a:gdLst/>
              <a:ahLst/>
              <a:cxnLst/>
              <a:rect l="l" t="t" r="r" b="b"/>
              <a:pathLst>
                <a:path w="1167864" h="2285855">
                  <a:moveTo>
                    <a:pt x="1167864" y="0"/>
                  </a:moveTo>
                  <a:lnTo>
                    <a:pt x="0" y="0"/>
                  </a:lnTo>
                  <a:lnTo>
                    <a:pt x="0" y="2285855"/>
                  </a:lnTo>
                  <a:lnTo>
                    <a:pt x="1167864" y="2285855"/>
                  </a:lnTo>
                  <a:lnTo>
                    <a:pt x="1167864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/>
          <p:cNvSpPr/>
          <p:nvPr/>
        </p:nvSpPr>
        <p:spPr>
          <a:xfrm rot="-1091841">
            <a:off x="253661" y="4710349"/>
            <a:ext cx="1385989" cy="1245941"/>
          </a:xfrm>
          <a:custGeom>
            <a:avLst/>
            <a:gdLst/>
            <a:ahLst/>
            <a:cxnLst/>
            <a:rect l="l" t="t" r="r" b="b"/>
            <a:pathLst>
              <a:path w="1385989" h="1245941">
                <a:moveTo>
                  <a:pt x="0" y="0"/>
                </a:moveTo>
                <a:lnTo>
                  <a:pt x="1385988" y="0"/>
                </a:lnTo>
                <a:lnTo>
                  <a:pt x="1385988" y="1245940"/>
                </a:lnTo>
                <a:lnTo>
                  <a:pt x="0" y="12459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251211">
            <a:off x="461840" y="2677393"/>
            <a:ext cx="1133720" cy="1232229"/>
          </a:xfrm>
          <a:custGeom>
            <a:avLst/>
            <a:gdLst/>
            <a:ahLst/>
            <a:cxnLst/>
            <a:rect l="l" t="t" r="r" b="b"/>
            <a:pathLst>
              <a:path w="1133720" h="1232229">
                <a:moveTo>
                  <a:pt x="0" y="0"/>
                </a:moveTo>
                <a:lnTo>
                  <a:pt x="1133720" y="0"/>
                </a:lnTo>
                <a:lnTo>
                  <a:pt x="1133720" y="1232230"/>
                </a:lnTo>
                <a:lnTo>
                  <a:pt x="0" y="123223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541456">
            <a:off x="268354" y="128961"/>
            <a:ext cx="1784404" cy="1774671"/>
          </a:xfrm>
          <a:custGeom>
            <a:avLst/>
            <a:gdLst/>
            <a:ahLst/>
            <a:cxnLst/>
            <a:rect l="l" t="t" r="r" b="b"/>
            <a:pathLst>
              <a:path w="1784404" h="1774671">
                <a:moveTo>
                  <a:pt x="0" y="0"/>
                </a:moveTo>
                <a:lnTo>
                  <a:pt x="1784404" y="0"/>
                </a:lnTo>
                <a:lnTo>
                  <a:pt x="1784404" y="1774671"/>
                </a:lnTo>
                <a:lnTo>
                  <a:pt x="0" y="177467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-1091841">
            <a:off x="16733762" y="3110820"/>
            <a:ext cx="1385989" cy="1245941"/>
          </a:xfrm>
          <a:custGeom>
            <a:avLst/>
            <a:gdLst/>
            <a:ahLst/>
            <a:cxnLst/>
            <a:rect l="l" t="t" r="r" b="b"/>
            <a:pathLst>
              <a:path w="1385989" h="1245941">
                <a:moveTo>
                  <a:pt x="0" y="0"/>
                </a:moveTo>
                <a:lnTo>
                  <a:pt x="1385989" y="0"/>
                </a:lnTo>
                <a:lnTo>
                  <a:pt x="1385989" y="1245941"/>
                </a:lnTo>
                <a:lnTo>
                  <a:pt x="0" y="12459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251211">
            <a:off x="16692440" y="5389991"/>
            <a:ext cx="1133720" cy="1232229"/>
          </a:xfrm>
          <a:custGeom>
            <a:avLst/>
            <a:gdLst/>
            <a:ahLst/>
            <a:cxnLst/>
            <a:rect l="l" t="t" r="r" b="b"/>
            <a:pathLst>
              <a:path w="1133720" h="1232229">
                <a:moveTo>
                  <a:pt x="0" y="0"/>
                </a:moveTo>
                <a:lnTo>
                  <a:pt x="1133720" y="0"/>
                </a:lnTo>
                <a:lnTo>
                  <a:pt x="1133720" y="1232229"/>
                </a:lnTo>
                <a:lnTo>
                  <a:pt x="0" y="123222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541456">
            <a:off x="16367098" y="7748762"/>
            <a:ext cx="1784404" cy="1774671"/>
          </a:xfrm>
          <a:custGeom>
            <a:avLst/>
            <a:gdLst/>
            <a:ahLst/>
            <a:cxnLst/>
            <a:rect l="l" t="t" r="r" b="b"/>
            <a:pathLst>
              <a:path w="1784404" h="1774671">
                <a:moveTo>
                  <a:pt x="0" y="0"/>
                </a:moveTo>
                <a:lnTo>
                  <a:pt x="1784404" y="0"/>
                </a:lnTo>
                <a:lnTo>
                  <a:pt x="1784404" y="1774671"/>
                </a:lnTo>
                <a:lnTo>
                  <a:pt x="0" y="177467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7390628" flipV="1">
            <a:off x="17343237" y="368804"/>
            <a:ext cx="707029" cy="1383865"/>
          </a:xfrm>
          <a:custGeom>
            <a:avLst/>
            <a:gdLst/>
            <a:ahLst/>
            <a:cxnLst/>
            <a:rect l="l" t="t" r="r" b="b"/>
            <a:pathLst>
              <a:path w="707029" h="1383865">
                <a:moveTo>
                  <a:pt x="0" y="1383865"/>
                </a:moveTo>
                <a:lnTo>
                  <a:pt x="707030" y="1383865"/>
                </a:lnTo>
                <a:lnTo>
                  <a:pt x="707030" y="0"/>
                </a:lnTo>
                <a:lnTo>
                  <a:pt x="0" y="0"/>
                </a:lnTo>
                <a:lnTo>
                  <a:pt x="0" y="138386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7943207" flipH="1" flipV="1">
            <a:off x="17196203" y="1297227"/>
            <a:ext cx="707029" cy="1383865"/>
          </a:xfrm>
          <a:custGeom>
            <a:avLst/>
            <a:gdLst/>
            <a:ahLst/>
            <a:cxnLst/>
            <a:rect l="l" t="t" r="r" b="b"/>
            <a:pathLst>
              <a:path w="707029" h="1383865">
                <a:moveTo>
                  <a:pt x="707030" y="1383865"/>
                </a:moveTo>
                <a:lnTo>
                  <a:pt x="0" y="1383865"/>
                </a:lnTo>
                <a:lnTo>
                  <a:pt x="0" y="0"/>
                </a:lnTo>
                <a:lnTo>
                  <a:pt x="707030" y="0"/>
                </a:lnTo>
                <a:lnTo>
                  <a:pt x="707030" y="138386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804874" y="-234532"/>
            <a:ext cx="11029221" cy="16453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054"/>
              </a:lnSpc>
            </a:pPr>
            <a:r>
              <a:rPr lang="vi-VN" sz="9000" dirty="0">
                <a:solidFill>
                  <a:srgbClr val="DB5F6E"/>
                </a:solidFill>
                <a:latin typeface="Nefelibata Sans"/>
              </a:rPr>
              <a:t>THẢO LUẬN NHÓM </a:t>
            </a:r>
            <a:endParaRPr lang="en-US" sz="9000" dirty="0">
              <a:solidFill>
                <a:srgbClr val="DB5F6E"/>
              </a:solidFill>
              <a:latin typeface="Nefelibata Sans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9874670" y="605405"/>
            <a:ext cx="7384630" cy="10683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408"/>
              </a:lnSpc>
            </a:pPr>
            <a:r>
              <a:rPr lang="vi-VN" sz="5000" i="1" dirty="0">
                <a:solidFill>
                  <a:schemeClr val="accent5">
                    <a:lumMod val="75000"/>
                  </a:schemeClr>
                </a:solidFill>
              </a:rPr>
              <a:t>Trả lời các câu hỏi sau:</a:t>
            </a:r>
            <a:endParaRPr lang="en-US" sz="50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546524" y="1756822"/>
            <a:ext cx="15211671" cy="10079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14400" indent="-914400">
              <a:lnSpc>
                <a:spcPct val="150000"/>
              </a:lnSpc>
              <a:buAutoNum type="arabicPeriod"/>
            </a:pPr>
            <a:r>
              <a:rPr lang="vi-VN" sz="4000" dirty="0">
                <a:solidFill>
                  <a:srgbClr val="002060"/>
                </a:solidFill>
              </a:rPr>
              <a:t>Nhân ngày Tết cổ truyền, bố của Việt đã làm gì để tỏ lòng biết ơn tổ tiên? </a:t>
            </a:r>
          </a:p>
          <a:p>
            <a:pPr marL="914400" indent="-914400">
              <a:lnSpc>
                <a:spcPct val="150000"/>
              </a:lnSpc>
              <a:buAutoNum type="arabicPeriod"/>
            </a:pPr>
            <a:r>
              <a:rPr lang="vi-VN" sz="4000" dirty="0">
                <a:solidFill>
                  <a:srgbClr val="002060"/>
                </a:solidFill>
              </a:rPr>
              <a:t>Tại đây, bố của Việt đã kể cho Việt nghe chuyện gì?</a:t>
            </a:r>
          </a:p>
          <a:p>
            <a:pPr marL="914400" indent="-914400">
              <a:lnSpc>
                <a:spcPct val="150000"/>
              </a:lnSpc>
              <a:buFontTx/>
              <a:buAutoNum type="arabicPeriod"/>
            </a:pPr>
            <a:r>
              <a:rPr lang="vi-VN" sz="4000" dirty="0">
                <a:solidFill>
                  <a:srgbClr val="002060"/>
                </a:solidFill>
              </a:rPr>
              <a:t>Theo em, bố của Việt muốn nhắc nhở Việt điều gì khi kể về tổ tiên?</a:t>
            </a:r>
          </a:p>
          <a:p>
            <a:pPr marL="914400" indent="-914400">
              <a:lnSpc>
                <a:spcPct val="150000"/>
              </a:lnSpc>
              <a:buFontTx/>
              <a:buAutoNum type="arabicPeriod"/>
            </a:pPr>
            <a:r>
              <a:rPr lang="vi-VN" sz="4000" dirty="0">
                <a:solidFill>
                  <a:srgbClr val="002060"/>
                </a:solidFill>
              </a:rPr>
              <a:t>Khi thấy mẹ đang dọn dẹp Việt đã làm gì?</a:t>
            </a:r>
          </a:p>
          <a:p>
            <a:pPr marL="914400" indent="-914400">
              <a:lnSpc>
                <a:spcPct val="150000"/>
              </a:lnSpc>
              <a:buFontTx/>
              <a:buAutoNum type="arabicPeriod"/>
            </a:pPr>
            <a:r>
              <a:rPr lang="vi-VN" sz="4000" dirty="0">
                <a:solidFill>
                  <a:srgbClr val="002060"/>
                </a:solidFill>
              </a:rPr>
              <a:t>Qua việc giúp mẹ lau dọn bàn thờ Việt muốn thể hiện điều gì?</a:t>
            </a:r>
          </a:p>
          <a:p>
            <a:pPr marL="914400" indent="-914400">
              <a:lnSpc>
                <a:spcPct val="150000"/>
              </a:lnSpc>
              <a:buFontTx/>
              <a:buAutoNum type="arabicPeriod"/>
            </a:pPr>
            <a:r>
              <a:rPr lang="vi-VN" sz="4000" dirty="0">
                <a:solidFill>
                  <a:srgbClr val="002060"/>
                </a:solidFill>
              </a:rPr>
              <a:t>Qua câu chuyện trên, em thấy việc làm của bố Việt và Việt thể hiện điều gì?</a:t>
            </a:r>
          </a:p>
          <a:p>
            <a:pPr>
              <a:lnSpc>
                <a:spcPct val="150000"/>
              </a:lnSpc>
            </a:pPr>
            <a:endParaRPr lang="en-US" sz="4000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endParaRPr lang="en-US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31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696</TotalTime>
  <Words>990</Words>
  <Application>Microsoft Office PowerPoint</Application>
  <PresentationFormat>Custom</PresentationFormat>
  <Paragraphs>108</Paragraphs>
  <Slides>38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8" baseType="lpstr">
      <vt:lpstr>Nefelibata Sans</vt:lpstr>
      <vt:lpstr>อีฟดอวอิ้ง</vt:lpstr>
      <vt:lpstr>#9Slide04 SFU Fenice UltraObliq</vt:lpstr>
      <vt:lpstr>字魂65号-时光手札体</vt:lpstr>
      <vt:lpstr>Arial</vt:lpstr>
      <vt:lpstr>Calibri</vt:lpstr>
      <vt:lpstr>Montserrat Alternates Black</vt:lpstr>
      <vt:lpstr>Modern Love Grunge</vt:lpstr>
      <vt:lpstr>Bungee Inline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Colorful Playful Summer Group Project Presentation</dc:title>
  <cp:lastModifiedBy>Mạnh Đặng</cp:lastModifiedBy>
  <cp:revision>21</cp:revision>
  <dcterms:created xsi:type="dcterms:W3CDTF">2006-08-16T00:00:00Z</dcterms:created>
  <dcterms:modified xsi:type="dcterms:W3CDTF">2023-10-18T17:44:28Z</dcterms:modified>
  <dc:identifier>DAFvYK8SaKc</dc:identifier>
</cp:coreProperties>
</file>