
<file path=[Content_Types].xml><?xml version="1.0" encoding="utf-8"?>
<Types xmlns="http://schemas.openxmlformats.org/package/2006/content-types">
  <Default Extension="emf" ContentType="image/x-emf"/>
  <Default Extension="jpeg" ContentType="image/jpeg"/>
  <Default Extension="jpg" ContentType="image/jpeg"/>
  <Default Extension="m4a" ContentType="audio/mp4"/>
  <Default Extension="mp4" ContentType="video/mp4"/>
  <Default Extension="png" ContentType="image/png"/>
  <Default Extension="rels" ContentType="application/vnd.openxmlformats-package.relationships+xml"/>
  <Default Extension="svg" ContentType="image/svg+xml"/>
  <Default Extension="wav" ContentType="audio/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4.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5.xml" ContentType="application/vnd.openxmlformats-officedocument.theme+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6.xml" ContentType="application/vnd.openxmlformats-officedocument.theme+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theme/theme7.xml" ContentType="application/vnd.openxmlformats-officedocument.theme+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5" r:id="rId2"/>
    <p:sldMasterId id="2147483683" r:id="rId3"/>
    <p:sldMasterId id="2147483707" r:id="rId4"/>
    <p:sldMasterId id="2147483760" r:id="rId5"/>
    <p:sldMasterId id="2147483772" r:id="rId6"/>
    <p:sldMasterId id="2147483784" r:id="rId7"/>
    <p:sldMasterId id="2147483827" r:id="rId8"/>
  </p:sldMasterIdLst>
  <p:notesMasterIdLst>
    <p:notesMasterId r:id="rId41"/>
  </p:notesMasterIdLst>
  <p:sldIdLst>
    <p:sldId id="4474" r:id="rId9"/>
    <p:sldId id="4433" r:id="rId10"/>
    <p:sldId id="4458" r:id="rId11"/>
    <p:sldId id="4459" r:id="rId12"/>
    <p:sldId id="4442" r:id="rId13"/>
    <p:sldId id="4482" r:id="rId14"/>
    <p:sldId id="4432" r:id="rId15"/>
    <p:sldId id="338" r:id="rId16"/>
    <p:sldId id="4473" r:id="rId17"/>
    <p:sldId id="4486" r:id="rId18"/>
    <p:sldId id="4487" r:id="rId19"/>
    <p:sldId id="4488" r:id="rId20"/>
    <p:sldId id="4489" r:id="rId21"/>
    <p:sldId id="4464" r:id="rId22"/>
    <p:sldId id="4478" r:id="rId23"/>
    <p:sldId id="4467" r:id="rId24"/>
    <p:sldId id="4492" r:id="rId25"/>
    <p:sldId id="4480" r:id="rId26"/>
    <p:sldId id="4465" r:id="rId27"/>
    <p:sldId id="4466" r:id="rId28"/>
    <p:sldId id="4468" r:id="rId29"/>
    <p:sldId id="4469" r:id="rId30"/>
    <p:sldId id="4470" r:id="rId31"/>
    <p:sldId id="4471" r:id="rId32"/>
    <p:sldId id="558" r:id="rId33"/>
    <p:sldId id="667" r:id="rId34"/>
    <p:sldId id="362" r:id="rId35"/>
    <p:sldId id="4441" r:id="rId36"/>
    <p:sldId id="4472" r:id="rId37"/>
    <p:sldId id="4493" r:id="rId38"/>
    <p:sldId id="4491" r:id="rId39"/>
    <p:sldId id="4490" r:id="rId4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81" d="100"/>
          <a:sy n="81" d="100"/>
        </p:scale>
        <p:origin x="754"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presProps" Target="presProp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8.xml"/><Relationship Id="rId29" Type="http://schemas.openxmlformats.org/officeDocument/2006/relationships/slide" Target="slides/slide2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viewProps" Target="viewProps.xml"/><Relationship Id="rId8" Type="http://schemas.openxmlformats.org/officeDocument/2006/relationships/slideMaster" Target="slideMasters/slideMaster8.xml"/><Relationship Id="rId3"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20" Type="http://schemas.openxmlformats.org/officeDocument/2006/relationships/slide" Target="slides/slide12.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D3A1C0-A516-4C24-82D9-F95BEA4463DB}" type="datetimeFigureOut">
              <a:rPr lang="en-US" smtClean="0"/>
              <a:t>1/15/2024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95CD9AE-C472-450E-BD6A-74C7E71644ED}" type="slidenum">
              <a:rPr lang="en-US" smtClean="0"/>
              <a:t>‹#›</a:t>
            </a:fld>
            <a:endParaRPr lang="en-US"/>
          </a:p>
        </p:txBody>
      </p:sp>
    </p:spTree>
    <p:extLst>
      <p:ext uri="{BB962C8B-B14F-4D97-AF65-F5344CB8AC3E}">
        <p14:creationId xmlns:p14="http://schemas.microsoft.com/office/powerpoint/2010/main" val="32025061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A0BE08-CD88-4D9B-AC90-8BE344F0465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521730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A0BE08-CD88-4D9B-AC90-8BE344F0465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519553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A0BE08-CD88-4D9B-AC90-8BE344F0465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685586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EF60432-858A-4F24-8214-B61DB53ED132}"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6242268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err="1"/>
              <a:t>Hương</a:t>
            </a:r>
            <a:r>
              <a:rPr lang="en-US" altLang="zh-CN" dirty="0"/>
              <a:t> </a:t>
            </a:r>
            <a:r>
              <a:rPr lang="en-US" altLang="zh-CN" dirty="0" err="1"/>
              <a:t>Thảo</a:t>
            </a:r>
            <a:r>
              <a:rPr lang="en-US" altLang="zh-CN" dirty="0"/>
              <a:t> – </a:t>
            </a:r>
            <a:r>
              <a:rPr lang="en-US" altLang="zh-CN" dirty="0" err="1"/>
              <a:t>Zalo</a:t>
            </a:r>
            <a:r>
              <a:rPr lang="en-US" altLang="zh-CN" dirty="0"/>
              <a:t> 0972115126</a:t>
            </a:r>
            <a:endParaRPr lang="zh-CN" altLang="en-US" dirty="0"/>
          </a:p>
          <a:p>
            <a:endParaRPr lang="en-US" dirty="0"/>
          </a:p>
        </p:txBody>
      </p:sp>
      <p:sp>
        <p:nvSpPr>
          <p:cNvPr id="4" name="Slide Number Placeholder 3"/>
          <p:cNvSpPr>
            <a:spLocks noGrp="1"/>
          </p:cNvSpPr>
          <p:nvPr>
            <p:ph type="sldNum" sz="quarter" idx="5"/>
          </p:nvPr>
        </p:nvSpPr>
        <p:spPr/>
        <p:txBody>
          <a:bodyPr/>
          <a:lstStyle/>
          <a:p>
            <a:fld id="{795CD9AE-C472-450E-BD6A-74C7E71644ED}" type="slidenum">
              <a:rPr lang="en-US" smtClean="0"/>
              <a:t>26</a:t>
            </a:fld>
            <a:endParaRPr lang="en-US"/>
          </a:p>
        </p:txBody>
      </p:sp>
    </p:spTree>
    <p:extLst>
      <p:ext uri="{BB962C8B-B14F-4D97-AF65-F5344CB8AC3E}">
        <p14:creationId xmlns:p14="http://schemas.microsoft.com/office/powerpoint/2010/main" val="3487746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309" rtl="0" eaLnBrk="1" fontAlgn="auto" latinLnBrk="0" hangingPunct="1">
              <a:lnSpc>
                <a:spcPct val="100000"/>
              </a:lnSpc>
              <a:spcBef>
                <a:spcPts val="0"/>
              </a:spcBef>
              <a:spcAft>
                <a:spcPts val="0"/>
              </a:spcAft>
              <a:buClrTx/>
              <a:buSzTx/>
              <a:buFontTx/>
              <a:buNone/>
              <a:tabLst/>
              <a:defRPr/>
            </a:pPr>
            <a:fld id="{01D71773-5A0B-472D-BACC-ADA20FE383F6}"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309" rtl="0" eaLnBrk="1" fontAlgn="auto" latinLnBrk="0" hangingPunct="1">
                <a:lnSpc>
                  <a:spcPct val="100000"/>
                </a:lnSpc>
                <a:spcBef>
                  <a:spcPts val="0"/>
                </a:spcBef>
                <a:spcAft>
                  <a:spcPts val="0"/>
                </a:spcAft>
                <a:buClrTx/>
                <a:buSzTx/>
                <a:buFontTx/>
                <a:buNone/>
                <a:tabLst/>
                <a:defRPr/>
              </a:pPr>
              <a:t>28</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2979011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A0BE08-CD88-4D9B-AC90-8BE344F0465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650838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err="1"/>
              <a:t>Hương</a:t>
            </a:r>
            <a:r>
              <a:rPr lang="en-US" altLang="zh-CN" dirty="0"/>
              <a:t> </a:t>
            </a:r>
            <a:r>
              <a:rPr lang="en-US" altLang="zh-CN" dirty="0" err="1"/>
              <a:t>Thảo</a:t>
            </a:r>
            <a:r>
              <a:rPr lang="en-US" altLang="zh-CN" dirty="0"/>
              <a:t> – </a:t>
            </a:r>
            <a:r>
              <a:rPr lang="en-US" altLang="zh-CN" dirty="0" err="1"/>
              <a:t>Zalo</a:t>
            </a:r>
            <a:r>
              <a:rPr lang="en-US" altLang="zh-CN" dirty="0"/>
              <a:t> 0972115126</a:t>
            </a:r>
            <a:endParaRPr lang="zh-CN" altLang="en-US" dirty="0"/>
          </a:p>
          <a:p>
            <a:endParaRPr lang="en-US" dirty="0"/>
          </a:p>
        </p:txBody>
      </p:sp>
      <p:sp>
        <p:nvSpPr>
          <p:cNvPr id="4" name="Slide Number Placeholder 3"/>
          <p:cNvSpPr>
            <a:spLocks noGrp="1"/>
          </p:cNvSpPr>
          <p:nvPr>
            <p:ph type="sldNum" sz="quarter" idx="5"/>
          </p:nvPr>
        </p:nvSpPr>
        <p:spPr/>
        <p:txBody>
          <a:bodyPr/>
          <a:lstStyle/>
          <a:p>
            <a:fld id="{795CD9AE-C472-450E-BD6A-74C7E71644ED}" type="slidenum">
              <a:rPr lang="en-US" smtClean="0"/>
              <a:t>30</a:t>
            </a:fld>
            <a:endParaRPr lang="en-US"/>
          </a:p>
        </p:txBody>
      </p:sp>
    </p:spTree>
    <p:extLst>
      <p:ext uri="{BB962C8B-B14F-4D97-AF65-F5344CB8AC3E}">
        <p14:creationId xmlns:p14="http://schemas.microsoft.com/office/powerpoint/2010/main" val="31667610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A0BE08-CD88-4D9B-AC90-8BE344F0465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623971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sz="1800" dirty="0">
                <a:effectLst/>
                <a:latin typeface="Times New Roman" panose="02020603050405020304" pitchFamily="18" charset="0"/>
                <a:ea typeface="Calibri" panose="020F0502020204030204" pitchFamily="34" charset="0"/>
              </a:rPr>
              <a:t>Khi môt bạn trong tập thể lớp gặp sóng gió, chỉ cần những người bạn xung quanh trong lớp dang tay nâng đỡ, cứu giúp thì đó sẽ là nguồn động lực to lớn để bạn học cùng mình có động lực đi tiếp.</a:t>
            </a:r>
            <a:endParaRPr lang="en-US" sz="18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795CD9AE-C472-450E-BD6A-74C7E71644ED}" type="slidenum">
              <a:rPr lang="en-US" smtClean="0"/>
              <a:t>5</a:t>
            </a:fld>
            <a:endParaRPr lang="en-US"/>
          </a:p>
        </p:txBody>
      </p:sp>
    </p:spTree>
    <p:extLst>
      <p:ext uri="{BB962C8B-B14F-4D97-AF65-F5344CB8AC3E}">
        <p14:creationId xmlns:p14="http://schemas.microsoft.com/office/powerpoint/2010/main" val="268971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3765" rtl="0" eaLnBrk="1" fontAlgn="auto" latinLnBrk="0" hangingPunct="1">
              <a:lnSpc>
                <a:spcPct val="100000"/>
              </a:lnSpc>
              <a:spcBef>
                <a:spcPts val="0"/>
              </a:spcBef>
              <a:spcAft>
                <a:spcPts val="0"/>
              </a:spcAft>
              <a:buClrTx/>
              <a:buSzTx/>
              <a:buFontTx/>
              <a:buNone/>
              <a:tabLst/>
              <a:defRPr/>
            </a:pPr>
            <a:fld id="{E256156D-592E-4B4D-8772-D689FB057AF4}"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3765"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3023025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A0BE08-CD88-4D9B-AC90-8BE344F0465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957991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A0BE08-CD88-4D9B-AC90-8BE344F0465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614004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A0BE08-CD88-4D9B-AC90-8BE344F0465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607287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A0BE08-CD88-4D9B-AC90-8BE344F0465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819983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err="1"/>
              <a:t>Hương</a:t>
            </a:r>
            <a:r>
              <a:rPr lang="en-US" altLang="zh-CN" dirty="0"/>
              <a:t> </a:t>
            </a:r>
            <a:r>
              <a:rPr lang="en-US" altLang="zh-CN" dirty="0" err="1"/>
              <a:t>Thảo</a:t>
            </a:r>
            <a:r>
              <a:rPr lang="en-US" altLang="zh-CN" dirty="0"/>
              <a:t> – </a:t>
            </a:r>
            <a:r>
              <a:rPr lang="en-US" altLang="zh-CN" dirty="0" err="1"/>
              <a:t>Zalo</a:t>
            </a:r>
            <a:r>
              <a:rPr lang="en-US" altLang="zh-CN" dirty="0"/>
              <a:t> 0972115126</a:t>
            </a:r>
            <a:endParaRPr lang="zh-CN" alt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A0BE08-CD88-4D9B-AC90-8BE344F0465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597799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8.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1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Master" Target="../slideMasters/slideMaster2.xml"/><Relationship Id="rId4" Type="http://schemas.openxmlformats.org/officeDocument/2006/relationships/image" Target="../media/image13.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5" Type="http://schemas.openxmlformats.org/officeDocument/2006/relationships/image" Target="../media/image7.png"/><Relationship Id="rId4" Type="http://schemas.openxmlformats.org/officeDocument/2006/relationships/image" Target="../media/image14.png"/></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g"/><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9.png"/><Relationship Id="rId1" Type="http://schemas.openxmlformats.org/officeDocument/2006/relationships/slideMaster" Target="../slideMasters/slideMaster4.xml"/><Relationship Id="rId4" Type="http://schemas.openxmlformats.org/officeDocument/2006/relationships/image" Target="../media/image20.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2" Type="http://schemas.openxmlformats.org/officeDocument/2006/relationships/hyperlink" Target="http://www.1ppt.com/moban/" TargetMode="External"/><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764DE79-268F-4C1A-8933-263129D2AF90}"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1/15/2024</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9324675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764DE79-268F-4C1A-8933-263129D2AF90}"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1/15/2024</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0105592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764DE79-268F-4C1A-8933-263129D2AF90}"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1/15/2024</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4862320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pic>
        <p:nvPicPr>
          <p:cNvPr id="7" name="图片 6"/>
          <p:cNvPicPr>
            <a:picLocks noChangeAspect="1"/>
          </p:cNvPicPr>
          <p:nvPr userDrawn="1"/>
        </p:nvPicPr>
        <p:blipFill rotWithShape="1">
          <a:blip r:embed="rId2">
            <a:extLst>
              <a:ext uri="{28A0092B-C50C-407E-A947-70E740481C1C}">
                <a14:useLocalDpi xmlns:a14="http://schemas.microsoft.com/office/drawing/2010/main" val="0"/>
              </a:ext>
            </a:extLst>
          </a:blip>
          <a:srcRect r="1504" b="4108"/>
          <a:stretch>
            <a:fillRect/>
          </a:stretch>
        </p:blipFill>
        <p:spPr>
          <a:xfrm>
            <a:off x="0" y="0"/>
            <a:ext cx="12192000" cy="6858000"/>
          </a:xfrm>
          <a:prstGeom prst="rect">
            <a:avLst/>
          </a:prstGeom>
        </p:spPr>
      </p:pic>
      <p:sp>
        <p:nvSpPr>
          <p:cNvPr id="8" name="矩形 7"/>
          <p:cNvSpPr/>
          <p:nvPr userDrawn="1"/>
        </p:nvSpPr>
        <p:spPr>
          <a:xfrm>
            <a:off x="0" y="-1"/>
            <a:ext cx="12192000" cy="5843451"/>
          </a:xfrm>
          <a:prstGeom prst="rect">
            <a:avLst/>
          </a:prstGeom>
          <a:gradFill flip="none" rotWithShape="1">
            <a:gsLst>
              <a:gs pos="23000">
                <a:schemeClr val="bg1">
                  <a:alpha val="87000"/>
                </a:schemeClr>
              </a:gs>
              <a:gs pos="100000">
                <a:schemeClr val="bg1">
                  <a:shade val="100000"/>
                  <a:satMod val="115000"/>
                  <a:alpha val="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Tree>
    <p:extLst>
      <p:ext uri="{BB962C8B-B14F-4D97-AF65-F5344CB8AC3E}">
        <p14:creationId xmlns:p14="http://schemas.microsoft.com/office/powerpoint/2010/main" val="285275267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81982254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B2931F4-194C-4DD9-9505-42FC048612EF}"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2024/1/15</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cs typeface="+mn-cs"/>
            </a:endParaRPr>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dirty="0">
              <a:ln>
                <a:noFill/>
              </a:ln>
              <a:solidFill>
                <a:prstClr val="black">
                  <a:tint val="75000"/>
                </a:prstClr>
              </a:solidFill>
              <a:effectLst/>
              <a:uLnTx/>
              <a:uFillTx/>
              <a:latin typeface="Calibri" panose="020F0502020204030204"/>
              <a:cs typeface="+mn-cs"/>
            </a:endParaRPr>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AB2A2D-5054-49A2-BEE4-C9F6B6DAB1ED}"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cs typeface="+mn-cs"/>
            </a:endParaRPr>
          </a:p>
        </p:txBody>
      </p:sp>
    </p:spTree>
    <p:extLst>
      <p:ext uri="{BB962C8B-B14F-4D97-AF65-F5344CB8AC3E}">
        <p14:creationId xmlns:p14="http://schemas.microsoft.com/office/powerpoint/2010/main" val="146607588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标题和内容">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75677183"/>
      </p:ext>
    </p:extLst>
  </p:cSld>
  <p:clrMapOvr>
    <a:masterClrMapping/>
  </p:clrMapOvr>
  <p:transition spd="slow">
    <p:randomBar dir="vert"/>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10" name="图片 9">
            <a:extLst>
              <a:ext uri="{FF2B5EF4-FFF2-40B4-BE49-F238E27FC236}">
                <a16:creationId xmlns:a16="http://schemas.microsoft.com/office/drawing/2014/main" id="{B5F65422-4F15-4F65-BF63-A810BB43A49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pic>
        <p:nvPicPr>
          <p:cNvPr id="15" name="图片 14">
            <a:extLst>
              <a:ext uri="{FF2B5EF4-FFF2-40B4-BE49-F238E27FC236}">
                <a16:creationId xmlns:a16="http://schemas.microsoft.com/office/drawing/2014/main" id="{78B06899-8EB2-4232-8660-AEC4B0BD7522}"/>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1120710">
            <a:off x="104089" y="2528964"/>
            <a:ext cx="3633370" cy="4096447"/>
          </a:xfrm>
          <a:prstGeom prst="rect">
            <a:avLst/>
          </a:prstGeom>
        </p:spPr>
      </p:pic>
      <p:pic>
        <p:nvPicPr>
          <p:cNvPr id="16" name="图片 15">
            <a:extLst>
              <a:ext uri="{FF2B5EF4-FFF2-40B4-BE49-F238E27FC236}">
                <a16:creationId xmlns:a16="http://schemas.microsoft.com/office/drawing/2014/main" id="{FEE96F2F-E668-4B9C-A4FF-78DC61D5223D}"/>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7780022" y="1354415"/>
            <a:ext cx="4678681" cy="5274985"/>
          </a:xfrm>
          <a:prstGeom prst="rect">
            <a:avLst/>
          </a:prstGeom>
        </p:spPr>
      </p:pic>
      <p:pic>
        <p:nvPicPr>
          <p:cNvPr id="3" name="图片 2" descr="图片包含 文字&#10;&#10;描述已自动生成">
            <a:extLst>
              <a:ext uri="{FF2B5EF4-FFF2-40B4-BE49-F238E27FC236}">
                <a16:creationId xmlns:a16="http://schemas.microsoft.com/office/drawing/2014/main" id="{F19FEB38-260B-4884-88F0-932576E65CF0}"/>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319642" y="131198"/>
            <a:ext cx="9571530" cy="5972859"/>
          </a:xfrm>
          <a:prstGeom prst="rect">
            <a:avLst/>
          </a:prstGeom>
        </p:spPr>
      </p:pic>
      <p:pic>
        <p:nvPicPr>
          <p:cNvPr id="18" name="图片 17" descr="图片包含 屏幕截图&#10;&#10;描述已自动生成">
            <a:extLst>
              <a:ext uri="{FF2B5EF4-FFF2-40B4-BE49-F238E27FC236}">
                <a16:creationId xmlns:a16="http://schemas.microsoft.com/office/drawing/2014/main" id="{15798669-13D6-4E0C-973B-7AE155AFC93C}"/>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1379989" y="4979321"/>
            <a:ext cx="2801426" cy="1796076"/>
          </a:xfrm>
          <a:prstGeom prst="rect">
            <a:avLst/>
          </a:prstGeom>
        </p:spPr>
      </p:pic>
      <p:pic>
        <p:nvPicPr>
          <p:cNvPr id="9" name="图片 8" descr="图片包含 矢量图形&#10;&#10;描述已自动生成">
            <a:extLst>
              <a:ext uri="{FF2B5EF4-FFF2-40B4-BE49-F238E27FC236}">
                <a16:creationId xmlns:a16="http://schemas.microsoft.com/office/drawing/2014/main" id="{08906958-A621-4AA1-BB37-4729008BD301}"/>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1133851" y="441609"/>
            <a:ext cx="3033543" cy="2676018"/>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98310113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500"/>
                                        <p:tgtEl>
                                          <p:spTgt spid="15"/>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500"/>
                                        <p:tgtEl>
                                          <p:spTgt spid="16"/>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pic>
        <p:nvPicPr>
          <p:cNvPr id="10" name="图片 9">
            <a:extLst>
              <a:ext uri="{FF2B5EF4-FFF2-40B4-BE49-F238E27FC236}">
                <a16:creationId xmlns:a16="http://schemas.microsoft.com/office/drawing/2014/main" id="{930B1641-9EB7-4B70-856B-460AB458EF5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pic>
        <p:nvPicPr>
          <p:cNvPr id="4" name="图片 3">
            <a:extLst>
              <a:ext uri="{FF2B5EF4-FFF2-40B4-BE49-F238E27FC236}">
                <a16:creationId xmlns:a16="http://schemas.microsoft.com/office/drawing/2014/main" id="{7ABEDC77-C7EB-4647-8B12-BB4B09C6C9E4}"/>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367083" y="678654"/>
            <a:ext cx="9457833" cy="5368785"/>
          </a:xfrm>
          <a:prstGeom prst="rect">
            <a:avLst/>
          </a:prstGeom>
        </p:spPr>
      </p:pic>
      <p:pic>
        <p:nvPicPr>
          <p:cNvPr id="3" name="图片 2" descr="图片包含 矢量图形&#10;&#10;描述已自动生成">
            <a:extLst>
              <a:ext uri="{FF2B5EF4-FFF2-40B4-BE49-F238E27FC236}">
                <a16:creationId xmlns:a16="http://schemas.microsoft.com/office/drawing/2014/main" id="{089F4924-B610-4B01-AAF0-EB6D4C2B84E7}"/>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flipH="1">
            <a:off x="8837625" y="182880"/>
            <a:ext cx="2828348" cy="2495006"/>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38807015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A6DF10BD-A049-4E16-8D62-126B709B9A9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pic>
        <p:nvPicPr>
          <p:cNvPr id="8" name="图片 7" descr="图片包含 矢量图形&#10;&#10;描述已自动生成">
            <a:extLst>
              <a:ext uri="{FF2B5EF4-FFF2-40B4-BE49-F238E27FC236}">
                <a16:creationId xmlns:a16="http://schemas.microsoft.com/office/drawing/2014/main" id="{C7F48FFE-631C-4540-807B-CB3B602A1B0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30629" y="182880"/>
            <a:ext cx="2573382" cy="2325189"/>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94781838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296B9FBB-375B-4234-8084-D21169B3D7C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pic>
        <p:nvPicPr>
          <p:cNvPr id="3" name="图片 2">
            <a:extLst>
              <a:ext uri="{FF2B5EF4-FFF2-40B4-BE49-F238E27FC236}">
                <a16:creationId xmlns:a16="http://schemas.microsoft.com/office/drawing/2014/main" id="{AD825717-EB93-4D97-8146-7B6F069812AE}"/>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1120710">
            <a:off x="104089" y="2528964"/>
            <a:ext cx="3633370" cy="4096447"/>
          </a:xfrm>
          <a:prstGeom prst="rect">
            <a:avLst/>
          </a:prstGeom>
        </p:spPr>
      </p:pic>
      <p:pic>
        <p:nvPicPr>
          <p:cNvPr id="4" name="图片 3">
            <a:extLst>
              <a:ext uri="{FF2B5EF4-FFF2-40B4-BE49-F238E27FC236}">
                <a16:creationId xmlns:a16="http://schemas.microsoft.com/office/drawing/2014/main" id="{70B9CAD3-6FBF-4316-9AFA-3E4E5603A454}"/>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7780022" y="1354415"/>
            <a:ext cx="4678681" cy="5274985"/>
          </a:xfrm>
          <a:prstGeom prst="rect">
            <a:avLst/>
          </a:prstGeom>
        </p:spPr>
      </p:pic>
      <p:pic>
        <p:nvPicPr>
          <p:cNvPr id="5" name="图片 4" descr="图片包含 矢量图形&#10;&#10;描述已自动生成">
            <a:extLst>
              <a:ext uri="{FF2B5EF4-FFF2-40B4-BE49-F238E27FC236}">
                <a16:creationId xmlns:a16="http://schemas.microsoft.com/office/drawing/2014/main" id="{19EB3F4D-4A1E-4A61-9D3D-3A5A195B16CC}"/>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39987" y="142638"/>
            <a:ext cx="2747350" cy="2423554"/>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25119883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US" dirty="0"/>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764DE79-268F-4C1A-8933-263129D2AF90}"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1/15/2024</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4370081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151A1023-4220-4CE5-B5EF-344DCFB6674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pic>
        <p:nvPicPr>
          <p:cNvPr id="3" name="图片 2">
            <a:extLst>
              <a:ext uri="{FF2B5EF4-FFF2-40B4-BE49-F238E27FC236}">
                <a16:creationId xmlns:a16="http://schemas.microsoft.com/office/drawing/2014/main" id="{17AB1272-66D6-4F7C-8D48-6903E68214C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377524" y="182880"/>
            <a:ext cx="11436951" cy="6492241"/>
          </a:xfrm>
          <a:prstGeom prst="rect">
            <a:avLst/>
          </a:prstGeom>
        </p:spPr>
      </p:pic>
      <p:pic>
        <p:nvPicPr>
          <p:cNvPr id="5" name="图片 4" descr="图片包含 矢量图形&#10;&#10;描述已自动生成">
            <a:extLst>
              <a:ext uri="{FF2B5EF4-FFF2-40B4-BE49-F238E27FC236}">
                <a16:creationId xmlns:a16="http://schemas.microsoft.com/office/drawing/2014/main" id="{AD4EFE15-4A23-403E-8AF7-9B5B0641F989}"/>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0192905" y="0"/>
            <a:ext cx="1999094" cy="1763486"/>
          </a:xfrm>
          <a:prstGeom prst="rect">
            <a:avLst/>
          </a:prstGeom>
          <a:effectLst>
            <a:outerShdw blurRad="50800" dist="38100" dir="2700000" algn="tl" rotWithShape="0">
              <a:prstClr val="black">
                <a:alpha val="40000"/>
              </a:prstClr>
            </a:outerShdw>
          </a:effectLst>
        </p:spPr>
      </p:pic>
      <p:sp>
        <p:nvSpPr>
          <p:cNvPr id="6" name="矩形: 圆角 5">
            <a:extLst>
              <a:ext uri="{FF2B5EF4-FFF2-40B4-BE49-F238E27FC236}">
                <a16:creationId xmlns:a16="http://schemas.microsoft.com/office/drawing/2014/main" id="{3C33D859-34D3-4234-AB03-95A8549D8C6D}"/>
              </a:ext>
            </a:extLst>
          </p:cNvPr>
          <p:cNvSpPr/>
          <p:nvPr userDrawn="1"/>
        </p:nvSpPr>
        <p:spPr>
          <a:xfrm>
            <a:off x="4306387" y="992777"/>
            <a:ext cx="3579223" cy="535577"/>
          </a:xfrm>
          <a:prstGeom prst="roundRect">
            <a:avLst>
              <a:gd name="adj" fmla="val 50000"/>
            </a:avLst>
          </a:prstGeom>
          <a:solidFill>
            <a:srgbClr val="396B67"/>
          </a:solidFill>
          <a:ln w="508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字魂70号-灵悦黑体" panose="00000500000000000000" pitchFamily="2" charset="-122"/>
              <a:ea typeface="字魂70号-灵悦黑体" panose="00000500000000000000" pitchFamily="2" charset="-122"/>
              <a:cs typeface="+mn-cs"/>
            </a:endParaRPr>
          </a:p>
        </p:txBody>
      </p:sp>
    </p:spTree>
    <p:extLst>
      <p:ext uri="{BB962C8B-B14F-4D97-AF65-F5344CB8AC3E}">
        <p14:creationId xmlns:p14="http://schemas.microsoft.com/office/powerpoint/2010/main" val="239678168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内容与标题">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872C1917-4A94-41D7-817F-74CD2F2A0B4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pic>
        <p:nvPicPr>
          <p:cNvPr id="9" name="图片 8">
            <a:extLst>
              <a:ext uri="{FF2B5EF4-FFF2-40B4-BE49-F238E27FC236}">
                <a16:creationId xmlns:a16="http://schemas.microsoft.com/office/drawing/2014/main" id="{65570613-31EB-44B1-B34B-ED17A47DBAE6}"/>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1120710">
            <a:off x="104089" y="2528964"/>
            <a:ext cx="3633370" cy="4096447"/>
          </a:xfrm>
          <a:prstGeom prst="rect">
            <a:avLst/>
          </a:prstGeom>
        </p:spPr>
      </p:pic>
      <p:pic>
        <p:nvPicPr>
          <p:cNvPr id="10" name="图片 9">
            <a:extLst>
              <a:ext uri="{FF2B5EF4-FFF2-40B4-BE49-F238E27FC236}">
                <a16:creationId xmlns:a16="http://schemas.microsoft.com/office/drawing/2014/main" id="{DB8F8CF6-17E6-4DF0-A26B-C4FA7E13137A}"/>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7780022" y="1354415"/>
            <a:ext cx="4678681" cy="5274985"/>
          </a:xfrm>
          <a:prstGeom prst="rect">
            <a:avLst/>
          </a:prstGeom>
        </p:spPr>
      </p:pic>
      <p:pic>
        <p:nvPicPr>
          <p:cNvPr id="11" name="图片 10">
            <a:extLst>
              <a:ext uri="{FF2B5EF4-FFF2-40B4-BE49-F238E27FC236}">
                <a16:creationId xmlns:a16="http://schemas.microsoft.com/office/drawing/2014/main" id="{E8EBB76D-25D6-4143-8107-479AA58A618F}"/>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379989" y="22860"/>
            <a:ext cx="9432022" cy="5854499"/>
          </a:xfrm>
          <a:prstGeom prst="rect">
            <a:avLst/>
          </a:prstGeom>
        </p:spPr>
      </p:pic>
      <p:pic>
        <p:nvPicPr>
          <p:cNvPr id="12" name="图片 11" descr="图片包含 屏幕截图&#10;&#10;描述已自动生成">
            <a:extLst>
              <a:ext uri="{FF2B5EF4-FFF2-40B4-BE49-F238E27FC236}">
                <a16:creationId xmlns:a16="http://schemas.microsoft.com/office/drawing/2014/main" id="{CB8760D8-84F5-48F1-B4FE-BC163B1CD806}"/>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1379989" y="4979321"/>
            <a:ext cx="2801426" cy="1796076"/>
          </a:xfrm>
          <a:prstGeom prst="rect">
            <a:avLst/>
          </a:prstGeom>
        </p:spPr>
      </p:pic>
    </p:spTree>
    <p:extLst>
      <p:ext uri="{BB962C8B-B14F-4D97-AF65-F5344CB8AC3E}">
        <p14:creationId xmlns:p14="http://schemas.microsoft.com/office/powerpoint/2010/main" val="344595121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500"/>
                                        <p:tgtEl>
                                          <p:spTgt spid="11"/>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BBFFCB55-A78E-4DE0-92B1-EAB6AD237F0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sp>
        <p:nvSpPr>
          <p:cNvPr id="3" name="矩形: 圆角 2">
            <a:extLst>
              <a:ext uri="{FF2B5EF4-FFF2-40B4-BE49-F238E27FC236}">
                <a16:creationId xmlns:a16="http://schemas.microsoft.com/office/drawing/2014/main" id="{338ADA5F-C62D-4273-AD50-E22051455C04}"/>
              </a:ext>
            </a:extLst>
          </p:cNvPr>
          <p:cNvSpPr/>
          <p:nvPr userDrawn="1"/>
        </p:nvSpPr>
        <p:spPr>
          <a:xfrm>
            <a:off x="992504" y="422910"/>
            <a:ext cx="10206990" cy="6023610"/>
          </a:xfrm>
          <a:prstGeom prst="round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字魂70号-灵悦黑体" panose="00000500000000000000" pitchFamily="2" charset="-122"/>
              <a:ea typeface="字魂70号-灵悦黑体" panose="00000500000000000000" pitchFamily="2" charset="-122"/>
              <a:cs typeface="+mn-cs"/>
            </a:endParaRPr>
          </a:p>
        </p:txBody>
      </p:sp>
    </p:spTree>
    <p:extLst>
      <p:ext uri="{BB962C8B-B14F-4D97-AF65-F5344CB8AC3E}">
        <p14:creationId xmlns:p14="http://schemas.microsoft.com/office/powerpoint/2010/main" val="203834723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Main point">
  <p:cSld name="Main point">
    <p:bg>
      <p:bgPr>
        <a:solidFill>
          <a:schemeClr val="accent4"/>
        </a:solidFill>
        <a:effectLst/>
      </p:bgPr>
    </p:bg>
    <p:spTree>
      <p:nvGrpSpPr>
        <p:cNvPr id="1" name="Shape 257"/>
        <p:cNvGrpSpPr/>
        <p:nvPr/>
      </p:nvGrpSpPr>
      <p:grpSpPr>
        <a:xfrm>
          <a:off x="0" y="0"/>
          <a:ext cx="0" cy="0"/>
          <a:chOff x="0" y="0"/>
          <a:chExt cx="0" cy="0"/>
        </a:xfrm>
      </p:grpSpPr>
      <p:sp>
        <p:nvSpPr>
          <p:cNvPr id="258" name="Google Shape;258;p8"/>
          <p:cNvSpPr/>
          <p:nvPr/>
        </p:nvSpPr>
        <p:spPr>
          <a:xfrm>
            <a:off x="2083667" y="1419600"/>
            <a:ext cx="8035200" cy="4018800"/>
          </a:xfrm>
          <a:prstGeom prst="roundRect">
            <a:avLst>
              <a:gd name="adj" fmla="val 16667"/>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9" name="Google Shape;259;p8"/>
          <p:cNvSpPr txBox="1">
            <a:spLocks noGrp="1"/>
          </p:cNvSpPr>
          <p:nvPr>
            <p:ph type="title"/>
          </p:nvPr>
        </p:nvSpPr>
        <p:spPr>
          <a:xfrm>
            <a:off x="2912267" y="1977400"/>
            <a:ext cx="6378000" cy="29032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9333"/>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
        <p:nvSpPr>
          <p:cNvPr id="260" name="Google Shape;260;p8"/>
          <p:cNvSpPr/>
          <p:nvPr/>
        </p:nvSpPr>
        <p:spPr>
          <a:xfrm>
            <a:off x="-100967" y="5250829"/>
            <a:ext cx="1804341" cy="1659312"/>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1" name="Google Shape;261;p8"/>
          <p:cNvSpPr/>
          <p:nvPr/>
        </p:nvSpPr>
        <p:spPr>
          <a:xfrm rot="10800000">
            <a:off x="10489034" y="-91137"/>
            <a:ext cx="1804341" cy="1659312"/>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2" name="Google Shape;262;p8"/>
          <p:cNvSpPr/>
          <p:nvPr/>
        </p:nvSpPr>
        <p:spPr>
          <a:xfrm rot="10800000">
            <a:off x="11555763" y="3694385"/>
            <a:ext cx="432120" cy="453035"/>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rgbClr val="F9FD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3" name="Google Shape;263;p8"/>
          <p:cNvSpPr/>
          <p:nvPr/>
        </p:nvSpPr>
        <p:spPr>
          <a:xfrm rot="10800000">
            <a:off x="9996835" y="6182997"/>
            <a:ext cx="303460" cy="32440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4" name="Google Shape;264;p8"/>
          <p:cNvSpPr/>
          <p:nvPr/>
        </p:nvSpPr>
        <p:spPr>
          <a:xfrm rot="10800000">
            <a:off x="10576602" y="1582697"/>
            <a:ext cx="303460" cy="32440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5" name="Google Shape;265;p8"/>
          <p:cNvSpPr/>
          <p:nvPr/>
        </p:nvSpPr>
        <p:spPr>
          <a:xfrm rot="10800000">
            <a:off x="9244927" y="6640030"/>
            <a:ext cx="101832" cy="6714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6" name="Google Shape;266;p8"/>
          <p:cNvSpPr/>
          <p:nvPr/>
        </p:nvSpPr>
        <p:spPr>
          <a:xfrm rot="10800000">
            <a:off x="10778227" y="2873564"/>
            <a:ext cx="101832" cy="6714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7" name="Google Shape;267;p8"/>
          <p:cNvSpPr/>
          <p:nvPr/>
        </p:nvSpPr>
        <p:spPr>
          <a:xfrm rot="10800000">
            <a:off x="10970460" y="2548230"/>
            <a:ext cx="101832" cy="6714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8" name="Google Shape;268;p8"/>
          <p:cNvSpPr/>
          <p:nvPr/>
        </p:nvSpPr>
        <p:spPr>
          <a:xfrm rot="10800000">
            <a:off x="11555777" y="664230"/>
            <a:ext cx="101832" cy="6714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9" name="Google Shape;269;p8"/>
          <p:cNvSpPr/>
          <p:nvPr/>
        </p:nvSpPr>
        <p:spPr>
          <a:xfrm rot="10800000">
            <a:off x="7957560" y="6507397"/>
            <a:ext cx="101832" cy="6714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0" name="Google Shape;270;p8"/>
          <p:cNvSpPr/>
          <p:nvPr/>
        </p:nvSpPr>
        <p:spPr>
          <a:xfrm rot="10800000">
            <a:off x="10300293" y="5226264"/>
            <a:ext cx="101832" cy="6714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1" name="Google Shape;271;p8"/>
          <p:cNvSpPr/>
          <p:nvPr/>
        </p:nvSpPr>
        <p:spPr>
          <a:xfrm rot="10800000">
            <a:off x="10576593" y="5159130"/>
            <a:ext cx="101832" cy="6714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72" name="Google Shape;272;p8"/>
          <p:cNvGrpSpPr/>
          <p:nvPr/>
        </p:nvGrpSpPr>
        <p:grpSpPr>
          <a:xfrm flipH="1">
            <a:off x="218593" y="407530"/>
            <a:ext cx="4030323" cy="6042945"/>
            <a:chOff x="230395" y="498172"/>
            <a:chExt cx="3022742" cy="4532209"/>
          </a:xfrm>
        </p:grpSpPr>
        <p:sp>
          <p:nvSpPr>
            <p:cNvPr id="273" name="Google Shape;273;p8"/>
            <p:cNvSpPr/>
            <p:nvPr/>
          </p:nvSpPr>
          <p:spPr>
            <a:xfrm rot="10800000">
              <a:off x="2929047" y="2770789"/>
              <a:ext cx="324090" cy="33977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rgbClr val="F9F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4" name="Google Shape;274;p8"/>
            <p:cNvSpPr/>
            <p:nvPr/>
          </p:nvSpPr>
          <p:spPr>
            <a:xfrm rot="10800000">
              <a:off x="1759851" y="4637247"/>
              <a:ext cx="227595" cy="243307"/>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5" name="Google Shape;275;p8"/>
            <p:cNvSpPr/>
            <p:nvPr/>
          </p:nvSpPr>
          <p:spPr>
            <a:xfrm rot="10800000">
              <a:off x="2194676" y="1187022"/>
              <a:ext cx="227595" cy="243307"/>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6" name="Google Shape;276;p8"/>
            <p:cNvSpPr/>
            <p:nvPr/>
          </p:nvSpPr>
          <p:spPr>
            <a:xfrm rot="10800000">
              <a:off x="1195920" y="4980022"/>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7" name="Google Shape;277;p8"/>
            <p:cNvSpPr/>
            <p:nvPr/>
          </p:nvSpPr>
          <p:spPr>
            <a:xfrm rot="10800000">
              <a:off x="2345895" y="2155172"/>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8" name="Google Shape;278;p8"/>
            <p:cNvSpPr/>
            <p:nvPr/>
          </p:nvSpPr>
          <p:spPr>
            <a:xfrm rot="10800000">
              <a:off x="2490070" y="1911172"/>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9" name="Google Shape;279;p8"/>
            <p:cNvSpPr/>
            <p:nvPr/>
          </p:nvSpPr>
          <p:spPr>
            <a:xfrm rot="10800000">
              <a:off x="2929058" y="498172"/>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0" name="Google Shape;280;p8"/>
            <p:cNvSpPr/>
            <p:nvPr/>
          </p:nvSpPr>
          <p:spPr>
            <a:xfrm rot="10800000">
              <a:off x="230395" y="4880547"/>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1" name="Google Shape;281;p8"/>
            <p:cNvSpPr/>
            <p:nvPr/>
          </p:nvSpPr>
          <p:spPr>
            <a:xfrm rot="10800000">
              <a:off x="1987445" y="3919697"/>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2" name="Google Shape;282;p8"/>
            <p:cNvSpPr/>
            <p:nvPr/>
          </p:nvSpPr>
          <p:spPr>
            <a:xfrm rot="10800000">
              <a:off x="2194670" y="3869347"/>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55619242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00863196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609600" y="6356351"/>
            <a:ext cx="2844800" cy="365125"/>
          </a:xfrm>
          <a:prstGeom prst="rect">
            <a:avLst/>
          </a:prstGeom>
        </p:spPr>
        <p:txBody>
          <a:bodyPr/>
          <a:lstStyle/>
          <a:p>
            <a:fld id="{D027CD96-72B2-400B-8869-7A94E44AC4B3}" type="datetimeFigureOut">
              <a:rPr lang="zh-CN" altLang="en-US" smtClean="0"/>
              <a:t>2024/1/15</a:t>
            </a:fld>
            <a:endParaRPr lang="zh-CN" altLang="en-US"/>
          </a:p>
        </p:txBody>
      </p:sp>
      <p:sp>
        <p:nvSpPr>
          <p:cNvPr id="3" name="页脚占位符 2"/>
          <p:cNvSpPr>
            <a:spLocks noGrp="1"/>
          </p:cNvSpPr>
          <p:nvPr>
            <p:ph type="ftr" sz="quarter" idx="11"/>
          </p:nvPr>
        </p:nvSpPr>
        <p:spPr>
          <a:xfrm>
            <a:off x="4165600" y="6356351"/>
            <a:ext cx="3860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737600" y="6356351"/>
            <a:ext cx="2844800" cy="365125"/>
          </a:xfrm>
          <a:prstGeom prst="rect">
            <a:avLst/>
          </a:prstGeom>
        </p:spPr>
        <p:txBody>
          <a:bodyPr/>
          <a:lstStyle/>
          <a:p>
            <a:fld id="{0F62ACB9-480C-434E-856B-2B83BC01D6A3}" type="slidenum">
              <a:rPr lang="zh-CN" altLang="en-US" smtClean="0"/>
              <a:t>‹#›</a:t>
            </a:fld>
            <a:endParaRPr lang="zh-CN" altLang="en-US"/>
          </a:p>
        </p:txBody>
      </p:sp>
      <p:pic>
        <p:nvPicPr>
          <p:cNvPr id="5" name="图片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0975906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pic>
        <p:nvPicPr>
          <p:cNvPr id="7" name="图片 6"/>
          <p:cNvPicPr>
            <a:picLocks noChangeAspect="1"/>
          </p:cNvPicPr>
          <p:nvPr userDrawn="1"/>
        </p:nvPicPr>
        <p:blipFill rotWithShape="1">
          <a:blip r:embed="rId2">
            <a:extLst>
              <a:ext uri="{28A0092B-C50C-407E-A947-70E740481C1C}">
                <a14:useLocalDpi xmlns:a14="http://schemas.microsoft.com/office/drawing/2010/main" val="0"/>
              </a:ext>
            </a:extLst>
          </a:blip>
          <a:srcRect r="1504" b="4108"/>
          <a:stretch>
            <a:fillRect/>
          </a:stretch>
        </p:blipFill>
        <p:spPr>
          <a:xfrm>
            <a:off x="0" y="0"/>
            <a:ext cx="12192000" cy="6858000"/>
          </a:xfrm>
          <a:prstGeom prst="rect">
            <a:avLst/>
          </a:prstGeom>
        </p:spPr>
      </p:pic>
      <p:sp>
        <p:nvSpPr>
          <p:cNvPr id="8" name="矩形 7"/>
          <p:cNvSpPr/>
          <p:nvPr userDrawn="1"/>
        </p:nvSpPr>
        <p:spPr>
          <a:xfrm>
            <a:off x="0" y="-1"/>
            <a:ext cx="12192000" cy="5843451"/>
          </a:xfrm>
          <a:prstGeom prst="rect">
            <a:avLst/>
          </a:prstGeom>
          <a:gradFill flip="none" rotWithShape="1">
            <a:gsLst>
              <a:gs pos="23000">
                <a:schemeClr val="bg1">
                  <a:alpha val="87000"/>
                </a:schemeClr>
              </a:gs>
              <a:gs pos="100000">
                <a:schemeClr val="bg1">
                  <a:shade val="100000"/>
                  <a:satMod val="115000"/>
                  <a:alpha val="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ea typeface="微软雅黑" panose="020B0503020204020204" pitchFamily="34" charset="-122"/>
            </a:endParaRPr>
          </a:p>
        </p:txBody>
      </p:sp>
    </p:spTree>
    <p:extLst>
      <p:ext uri="{BB962C8B-B14F-4D97-AF65-F5344CB8AC3E}">
        <p14:creationId xmlns:p14="http://schemas.microsoft.com/office/powerpoint/2010/main" val="405385293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609600" y="6356351"/>
            <a:ext cx="2844800" cy="365125"/>
          </a:xfrm>
          <a:prstGeom prst="rect">
            <a:avLst/>
          </a:prstGeom>
        </p:spPr>
        <p:txBody>
          <a:bodyPr/>
          <a:lstStyle/>
          <a:p>
            <a:fld id="{CB2931F4-194C-4DD9-9505-42FC048612EF}" type="datetimeFigureOut">
              <a:rPr lang="zh-CN" altLang="en-US" smtClean="0"/>
              <a:t>2024/1/15</a:t>
            </a:fld>
            <a:endParaRPr lang="zh-CN" altLang="en-US"/>
          </a:p>
        </p:txBody>
      </p:sp>
      <p:sp>
        <p:nvSpPr>
          <p:cNvPr id="4" name="页脚占位符 3"/>
          <p:cNvSpPr>
            <a:spLocks noGrp="1"/>
          </p:cNvSpPr>
          <p:nvPr>
            <p:ph type="ftr" sz="quarter" idx="11"/>
          </p:nvPr>
        </p:nvSpPr>
        <p:spPr>
          <a:xfrm>
            <a:off x="4165600" y="6356351"/>
            <a:ext cx="3860800" cy="365125"/>
          </a:xfrm>
          <a:prstGeom prst="rect">
            <a:avLst/>
          </a:prstGeom>
        </p:spPr>
        <p:txBody>
          <a:bodyPr/>
          <a:lstStyle/>
          <a:p>
            <a:endParaRPr lang="zh-CN" altLang="en-US" dirty="0"/>
          </a:p>
        </p:txBody>
      </p:sp>
      <p:sp>
        <p:nvSpPr>
          <p:cNvPr id="5" name="灯片编号占位符 4"/>
          <p:cNvSpPr>
            <a:spLocks noGrp="1"/>
          </p:cNvSpPr>
          <p:nvPr>
            <p:ph type="sldNum" sz="quarter" idx="12"/>
          </p:nvPr>
        </p:nvSpPr>
        <p:spPr>
          <a:xfrm>
            <a:off x="8737600" y="6356351"/>
            <a:ext cx="2844800" cy="365125"/>
          </a:xfrm>
          <a:prstGeom prst="rect">
            <a:avLst/>
          </a:prstGeom>
        </p:spPr>
        <p:txBody>
          <a:bodyPr/>
          <a:lstStyle/>
          <a:p>
            <a:fld id="{2FAB2A2D-5054-49A2-BEE4-C9F6B6DAB1ED}" type="slidenum">
              <a:rPr lang="zh-CN" altLang="en-US" smtClean="0"/>
              <a:t>‹#›</a:t>
            </a:fld>
            <a:endParaRPr lang="zh-CN" altLang="en-US"/>
          </a:p>
        </p:txBody>
      </p:sp>
    </p:spTree>
    <p:extLst>
      <p:ext uri="{BB962C8B-B14F-4D97-AF65-F5344CB8AC3E}">
        <p14:creationId xmlns:p14="http://schemas.microsoft.com/office/powerpoint/2010/main" val="82184506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Main point">
  <p:cSld name="Main point">
    <p:bg>
      <p:bgPr>
        <a:solidFill>
          <a:schemeClr val="accent4"/>
        </a:solidFill>
        <a:effectLst/>
      </p:bgPr>
    </p:bg>
    <p:spTree>
      <p:nvGrpSpPr>
        <p:cNvPr id="1" name="Shape 257"/>
        <p:cNvGrpSpPr/>
        <p:nvPr/>
      </p:nvGrpSpPr>
      <p:grpSpPr>
        <a:xfrm>
          <a:off x="0" y="0"/>
          <a:ext cx="0" cy="0"/>
          <a:chOff x="0" y="0"/>
          <a:chExt cx="0" cy="0"/>
        </a:xfrm>
      </p:grpSpPr>
      <p:sp>
        <p:nvSpPr>
          <p:cNvPr id="258" name="Google Shape;258;p8"/>
          <p:cNvSpPr/>
          <p:nvPr/>
        </p:nvSpPr>
        <p:spPr>
          <a:xfrm>
            <a:off x="2083667" y="1419600"/>
            <a:ext cx="8035200" cy="4018800"/>
          </a:xfrm>
          <a:prstGeom prst="roundRect">
            <a:avLst>
              <a:gd name="adj" fmla="val 16667"/>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9" name="Google Shape;259;p8"/>
          <p:cNvSpPr txBox="1">
            <a:spLocks noGrp="1"/>
          </p:cNvSpPr>
          <p:nvPr>
            <p:ph type="title"/>
          </p:nvPr>
        </p:nvSpPr>
        <p:spPr>
          <a:xfrm>
            <a:off x="2912267" y="1977400"/>
            <a:ext cx="6378000" cy="29032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9333"/>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
        <p:nvSpPr>
          <p:cNvPr id="260" name="Google Shape;260;p8"/>
          <p:cNvSpPr/>
          <p:nvPr/>
        </p:nvSpPr>
        <p:spPr>
          <a:xfrm>
            <a:off x="-100967" y="5250829"/>
            <a:ext cx="1804341" cy="1659312"/>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1" name="Google Shape;261;p8"/>
          <p:cNvSpPr/>
          <p:nvPr/>
        </p:nvSpPr>
        <p:spPr>
          <a:xfrm rot="10800000">
            <a:off x="10489034" y="-91137"/>
            <a:ext cx="1804341" cy="1659312"/>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2" name="Google Shape;262;p8"/>
          <p:cNvSpPr/>
          <p:nvPr/>
        </p:nvSpPr>
        <p:spPr>
          <a:xfrm rot="10800000">
            <a:off x="11555763" y="3694385"/>
            <a:ext cx="432120" cy="453035"/>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rgbClr val="F9FD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3" name="Google Shape;263;p8"/>
          <p:cNvSpPr/>
          <p:nvPr/>
        </p:nvSpPr>
        <p:spPr>
          <a:xfrm rot="10800000">
            <a:off x="9996835" y="6182997"/>
            <a:ext cx="303460" cy="32440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4" name="Google Shape;264;p8"/>
          <p:cNvSpPr/>
          <p:nvPr/>
        </p:nvSpPr>
        <p:spPr>
          <a:xfrm rot="10800000">
            <a:off x="10576602" y="1582697"/>
            <a:ext cx="303460" cy="32440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5" name="Google Shape;265;p8"/>
          <p:cNvSpPr/>
          <p:nvPr/>
        </p:nvSpPr>
        <p:spPr>
          <a:xfrm rot="10800000">
            <a:off x="9244927" y="6640030"/>
            <a:ext cx="101832" cy="6714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6" name="Google Shape;266;p8"/>
          <p:cNvSpPr/>
          <p:nvPr/>
        </p:nvSpPr>
        <p:spPr>
          <a:xfrm rot="10800000">
            <a:off x="10778227" y="2873564"/>
            <a:ext cx="101832" cy="6714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7" name="Google Shape;267;p8"/>
          <p:cNvSpPr/>
          <p:nvPr/>
        </p:nvSpPr>
        <p:spPr>
          <a:xfrm rot="10800000">
            <a:off x="10970460" y="2548230"/>
            <a:ext cx="101832" cy="6714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8" name="Google Shape;268;p8"/>
          <p:cNvSpPr/>
          <p:nvPr/>
        </p:nvSpPr>
        <p:spPr>
          <a:xfrm rot="10800000">
            <a:off x="11555777" y="664230"/>
            <a:ext cx="101832" cy="6714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9" name="Google Shape;269;p8"/>
          <p:cNvSpPr/>
          <p:nvPr/>
        </p:nvSpPr>
        <p:spPr>
          <a:xfrm rot="10800000">
            <a:off x="7957560" y="6507397"/>
            <a:ext cx="101832" cy="6714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0" name="Google Shape;270;p8"/>
          <p:cNvSpPr/>
          <p:nvPr/>
        </p:nvSpPr>
        <p:spPr>
          <a:xfrm rot="10800000">
            <a:off x="10300293" y="5226264"/>
            <a:ext cx="101832" cy="6714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1" name="Google Shape;271;p8"/>
          <p:cNvSpPr/>
          <p:nvPr/>
        </p:nvSpPr>
        <p:spPr>
          <a:xfrm rot="10800000">
            <a:off x="10576593" y="5159130"/>
            <a:ext cx="101832" cy="6714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72" name="Google Shape;272;p8"/>
          <p:cNvGrpSpPr/>
          <p:nvPr/>
        </p:nvGrpSpPr>
        <p:grpSpPr>
          <a:xfrm flipH="1">
            <a:off x="218593" y="407530"/>
            <a:ext cx="4030323" cy="6042945"/>
            <a:chOff x="230395" y="498172"/>
            <a:chExt cx="3022742" cy="4532209"/>
          </a:xfrm>
        </p:grpSpPr>
        <p:sp>
          <p:nvSpPr>
            <p:cNvPr id="273" name="Google Shape;273;p8"/>
            <p:cNvSpPr/>
            <p:nvPr/>
          </p:nvSpPr>
          <p:spPr>
            <a:xfrm rot="10800000">
              <a:off x="2929047" y="2770789"/>
              <a:ext cx="324090" cy="33977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rgbClr val="F9F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4" name="Google Shape;274;p8"/>
            <p:cNvSpPr/>
            <p:nvPr/>
          </p:nvSpPr>
          <p:spPr>
            <a:xfrm rot="10800000">
              <a:off x="1759851" y="4637247"/>
              <a:ext cx="227595" cy="243307"/>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5" name="Google Shape;275;p8"/>
            <p:cNvSpPr/>
            <p:nvPr/>
          </p:nvSpPr>
          <p:spPr>
            <a:xfrm rot="10800000">
              <a:off x="2194676" y="1187022"/>
              <a:ext cx="227595" cy="243307"/>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6" name="Google Shape;276;p8"/>
            <p:cNvSpPr/>
            <p:nvPr/>
          </p:nvSpPr>
          <p:spPr>
            <a:xfrm rot="10800000">
              <a:off x="1195920" y="4980022"/>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7" name="Google Shape;277;p8"/>
            <p:cNvSpPr/>
            <p:nvPr/>
          </p:nvSpPr>
          <p:spPr>
            <a:xfrm rot="10800000">
              <a:off x="2345895" y="2155172"/>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8" name="Google Shape;278;p8"/>
            <p:cNvSpPr/>
            <p:nvPr/>
          </p:nvSpPr>
          <p:spPr>
            <a:xfrm rot="10800000">
              <a:off x="2490070" y="1911172"/>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9" name="Google Shape;279;p8"/>
            <p:cNvSpPr/>
            <p:nvPr/>
          </p:nvSpPr>
          <p:spPr>
            <a:xfrm rot="10800000">
              <a:off x="2929058" y="498172"/>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0" name="Google Shape;280;p8"/>
            <p:cNvSpPr/>
            <p:nvPr/>
          </p:nvSpPr>
          <p:spPr>
            <a:xfrm rot="10800000">
              <a:off x="230395" y="4880547"/>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1" name="Google Shape;281;p8"/>
            <p:cNvSpPr/>
            <p:nvPr/>
          </p:nvSpPr>
          <p:spPr>
            <a:xfrm rot="10800000">
              <a:off x="1987445" y="3919697"/>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2" name="Google Shape;282;p8"/>
            <p:cNvSpPr/>
            <p:nvPr/>
          </p:nvSpPr>
          <p:spPr>
            <a:xfrm rot="10800000">
              <a:off x="2194670" y="3869347"/>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97937460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8A149D8-4A70-41D9-AFC0-7E23B901CCB5}"/>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88618212-E8FF-4FD4-8FB3-883F299A75AC}"/>
              </a:ext>
            </a:extLst>
          </p:cNvPr>
          <p:cNvSpPr>
            <a:spLocks noGrp="1"/>
          </p:cNvSpPr>
          <p:nvPr>
            <p:ph type="subTitle" idx="1"/>
          </p:nvPr>
        </p:nvSpPr>
        <p:spPr>
          <a:xfrm>
            <a:off x="1524000" y="3602037"/>
            <a:ext cx="9144000" cy="1655763"/>
          </a:xfrm>
          <a:prstGeom prst="rect">
            <a:avLst/>
          </a:prstGeom>
        </p:spPr>
        <p:txBody>
          <a:bodyPr/>
          <a:lstStyle>
            <a:lvl1pPr marL="0" indent="0" algn="ctr">
              <a:buNone/>
              <a:defRPr sz="2400"/>
            </a:lvl1pPr>
            <a:lvl2pPr marL="457155" indent="0" algn="ctr">
              <a:buNone/>
              <a:defRPr sz="2000"/>
            </a:lvl2pPr>
            <a:lvl3pPr marL="914309" indent="0" algn="ctr">
              <a:buNone/>
              <a:defRPr sz="1900"/>
            </a:lvl3pPr>
            <a:lvl4pPr marL="1371464" indent="0" algn="ctr">
              <a:buNone/>
              <a:defRPr sz="1600"/>
            </a:lvl4pPr>
            <a:lvl5pPr marL="1828618" indent="0" algn="ctr">
              <a:buNone/>
              <a:defRPr sz="1600"/>
            </a:lvl5pPr>
            <a:lvl6pPr marL="2285774" indent="0" algn="ctr">
              <a:buNone/>
              <a:defRPr sz="1600"/>
            </a:lvl6pPr>
            <a:lvl7pPr marL="2742926" indent="0" algn="ctr">
              <a:buNone/>
              <a:defRPr sz="1600"/>
            </a:lvl7pPr>
            <a:lvl8pPr marL="3200080" indent="0" algn="ctr">
              <a:buNone/>
              <a:defRPr sz="1600"/>
            </a:lvl8pPr>
            <a:lvl9pPr marL="3657235"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35AFE8F4-1019-42B5-A6B3-612BBE3D3AB2}"/>
              </a:ext>
            </a:extLst>
          </p:cNvPr>
          <p:cNvSpPr>
            <a:spLocks noGrp="1"/>
          </p:cNvSpPr>
          <p:nvPr>
            <p:ph type="dt" sz="half" idx="10"/>
          </p:nvPr>
        </p:nvSpPr>
        <p:spPr>
          <a:xfrm>
            <a:off x="838200" y="6356352"/>
            <a:ext cx="2743200" cy="365125"/>
          </a:xfrm>
          <a:prstGeom prst="rect">
            <a:avLst/>
          </a:prstGeom>
        </p:spPr>
        <p:txBody>
          <a:bodyPr/>
          <a:lstStyle/>
          <a:p>
            <a:pPr marL="0" marR="0" lvl="0" indent="0" algn="l" defTabSz="914309" rtl="0" eaLnBrk="1" fontAlgn="auto" latinLnBrk="0" hangingPunct="1">
              <a:lnSpc>
                <a:spcPct val="100000"/>
              </a:lnSpc>
              <a:spcBef>
                <a:spcPts val="0"/>
              </a:spcBef>
              <a:spcAft>
                <a:spcPts val="0"/>
              </a:spcAft>
              <a:buClrTx/>
              <a:buSzTx/>
              <a:buFontTx/>
              <a:buNone/>
              <a:tabLst/>
              <a:defRPr/>
            </a:pPr>
            <a:fld id="{4F586887-ACC7-478C-B2C3-CF2D8BFAD57F}" type="datetimeFigureOut">
              <a:rPr kumimoji="0" lang="zh-CN" altLang="en-US" sz="1200" b="0" i="0" u="none" strike="noStrike" kern="1200" cap="none" spc="0" normalizeH="0" baseline="0" noProof="0" smtClean="0">
                <a:ln>
                  <a:noFill/>
                </a:ln>
                <a:solidFill>
                  <a:prstClr val="black">
                    <a:tint val="75000"/>
                  </a:prstClr>
                </a:solidFill>
                <a:effectLst/>
                <a:uLnTx/>
                <a:uFillTx/>
                <a:latin typeface="字魂107号-萌趣欢乐体" panose="020F0502020204030204"/>
                <a:cs typeface="+mn-cs"/>
              </a:rPr>
              <a:pPr marL="0" marR="0" lvl="0" indent="0" algn="l" defTabSz="914309" rtl="0" eaLnBrk="1" fontAlgn="auto" latinLnBrk="0" hangingPunct="1">
                <a:lnSpc>
                  <a:spcPct val="100000"/>
                </a:lnSpc>
                <a:spcBef>
                  <a:spcPts val="0"/>
                </a:spcBef>
                <a:spcAft>
                  <a:spcPts val="0"/>
                </a:spcAft>
                <a:buClrTx/>
                <a:buSzTx/>
                <a:buFontTx/>
                <a:buNone/>
                <a:tabLst/>
                <a:defRPr/>
              </a:pPr>
              <a:t>2024/1/15</a:t>
            </a:fld>
            <a:endParaRPr kumimoji="0" lang="zh-CN" altLang="en-US" sz="1200" b="0" i="0" u="none" strike="noStrike" kern="1200" cap="none" spc="0" normalizeH="0" baseline="0" noProof="0">
              <a:ln>
                <a:noFill/>
              </a:ln>
              <a:solidFill>
                <a:prstClr val="black">
                  <a:tint val="75000"/>
                </a:prstClr>
              </a:solidFill>
              <a:effectLst/>
              <a:uLnTx/>
              <a:uFillTx/>
              <a:latin typeface="字魂107号-萌趣欢乐体" panose="020F0502020204030204"/>
              <a:cs typeface="+mn-cs"/>
            </a:endParaRPr>
          </a:p>
        </p:txBody>
      </p:sp>
      <p:sp>
        <p:nvSpPr>
          <p:cNvPr id="5" name="页脚占位符 4">
            <a:extLst>
              <a:ext uri="{FF2B5EF4-FFF2-40B4-BE49-F238E27FC236}">
                <a16:creationId xmlns:a16="http://schemas.microsoft.com/office/drawing/2014/main" id="{7A235BCB-8D1F-4843-9FAA-2115EFEF06A9}"/>
              </a:ext>
            </a:extLst>
          </p:cNvPr>
          <p:cNvSpPr>
            <a:spLocks noGrp="1"/>
          </p:cNvSpPr>
          <p:nvPr>
            <p:ph type="ftr" sz="quarter" idx="11"/>
          </p:nvPr>
        </p:nvSpPr>
        <p:spPr>
          <a:xfrm>
            <a:off x="4038600" y="6356352"/>
            <a:ext cx="4114800" cy="365125"/>
          </a:xfrm>
          <a:prstGeom prst="rect">
            <a:avLst/>
          </a:prstGeom>
        </p:spPr>
        <p:txBody>
          <a:bodyP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字魂107号-萌趣欢乐体" panose="020F0502020204030204"/>
              <a:cs typeface="+mn-cs"/>
            </a:endParaRPr>
          </a:p>
        </p:txBody>
      </p:sp>
      <p:sp>
        <p:nvSpPr>
          <p:cNvPr id="6" name="灯片编号占位符 5">
            <a:extLst>
              <a:ext uri="{FF2B5EF4-FFF2-40B4-BE49-F238E27FC236}">
                <a16:creationId xmlns:a16="http://schemas.microsoft.com/office/drawing/2014/main" id="{A617B696-F410-4BA7-83D8-D542A6E01576}"/>
              </a:ext>
            </a:extLst>
          </p:cNvPr>
          <p:cNvSpPr>
            <a:spLocks noGrp="1"/>
          </p:cNvSpPr>
          <p:nvPr>
            <p:ph type="sldNum" sz="quarter" idx="12"/>
          </p:nvPr>
        </p:nvSpPr>
        <p:spPr>
          <a:xfrm>
            <a:off x="8610600" y="6356352"/>
            <a:ext cx="2743200" cy="365125"/>
          </a:xfrm>
          <a:prstGeom prst="rect">
            <a:avLst/>
          </a:prstGeom>
        </p:spPr>
        <p:txBody>
          <a:bodyPr/>
          <a:lstStyle/>
          <a:p>
            <a:pPr marL="0" marR="0" lvl="0" indent="0" algn="r" defTabSz="914309" rtl="0" eaLnBrk="1" fontAlgn="auto" latinLnBrk="0" hangingPunct="1">
              <a:lnSpc>
                <a:spcPct val="100000"/>
              </a:lnSpc>
              <a:spcBef>
                <a:spcPts val="0"/>
              </a:spcBef>
              <a:spcAft>
                <a:spcPts val="0"/>
              </a:spcAft>
              <a:buClrTx/>
              <a:buSzTx/>
              <a:buFontTx/>
              <a:buNone/>
              <a:tabLst/>
              <a:defRPr/>
            </a:pPr>
            <a:fld id="{5568C8F7-2663-468A-93CF-161801EAED50}" type="slidenum">
              <a:rPr kumimoji="0" lang="zh-CN" altLang="en-US" sz="1200" b="0" i="0" u="none" strike="noStrike" kern="1200" cap="none" spc="0" normalizeH="0" baseline="0" noProof="0" smtClean="0">
                <a:ln>
                  <a:noFill/>
                </a:ln>
                <a:solidFill>
                  <a:prstClr val="black">
                    <a:tint val="75000"/>
                  </a:prstClr>
                </a:solidFill>
                <a:effectLst/>
                <a:uLnTx/>
                <a:uFillTx/>
                <a:latin typeface="字魂107号-萌趣欢乐体" panose="020F0502020204030204"/>
                <a:cs typeface="+mn-cs"/>
              </a:rPr>
              <a:pPr marL="0" marR="0" lvl="0" indent="0" algn="r" defTabSz="914309"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字魂107号-萌趣欢乐体" panose="020F0502020204030204"/>
              <a:cs typeface="+mn-cs"/>
            </a:endParaRPr>
          </a:p>
        </p:txBody>
      </p:sp>
    </p:spTree>
    <p:extLst>
      <p:ext uri="{BB962C8B-B14F-4D97-AF65-F5344CB8AC3E}">
        <p14:creationId xmlns:p14="http://schemas.microsoft.com/office/powerpoint/2010/main" val="229024356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764DE79-268F-4C1A-8933-263129D2AF90}"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1/15/2024</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9628287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标题和内容">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0630985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节标题">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5071851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两栏内容">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C65CC6C4-D67F-4641-8AAA-187D018E506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99129" y="-76152"/>
            <a:ext cx="1507435" cy="1507435"/>
          </a:xfrm>
          <a:prstGeom prst="rect">
            <a:avLst/>
          </a:prstGeom>
        </p:spPr>
      </p:pic>
    </p:spTree>
    <p:extLst>
      <p:ext uri="{BB962C8B-B14F-4D97-AF65-F5344CB8AC3E}">
        <p14:creationId xmlns:p14="http://schemas.microsoft.com/office/powerpoint/2010/main" val="379624676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994DF9B-4DDC-4A9D-AE46-83E81E0C322D}"/>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8F21DAE1-3130-4567-9959-1110033E4179}"/>
              </a:ext>
            </a:extLst>
          </p:cNvPr>
          <p:cNvSpPr>
            <a:spLocks noGrp="1"/>
          </p:cNvSpPr>
          <p:nvPr>
            <p:ph type="body" idx="1"/>
          </p:nvPr>
        </p:nvSpPr>
        <p:spPr>
          <a:xfrm>
            <a:off x="839789" y="1681163"/>
            <a:ext cx="5157787" cy="823912"/>
          </a:xfrm>
          <a:prstGeom prst="rect">
            <a:avLst/>
          </a:prstGeom>
        </p:spPr>
        <p:txBody>
          <a:bodyPr anchor="b"/>
          <a:lstStyle>
            <a:lvl1pPr marL="0" indent="0">
              <a:buNone/>
              <a:defRPr sz="2400" b="1"/>
            </a:lvl1pPr>
            <a:lvl2pPr marL="457155" indent="0">
              <a:buNone/>
              <a:defRPr sz="2000" b="1"/>
            </a:lvl2pPr>
            <a:lvl3pPr marL="914309" indent="0">
              <a:buNone/>
              <a:defRPr sz="1900" b="1"/>
            </a:lvl3pPr>
            <a:lvl4pPr marL="1371464" indent="0">
              <a:buNone/>
              <a:defRPr sz="1600" b="1"/>
            </a:lvl4pPr>
            <a:lvl5pPr marL="1828618" indent="0">
              <a:buNone/>
              <a:defRPr sz="1600" b="1"/>
            </a:lvl5pPr>
            <a:lvl6pPr marL="2285774" indent="0">
              <a:buNone/>
              <a:defRPr sz="1600" b="1"/>
            </a:lvl6pPr>
            <a:lvl7pPr marL="2742926" indent="0">
              <a:buNone/>
              <a:defRPr sz="1600" b="1"/>
            </a:lvl7pPr>
            <a:lvl8pPr marL="3200080" indent="0">
              <a:buNone/>
              <a:defRPr sz="1600" b="1"/>
            </a:lvl8pPr>
            <a:lvl9pPr marL="3657235"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DE645D6D-66F1-4517-B5B0-716AAC882D64}"/>
              </a:ext>
            </a:extLst>
          </p:cNvPr>
          <p:cNvSpPr>
            <a:spLocks noGrp="1"/>
          </p:cNvSpPr>
          <p:nvPr>
            <p:ph sz="half" idx="2"/>
          </p:nvPr>
        </p:nvSpPr>
        <p:spPr>
          <a:xfrm>
            <a:off x="839789" y="2505075"/>
            <a:ext cx="5157787"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E046DA66-9A31-4633-AD4A-8904BEA8620F}"/>
              </a:ext>
            </a:extLst>
          </p:cNvPr>
          <p:cNvSpPr>
            <a:spLocks noGrp="1"/>
          </p:cNvSpPr>
          <p:nvPr>
            <p:ph type="body" sz="quarter" idx="3"/>
          </p:nvPr>
        </p:nvSpPr>
        <p:spPr>
          <a:xfrm>
            <a:off x="6172203" y="1681163"/>
            <a:ext cx="5183188" cy="823912"/>
          </a:xfrm>
          <a:prstGeom prst="rect">
            <a:avLst/>
          </a:prstGeom>
        </p:spPr>
        <p:txBody>
          <a:bodyPr anchor="b"/>
          <a:lstStyle>
            <a:lvl1pPr marL="0" indent="0">
              <a:buNone/>
              <a:defRPr sz="2400" b="1"/>
            </a:lvl1pPr>
            <a:lvl2pPr marL="457155" indent="0">
              <a:buNone/>
              <a:defRPr sz="2000" b="1"/>
            </a:lvl2pPr>
            <a:lvl3pPr marL="914309" indent="0">
              <a:buNone/>
              <a:defRPr sz="1900" b="1"/>
            </a:lvl3pPr>
            <a:lvl4pPr marL="1371464" indent="0">
              <a:buNone/>
              <a:defRPr sz="1600" b="1"/>
            </a:lvl4pPr>
            <a:lvl5pPr marL="1828618" indent="0">
              <a:buNone/>
              <a:defRPr sz="1600" b="1"/>
            </a:lvl5pPr>
            <a:lvl6pPr marL="2285774" indent="0">
              <a:buNone/>
              <a:defRPr sz="1600" b="1"/>
            </a:lvl6pPr>
            <a:lvl7pPr marL="2742926" indent="0">
              <a:buNone/>
              <a:defRPr sz="1600" b="1"/>
            </a:lvl7pPr>
            <a:lvl8pPr marL="3200080" indent="0">
              <a:buNone/>
              <a:defRPr sz="1600" b="1"/>
            </a:lvl8pPr>
            <a:lvl9pPr marL="3657235"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71A0D373-F544-4F83-85E8-E2C833CCA189}"/>
              </a:ext>
            </a:extLst>
          </p:cNvPr>
          <p:cNvSpPr>
            <a:spLocks noGrp="1"/>
          </p:cNvSpPr>
          <p:nvPr>
            <p:ph sz="quarter" idx="4"/>
          </p:nvPr>
        </p:nvSpPr>
        <p:spPr>
          <a:xfrm>
            <a:off x="6172203" y="2505075"/>
            <a:ext cx="5183188"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3C8F470D-5125-4233-87D4-D01D0D2D015F}"/>
              </a:ext>
            </a:extLst>
          </p:cNvPr>
          <p:cNvSpPr>
            <a:spLocks noGrp="1"/>
          </p:cNvSpPr>
          <p:nvPr>
            <p:ph type="dt" sz="half" idx="10"/>
          </p:nvPr>
        </p:nvSpPr>
        <p:spPr>
          <a:xfrm>
            <a:off x="838200" y="6356352"/>
            <a:ext cx="2743200" cy="365125"/>
          </a:xfrm>
          <a:prstGeom prst="rect">
            <a:avLst/>
          </a:prstGeom>
        </p:spPr>
        <p:txBody>
          <a:bodyPr/>
          <a:lstStyle/>
          <a:p>
            <a:pPr marL="0" marR="0" lvl="0" indent="0" algn="l" defTabSz="914309" rtl="0" eaLnBrk="1" fontAlgn="auto" latinLnBrk="0" hangingPunct="1">
              <a:lnSpc>
                <a:spcPct val="100000"/>
              </a:lnSpc>
              <a:spcBef>
                <a:spcPts val="0"/>
              </a:spcBef>
              <a:spcAft>
                <a:spcPts val="0"/>
              </a:spcAft>
              <a:buClrTx/>
              <a:buSzTx/>
              <a:buFontTx/>
              <a:buNone/>
              <a:tabLst/>
              <a:defRPr/>
            </a:pPr>
            <a:fld id="{4F586887-ACC7-478C-B2C3-CF2D8BFAD57F}" type="datetimeFigureOut">
              <a:rPr kumimoji="0" lang="zh-CN" altLang="en-US" sz="1200" b="0" i="0" u="none" strike="noStrike" kern="1200" cap="none" spc="0" normalizeH="0" baseline="0" noProof="0" smtClean="0">
                <a:ln>
                  <a:noFill/>
                </a:ln>
                <a:solidFill>
                  <a:prstClr val="black">
                    <a:tint val="75000"/>
                  </a:prstClr>
                </a:solidFill>
                <a:effectLst/>
                <a:uLnTx/>
                <a:uFillTx/>
                <a:latin typeface="字魂107号-萌趣欢乐体" panose="020F0502020204030204"/>
                <a:cs typeface="+mn-cs"/>
              </a:rPr>
              <a:pPr marL="0" marR="0" lvl="0" indent="0" algn="l" defTabSz="914309" rtl="0" eaLnBrk="1" fontAlgn="auto" latinLnBrk="0" hangingPunct="1">
                <a:lnSpc>
                  <a:spcPct val="100000"/>
                </a:lnSpc>
                <a:spcBef>
                  <a:spcPts val="0"/>
                </a:spcBef>
                <a:spcAft>
                  <a:spcPts val="0"/>
                </a:spcAft>
                <a:buClrTx/>
                <a:buSzTx/>
                <a:buFontTx/>
                <a:buNone/>
                <a:tabLst/>
                <a:defRPr/>
              </a:pPr>
              <a:t>2024/1/15</a:t>
            </a:fld>
            <a:endParaRPr kumimoji="0" lang="zh-CN" altLang="en-US" sz="1200" b="0" i="0" u="none" strike="noStrike" kern="1200" cap="none" spc="0" normalizeH="0" baseline="0" noProof="0">
              <a:ln>
                <a:noFill/>
              </a:ln>
              <a:solidFill>
                <a:prstClr val="black">
                  <a:tint val="75000"/>
                </a:prstClr>
              </a:solidFill>
              <a:effectLst/>
              <a:uLnTx/>
              <a:uFillTx/>
              <a:latin typeface="字魂107号-萌趣欢乐体" panose="020F0502020204030204"/>
              <a:cs typeface="+mn-cs"/>
            </a:endParaRPr>
          </a:p>
        </p:txBody>
      </p:sp>
      <p:sp>
        <p:nvSpPr>
          <p:cNvPr id="8" name="页脚占位符 7">
            <a:extLst>
              <a:ext uri="{FF2B5EF4-FFF2-40B4-BE49-F238E27FC236}">
                <a16:creationId xmlns:a16="http://schemas.microsoft.com/office/drawing/2014/main" id="{14E19AC3-6FBB-4C3D-9D53-67509A057B10}"/>
              </a:ext>
            </a:extLst>
          </p:cNvPr>
          <p:cNvSpPr>
            <a:spLocks noGrp="1"/>
          </p:cNvSpPr>
          <p:nvPr>
            <p:ph type="ftr" sz="quarter" idx="11"/>
          </p:nvPr>
        </p:nvSpPr>
        <p:spPr>
          <a:xfrm>
            <a:off x="4038600" y="6356352"/>
            <a:ext cx="4114800" cy="365125"/>
          </a:xfrm>
          <a:prstGeom prst="rect">
            <a:avLst/>
          </a:prstGeom>
        </p:spPr>
        <p:txBody>
          <a:bodyP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字魂107号-萌趣欢乐体" panose="020F0502020204030204"/>
              <a:cs typeface="+mn-cs"/>
            </a:endParaRPr>
          </a:p>
        </p:txBody>
      </p:sp>
      <p:sp>
        <p:nvSpPr>
          <p:cNvPr id="9" name="灯片编号占位符 8">
            <a:extLst>
              <a:ext uri="{FF2B5EF4-FFF2-40B4-BE49-F238E27FC236}">
                <a16:creationId xmlns:a16="http://schemas.microsoft.com/office/drawing/2014/main" id="{61469FF4-7B35-435E-85AB-96DE8935ED63}"/>
              </a:ext>
            </a:extLst>
          </p:cNvPr>
          <p:cNvSpPr>
            <a:spLocks noGrp="1"/>
          </p:cNvSpPr>
          <p:nvPr>
            <p:ph type="sldNum" sz="quarter" idx="12"/>
          </p:nvPr>
        </p:nvSpPr>
        <p:spPr>
          <a:xfrm>
            <a:off x="8610600" y="6356352"/>
            <a:ext cx="2743200" cy="365125"/>
          </a:xfrm>
          <a:prstGeom prst="rect">
            <a:avLst/>
          </a:prstGeom>
        </p:spPr>
        <p:txBody>
          <a:bodyPr/>
          <a:lstStyle/>
          <a:p>
            <a:pPr marL="0" marR="0" lvl="0" indent="0" algn="r" defTabSz="914309" rtl="0" eaLnBrk="1" fontAlgn="auto" latinLnBrk="0" hangingPunct="1">
              <a:lnSpc>
                <a:spcPct val="100000"/>
              </a:lnSpc>
              <a:spcBef>
                <a:spcPts val="0"/>
              </a:spcBef>
              <a:spcAft>
                <a:spcPts val="0"/>
              </a:spcAft>
              <a:buClrTx/>
              <a:buSzTx/>
              <a:buFontTx/>
              <a:buNone/>
              <a:tabLst/>
              <a:defRPr/>
            </a:pPr>
            <a:fld id="{5568C8F7-2663-468A-93CF-161801EAED50}" type="slidenum">
              <a:rPr kumimoji="0" lang="zh-CN" altLang="en-US" sz="1200" b="0" i="0" u="none" strike="noStrike" kern="1200" cap="none" spc="0" normalizeH="0" baseline="0" noProof="0" smtClean="0">
                <a:ln>
                  <a:noFill/>
                </a:ln>
                <a:solidFill>
                  <a:prstClr val="black">
                    <a:tint val="75000"/>
                  </a:prstClr>
                </a:solidFill>
                <a:effectLst/>
                <a:uLnTx/>
                <a:uFillTx/>
                <a:latin typeface="字魂107号-萌趣欢乐体" panose="020F0502020204030204"/>
                <a:cs typeface="+mn-cs"/>
              </a:rPr>
              <a:pPr marL="0" marR="0" lvl="0" indent="0" algn="r" defTabSz="914309"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字魂107号-萌趣欢乐体" panose="020F0502020204030204"/>
              <a:cs typeface="+mn-cs"/>
            </a:endParaRPr>
          </a:p>
        </p:txBody>
      </p:sp>
    </p:spTree>
    <p:extLst>
      <p:ext uri="{BB962C8B-B14F-4D97-AF65-F5344CB8AC3E}">
        <p14:creationId xmlns:p14="http://schemas.microsoft.com/office/powerpoint/2010/main" val="393687112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C212CF2-943F-425E-8C14-B4D4DB2053C3}"/>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3346B948-3475-45E3-B37E-78D4542F0BED}"/>
              </a:ext>
            </a:extLst>
          </p:cNvPr>
          <p:cNvSpPr>
            <a:spLocks noGrp="1"/>
          </p:cNvSpPr>
          <p:nvPr>
            <p:ph type="dt" sz="half" idx="10"/>
          </p:nvPr>
        </p:nvSpPr>
        <p:spPr>
          <a:xfrm>
            <a:off x="838200" y="6356352"/>
            <a:ext cx="2743200" cy="365125"/>
          </a:xfrm>
          <a:prstGeom prst="rect">
            <a:avLst/>
          </a:prstGeom>
        </p:spPr>
        <p:txBody>
          <a:bodyPr/>
          <a:lstStyle/>
          <a:p>
            <a:pPr marL="0" marR="0" lvl="0" indent="0" algn="l" defTabSz="914309" rtl="0" eaLnBrk="1" fontAlgn="auto" latinLnBrk="0" hangingPunct="1">
              <a:lnSpc>
                <a:spcPct val="100000"/>
              </a:lnSpc>
              <a:spcBef>
                <a:spcPts val="0"/>
              </a:spcBef>
              <a:spcAft>
                <a:spcPts val="0"/>
              </a:spcAft>
              <a:buClrTx/>
              <a:buSzTx/>
              <a:buFontTx/>
              <a:buNone/>
              <a:tabLst/>
              <a:defRPr/>
            </a:pPr>
            <a:fld id="{4F586887-ACC7-478C-B2C3-CF2D8BFAD57F}" type="datetimeFigureOut">
              <a:rPr kumimoji="0" lang="zh-CN" altLang="en-US" sz="1200" b="0" i="0" u="none" strike="noStrike" kern="1200" cap="none" spc="0" normalizeH="0" baseline="0" noProof="0" smtClean="0">
                <a:ln>
                  <a:noFill/>
                </a:ln>
                <a:solidFill>
                  <a:prstClr val="black">
                    <a:tint val="75000"/>
                  </a:prstClr>
                </a:solidFill>
                <a:effectLst/>
                <a:uLnTx/>
                <a:uFillTx/>
                <a:latin typeface="字魂107号-萌趣欢乐体" panose="020F0502020204030204"/>
                <a:cs typeface="+mn-cs"/>
              </a:rPr>
              <a:pPr marL="0" marR="0" lvl="0" indent="0" algn="l" defTabSz="914309" rtl="0" eaLnBrk="1" fontAlgn="auto" latinLnBrk="0" hangingPunct="1">
                <a:lnSpc>
                  <a:spcPct val="100000"/>
                </a:lnSpc>
                <a:spcBef>
                  <a:spcPts val="0"/>
                </a:spcBef>
                <a:spcAft>
                  <a:spcPts val="0"/>
                </a:spcAft>
                <a:buClrTx/>
                <a:buSzTx/>
                <a:buFontTx/>
                <a:buNone/>
                <a:tabLst/>
                <a:defRPr/>
              </a:pPr>
              <a:t>2024/1/15</a:t>
            </a:fld>
            <a:endParaRPr kumimoji="0" lang="zh-CN" altLang="en-US" sz="1200" b="0" i="0" u="none" strike="noStrike" kern="1200" cap="none" spc="0" normalizeH="0" baseline="0" noProof="0">
              <a:ln>
                <a:noFill/>
              </a:ln>
              <a:solidFill>
                <a:prstClr val="black">
                  <a:tint val="75000"/>
                </a:prstClr>
              </a:solidFill>
              <a:effectLst/>
              <a:uLnTx/>
              <a:uFillTx/>
              <a:latin typeface="字魂107号-萌趣欢乐体" panose="020F0502020204030204"/>
              <a:cs typeface="+mn-cs"/>
            </a:endParaRPr>
          </a:p>
        </p:txBody>
      </p:sp>
      <p:sp>
        <p:nvSpPr>
          <p:cNvPr id="4" name="页脚占位符 3">
            <a:extLst>
              <a:ext uri="{FF2B5EF4-FFF2-40B4-BE49-F238E27FC236}">
                <a16:creationId xmlns:a16="http://schemas.microsoft.com/office/drawing/2014/main" id="{EE7523CA-97BA-4624-9AB4-103E7971957F}"/>
              </a:ext>
            </a:extLst>
          </p:cNvPr>
          <p:cNvSpPr>
            <a:spLocks noGrp="1"/>
          </p:cNvSpPr>
          <p:nvPr>
            <p:ph type="ftr" sz="quarter" idx="11"/>
          </p:nvPr>
        </p:nvSpPr>
        <p:spPr>
          <a:xfrm>
            <a:off x="4038600" y="6356352"/>
            <a:ext cx="4114800" cy="365125"/>
          </a:xfrm>
          <a:prstGeom prst="rect">
            <a:avLst/>
          </a:prstGeom>
        </p:spPr>
        <p:txBody>
          <a:bodyP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字魂107号-萌趣欢乐体" panose="020F0502020204030204"/>
              <a:cs typeface="+mn-cs"/>
            </a:endParaRPr>
          </a:p>
        </p:txBody>
      </p:sp>
      <p:sp>
        <p:nvSpPr>
          <p:cNvPr id="5" name="灯片编号占位符 4">
            <a:extLst>
              <a:ext uri="{FF2B5EF4-FFF2-40B4-BE49-F238E27FC236}">
                <a16:creationId xmlns:a16="http://schemas.microsoft.com/office/drawing/2014/main" id="{B3C18601-B69F-4E7B-8C0C-CDC6C19977F4}"/>
              </a:ext>
            </a:extLst>
          </p:cNvPr>
          <p:cNvSpPr>
            <a:spLocks noGrp="1"/>
          </p:cNvSpPr>
          <p:nvPr>
            <p:ph type="sldNum" sz="quarter" idx="12"/>
          </p:nvPr>
        </p:nvSpPr>
        <p:spPr>
          <a:xfrm>
            <a:off x="8610600" y="6356352"/>
            <a:ext cx="2743200" cy="365125"/>
          </a:xfrm>
          <a:prstGeom prst="rect">
            <a:avLst/>
          </a:prstGeom>
        </p:spPr>
        <p:txBody>
          <a:bodyPr/>
          <a:lstStyle/>
          <a:p>
            <a:pPr marL="0" marR="0" lvl="0" indent="0" algn="r" defTabSz="914309" rtl="0" eaLnBrk="1" fontAlgn="auto" latinLnBrk="0" hangingPunct="1">
              <a:lnSpc>
                <a:spcPct val="100000"/>
              </a:lnSpc>
              <a:spcBef>
                <a:spcPts val="0"/>
              </a:spcBef>
              <a:spcAft>
                <a:spcPts val="0"/>
              </a:spcAft>
              <a:buClrTx/>
              <a:buSzTx/>
              <a:buFontTx/>
              <a:buNone/>
              <a:tabLst/>
              <a:defRPr/>
            </a:pPr>
            <a:fld id="{5568C8F7-2663-468A-93CF-161801EAED50}" type="slidenum">
              <a:rPr kumimoji="0" lang="zh-CN" altLang="en-US" sz="1200" b="0" i="0" u="none" strike="noStrike" kern="1200" cap="none" spc="0" normalizeH="0" baseline="0" noProof="0" smtClean="0">
                <a:ln>
                  <a:noFill/>
                </a:ln>
                <a:solidFill>
                  <a:prstClr val="black">
                    <a:tint val="75000"/>
                  </a:prstClr>
                </a:solidFill>
                <a:effectLst/>
                <a:uLnTx/>
                <a:uFillTx/>
                <a:latin typeface="字魂107号-萌趣欢乐体" panose="020F0502020204030204"/>
                <a:cs typeface="+mn-cs"/>
              </a:rPr>
              <a:pPr marL="0" marR="0" lvl="0" indent="0" algn="r" defTabSz="914309"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字魂107号-萌趣欢乐体" panose="020F0502020204030204"/>
              <a:cs typeface="+mn-cs"/>
            </a:endParaRPr>
          </a:p>
        </p:txBody>
      </p:sp>
    </p:spTree>
    <p:extLst>
      <p:ext uri="{BB962C8B-B14F-4D97-AF65-F5344CB8AC3E}">
        <p14:creationId xmlns:p14="http://schemas.microsoft.com/office/powerpoint/2010/main" val="138927086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E887EAC2-5D80-4E77-8BCB-57453E02F861}"/>
              </a:ext>
            </a:extLst>
          </p:cNvPr>
          <p:cNvSpPr>
            <a:spLocks noGrp="1"/>
          </p:cNvSpPr>
          <p:nvPr>
            <p:ph type="dt" sz="half" idx="10"/>
          </p:nvPr>
        </p:nvSpPr>
        <p:spPr>
          <a:xfrm>
            <a:off x="838200" y="6356352"/>
            <a:ext cx="2743200" cy="365125"/>
          </a:xfrm>
          <a:prstGeom prst="rect">
            <a:avLst/>
          </a:prstGeom>
        </p:spPr>
        <p:txBody>
          <a:bodyPr/>
          <a:lstStyle/>
          <a:p>
            <a:pPr marL="0" marR="0" lvl="0" indent="0" algn="l" defTabSz="914309" rtl="0" eaLnBrk="1" fontAlgn="auto" latinLnBrk="0" hangingPunct="1">
              <a:lnSpc>
                <a:spcPct val="100000"/>
              </a:lnSpc>
              <a:spcBef>
                <a:spcPts val="0"/>
              </a:spcBef>
              <a:spcAft>
                <a:spcPts val="0"/>
              </a:spcAft>
              <a:buClrTx/>
              <a:buSzTx/>
              <a:buFontTx/>
              <a:buNone/>
              <a:tabLst/>
              <a:defRPr/>
            </a:pPr>
            <a:fld id="{4F586887-ACC7-478C-B2C3-CF2D8BFAD57F}" type="datetimeFigureOut">
              <a:rPr kumimoji="0" lang="zh-CN" altLang="en-US" sz="1200" b="0" i="0" u="none" strike="noStrike" kern="1200" cap="none" spc="0" normalizeH="0" baseline="0" noProof="0" smtClean="0">
                <a:ln>
                  <a:noFill/>
                </a:ln>
                <a:solidFill>
                  <a:prstClr val="black">
                    <a:tint val="75000"/>
                  </a:prstClr>
                </a:solidFill>
                <a:effectLst/>
                <a:uLnTx/>
                <a:uFillTx/>
                <a:latin typeface="字魂107号-萌趣欢乐体" panose="020F0502020204030204"/>
                <a:cs typeface="+mn-cs"/>
              </a:rPr>
              <a:pPr marL="0" marR="0" lvl="0" indent="0" algn="l" defTabSz="914309" rtl="0" eaLnBrk="1" fontAlgn="auto" latinLnBrk="0" hangingPunct="1">
                <a:lnSpc>
                  <a:spcPct val="100000"/>
                </a:lnSpc>
                <a:spcBef>
                  <a:spcPts val="0"/>
                </a:spcBef>
                <a:spcAft>
                  <a:spcPts val="0"/>
                </a:spcAft>
                <a:buClrTx/>
                <a:buSzTx/>
                <a:buFontTx/>
                <a:buNone/>
                <a:tabLst/>
                <a:defRPr/>
              </a:pPr>
              <a:t>2024/1/15</a:t>
            </a:fld>
            <a:endParaRPr kumimoji="0" lang="zh-CN" altLang="en-US" sz="1200" b="0" i="0" u="none" strike="noStrike" kern="1200" cap="none" spc="0" normalizeH="0" baseline="0" noProof="0">
              <a:ln>
                <a:noFill/>
              </a:ln>
              <a:solidFill>
                <a:prstClr val="black">
                  <a:tint val="75000"/>
                </a:prstClr>
              </a:solidFill>
              <a:effectLst/>
              <a:uLnTx/>
              <a:uFillTx/>
              <a:latin typeface="字魂107号-萌趣欢乐体" panose="020F0502020204030204"/>
              <a:cs typeface="+mn-cs"/>
            </a:endParaRPr>
          </a:p>
        </p:txBody>
      </p:sp>
      <p:sp>
        <p:nvSpPr>
          <p:cNvPr id="3" name="页脚占位符 2">
            <a:extLst>
              <a:ext uri="{FF2B5EF4-FFF2-40B4-BE49-F238E27FC236}">
                <a16:creationId xmlns:a16="http://schemas.microsoft.com/office/drawing/2014/main" id="{B1E4476F-7930-46FC-823F-70198CFEEDB1}"/>
              </a:ext>
            </a:extLst>
          </p:cNvPr>
          <p:cNvSpPr>
            <a:spLocks noGrp="1"/>
          </p:cNvSpPr>
          <p:nvPr>
            <p:ph type="ftr" sz="quarter" idx="11"/>
          </p:nvPr>
        </p:nvSpPr>
        <p:spPr>
          <a:xfrm>
            <a:off x="4038600" y="6356352"/>
            <a:ext cx="4114800" cy="365125"/>
          </a:xfrm>
          <a:prstGeom prst="rect">
            <a:avLst/>
          </a:prstGeom>
        </p:spPr>
        <p:txBody>
          <a:bodyP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字魂107号-萌趣欢乐体" panose="020F0502020204030204"/>
              <a:cs typeface="+mn-cs"/>
            </a:endParaRPr>
          </a:p>
        </p:txBody>
      </p:sp>
      <p:sp>
        <p:nvSpPr>
          <p:cNvPr id="4" name="灯片编号占位符 3">
            <a:extLst>
              <a:ext uri="{FF2B5EF4-FFF2-40B4-BE49-F238E27FC236}">
                <a16:creationId xmlns:a16="http://schemas.microsoft.com/office/drawing/2014/main" id="{EAA43651-7693-42D0-A475-A61039B817CC}"/>
              </a:ext>
            </a:extLst>
          </p:cNvPr>
          <p:cNvSpPr>
            <a:spLocks noGrp="1"/>
          </p:cNvSpPr>
          <p:nvPr>
            <p:ph type="sldNum" sz="quarter" idx="12"/>
          </p:nvPr>
        </p:nvSpPr>
        <p:spPr>
          <a:xfrm>
            <a:off x="8610600" y="6356352"/>
            <a:ext cx="2743200" cy="365125"/>
          </a:xfrm>
          <a:prstGeom prst="rect">
            <a:avLst/>
          </a:prstGeom>
        </p:spPr>
        <p:txBody>
          <a:bodyPr/>
          <a:lstStyle/>
          <a:p>
            <a:pPr marL="0" marR="0" lvl="0" indent="0" algn="r" defTabSz="914309" rtl="0" eaLnBrk="1" fontAlgn="auto" latinLnBrk="0" hangingPunct="1">
              <a:lnSpc>
                <a:spcPct val="100000"/>
              </a:lnSpc>
              <a:spcBef>
                <a:spcPts val="0"/>
              </a:spcBef>
              <a:spcAft>
                <a:spcPts val="0"/>
              </a:spcAft>
              <a:buClrTx/>
              <a:buSzTx/>
              <a:buFontTx/>
              <a:buNone/>
              <a:tabLst/>
              <a:defRPr/>
            </a:pPr>
            <a:fld id="{5568C8F7-2663-468A-93CF-161801EAED50}" type="slidenum">
              <a:rPr kumimoji="0" lang="zh-CN" altLang="en-US" sz="1200" b="0" i="0" u="none" strike="noStrike" kern="1200" cap="none" spc="0" normalizeH="0" baseline="0" noProof="0" smtClean="0">
                <a:ln>
                  <a:noFill/>
                </a:ln>
                <a:solidFill>
                  <a:prstClr val="black">
                    <a:tint val="75000"/>
                  </a:prstClr>
                </a:solidFill>
                <a:effectLst/>
                <a:uLnTx/>
                <a:uFillTx/>
                <a:latin typeface="字魂107号-萌趣欢乐体" panose="020F0502020204030204"/>
                <a:cs typeface="+mn-cs"/>
              </a:rPr>
              <a:pPr marL="0" marR="0" lvl="0" indent="0" algn="r" defTabSz="914309"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字魂107号-萌趣欢乐体" panose="020F0502020204030204"/>
              <a:cs typeface="+mn-cs"/>
            </a:endParaRPr>
          </a:p>
        </p:txBody>
      </p:sp>
      <p:pic>
        <p:nvPicPr>
          <p:cNvPr id="6" name="图片 5">
            <a:extLst>
              <a:ext uri="{FF2B5EF4-FFF2-40B4-BE49-F238E27FC236}">
                <a16:creationId xmlns:a16="http://schemas.microsoft.com/office/drawing/2014/main" id="{E10A1A1B-4109-4FBD-8466-AD8C311BB30A}"/>
              </a:ext>
            </a:extLst>
          </p:cNvPr>
          <p:cNvPicPr>
            <a:picLocks noChangeAspect="1"/>
          </p:cNvPicPr>
          <p:nvPr userDrawn="1"/>
        </p:nvPicPr>
        <p:blipFill>
          <a:blip r:embed="rId2">
            <a:extLst>
              <a:ext uri="{BEBA8EAE-BF5A-486C-A8C5-ECC9F3942E4B}">
                <a14:imgProps xmlns:a14="http://schemas.microsoft.com/office/drawing/2010/main">
                  <a14:imgLayer r:embed="rId3">
                    <a14:imgEffect>
                      <a14:artisticBlur radius="50"/>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7" name="图片 6">
            <a:extLst>
              <a:ext uri="{FF2B5EF4-FFF2-40B4-BE49-F238E27FC236}">
                <a16:creationId xmlns:a16="http://schemas.microsoft.com/office/drawing/2014/main" id="{5686AF2C-FA76-4431-A98D-039591FB4998}"/>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53921" y="302747"/>
            <a:ext cx="1423425" cy="719544"/>
          </a:xfrm>
          <a:prstGeom prst="rect">
            <a:avLst/>
          </a:prstGeom>
        </p:spPr>
      </p:pic>
    </p:spTree>
    <p:extLst>
      <p:ext uri="{BB962C8B-B14F-4D97-AF65-F5344CB8AC3E}">
        <p14:creationId xmlns:p14="http://schemas.microsoft.com/office/powerpoint/2010/main" val="412195597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0E6CB70-C6B4-4C9D-8DC2-760BA5D234D0}"/>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AF443CBD-EEAF-44D7-B930-E3573278EF36}"/>
              </a:ext>
            </a:extLst>
          </p:cNvPr>
          <p:cNvSpPr>
            <a:spLocks noGrp="1"/>
          </p:cNvSpPr>
          <p:nvPr>
            <p:ph idx="1"/>
          </p:nvPr>
        </p:nvSpPr>
        <p:spPr>
          <a:xfrm>
            <a:off x="5183188" y="987430"/>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A8DD62AE-F125-406D-9BD0-93DBF06314F9}"/>
              </a:ext>
            </a:extLst>
          </p:cNvPr>
          <p:cNvSpPr>
            <a:spLocks noGrp="1"/>
          </p:cNvSpPr>
          <p:nvPr>
            <p:ph type="body" sz="half" idx="2"/>
          </p:nvPr>
        </p:nvSpPr>
        <p:spPr>
          <a:xfrm>
            <a:off x="839788" y="2057403"/>
            <a:ext cx="3932237" cy="3811588"/>
          </a:xfrm>
          <a:prstGeom prst="rect">
            <a:avLst/>
          </a:prstGeom>
        </p:spPr>
        <p:txBody>
          <a:bodyPr/>
          <a:lstStyle>
            <a:lvl1pPr marL="0" indent="0">
              <a:buNone/>
              <a:defRPr sz="1600"/>
            </a:lvl1pPr>
            <a:lvl2pPr marL="457155" indent="0">
              <a:buNone/>
              <a:defRPr sz="1500"/>
            </a:lvl2pPr>
            <a:lvl3pPr marL="914309" indent="0">
              <a:buNone/>
              <a:defRPr sz="1200"/>
            </a:lvl3pPr>
            <a:lvl4pPr marL="1371464" indent="0">
              <a:buNone/>
              <a:defRPr sz="1100"/>
            </a:lvl4pPr>
            <a:lvl5pPr marL="1828618" indent="0">
              <a:buNone/>
              <a:defRPr sz="1100"/>
            </a:lvl5pPr>
            <a:lvl6pPr marL="2285774" indent="0">
              <a:buNone/>
              <a:defRPr sz="1100"/>
            </a:lvl6pPr>
            <a:lvl7pPr marL="2742926" indent="0">
              <a:buNone/>
              <a:defRPr sz="1100"/>
            </a:lvl7pPr>
            <a:lvl8pPr marL="3200080" indent="0">
              <a:buNone/>
              <a:defRPr sz="1100"/>
            </a:lvl8pPr>
            <a:lvl9pPr marL="3657235" indent="0">
              <a:buNone/>
              <a:defRPr sz="11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B47BDD9C-730C-49F2-B16B-BCC609F053C0}"/>
              </a:ext>
            </a:extLst>
          </p:cNvPr>
          <p:cNvSpPr>
            <a:spLocks noGrp="1"/>
          </p:cNvSpPr>
          <p:nvPr>
            <p:ph type="dt" sz="half" idx="10"/>
          </p:nvPr>
        </p:nvSpPr>
        <p:spPr>
          <a:xfrm>
            <a:off x="838200" y="6356352"/>
            <a:ext cx="2743200" cy="365125"/>
          </a:xfrm>
          <a:prstGeom prst="rect">
            <a:avLst/>
          </a:prstGeom>
        </p:spPr>
        <p:txBody>
          <a:bodyPr/>
          <a:lstStyle/>
          <a:p>
            <a:pPr marL="0" marR="0" lvl="0" indent="0" algn="l" defTabSz="914309" rtl="0" eaLnBrk="1" fontAlgn="auto" latinLnBrk="0" hangingPunct="1">
              <a:lnSpc>
                <a:spcPct val="100000"/>
              </a:lnSpc>
              <a:spcBef>
                <a:spcPts val="0"/>
              </a:spcBef>
              <a:spcAft>
                <a:spcPts val="0"/>
              </a:spcAft>
              <a:buClrTx/>
              <a:buSzTx/>
              <a:buFontTx/>
              <a:buNone/>
              <a:tabLst/>
              <a:defRPr/>
            </a:pPr>
            <a:fld id="{4F586887-ACC7-478C-B2C3-CF2D8BFAD57F}" type="datetimeFigureOut">
              <a:rPr kumimoji="0" lang="zh-CN" altLang="en-US" sz="1200" b="0" i="0" u="none" strike="noStrike" kern="1200" cap="none" spc="0" normalizeH="0" baseline="0" noProof="0" smtClean="0">
                <a:ln>
                  <a:noFill/>
                </a:ln>
                <a:solidFill>
                  <a:prstClr val="black">
                    <a:tint val="75000"/>
                  </a:prstClr>
                </a:solidFill>
                <a:effectLst/>
                <a:uLnTx/>
                <a:uFillTx/>
                <a:latin typeface="字魂107号-萌趣欢乐体" panose="020F0502020204030204"/>
                <a:cs typeface="+mn-cs"/>
              </a:rPr>
              <a:pPr marL="0" marR="0" lvl="0" indent="0" algn="l" defTabSz="914309" rtl="0" eaLnBrk="1" fontAlgn="auto" latinLnBrk="0" hangingPunct="1">
                <a:lnSpc>
                  <a:spcPct val="100000"/>
                </a:lnSpc>
                <a:spcBef>
                  <a:spcPts val="0"/>
                </a:spcBef>
                <a:spcAft>
                  <a:spcPts val="0"/>
                </a:spcAft>
                <a:buClrTx/>
                <a:buSzTx/>
                <a:buFontTx/>
                <a:buNone/>
                <a:tabLst/>
                <a:defRPr/>
              </a:pPr>
              <a:t>2024/1/15</a:t>
            </a:fld>
            <a:endParaRPr kumimoji="0" lang="zh-CN" altLang="en-US" sz="1200" b="0" i="0" u="none" strike="noStrike" kern="1200" cap="none" spc="0" normalizeH="0" baseline="0" noProof="0">
              <a:ln>
                <a:noFill/>
              </a:ln>
              <a:solidFill>
                <a:prstClr val="black">
                  <a:tint val="75000"/>
                </a:prstClr>
              </a:solidFill>
              <a:effectLst/>
              <a:uLnTx/>
              <a:uFillTx/>
              <a:latin typeface="字魂107号-萌趣欢乐体" panose="020F0502020204030204"/>
              <a:cs typeface="+mn-cs"/>
            </a:endParaRPr>
          </a:p>
        </p:txBody>
      </p:sp>
      <p:sp>
        <p:nvSpPr>
          <p:cNvPr id="6" name="页脚占位符 5">
            <a:extLst>
              <a:ext uri="{FF2B5EF4-FFF2-40B4-BE49-F238E27FC236}">
                <a16:creationId xmlns:a16="http://schemas.microsoft.com/office/drawing/2014/main" id="{C5D68263-D753-4897-990E-A96046AED44D}"/>
              </a:ext>
            </a:extLst>
          </p:cNvPr>
          <p:cNvSpPr>
            <a:spLocks noGrp="1"/>
          </p:cNvSpPr>
          <p:nvPr>
            <p:ph type="ftr" sz="quarter" idx="11"/>
          </p:nvPr>
        </p:nvSpPr>
        <p:spPr>
          <a:xfrm>
            <a:off x="4038600" y="6356352"/>
            <a:ext cx="4114800" cy="365125"/>
          </a:xfrm>
          <a:prstGeom prst="rect">
            <a:avLst/>
          </a:prstGeom>
        </p:spPr>
        <p:txBody>
          <a:bodyP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字魂107号-萌趣欢乐体" panose="020F0502020204030204"/>
              <a:cs typeface="+mn-cs"/>
            </a:endParaRPr>
          </a:p>
        </p:txBody>
      </p:sp>
      <p:sp>
        <p:nvSpPr>
          <p:cNvPr id="7" name="灯片编号占位符 6">
            <a:extLst>
              <a:ext uri="{FF2B5EF4-FFF2-40B4-BE49-F238E27FC236}">
                <a16:creationId xmlns:a16="http://schemas.microsoft.com/office/drawing/2014/main" id="{B9A1FC13-685E-4773-990D-7617FA0F5225}"/>
              </a:ext>
            </a:extLst>
          </p:cNvPr>
          <p:cNvSpPr>
            <a:spLocks noGrp="1"/>
          </p:cNvSpPr>
          <p:nvPr>
            <p:ph type="sldNum" sz="quarter" idx="12"/>
          </p:nvPr>
        </p:nvSpPr>
        <p:spPr>
          <a:xfrm>
            <a:off x="8610600" y="6356352"/>
            <a:ext cx="2743200" cy="365125"/>
          </a:xfrm>
          <a:prstGeom prst="rect">
            <a:avLst/>
          </a:prstGeom>
        </p:spPr>
        <p:txBody>
          <a:bodyPr/>
          <a:lstStyle/>
          <a:p>
            <a:pPr marL="0" marR="0" lvl="0" indent="0" algn="r" defTabSz="914309" rtl="0" eaLnBrk="1" fontAlgn="auto" latinLnBrk="0" hangingPunct="1">
              <a:lnSpc>
                <a:spcPct val="100000"/>
              </a:lnSpc>
              <a:spcBef>
                <a:spcPts val="0"/>
              </a:spcBef>
              <a:spcAft>
                <a:spcPts val="0"/>
              </a:spcAft>
              <a:buClrTx/>
              <a:buSzTx/>
              <a:buFontTx/>
              <a:buNone/>
              <a:tabLst/>
              <a:defRPr/>
            </a:pPr>
            <a:fld id="{5568C8F7-2663-468A-93CF-161801EAED50}" type="slidenum">
              <a:rPr kumimoji="0" lang="zh-CN" altLang="en-US" sz="1200" b="0" i="0" u="none" strike="noStrike" kern="1200" cap="none" spc="0" normalizeH="0" baseline="0" noProof="0" smtClean="0">
                <a:ln>
                  <a:noFill/>
                </a:ln>
                <a:solidFill>
                  <a:prstClr val="black">
                    <a:tint val="75000"/>
                  </a:prstClr>
                </a:solidFill>
                <a:effectLst/>
                <a:uLnTx/>
                <a:uFillTx/>
                <a:latin typeface="字魂107号-萌趣欢乐体" panose="020F0502020204030204"/>
                <a:cs typeface="+mn-cs"/>
              </a:rPr>
              <a:pPr marL="0" marR="0" lvl="0" indent="0" algn="r" defTabSz="914309"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字魂107号-萌趣欢乐体" panose="020F0502020204030204"/>
              <a:cs typeface="+mn-cs"/>
            </a:endParaRPr>
          </a:p>
        </p:txBody>
      </p:sp>
    </p:spTree>
    <p:extLst>
      <p:ext uri="{BB962C8B-B14F-4D97-AF65-F5344CB8AC3E}">
        <p14:creationId xmlns:p14="http://schemas.microsoft.com/office/powerpoint/2010/main" val="232820280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B9A1BD9-D675-4A79-887A-A9AD1DBA4A61}"/>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0F6178CA-313A-40CF-B776-01F3119D74C7}"/>
              </a:ext>
            </a:extLst>
          </p:cNvPr>
          <p:cNvSpPr>
            <a:spLocks noGrp="1"/>
          </p:cNvSpPr>
          <p:nvPr>
            <p:ph type="pic" idx="1"/>
          </p:nvPr>
        </p:nvSpPr>
        <p:spPr>
          <a:xfrm>
            <a:off x="5183188" y="987430"/>
            <a:ext cx="6172200" cy="4873625"/>
          </a:xfrm>
          <a:prstGeom prst="rect">
            <a:avLst/>
          </a:prstGeom>
        </p:spPr>
        <p:txBody>
          <a:bodyPr/>
          <a:lstStyle>
            <a:lvl1pPr marL="0" indent="0">
              <a:buNone/>
              <a:defRPr sz="3200"/>
            </a:lvl1pPr>
            <a:lvl2pPr marL="457155" indent="0">
              <a:buNone/>
              <a:defRPr sz="2800"/>
            </a:lvl2pPr>
            <a:lvl3pPr marL="914309" indent="0">
              <a:buNone/>
              <a:defRPr sz="2400"/>
            </a:lvl3pPr>
            <a:lvl4pPr marL="1371464" indent="0">
              <a:buNone/>
              <a:defRPr sz="2000"/>
            </a:lvl4pPr>
            <a:lvl5pPr marL="1828618" indent="0">
              <a:buNone/>
              <a:defRPr sz="2000"/>
            </a:lvl5pPr>
            <a:lvl6pPr marL="2285774" indent="0">
              <a:buNone/>
              <a:defRPr sz="2000"/>
            </a:lvl6pPr>
            <a:lvl7pPr marL="2742926" indent="0">
              <a:buNone/>
              <a:defRPr sz="2000"/>
            </a:lvl7pPr>
            <a:lvl8pPr marL="3200080" indent="0">
              <a:buNone/>
              <a:defRPr sz="2000"/>
            </a:lvl8pPr>
            <a:lvl9pPr marL="3657235" indent="0">
              <a:buNone/>
              <a:defRPr sz="2000"/>
            </a:lvl9pPr>
          </a:lstStyle>
          <a:p>
            <a:endParaRPr lang="zh-CN" altLang="en-US"/>
          </a:p>
        </p:txBody>
      </p:sp>
      <p:sp>
        <p:nvSpPr>
          <p:cNvPr id="4" name="文本占位符 3">
            <a:extLst>
              <a:ext uri="{FF2B5EF4-FFF2-40B4-BE49-F238E27FC236}">
                <a16:creationId xmlns:a16="http://schemas.microsoft.com/office/drawing/2014/main" id="{BB6E2773-5C73-4F4E-AA73-F66D28D2FBC0}"/>
              </a:ext>
            </a:extLst>
          </p:cNvPr>
          <p:cNvSpPr>
            <a:spLocks noGrp="1"/>
          </p:cNvSpPr>
          <p:nvPr>
            <p:ph type="body" sz="half" idx="2"/>
          </p:nvPr>
        </p:nvSpPr>
        <p:spPr>
          <a:xfrm>
            <a:off x="839788" y="2057403"/>
            <a:ext cx="3932237" cy="3811588"/>
          </a:xfrm>
          <a:prstGeom prst="rect">
            <a:avLst/>
          </a:prstGeom>
        </p:spPr>
        <p:txBody>
          <a:bodyPr/>
          <a:lstStyle>
            <a:lvl1pPr marL="0" indent="0">
              <a:buNone/>
              <a:defRPr sz="1600"/>
            </a:lvl1pPr>
            <a:lvl2pPr marL="457155" indent="0">
              <a:buNone/>
              <a:defRPr sz="1500"/>
            </a:lvl2pPr>
            <a:lvl3pPr marL="914309" indent="0">
              <a:buNone/>
              <a:defRPr sz="1200"/>
            </a:lvl3pPr>
            <a:lvl4pPr marL="1371464" indent="0">
              <a:buNone/>
              <a:defRPr sz="1100"/>
            </a:lvl4pPr>
            <a:lvl5pPr marL="1828618" indent="0">
              <a:buNone/>
              <a:defRPr sz="1100"/>
            </a:lvl5pPr>
            <a:lvl6pPr marL="2285774" indent="0">
              <a:buNone/>
              <a:defRPr sz="1100"/>
            </a:lvl6pPr>
            <a:lvl7pPr marL="2742926" indent="0">
              <a:buNone/>
              <a:defRPr sz="1100"/>
            </a:lvl7pPr>
            <a:lvl8pPr marL="3200080" indent="0">
              <a:buNone/>
              <a:defRPr sz="1100"/>
            </a:lvl8pPr>
            <a:lvl9pPr marL="3657235" indent="0">
              <a:buNone/>
              <a:defRPr sz="11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53CDA69B-A346-4098-97C9-EC40B0292A2D}"/>
              </a:ext>
            </a:extLst>
          </p:cNvPr>
          <p:cNvSpPr>
            <a:spLocks noGrp="1"/>
          </p:cNvSpPr>
          <p:nvPr>
            <p:ph type="dt" sz="half" idx="10"/>
          </p:nvPr>
        </p:nvSpPr>
        <p:spPr>
          <a:xfrm>
            <a:off x="838200" y="6356352"/>
            <a:ext cx="2743200" cy="365125"/>
          </a:xfrm>
          <a:prstGeom prst="rect">
            <a:avLst/>
          </a:prstGeom>
        </p:spPr>
        <p:txBody>
          <a:bodyPr/>
          <a:lstStyle/>
          <a:p>
            <a:pPr marL="0" marR="0" lvl="0" indent="0" algn="l" defTabSz="914309" rtl="0" eaLnBrk="1" fontAlgn="auto" latinLnBrk="0" hangingPunct="1">
              <a:lnSpc>
                <a:spcPct val="100000"/>
              </a:lnSpc>
              <a:spcBef>
                <a:spcPts val="0"/>
              </a:spcBef>
              <a:spcAft>
                <a:spcPts val="0"/>
              </a:spcAft>
              <a:buClrTx/>
              <a:buSzTx/>
              <a:buFontTx/>
              <a:buNone/>
              <a:tabLst/>
              <a:defRPr/>
            </a:pPr>
            <a:fld id="{4F586887-ACC7-478C-B2C3-CF2D8BFAD57F}" type="datetimeFigureOut">
              <a:rPr kumimoji="0" lang="zh-CN" altLang="en-US" sz="1200" b="0" i="0" u="none" strike="noStrike" kern="1200" cap="none" spc="0" normalizeH="0" baseline="0" noProof="0" smtClean="0">
                <a:ln>
                  <a:noFill/>
                </a:ln>
                <a:solidFill>
                  <a:prstClr val="black">
                    <a:tint val="75000"/>
                  </a:prstClr>
                </a:solidFill>
                <a:effectLst/>
                <a:uLnTx/>
                <a:uFillTx/>
                <a:latin typeface="字魂107号-萌趣欢乐体" panose="020F0502020204030204"/>
                <a:cs typeface="+mn-cs"/>
              </a:rPr>
              <a:pPr marL="0" marR="0" lvl="0" indent="0" algn="l" defTabSz="914309" rtl="0" eaLnBrk="1" fontAlgn="auto" latinLnBrk="0" hangingPunct="1">
                <a:lnSpc>
                  <a:spcPct val="100000"/>
                </a:lnSpc>
                <a:spcBef>
                  <a:spcPts val="0"/>
                </a:spcBef>
                <a:spcAft>
                  <a:spcPts val="0"/>
                </a:spcAft>
                <a:buClrTx/>
                <a:buSzTx/>
                <a:buFontTx/>
                <a:buNone/>
                <a:tabLst/>
                <a:defRPr/>
              </a:pPr>
              <a:t>2024/1/15</a:t>
            </a:fld>
            <a:endParaRPr kumimoji="0" lang="zh-CN" altLang="en-US" sz="1200" b="0" i="0" u="none" strike="noStrike" kern="1200" cap="none" spc="0" normalizeH="0" baseline="0" noProof="0">
              <a:ln>
                <a:noFill/>
              </a:ln>
              <a:solidFill>
                <a:prstClr val="black">
                  <a:tint val="75000"/>
                </a:prstClr>
              </a:solidFill>
              <a:effectLst/>
              <a:uLnTx/>
              <a:uFillTx/>
              <a:latin typeface="字魂107号-萌趣欢乐体" panose="020F0502020204030204"/>
              <a:cs typeface="+mn-cs"/>
            </a:endParaRPr>
          </a:p>
        </p:txBody>
      </p:sp>
      <p:sp>
        <p:nvSpPr>
          <p:cNvPr id="6" name="页脚占位符 5">
            <a:extLst>
              <a:ext uri="{FF2B5EF4-FFF2-40B4-BE49-F238E27FC236}">
                <a16:creationId xmlns:a16="http://schemas.microsoft.com/office/drawing/2014/main" id="{4207FAB4-75BB-4E3B-A692-8D29E77F9A59}"/>
              </a:ext>
            </a:extLst>
          </p:cNvPr>
          <p:cNvSpPr>
            <a:spLocks noGrp="1"/>
          </p:cNvSpPr>
          <p:nvPr>
            <p:ph type="ftr" sz="quarter" idx="11"/>
          </p:nvPr>
        </p:nvSpPr>
        <p:spPr>
          <a:xfrm>
            <a:off x="4038600" y="6356352"/>
            <a:ext cx="4114800" cy="365125"/>
          </a:xfrm>
          <a:prstGeom prst="rect">
            <a:avLst/>
          </a:prstGeom>
        </p:spPr>
        <p:txBody>
          <a:bodyP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字魂107号-萌趣欢乐体" panose="020F0502020204030204"/>
              <a:cs typeface="+mn-cs"/>
            </a:endParaRPr>
          </a:p>
        </p:txBody>
      </p:sp>
      <p:sp>
        <p:nvSpPr>
          <p:cNvPr id="7" name="灯片编号占位符 6">
            <a:extLst>
              <a:ext uri="{FF2B5EF4-FFF2-40B4-BE49-F238E27FC236}">
                <a16:creationId xmlns:a16="http://schemas.microsoft.com/office/drawing/2014/main" id="{482D7049-1EA6-448B-A6F1-F23FB7CFB00D}"/>
              </a:ext>
            </a:extLst>
          </p:cNvPr>
          <p:cNvSpPr>
            <a:spLocks noGrp="1"/>
          </p:cNvSpPr>
          <p:nvPr>
            <p:ph type="sldNum" sz="quarter" idx="12"/>
          </p:nvPr>
        </p:nvSpPr>
        <p:spPr>
          <a:xfrm>
            <a:off x="8610600" y="6356352"/>
            <a:ext cx="2743200" cy="365125"/>
          </a:xfrm>
          <a:prstGeom prst="rect">
            <a:avLst/>
          </a:prstGeom>
        </p:spPr>
        <p:txBody>
          <a:bodyPr/>
          <a:lstStyle/>
          <a:p>
            <a:pPr marL="0" marR="0" lvl="0" indent="0" algn="r" defTabSz="914309" rtl="0" eaLnBrk="1" fontAlgn="auto" latinLnBrk="0" hangingPunct="1">
              <a:lnSpc>
                <a:spcPct val="100000"/>
              </a:lnSpc>
              <a:spcBef>
                <a:spcPts val="0"/>
              </a:spcBef>
              <a:spcAft>
                <a:spcPts val="0"/>
              </a:spcAft>
              <a:buClrTx/>
              <a:buSzTx/>
              <a:buFontTx/>
              <a:buNone/>
              <a:tabLst/>
              <a:defRPr/>
            </a:pPr>
            <a:fld id="{5568C8F7-2663-468A-93CF-161801EAED50}" type="slidenum">
              <a:rPr kumimoji="0" lang="zh-CN" altLang="en-US" sz="1200" b="0" i="0" u="none" strike="noStrike" kern="1200" cap="none" spc="0" normalizeH="0" baseline="0" noProof="0" smtClean="0">
                <a:ln>
                  <a:noFill/>
                </a:ln>
                <a:solidFill>
                  <a:prstClr val="black">
                    <a:tint val="75000"/>
                  </a:prstClr>
                </a:solidFill>
                <a:effectLst/>
                <a:uLnTx/>
                <a:uFillTx/>
                <a:latin typeface="字魂107号-萌趣欢乐体" panose="020F0502020204030204"/>
                <a:cs typeface="+mn-cs"/>
              </a:rPr>
              <a:pPr marL="0" marR="0" lvl="0" indent="0" algn="r" defTabSz="914309"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字魂107号-萌趣欢乐体" panose="020F0502020204030204"/>
              <a:cs typeface="+mn-cs"/>
            </a:endParaRPr>
          </a:p>
        </p:txBody>
      </p:sp>
    </p:spTree>
    <p:extLst>
      <p:ext uri="{BB962C8B-B14F-4D97-AF65-F5344CB8AC3E}">
        <p14:creationId xmlns:p14="http://schemas.microsoft.com/office/powerpoint/2010/main" val="187869706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059BEB7-4804-41D2-8219-C0D3100ECFC4}"/>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BC38551A-FC9F-4833-ADCF-BC0E3DB5F84A}"/>
              </a:ext>
            </a:extLst>
          </p:cNvPr>
          <p:cNvSpPr>
            <a:spLocks noGrp="1"/>
          </p:cNvSpPr>
          <p:nvPr>
            <p:ph type="body" orient="vert" idx="1"/>
          </p:nvPr>
        </p:nvSpPr>
        <p:spPr>
          <a:xfrm>
            <a:off x="838200" y="1825625"/>
            <a:ext cx="10515600" cy="4351339"/>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A288F1E0-6EF5-422B-9288-511856459AA4}"/>
              </a:ext>
            </a:extLst>
          </p:cNvPr>
          <p:cNvSpPr>
            <a:spLocks noGrp="1"/>
          </p:cNvSpPr>
          <p:nvPr>
            <p:ph type="dt" sz="half" idx="10"/>
          </p:nvPr>
        </p:nvSpPr>
        <p:spPr>
          <a:xfrm>
            <a:off x="838200" y="6356352"/>
            <a:ext cx="2743200" cy="365125"/>
          </a:xfrm>
          <a:prstGeom prst="rect">
            <a:avLst/>
          </a:prstGeom>
        </p:spPr>
        <p:txBody>
          <a:bodyPr/>
          <a:lstStyle/>
          <a:p>
            <a:pPr marL="0" marR="0" lvl="0" indent="0" algn="l" defTabSz="914309" rtl="0" eaLnBrk="1" fontAlgn="auto" latinLnBrk="0" hangingPunct="1">
              <a:lnSpc>
                <a:spcPct val="100000"/>
              </a:lnSpc>
              <a:spcBef>
                <a:spcPts val="0"/>
              </a:spcBef>
              <a:spcAft>
                <a:spcPts val="0"/>
              </a:spcAft>
              <a:buClrTx/>
              <a:buSzTx/>
              <a:buFontTx/>
              <a:buNone/>
              <a:tabLst/>
              <a:defRPr/>
            </a:pPr>
            <a:fld id="{4F586887-ACC7-478C-B2C3-CF2D8BFAD57F}" type="datetimeFigureOut">
              <a:rPr kumimoji="0" lang="zh-CN" altLang="en-US" sz="1200" b="0" i="0" u="none" strike="noStrike" kern="1200" cap="none" spc="0" normalizeH="0" baseline="0" noProof="0" smtClean="0">
                <a:ln>
                  <a:noFill/>
                </a:ln>
                <a:solidFill>
                  <a:prstClr val="black">
                    <a:tint val="75000"/>
                  </a:prstClr>
                </a:solidFill>
                <a:effectLst/>
                <a:uLnTx/>
                <a:uFillTx/>
                <a:latin typeface="字魂107号-萌趣欢乐体" panose="020F0502020204030204"/>
                <a:cs typeface="+mn-cs"/>
              </a:rPr>
              <a:pPr marL="0" marR="0" lvl="0" indent="0" algn="l" defTabSz="914309" rtl="0" eaLnBrk="1" fontAlgn="auto" latinLnBrk="0" hangingPunct="1">
                <a:lnSpc>
                  <a:spcPct val="100000"/>
                </a:lnSpc>
                <a:spcBef>
                  <a:spcPts val="0"/>
                </a:spcBef>
                <a:spcAft>
                  <a:spcPts val="0"/>
                </a:spcAft>
                <a:buClrTx/>
                <a:buSzTx/>
                <a:buFontTx/>
                <a:buNone/>
                <a:tabLst/>
                <a:defRPr/>
              </a:pPr>
              <a:t>2024/1/15</a:t>
            </a:fld>
            <a:endParaRPr kumimoji="0" lang="zh-CN" altLang="en-US" sz="1200" b="0" i="0" u="none" strike="noStrike" kern="1200" cap="none" spc="0" normalizeH="0" baseline="0" noProof="0">
              <a:ln>
                <a:noFill/>
              </a:ln>
              <a:solidFill>
                <a:prstClr val="black">
                  <a:tint val="75000"/>
                </a:prstClr>
              </a:solidFill>
              <a:effectLst/>
              <a:uLnTx/>
              <a:uFillTx/>
              <a:latin typeface="字魂107号-萌趣欢乐体" panose="020F0502020204030204"/>
              <a:cs typeface="+mn-cs"/>
            </a:endParaRPr>
          </a:p>
        </p:txBody>
      </p:sp>
      <p:sp>
        <p:nvSpPr>
          <p:cNvPr id="5" name="页脚占位符 4">
            <a:extLst>
              <a:ext uri="{FF2B5EF4-FFF2-40B4-BE49-F238E27FC236}">
                <a16:creationId xmlns:a16="http://schemas.microsoft.com/office/drawing/2014/main" id="{78375309-7537-47FC-A314-7A4B8E937894}"/>
              </a:ext>
            </a:extLst>
          </p:cNvPr>
          <p:cNvSpPr>
            <a:spLocks noGrp="1"/>
          </p:cNvSpPr>
          <p:nvPr>
            <p:ph type="ftr" sz="quarter" idx="11"/>
          </p:nvPr>
        </p:nvSpPr>
        <p:spPr>
          <a:xfrm>
            <a:off x="4038600" y="6356352"/>
            <a:ext cx="4114800" cy="365125"/>
          </a:xfrm>
          <a:prstGeom prst="rect">
            <a:avLst/>
          </a:prstGeom>
        </p:spPr>
        <p:txBody>
          <a:bodyP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字魂107号-萌趣欢乐体" panose="020F0502020204030204"/>
              <a:cs typeface="+mn-cs"/>
            </a:endParaRPr>
          </a:p>
        </p:txBody>
      </p:sp>
      <p:sp>
        <p:nvSpPr>
          <p:cNvPr id="6" name="灯片编号占位符 5">
            <a:extLst>
              <a:ext uri="{FF2B5EF4-FFF2-40B4-BE49-F238E27FC236}">
                <a16:creationId xmlns:a16="http://schemas.microsoft.com/office/drawing/2014/main" id="{7D98D3A5-D67E-463E-BA27-3FA798CCD11F}"/>
              </a:ext>
            </a:extLst>
          </p:cNvPr>
          <p:cNvSpPr>
            <a:spLocks noGrp="1"/>
          </p:cNvSpPr>
          <p:nvPr>
            <p:ph type="sldNum" sz="quarter" idx="12"/>
          </p:nvPr>
        </p:nvSpPr>
        <p:spPr>
          <a:xfrm>
            <a:off x="8610600" y="6356352"/>
            <a:ext cx="2743200" cy="365125"/>
          </a:xfrm>
          <a:prstGeom prst="rect">
            <a:avLst/>
          </a:prstGeom>
        </p:spPr>
        <p:txBody>
          <a:bodyPr/>
          <a:lstStyle/>
          <a:p>
            <a:pPr marL="0" marR="0" lvl="0" indent="0" algn="r" defTabSz="914309" rtl="0" eaLnBrk="1" fontAlgn="auto" latinLnBrk="0" hangingPunct="1">
              <a:lnSpc>
                <a:spcPct val="100000"/>
              </a:lnSpc>
              <a:spcBef>
                <a:spcPts val="0"/>
              </a:spcBef>
              <a:spcAft>
                <a:spcPts val="0"/>
              </a:spcAft>
              <a:buClrTx/>
              <a:buSzTx/>
              <a:buFontTx/>
              <a:buNone/>
              <a:tabLst/>
              <a:defRPr/>
            </a:pPr>
            <a:fld id="{5568C8F7-2663-468A-93CF-161801EAED50}" type="slidenum">
              <a:rPr kumimoji="0" lang="zh-CN" altLang="en-US" sz="1200" b="0" i="0" u="none" strike="noStrike" kern="1200" cap="none" spc="0" normalizeH="0" baseline="0" noProof="0" smtClean="0">
                <a:ln>
                  <a:noFill/>
                </a:ln>
                <a:solidFill>
                  <a:prstClr val="black">
                    <a:tint val="75000"/>
                  </a:prstClr>
                </a:solidFill>
                <a:effectLst/>
                <a:uLnTx/>
                <a:uFillTx/>
                <a:latin typeface="字魂107号-萌趣欢乐体" panose="020F0502020204030204"/>
                <a:cs typeface="+mn-cs"/>
              </a:rPr>
              <a:pPr marL="0" marR="0" lvl="0" indent="0" algn="r" defTabSz="914309"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字魂107号-萌趣欢乐体" panose="020F0502020204030204"/>
              <a:cs typeface="+mn-cs"/>
            </a:endParaRPr>
          </a:p>
        </p:txBody>
      </p:sp>
    </p:spTree>
    <p:extLst>
      <p:ext uri="{BB962C8B-B14F-4D97-AF65-F5344CB8AC3E}">
        <p14:creationId xmlns:p14="http://schemas.microsoft.com/office/powerpoint/2010/main" val="400613080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F9C2305C-2EC2-43B5-917E-5154DC23C770}"/>
              </a:ext>
            </a:extLst>
          </p:cNvPr>
          <p:cNvSpPr>
            <a:spLocks noGrp="1"/>
          </p:cNvSpPr>
          <p:nvPr>
            <p:ph type="title" orient="vert"/>
          </p:nvPr>
        </p:nvSpPr>
        <p:spPr>
          <a:xfrm>
            <a:off x="8724902" y="365130"/>
            <a:ext cx="2628900" cy="5811839"/>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FDD0AD69-DC08-4FE7-8CD7-648111E36435}"/>
              </a:ext>
            </a:extLst>
          </p:cNvPr>
          <p:cNvSpPr>
            <a:spLocks noGrp="1"/>
          </p:cNvSpPr>
          <p:nvPr>
            <p:ph type="body" orient="vert" idx="1"/>
          </p:nvPr>
        </p:nvSpPr>
        <p:spPr>
          <a:xfrm>
            <a:off x="838203" y="365130"/>
            <a:ext cx="7734300" cy="5811839"/>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EA8B74BC-93C2-4207-BF2A-C09409280AF6}"/>
              </a:ext>
            </a:extLst>
          </p:cNvPr>
          <p:cNvSpPr>
            <a:spLocks noGrp="1"/>
          </p:cNvSpPr>
          <p:nvPr>
            <p:ph type="dt" sz="half" idx="10"/>
          </p:nvPr>
        </p:nvSpPr>
        <p:spPr>
          <a:xfrm>
            <a:off x="838200" y="6356352"/>
            <a:ext cx="2743200" cy="365125"/>
          </a:xfrm>
          <a:prstGeom prst="rect">
            <a:avLst/>
          </a:prstGeom>
        </p:spPr>
        <p:txBody>
          <a:bodyPr/>
          <a:lstStyle/>
          <a:p>
            <a:pPr marL="0" marR="0" lvl="0" indent="0" algn="l" defTabSz="914309" rtl="0" eaLnBrk="1" fontAlgn="auto" latinLnBrk="0" hangingPunct="1">
              <a:lnSpc>
                <a:spcPct val="100000"/>
              </a:lnSpc>
              <a:spcBef>
                <a:spcPts val="0"/>
              </a:spcBef>
              <a:spcAft>
                <a:spcPts val="0"/>
              </a:spcAft>
              <a:buClrTx/>
              <a:buSzTx/>
              <a:buFontTx/>
              <a:buNone/>
              <a:tabLst/>
              <a:defRPr/>
            </a:pPr>
            <a:fld id="{4F586887-ACC7-478C-B2C3-CF2D8BFAD57F}" type="datetimeFigureOut">
              <a:rPr kumimoji="0" lang="zh-CN" altLang="en-US" sz="1200" b="0" i="0" u="none" strike="noStrike" kern="1200" cap="none" spc="0" normalizeH="0" baseline="0" noProof="0" smtClean="0">
                <a:ln>
                  <a:noFill/>
                </a:ln>
                <a:solidFill>
                  <a:prstClr val="black">
                    <a:tint val="75000"/>
                  </a:prstClr>
                </a:solidFill>
                <a:effectLst/>
                <a:uLnTx/>
                <a:uFillTx/>
                <a:latin typeface="字魂107号-萌趣欢乐体" panose="020F0502020204030204"/>
                <a:cs typeface="+mn-cs"/>
              </a:rPr>
              <a:pPr marL="0" marR="0" lvl="0" indent="0" algn="l" defTabSz="914309" rtl="0" eaLnBrk="1" fontAlgn="auto" latinLnBrk="0" hangingPunct="1">
                <a:lnSpc>
                  <a:spcPct val="100000"/>
                </a:lnSpc>
                <a:spcBef>
                  <a:spcPts val="0"/>
                </a:spcBef>
                <a:spcAft>
                  <a:spcPts val="0"/>
                </a:spcAft>
                <a:buClrTx/>
                <a:buSzTx/>
                <a:buFontTx/>
                <a:buNone/>
                <a:tabLst/>
                <a:defRPr/>
              </a:pPr>
              <a:t>2024/1/15</a:t>
            </a:fld>
            <a:endParaRPr kumimoji="0" lang="zh-CN" altLang="en-US" sz="1200" b="0" i="0" u="none" strike="noStrike" kern="1200" cap="none" spc="0" normalizeH="0" baseline="0" noProof="0">
              <a:ln>
                <a:noFill/>
              </a:ln>
              <a:solidFill>
                <a:prstClr val="black">
                  <a:tint val="75000"/>
                </a:prstClr>
              </a:solidFill>
              <a:effectLst/>
              <a:uLnTx/>
              <a:uFillTx/>
              <a:latin typeface="字魂107号-萌趣欢乐体" panose="020F0502020204030204"/>
              <a:cs typeface="+mn-cs"/>
            </a:endParaRPr>
          </a:p>
        </p:txBody>
      </p:sp>
      <p:sp>
        <p:nvSpPr>
          <p:cNvPr id="5" name="页脚占位符 4">
            <a:extLst>
              <a:ext uri="{FF2B5EF4-FFF2-40B4-BE49-F238E27FC236}">
                <a16:creationId xmlns:a16="http://schemas.microsoft.com/office/drawing/2014/main" id="{95ACC8E8-97FB-43B0-827B-EA16A5A3A91C}"/>
              </a:ext>
            </a:extLst>
          </p:cNvPr>
          <p:cNvSpPr>
            <a:spLocks noGrp="1"/>
          </p:cNvSpPr>
          <p:nvPr>
            <p:ph type="ftr" sz="quarter" idx="11"/>
          </p:nvPr>
        </p:nvSpPr>
        <p:spPr>
          <a:xfrm>
            <a:off x="4038600" y="6356352"/>
            <a:ext cx="4114800" cy="365125"/>
          </a:xfrm>
          <a:prstGeom prst="rect">
            <a:avLst/>
          </a:prstGeom>
        </p:spPr>
        <p:txBody>
          <a:bodyP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字魂107号-萌趣欢乐体" panose="020F0502020204030204"/>
              <a:cs typeface="+mn-cs"/>
            </a:endParaRPr>
          </a:p>
        </p:txBody>
      </p:sp>
      <p:sp>
        <p:nvSpPr>
          <p:cNvPr id="6" name="灯片编号占位符 5">
            <a:extLst>
              <a:ext uri="{FF2B5EF4-FFF2-40B4-BE49-F238E27FC236}">
                <a16:creationId xmlns:a16="http://schemas.microsoft.com/office/drawing/2014/main" id="{F7CA9E56-59A5-44BE-9935-48FDC4B081A1}"/>
              </a:ext>
            </a:extLst>
          </p:cNvPr>
          <p:cNvSpPr>
            <a:spLocks noGrp="1"/>
          </p:cNvSpPr>
          <p:nvPr>
            <p:ph type="sldNum" sz="quarter" idx="12"/>
          </p:nvPr>
        </p:nvSpPr>
        <p:spPr>
          <a:xfrm>
            <a:off x="8610600" y="6356352"/>
            <a:ext cx="2743200" cy="365125"/>
          </a:xfrm>
          <a:prstGeom prst="rect">
            <a:avLst/>
          </a:prstGeom>
        </p:spPr>
        <p:txBody>
          <a:bodyPr/>
          <a:lstStyle/>
          <a:p>
            <a:pPr marL="0" marR="0" lvl="0" indent="0" algn="r" defTabSz="914309" rtl="0" eaLnBrk="1" fontAlgn="auto" latinLnBrk="0" hangingPunct="1">
              <a:lnSpc>
                <a:spcPct val="100000"/>
              </a:lnSpc>
              <a:spcBef>
                <a:spcPts val="0"/>
              </a:spcBef>
              <a:spcAft>
                <a:spcPts val="0"/>
              </a:spcAft>
              <a:buClrTx/>
              <a:buSzTx/>
              <a:buFontTx/>
              <a:buNone/>
              <a:tabLst/>
              <a:defRPr/>
            </a:pPr>
            <a:fld id="{5568C8F7-2663-468A-93CF-161801EAED50}" type="slidenum">
              <a:rPr kumimoji="0" lang="zh-CN" altLang="en-US" sz="1200" b="0" i="0" u="none" strike="noStrike" kern="1200" cap="none" spc="0" normalizeH="0" baseline="0" noProof="0" smtClean="0">
                <a:ln>
                  <a:noFill/>
                </a:ln>
                <a:solidFill>
                  <a:prstClr val="black">
                    <a:tint val="75000"/>
                  </a:prstClr>
                </a:solidFill>
                <a:effectLst/>
                <a:uLnTx/>
                <a:uFillTx/>
                <a:latin typeface="字魂107号-萌趣欢乐体" panose="020F0502020204030204"/>
                <a:cs typeface="+mn-cs"/>
              </a:rPr>
              <a:pPr marL="0" marR="0" lvl="0" indent="0" algn="r" defTabSz="914309"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字魂107号-萌趣欢乐体" panose="020F0502020204030204"/>
              <a:cs typeface="+mn-cs"/>
            </a:endParaRPr>
          </a:p>
        </p:txBody>
      </p:sp>
    </p:spTree>
    <p:extLst>
      <p:ext uri="{BB962C8B-B14F-4D97-AF65-F5344CB8AC3E}">
        <p14:creationId xmlns:p14="http://schemas.microsoft.com/office/powerpoint/2010/main" val="119220650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764DE79-268F-4C1A-8933-263129D2AF90}"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1/15/2024</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4662521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Main point">
  <p:cSld name="Main point">
    <p:bg>
      <p:bgPr>
        <a:solidFill>
          <a:schemeClr val="accent4"/>
        </a:solidFill>
        <a:effectLst/>
      </p:bgPr>
    </p:bg>
    <p:spTree>
      <p:nvGrpSpPr>
        <p:cNvPr id="1" name="Shape 257"/>
        <p:cNvGrpSpPr/>
        <p:nvPr/>
      </p:nvGrpSpPr>
      <p:grpSpPr>
        <a:xfrm>
          <a:off x="0" y="0"/>
          <a:ext cx="0" cy="0"/>
          <a:chOff x="0" y="0"/>
          <a:chExt cx="0" cy="0"/>
        </a:xfrm>
      </p:grpSpPr>
      <p:sp>
        <p:nvSpPr>
          <p:cNvPr id="258" name="Google Shape;258;p8"/>
          <p:cNvSpPr/>
          <p:nvPr/>
        </p:nvSpPr>
        <p:spPr>
          <a:xfrm>
            <a:off x="2083667" y="1419600"/>
            <a:ext cx="8035200" cy="4018800"/>
          </a:xfrm>
          <a:prstGeom prst="roundRect">
            <a:avLst>
              <a:gd name="adj" fmla="val 16667"/>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9" name="Google Shape;259;p8"/>
          <p:cNvSpPr txBox="1">
            <a:spLocks noGrp="1"/>
          </p:cNvSpPr>
          <p:nvPr>
            <p:ph type="title"/>
          </p:nvPr>
        </p:nvSpPr>
        <p:spPr>
          <a:xfrm>
            <a:off x="2912267" y="1977400"/>
            <a:ext cx="6378000" cy="29032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9333"/>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
        <p:nvSpPr>
          <p:cNvPr id="260" name="Google Shape;260;p8"/>
          <p:cNvSpPr/>
          <p:nvPr/>
        </p:nvSpPr>
        <p:spPr>
          <a:xfrm>
            <a:off x="-100967" y="5250829"/>
            <a:ext cx="1804341" cy="1659312"/>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1" name="Google Shape;261;p8"/>
          <p:cNvSpPr/>
          <p:nvPr/>
        </p:nvSpPr>
        <p:spPr>
          <a:xfrm rot="10800000">
            <a:off x="10489034" y="-91137"/>
            <a:ext cx="1804341" cy="1659312"/>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2" name="Google Shape;262;p8"/>
          <p:cNvSpPr/>
          <p:nvPr/>
        </p:nvSpPr>
        <p:spPr>
          <a:xfrm rot="10800000">
            <a:off x="11555763" y="3694385"/>
            <a:ext cx="432120" cy="453035"/>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rgbClr val="F9FD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3" name="Google Shape;263;p8"/>
          <p:cNvSpPr/>
          <p:nvPr/>
        </p:nvSpPr>
        <p:spPr>
          <a:xfrm rot="10800000">
            <a:off x="9996835" y="6182997"/>
            <a:ext cx="303460" cy="32440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4" name="Google Shape;264;p8"/>
          <p:cNvSpPr/>
          <p:nvPr/>
        </p:nvSpPr>
        <p:spPr>
          <a:xfrm rot="10800000">
            <a:off x="10576602" y="1582697"/>
            <a:ext cx="303460" cy="32440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5" name="Google Shape;265;p8"/>
          <p:cNvSpPr/>
          <p:nvPr/>
        </p:nvSpPr>
        <p:spPr>
          <a:xfrm rot="10800000">
            <a:off x="9244927" y="6640030"/>
            <a:ext cx="101832" cy="6714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6" name="Google Shape;266;p8"/>
          <p:cNvSpPr/>
          <p:nvPr/>
        </p:nvSpPr>
        <p:spPr>
          <a:xfrm rot="10800000">
            <a:off x="10778227" y="2873564"/>
            <a:ext cx="101832" cy="6714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7" name="Google Shape;267;p8"/>
          <p:cNvSpPr/>
          <p:nvPr/>
        </p:nvSpPr>
        <p:spPr>
          <a:xfrm rot="10800000">
            <a:off x="10970460" y="2548230"/>
            <a:ext cx="101832" cy="6714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8" name="Google Shape;268;p8"/>
          <p:cNvSpPr/>
          <p:nvPr/>
        </p:nvSpPr>
        <p:spPr>
          <a:xfrm rot="10800000">
            <a:off x="11555777" y="664230"/>
            <a:ext cx="101832" cy="6714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9" name="Google Shape;269;p8"/>
          <p:cNvSpPr/>
          <p:nvPr/>
        </p:nvSpPr>
        <p:spPr>
          <a:xfrm rot="10800000">
            <a:off x="7957560" y="6507397"/>
            <a:ext cx="101832" cy="6714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0" name="Google Shape;270;p8"/>
          <p:cNvSpPr/>
          <p:nvPr/>
        </p:nvSpPr>
        <p:spPr>
          <a:xfrm rot="10800000">
            <a:off x="10300293" y="5226264"/>
            <a:ext cx="101832" cy="6714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1" name="Google Shape;271;p8"/>
          <p:cNvSpPr/>
          <p:nvPr/>
        </p:nvSpPr>
        <p:spPr>
          <a:xfrm rot="10800000">
            <a:off x="10576593" y="5159130"/>
            <a:ext cx="101832" cy="6714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72" name="Google Shape;272;p8"/>
          <p:cNvGrpSpPr/>
          <p:nvPr/>
        </p:nvGrpSpPr>
        <p:grpSpPr>
          <a:xfrm flipH="1">
            <a:off x="218593" y="407530"/>
            <a:ext cx="4030323" cy="6042945"/>
            <a:chOff x="230395" y="498172"/>
            <a:chExt cx="3022742" cy="4532209"/>
          </a:xfrm>
        </p:grpSpPr>
        <p:sp>
          <p:nvSpPr>
            <p:cNvPr id="273" name="Google Shape;273;p8"/>
            <p:cNvSpPr/>
            <p:nvPr/>
          </p:nvSpPr>
          <p:spPr>
            <a:xfrm rot="10800000">
              <a:off x="2929047" y="2770789"/>
              <a:ext cx="324090" cy="33977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rgbClr val="F9F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4" name="Google Shape;274;p8"/>
            <p:cNvSpPr/>
            <p:nvPr/>
          </p:nvSpPr>
          <p:spPr>
            <a:xfrm rot="10800000">
              <a:off x="1759851" y="4637247"/>
              <a:ext cx="227595" cy="243307"/>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5" name="Google Shape;275;p8"/>
            <p:cNvSpPr/>
            <p:nvPr/>
          </p:nvSpPr>
          <p:spPr>
            <a:xfrm rot="10800000">
              <a:off x="2194676" y="1187022"/>
              <a:ext cx="227595" cy="243307"/>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6" name="Google Shape;276;p8"/>
            <p:cNvSpPr/>
            <p:nvPr/>
          </p:nvSpPr>
          <p:spPr>
            <a:xfrm rot="10800000">
              <a:off x="1195920" y="4980022"/>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7" name="Google Shape;277;p8"/>
            <p:cNvSpPr/>
            <p:nvPr/>
          </p:nvSpPr>
          <p:spPr>
            <a:xfrm rot="10800000">
              <a:off x="2345895" y="2155172"/>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8" name="Google Shape;278;p8"/>
            <p:cNvSpPr/>
            <p:nvPr/>
          </p:nvSpPr>
          <p:spPr>
            <a:xfrm rot="10800000">
              <a:off x="2490070" y="1911172"/>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9" name="Google Shape;279;p8"/>
            <p:cNvSpPr/>
            <p:nvPr/>
          </p:nvSpPr>
          <p:spPr>
            <a:xfrm rot="10800000">
              <a:off x="2929058" y="498172"/>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0" name="Google Shape;280;p8"/>
            <p:cNvSpPr/>
            <p:nvPr/>
          </p:nvSpPr>
          <p:spPr>
            <a:xfrm rot="10800000">
              <a:off x="230395" y="4880547"/>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1" name="Google Shape;281;p8"/>
            <p:cNvSpPr/>
            <p:nvPr/>
          </p:nvSpPr>
          <p:spPr>
            <a:xfrm rot="10800000">
              <a:off x="1987445" y="3919697"/>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2" name="Google Shape;282;p8"/>
            <p:cNvSpPr/>
            <p:nvPr/>
          </p:nvSpPr>
          <p:spPr>
            <a:xfrm rot="10800000">
              <a:off x="2194670" y="3869347"/>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0818646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a:prstGeom prst="rect">
            <a:avLst/>
          </a:prstGeo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1/15/2024</a:t>
            </a:fld>
            <a:endParaRPr lang="en-US"/>
          </a:p>
        </p:txBody>
      </p:sp>
      <p:sp>
        <p:nvSpPr>
          <p:cNvPr id="5" name="Footer Placeholder 4"/>
          <p:cNvSpPr>
            <a:spLocks noGrp="1"/>
          </p:cNvSpPr>
          <p:nvPr>
            <p:ph type="ftr" sz="quarter" idx="11"/>
          </p:nvPr>
        </p:nvSpPr>
        <p:spPr>
          <a:xfrm>
            <a:off x="2082800" y="4237567"/>
            <a:ext cx="1930400" cy="243417"/>
          </a:xfrm>
          <a:prstGeom prst="rect">
            <a:avLst/>
          </a:prstGeom>
        </p:spPr>
        <p:txBody>
          <a:bodyPr/>
          <a:lstStyle/>
          <a:p>
            <a:endParaRPr lang="en-US"/>
          </a:p>
        </p:txBody>
      </p:sp>
      <p:sp>
        <p:nvSpPr>
          <p:cNvPr id="6" name="Slide Number Placeholder 5"/>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91397057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04800" y="183092"/>
            <a:ext cx="5486400" cy="762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304800" y="1066800"/>
            <a:ext cx="5486400" cy="301730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1/15/2024</a:t>
            </a:fld>
            <a:endParaRPr lang="en-US"/>
          </a:p>
        </p:txBody>
      </p:sp>
      <p:sp>
        <p:nvSpPr>
          <p:cNvPr id="5" name="Footer Placeholder 4"/>
          <p:cNvSpPr>
            <a:spLocks noGrp="1"/>
          </p:cNvSpPr>
          <p:nvPr>
            <p:ph type="ftr" sz="quarter" idx="11"/>
          </p:nvPr>
        </p:nvSpPr>
        <p:spPr>
          <a:xfrm>
            <a:off x="2082800" y="4237567"/>
            <a:ext cx="1930400" cy="243417"/>
          </a:xfrm>
          <a:prstGeom prst="rect">
            <a:avLst/>
          </a:prstGeom>
        </p:spPr>
        <p:txBody>
          <a:bodyPr/>
          <a:lstStyle/>
          <a:p>
            <a:endParaRPr lang="en-US"/>
          </a:p>
        </p:txBody>
      </p:sp>
      <p:sp>
        <p:nvSpPr>
          <p:cNvPr id="6" name="Slide Number Placeholder 5"/>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65520973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a:prstGeom prst="rect">
            <a:avLst/>
          </a:prstGeo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a:prstGeom prst="rect">
            <a:avLst/>
          </a:prstGeo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1/15/2024</a:t>
            </a:fld>
            <a:endParaRPr lang="en-US"/>
          </a:p>
        </p:txBody>
      </p:sp>
      <p:sp>
        <p:nvSpPr>
          <p:cNvPr id="5" name="Footer Placeholder 4"/>
          <p:cNvSpPr>
            <a:spLocks noGrp="1"/>
          </p:cNvSpPr>
          <p:nvPr>
            <p:ph type="ftr" sz="quarter" idx="11"/>
          </p:nvPr>
        </p:nvSpPr>
        <p:spPr>
          <a:xfrm>
            <a:off x="2082800" y="4237567"/>
            <a:ext cx="1930400" cy="243417"/>
          </a:xfrm>
          <a:prstGeom prst="rect">
            <a:avLst/>
          </a:prstGeom>
        </p:spPr>
        <p:txBody>
          <a:bodyPr/>
          <a:lstStyle/>
          <a:p>
            <a:endParaRPr lang="en-US"/>
          </a:p>
        </p:txBody>
      </p:sp>
      <p:sp>
        <p:nvSpPr>
          <p:cNvPr id="6" name="Slide Number Placeholder 5"/>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92845682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04800" y="183092"/>
            <a:ext cx="5486400" cy="762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a:prstGeom prst="rect">
            <a:avLst/>
          </a:prstGeo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a:prstGeom prst="rect">
            <a:avLst/>
          </a:prstGeo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1/15/2024</a:t>
            </a:fld>
            <a:endParaRPr lang="en-US"/>
          </a:p>
        </p:txBody>
      </p:sp>
      <p:sp>
        <p:nvSpPr>
          <p:cNvPr id="6" name="Footer Placeholder 5"/>
          <p:cNvSpPr>
            <a:spLocks noGrp="1"/>
          </p:cNvSpPr>
          <p:nvPr>
            <p:ph type="ftr" sz="quarter" idx="11"/>
          </p:nvPr>
        </p:nvSpPr>
        <p:spPr>
          <a:xfrm>
            <a:off x="2082800" y="4237567"/>
            <a:ext cx="1930400" cy="243417"/>
          </a:xfrm>
          <a:prstGeom prst="rect">
            <a:avLst/>
          </a:prstGeom>
        </p:spPr>
        <p:txBody>
          <a:bodyPr/>
          <a:lstStyle/>
          <a:p>
            <a:endParaRPr lang="en-US"/>
          </a:p>
        </p:txBody>
      </p:sp>
      <p:sp>
        <p:nvSpPr>
          <p:cNvPr id="7" name="Slide Number Placeholder 6"/>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80921137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3092"/>
            <a:ext cx="5486400" cy="762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a:prstGeom prst="rect">
            <a:avLst/>
          </a:prstGeo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a:prstGeom prst="rect">
            <a:avLst/>
          </a:prstGeo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a:prstGeom prst="rect">
            <a:avLst/>
          </a:prstGeo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a:prstGeom prst="rect">
            <a:avLst/>
          </a:prstGeo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1/15/2024</a:t>
            </a:fld>
            <a:endParaRPr lang="en-US"/>
          </a:p>
        </p:txBody>
      </p:sp>
      <p:sp>
        <p:nvSpPr>
          <p:cNvPr id="8" name="Footer Placeholder 7"/>
          <p:cNvSpPr>
            <a:spLocks noGrp="1"/>
          </p:cNvSpPr>
          <p:nvPr>
            <p:ph type="ftr" sz="quarter" idx="11"/>
          </p:nvPr>
        </p:nvSpPr>
        <p:spPr>
          <a:xfrm>
            <a:off x="2082800" y="4237567"/>
            <a:ext cx="1930400" cy="243417"/>
          </a:xfrm>
          <a:prstGeom prst="rect">
            <a:avLst/>
          </a:prstGeom>
        </p:spPr>
        <p:txBody>
          <a:bodyPr/>
          <a:lstStyle/>
          <a:p>
            <a:endParaRPr lang="en-US"/>
          </a:p>
        </p:txBody>
      </p:sp>
      <p:sp>
        <p:nvSpPr>
          <p:cNvPr id="9" name="Slide Number Placeholder 8"/>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269658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04800" y="183092"/>
            <a:ext cx="5486400" cy="762000"/>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1/15/2024</a:t>
            </a:fld>
            <a:endParaRPr lang="en-US"/>
          </a:p>
        </p:txBody>
      </p:sp>
      <p:sp>
        <p:nvSpPr>
          <p:cNvPr id="4" name="Footer Placeholder 3"/>
          <p:cNvSpPr>
            <a:spLocks noGrp="1"/>
          </p:cNvSpPr>
          <p:nvPr>
            <p:ph type="ftr" sz="quarter" idx="11"/>
          </p:nvPr>
        </p:nvSpPr>
        <p:spPr>
          <a:xfrm>
            <a:off x="2082800" y="4237567"/>
            <a:ext cx="1930400" cy="243417"/>
          </a:xfrm>
          <a:prstGeom prst="rect">
            <a:avLst/>
          </a:prstGeom>
        </p:spPr>
        <p:txBody>
          <a:bodyPr/>
          <a:lstStyle/>
          <a:p>
            <a:endParaRPr lang="en-US"/>
          </a:p>
        </p:txBody>
      </p:sp>
      <p:sp>
        <p:nvSpPr>
          <p:cNvPr id="5" name="Slide Number Placeholder 4"/>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56383303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1/15/2024</a:t>
            </a:fld>
            <a:endParaRPr lang="en-US"/>
          </a:p>
        </p:txBody>
      </p:sp>
      <p:sp>
        <p:nvSpPr>
          <p:cNvPr id="3" name="Footer Placeholder 2"/>
          <p:cNvSpPr>
            <a:spLocks noGrp="1"/>
          </p:cNvSpPr>
          <p:nvPr>
            <p:ph type="ftr" sz="quarter" idx="11"/>
          </p:nvPr>
        </p:nvSpPr>
        <p:spPr>
          <a:xfrm>
            <a:off x="2082800" y="4237567"/>
            <a:ext cx="1930400" cy="243417"/>
          </a:xfrm>
          <a:prstGeom prst="rect">
            <a:avLst/>
          </a:prstGeom>
        </p:spPr>
        <p:txBody>
          <a:bodyPr/>
          <a:lstStyle/>
          <a:p>
            <a:endParaRPr lang="en-US"/>
          </a:p>
        </p:txBody>
      </p:sp>
      <p:sp>
        <p:nvSpPr>
          <p:cNvPr id="4" name="Slide Number Placeholder 3"/>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02905088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a:prstGeom prst="rect">
            <a:avLst/>
          </a:prstGeo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a:prstGeom prst="rect">
            <a:avLst/>
          </a:prstGeo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a:prstGeom prst="rect">
            <a:avLst/>
          </a:prstGeo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1/15/2024</a:t>
            </a:fld>
            <a:endParaRPr lang="en-US"/>
          </a:p>
        </p:txBody>
      </p:sp>
      <p:sp>
        <p:nvSpPr>
          <p:cNvPr id="6" name="Footer Placeholder 5"/>
          <p:cNvSpPr>
            <a:spLocks noGrp="1"/>
          </p:cNvSpPr>
          <p:nvPr>
            <p:ph type="ftr" sz="quarter" idx="11"/>
          </p:nvPr>
        </p:nvSpPr>
        <p:spPr>
          <a:xfrm>
            <a:off x="2082800" y="4237567"/>
            <a:ext cx="1930400" cy="243417"/>
          </a:xfrm>
          <a:prstGeom prst="rect">
            <a:avLst/>
          </a:prstGeom>
        </p:spPr>
        <p:txBody>
          <a:bodyPr/>
          <a:lstStyle/>
          <a:p>
            <a:endParaRPr lang="en-US"/>
          </a:p>
        </p:txBody>
      </p:sp>
      <p:sp>
        <p:nvSpPr>
          <p:cNvPr id="7" name="Slide Number Placeholder 6"/>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20651167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a:prstGeom prst="rect">
            <a:avLst/>
          </a:prstGeo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a:prstGeom prst="rect">
            <a:avLst/>
          </a:prstGeo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a:prstGeom prst="rect">
            <a:avLst/>
          </a:prstGeo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1/15/2024</a:t>
            </a:fld>
            <a:endParaRPr lang="en-US"/>
          </a:p>
        </p:txBody>
      </p:sp>
      <p:sp>
        <p:nvSpPr>
          <p:cNvPr id="6" name="Footer Placeholder 5"/>
          <p:cNvSpPr>
            <a:spLocks noGrp="1"/>
          </p:cNvSpPr>
          <p:nvPr>
            <p:ph type="ftr" sz="quarter" idx="11"/>
          </p:nvPr>
        </p:nvSpPr>
        <p:spPr>
          <a:xfrm>
            <a:off x="2082800" y="4237567"/>
            <a:ext cx="1930400" cy="243417"/>
          </a:xfrm>
          <a:prstGeom prst="rect">
            <a:avLst/>
          </a:prstGeom>
        </p:spPr>
        <p:txBody>
          <a:bodyPr/>
          <a:lstStyle/>
          <a:p>
            <a:endParaRPr lang="en-US"/>
          </a:p>
        </p:txBody>
      </p:sp>
      <p:sp>
        <p:nvSpPr>
          <p:cNvPr id="7" name="Slide Number Placeholder 6"/>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979441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764DE79-268F-4C1A-8933-263129D2AF90}"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1/15/2024</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3500783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304800" y="183092"/>
            <a:ext cx="5486400" cy="7620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304800" y="1066800"/>
            <a:ext cx="5486400" cy="3017309"/>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1/15/2024</a:t>
            </a:fld>
            <a:endParaRPr lang="en-US"/>
          </a:p>
        </p:txBody>
      </p:sp>
      <p:sp>
        <p:nvSpPr>
          <p:cNvPr id="5" name="Footer Placeholder 4"/>
          <p:cNvSpPr>
            <a:spLocks noGrp="1"/>
          </p:cNvSpPr>
          <p:nvPr>
            <p:ph type="ftr" sz="quarter" idx="11"/>
          </p:nvPr>
        </p:nvSpPr>
        <p:spPr>
          <a:xfrm>
            <a:off x="2082800" y="4237567"/>
            <a:ext cx="1930400" cy="243417"/>
          </a:xfrm>
          <a:prstGeom prst="rect">
            <a:avLst/>
          </a:prstGeom>
        </p:spPr>
        <p:txBody>
          <a:bodyPr/>
          <a:lstStyle/>
          <a:p>
            <a:endParaRPr lang="en-US"/>
          </a:p>
        </p:txBody>
      </p:sp>
      <p:sp>
        <p:nvSpPr>
          <p:cNvPr id="6" name="Slide Number Placeholder 5"/>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43970895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1/15/2024</a:t>
            </a:fld>
            <a:endParaRPr lang="en-US"/>
          </a:p>
        </p:txBody>
      </p:sp>
      <p:sp>
        <p:nvSpPr>
          <p:cNvPr id="5" name="Footer Placeholder 4"/>
          <p:cNvSpPr>
            <a:spLocks noGrp="1"/>
          </p:cNvSpPr>
          <p:nvPr>
            <p:ph type="ftr" sz="quarter" idx="11"/>
          </p:nvPr>
        </p:nvSpPr>
        <p:spPr>
          <a:xfrm>
            <a:off x="2082800" y="4237567"/>
            <a:ext cx="1930400" cy="243417"/>
          </a:xfrm>
          <a:prstGeom prst="rect">
            <a:avLst/>
          </a:prstGeom>
        </p:spPr>
        <p:txBody>
          <a:bodyPr/>
          <a:lstStyle/>
          <a:p>
            <a:endParaRPr lang="en-US"/>
          </a:p>
        </p:txBody>
      </p:sp>
      <p:sp>
        <p:nvSpPr>
          <p:cNvPr id="6" name="Slide Number Placeholder 5"/>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8101483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Main point">
  <p:cSld name="Main point">
    <p:bg>
      <p:bgPr>
        <a:solidFill>
          <a:schemeClr val="accent4"/>
        </a:solidFill>
        <a:effectLst/>
      </p:bgPr>
    </p:bg>
    <p:spTree>
      <p:nvGrpSpPr>
        <p:cNvPr id="1" name="Shape 257"/>
        <p:cNvGrpSpPr/>
        <p:nvPr/>
      </p:nvGrpSpPr>
      <p:grpSpPr>
        <a:xfrm>
          <a:off x="0" y="0"/>
          <a:ext cx="0" cy="0"/>
          <a:chOff x="0" y="0"/>
          <a:chExt cx="0" cy="0"/>
        </a:xfrm>
      </p:grpSpPr>
      <p:sp>
        <p:nvSpPr>
          <p:cNvPr id="258" name="Google Shape;258;p8"/>
          <p:cNvSpPr/>
          <p:nvPr/>
        </p:nvSpPr>
        <p:spPr>
          <a:xfrm>
            <a:off x="2083667" y="1419600"/>
            <a:ext cx="8035200" cy="4018800"/>
          </a:xfrm>
          <a:prstGeom prst="roundRect">
            <a:avLst>
              <a:gd name="adj" fmla="val 16667"/>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9" name="Google Shape;259;p8"/>
          <p:cNvSpPr txBox="1">
            <a:spLocks noGrp="1"/>
          </p:cNvSpPr>
          <p:nvPr>
            <p:ph type="title"/>
          </p:nvPr>
        </p:nvSpPr>
        <p:spPr>
          <a:xfrm>
            <a:off x="2912267" y="1977400"/>
            <a:ext cx="6378000" cy="29032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9333"/>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
        <p:nvSpPr>
          <p:cNvPr id="260" name="Google Shape;260;p8"/>
          <p:cNvSpPr/>
          <p:nvPr/>
        </p:nvSpPr>
        <p:spPr>
          <a:xfrm>
            <a:off x="-100967" y="5250829"/>
            <a:ext cx="1804341" cy="1659312"/>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1" name="Google Shape;261;p8"/>
          <p:cNvSpPr/>
          <p:nvPr/>
        </p:nvSpPr>
        <p:spPr>
          <a:xfrm rot="10800000">
            <a:off x="10489034" y="-91137"/>
            <a:ext cx="1804341" cy="1659312"/>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2" name="Google Shape;262;p8"/>
          <p:cNvSpPr/>
          <p:nvPr/>
        </p:nvSpPr>
        <p:spPr>
          <a:xfrm rot="10800000">
            <a:off x="11555763" y="3694385"/>
            <a:ext cx="432120" cy="453035"/>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rgbClr val="F9FD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3" name="Google Shape;263;p8"/>
          <p:cNvSpPr/>
          <p:nvPr/>
        </p:nvSpPr>
        <p:spPr>
          <a:xfrm rot="10800000">
            <a:off x="9996835" y="6182997"/>
            <a:ext cx="303460" cy="32440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4" name="Google Shape;264;p8"/>
          <p:cNvSpPr/>
          <p:nvPr/>
        </p:nvSpPr>
        <p:spPr>
          <a:xfrm rot="10800000">
            <a:off x="10576602" y="1582697"/>
            <a:ext cx="303460" cy="32440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5" name="Google Shape;265;p8"/>
          <p:cNvSpPr/>
          <p:nvPr/>
        </p:nvSpPr>
        <p:spPr>
          <a:xfrm rot="10800000">
            <a:off x="9244927" y="6640030"/>
            <a:ext cx="101832" cy="6714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6" name="Google Shape;266;p8"/>
          <p:cNvSpPr/>
          <p:nvPr/>
        </p:nvSpPr>
        <p:spPr>
          <a:xfrm rot="10800000">
            <a:off x="10778227" y="2873564"/>
            <a:ext cx="101832" cy="6714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7" name="Google Shape;267;p8"/>
          <p:cNvSpPr/>
          <p:nvPr/>
        </p:nvSpPr>
        <p:spPr>
          <a:xfrm rot="10800000">
            <a:off x="10970460" y="2548230"/>
            <a:ext cx="101832" cy="6714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8" name="Google Shape;268;p8"/>
          <p:cNvSpPr/>
          <p:nvPr/>
        </p:nvSpPr>
        <p:spPr>
          <a:xfrm rot="10800000">
            <a:off x="11555777" y="664230"/>
            <a:ext cx="101832" cy="6714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9" name="Google Shape;269;p8"/>
          <p:cNvSpPr/>
          <p:nvPr/>
        </p:nvSpPr>
        <p:spPr>
          <a:xfrm rot="10800000">
            <a:off x="7957560" y="6507397"/>
            <a:ext cx="101832" cy="6714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0" name="Google Shape;270;p8"/>
          <p:cNvSpPr/>
          <p:nvPr/>
        </p:nvSpPr>
        <p:spPr>
          <a:xfrm rot="10800000">
            <a:off x="10300293" y="5226264"/>
            <a:ext cx="101832" cy="6714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1" name="Google Shape;271;p8"/>
          <p:cNvSpPr/>
          <p:nvPr/>
        </p:nvSpPr>
        <p:spPr>
          <a:xfrm rot="10800000">
            <a:off x="10576593" y="5159130"/>
            <a:ext cx="101832" cy="6714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72" name="Google Shape;272;p8"/>
          <p:cNvGrpSpPr/>
          <p:nvPr/>
        </p:nvGrpSpPr>
        <p:grpSpPr>
          <a:xfrm flipH="1">
            <a:off x="218593" y="407530"/>
            <a:ext cx="4030323" cy="6042945"/>
            <a:chOff x="230395" y="498172"/>
            <a:chExt cx="3022742" cy="4532209"/>
          </a:xfrm>
        </p:grpSpPr>
        <p:sp>
          <p:nvSpPr>
            <p:cNvPr id="273" name="Google Shape;273;p8"/>
            <p:cNvSpPr/>
            <p:nvPr/>
          </p:nvSpPr>
          <p:spPr>
            <a:xfrm rot="10800000">
              <a:off x="2929047" y="2770789"/>
              <a:ext cx="324090" cy="33977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rgbClr val="F9F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4" name="Google Shape;274;p8"/>
            <p:cNvSpPr/>
            <p:nvPr/>
          </p:nvSpPr>
          <p:spPr>
            <a:xfrm rot="10800000">
              <a:off x="1759851" y="4637247"/>
              <a:ext cx="227595" cy="243307"/>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5" name="Google Shape;275;p8"/>
            <p:cNvSpPr/>
            <p:nvPr/>
          </p:nvSpPr>
          <p:spPr>
            <a:xfrm rot="10800000">
              <a:off x="2194676" y="1187022"/>
              <a:ext cx="227595" cy="243307"/>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6" name="Google Shape;276;p8"/>
            <p:cNvSpPr/>
            <p:nvPr/>
          </p:nvSpPr>
          <p:spPr>
            <a:xfrm rot="10800000">
              <a:off x="1195920" y="4980022"/>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7" name="Google Shape;277;p8"/>
            <p:cNvSpPr/>
            <p:nvPr/>
          </p:nvSpPr>
          <p:spPr>
            <a:xfrm rot="10800000">
              <a:off x="2345895" y="2155172"/>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8" name="Google Shape;278;p8"/>
            <p:cNvSpPr/>
            <p:nvPr/>
          </p:nvSpPr>
          <p:spPr>
            <a:xfrm rot="10800000">
              <a:off x="2490070" y="1911172"/>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9" name="Google Shape;279;p8"/>
            <p:cNvSpPr/>
            <p:nvPr/>
          </p:nvSpPr>
          <p:spPr>
            <a:xfrm rot="10800000">
              <a:off x="2929058" y="498172"/>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0" name="Google Shape;280;p8"/>
            <p:cNvSpPr/>
            <p:nvPr/>
          </p:nvSpPr>
          <p:spPr>
            <a:xfrm rot="10800000">
              <a:off x="230395" y="4880547"/>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1" name="Google Shape;281;p8"/>
            <p:cNvSpPr/>
            <p:nvPr/>
          </p:nvSpPr>
          <p:spPr>
            <a:xfrm rot="10800000">
              <a:off x="1987445" y="3919697"/>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2" name="Google Shape;282;p8"/>
            <p:cNvSpPr/>
            <p:nvPr/>
          </p:nvSpPr>
          <p:spPr>
            <a:xfrm rot="10800000">
              <a:off x="2194670" y="3869347"/>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412422838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7"/>
            <a:ext cx="9144000" cy="1655763"/>
          </a:xfrm>
          <a:prstGeom prst="rect">
            <a:avLst/>
          </a:prstGeo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a:xfrm>
            <a:off x="838200" y="6356351"/>
            <a:ext cx="2743200" cy="365125"/>
          </a:xfrm>
          <a:prstGeom prst="rect">
            <a:avLst/>
          </a:prstGeom>
        </p:spPr>
        <p:txBody>
          <a:bodyPr/>
          <a:lstStyle/>
          <a:p>
            <a:fld id="{53EA5637-8248-44CC-BE7F-C07E1DC149D6}" type="datetimeFigureOut">
              <a:rPr lang="en-GB" smtClean="0"/>
              <a:t>15/01/2024</a:t>
            </a:fld>
            <a:endParaRPr lang="en-GB"/>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fld id="{AC4D1355-AEF3-478D-8285-0579408755DB}" type="slidenum">
              <a:rPr lang="en-GB" smtClean="0"/>
              <a:t>‹#›</a:t>
            </a:fld>
            <a:endParaRPr lang="en-GB"/>
          </a:p>
        </p:txBody>
      </p:sp>
    </p:spTree>
    <p:extLst>
      <p:ext uri="{BB962C8B-B14F-4D97-AF65-F5344CB8AC3E}">
        <p14:creationId xmlns:p14="http://schemas.microsoft.com/office/powerpoint/2010/main" val="2962638620"/>
      </p:ext>
    </p:extLst>
  </p:cSld>
  <p:clrMapOvr>
    <a:masterClrMapping/>
  </p:clrMapOvr>
  <p:transition spd="slow">
    <p:push dir="u"/>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9"/>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838200" y="6356351"/>
            <a:ext cx="2743200" cy="365125"/>
          </a:xfrm>
          <a:prstGeom prst="rect">
            <a:avLst/>
          </a:prstGeom>
        </p:spPr>
        <p:txBody>
          <a:bodyPr/>
          <a:lstStyle/>
          <a:p>
            <a:fld id="{53EA5637-8248-44CC-BE7F-C07E1DC149D6}" type="datetimeFigureOut">
              <a:rPr lang="en-GB" smtClean="0"/>
              <a:t>15/01/2024</a:t>
            </a:fld>
            <a:endParaRPr lang="en-GB"/>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fld id="{AC4D1355-AEF3-478D-8285-0579408755DB}" type="slidenum">
              <a:rPr lang="en-GB" smtClean="0"/>
              <a:t>‹#›</a:t>
            </a:fld>
            <a:endParaRPr lang="en-GB"/>
          </a:p>
        </p:txBody>
      </p:sp>
    </p:spTree>
    <p:extLst>
      <p:ext uri="{BB962C8B-B14F-4D97-AF65-F5344CB8AC3E}">
        <p14:creationId xmlns:p14="http://schemas.microsoft.com/office/powerpoint/2010/main" val="1432810969"/>
      </p:ext>
    </p:extLst>
  </p:cSld>
  <p:clrMapOvr>
    <a:masterClrMapping/>
  </p:clrMapOvr>
  <p:transition spd="slow">
    <p:push dir="u"/>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a:prstGeom prst="rect">
            <a:avLst/>
          </a:prstGeo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1" y="4589464"/>
            <a:ext cx="10515600" cy="1500187"/>
          </a:xfrm>
          <a:prstGeom prst="rect">
            <a:avLst/>
          </a:prstGeo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38200" y="6356351"/>
            <a:ext cx="2743200" cy="365125"/>
          </a:xfrm>
          <a:prstGeom prst="rect">
            <a:avLst/>
          </a:prstGeom>
        </p:spPr>
        <p:txBody>
          <a:bodyPr/>
          <a:lstStyle/>
          <a:p>
            <a:fld id="{53EA5637-8248-44CC-BE7F-C07E1DC149D6}" type="datetimeFigureOut">
              <a:rPr lang="en-GB" smtClean="0"/>
              <a:t>15/01/2024</a:t>
            </a:fld>
            <a:endParaRPr lang="en-GB"/>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fld id="{AC4D1355-AEF3-478D-8285-0579408755DB}" type="slidenum">
              <a:rPr lang="en-GB" smtClean="0"/>
              <a:t>‹#›</a:t>
            </a:fld>
            <a:endParaRPr lang="en-GB"/>
          </a:p>
        </p:txBody>
      </p:sp>
    </p:spTree>
    <p:extLst>
      <p:ext uri="{BB962C8B-B14F-4D97-AF65-F5344CB8AC3E}">
        <p14:creationId xmlns:p14="http://schemas.microsoft.com/office/powerpoint/2010/main" val="4028932535"/>
      </p:ext>
    </p:extLst>
  </p:cSld>
  <p:clrMapOvr>
    <a:masterClrMapping/>
  </p:clrMapOvr>
  <p:transition spd="slow">
    <p:push dir="u"/>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9"/>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9"/>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a:xfrm>
            <a:off x="838200" y="6356351"/>
            <a:ext cx="2743200" cy="365125"/>
          </a:xfrm>
          <a:prstGeom prst="rect">
            <a:avLst/>
          </a:prstGeom>
        </p:spPr>
        <p:txBody>
          <a:bodyPr/>
          <a:lstStyle/>
          <a:p>
            <a:fld id="{53EA5637-8248-44CC-BE7F-C07E1DC149D6}" type="datetimeFigureOut">
              <a:rPr lang="en-GB" smtClean="0"/>
              <a:t>15/01/2024</a:t>
            </a:fld>
            <a:endParaRPr lang="en-GB"/>
          </a:p>
        </p:txBody>
      </p:sp>
      <p:sp>
        <p:nvSpPr>
          <p:cNvPr id="6" name="Footer Placeholder 5"/>
          <p:cNvSpPr>
            <a:spLocks noGrp="1"/>
          </p:cNvSpPr>
          <p:nvPr>
            <p:ph type="ftr" sz="quarter" idx="11"/>
          </p:nvPr>
        </p:nvSpPr>
        <p:spPr>
          <a:xfrm>
            <a:off x="4038600" y="6356351"/>
            <a:ext cx="41148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8610600" y="6356351"/>
            <a:ext cx="2743200" cy="365125"/>
          </a:xfrm>
          <a:prstGeom prst="rect">
            <a:avLst/>
          </a:prstGeom>
        </p:spPr>
        <p:txBody>
          <a:bodyPr/>
          <a:lstStyle/>
          <a:p>
            <a:fld id="{AC4D1355-AEF3-478D-8285-0579408755DB}" type="slidenum">
              <a:rPr lang="en-GB" smtClean="0"/>
              <a:t>‹#›</a:t>
            </a:fld>
            <a:endParaRPr lang="en-GB"/>
          </a:p>
        </p:txBody>
      </p:sp>
    </p:spTree>
    <p:extLst>
      <p:ext uri="{BB962C8B-B14F-4D97-AF65-F5344CB8AC3E}">
        <p14:creationId xmlns:p14="http://schemas.microsoft.com/office/powerpoint/2010/main" val="1626956077"/>
      </p:ext>
    </p:extLst>
  </p:cSld>
  <p:clrMapOvr>
    <a:masterClrMapping/>
  </p:clrMapOvr>
  <p:transition spd="slow">
    <p:push dir="u"/>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endParaRPr lang="en-GB"/>
          </a:p>
        </p:txBody>
      </p:sp>
      <p:sp>
        <p:nvSpPr>
          <p:cNvPr id="3" name="Text Placeholder 2"/>
          <p:cNvSpPr>
            <a:spLocks noGrp="1"/>
          </p:cNvSpPr>
          <p:nvPr>
            <p:ph type="body" idx="1"/>
          </p:nvPr>
        </p:nvSpPr>
        <p:spPr>
          <a:xfrm>
            <a:off x="839789" y="1681163"/>
            <a:ext cx="5157787" cy="823912"/>
          </a:xfrm>
          <a:prstGeom prst="rect">
            <a:avLst/>
          </a:prstGeo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1" y="1681163"/>
            <a:ext cx="5183188" cy="823912"/>
          </a:xfrm>
          <a:prstGeom prst="rect">
            <a:avLst/>
          </a:prstGeo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a:xfrm>
            <a:off x="838200" y="6356351"/>
            <a:ext cx="2743200" cy="365125"/>
          </a:xfrm>
          <a:prstGeom prst="rect">
            <a:avLst/>
          </a:prstGeom>
        </p:spPr>
        <p:txBody>
          <a:bodyPr/>
          <a:lstStyle/>
          <a:p>
            <a:fld id="{53EA5637-8248-44CC-BE7F-C07E1DC149D6}" type="datetimeFigureOut">
              <a:rPr lang="en-GB" smtClean="0"/>
              <a:t>15/01/2024</a:t>
            </a:fld>
            <a:endParaRPr lang="en-GB"/>
          </a:p>
        </p:txBody>
      </p:sp>
      <p:sp>
        <p:nvSpPr>
          <p:cNvPr id="8" name="Footer Placeholder 7"/>
          <p:cNvSpPr>
            <a:spLocks noGrp="1"/>
          </p:cNvSpPr>
          <p:nvPr>
            <p:ph type="ftr" sz="quarter" idx="11"/>
          </p:nvPr>
        </p:nvSpPr>
        <p:spPr>
          <a:xfrm>
            <a:off x="4038600" y="6356351"/>
            <a:ext cx="4114800" cy="365125"/>
          </a:xfrm>
          <a:prstGeom prst="rect">
            <a:avLst/>
          </a:prstGeom>
        </p:spPr>
        <p:txBody>
          <a:bodyPr/>
          <a:lstStyle/>
          <a:p>
            <a:endParaRPr lang="en-GB"/>
          </a:p>
        </p:txBody>
      </p:sp>
      <p:sp>
        <p:nvSpPr>
          <p:cNvPr id="9" name="Slide Number Placeholder 8"/>
          <p:cNvSpPr>
            <a:spLocks noGrp="1"/>
          </p:cNvSpPr>
          <p:nvPr>
            <p:ph type="sldNum" sz="quarter" idx="12"/>
          </p:nvPr>
        </p:nvSpPr>
        <p:spPr>
          <a:xfrm>
            <a:off x="8610600" y="6356351"/>
            <a:ext cx="2743200" cy="365125"/>
          </a:xfrm>
          <a:prstGeom prst="rect">
            <a:avLst/>
          </a:prstGeom>
        </p:spPr>
        <p:txBody>
          <a:bodyPr/>
          <a:lstStyle/>
          <a:p>
            <a:fld id="{AC4D1355-AEF3-478D-8285-0579408755DB}" type="slidenum">
              <a:rPr lang="en-GB" smtClean="0"/>
              <a:t>‹#›</a:t>
            </a:fld>
            <a:endParaRPr lang="en-GB"/>
          </a:p>
        </p:txBody>
      </p:sp>
    </p:spTree>
    <p:extLst>
      <p:ext uri="{BB962C8B-B14F-4D97-AF65-F5344CB8AC3E}">
        <p14:creationId xmlns:p14="http://schemas.microsoft.com/office/powerpoint/2010/main" val="4278617086"/>
      </p:ext>
    </p:extLst>
  </p:cSld>
  <p:clrMapOvr>
    <a:masterClrMapping/>
  </p:clrMapOvr>
  <p:transition spd="slow">
    <p:push dir="u"/>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Date Placeholder 2"/>
          <p:cNvSpPr>
            <a:spLocks noGrp="1"/>
          </p:cNvSpPr>
          <p:nvPr>
            <p:ph type="dt" sz="half" idx="10"/>
          </p:nvPr>
        </p:nvSpPr>
        <p:spPr>
          <a:xfrm>
            <a:off x="838200" y="6356351"/>
            <a:ext cx="2743200" cy="365125"/>
          </a:xfrm>
          <a:prstGeom prst="rect">
            <a:avLst/>
          </a:prstGeom>
        </p:spPr>
        <p:txBody>
          <a:bodyPr/>
          <a:lstStyle/>
          <a:p>
            <a:fld id="{53EA5637-8248-44CC-BE7F-C07E1DC149D6}" type="datetimeFigureOut">
              <a:rPr lang="en-GB" smtClean="0"/>
              <a:t>15/01/2024</a:t>
            </a:fld>
            <a:endParaRPr lang="en-GB"/>
          </a:p>
        </p:txBody>
      </p:sp>
      <p:sp>
        <p:nvSpPr>
          <p:cNvPr id="4" name="Footer Placeholder 3"/>
          <p:cNvSpPr>
            <a:spLocks noGrp="1"/>
          </p:cNvSpPr>
          <p:nvPr>
            <p:ph type="ftr" sz="quarter" idx="11"/>
          </p:nvPr>
        </p:nvSpPr>
        <p:spPr>
          <a:xfrm>
            <a:off x="4038600" y="6356351"/>
            <a:ext cx="4114800" cy="365125"/>
          </a:xfrm>
          <a:prstGeom prst="rect">
            <a:avLst/>
          </a:prstGeom>
        </p:spPr>
        <p:txBody>
          <a:bodyPr/>
          <a:lstStyle/>
          <a:p>
            <a:endParaRPr lang="en-GB"/>
          </a:p>
        </p:txBody>
      </p:sp>
      <p:sp>
        <p:nvSpPr>
          <p:cNvPr id="5" name="Slide Number Placeholder 4"/>
          <p:cNvSpPr>
            <a:spLocks noGrp="1"/>
          </p:cNvSpPr>
          <p:nvPr>
            <p:ph type="sldNum" sz="quarter" idx="12"/>
          </p:nvPr>
        </p:nvSpPr>
        <p:spPr>
          <a:xfrm>
            <a:off x="8610600" y="6356351"/>
            <a:ext cx="2743200" cy="365125"/>
          </a:xfrm>
          <a:prstGeom prst="rect">
            <a:avLst/>
          </a:prstGeom>
        </p:spPr>
        <p:txBody>
          <a:bodyPr/>
          <a:lstStyle/>
          <a:p>
            <a:fld id="{AC4D1355-AEF3-478D-8285-0579408755DB}" type="slidenum">
              <a:rPr lang="en-GB" smtClean="0"/>
              <a:t>‹#›</a:t>
            </a:fld>
            <a:endParaRPr lang="en-GB"/>
          </a:p>
        </p:txBody>
      </p:sp>
    </p:spTree>
    <p:extLst>
      <p:ext uri="{BB962C8B-B14F-4D97-AF65-F5344CB8AC3E}">
        <p14:creationId xmlns:p14="http://schemas.microsoft.com/office/powerpoint/2010/main" val="3892532260"/>
      </p:ext>
    </p:extLst>
  </p:cSld>
  <p:clrMapOvr>
    <a:masterClrMapping/>
  </p:clrMapOvr>
  <p:transition spd="slow">
    <p:push dir="u"/>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1"/>
            <a:ext cx="2743200" cy="365125"/>
          </a:xfrm>
          <a:prstGeom prst="rect">
            <a:avLst/>
          </a:prstGeom>
        </p:spPr>
        <p:txBody>
          <a:bodyPr/>
          <a:lstStyle/>
          <a:p>
            <a:fld id="{53EA5637-8248-44CC-BE7F-C07E1DC149D6}" type="datetimeFigureOut">
              <a:rPr lang="en-GB" smtClean="0"/>
              <a:t>15/01/2024</a:t>
            </a:fld>
            <a:endParaRPr lang="en-GB"/>
          </a:p>
        </p:txBody>
      </p:sp>
      <p:sp>
        <p:nvSpPr>
          <p:cNvPr id="3" name="Footer Placeholder 2"/>
          <p:cNvSpPr>
            <a:spLocks noGrp="1"/>
          </p:cNvSpPr>
          <p:nvPr>
            <p:ph type="ftr" sz="quarter" idx="11"/>
          </p:nvPr>
        </p:nvSpPr>
        <p:spPr>
          <a:xfrm>
            <a:off x="4038600" y="6356351"/>
            <a:ext cx="4114800" cy="365125"/>
          </a:xfrm>
          <a:prstGeom prst="rect">
            <a:avLst/>
          </a:prstGeom>
        </p:spPr>
        <p:txBody>
          <a:bodyPr/>
          <a:lstStyle/>
          <a:p>
            <a:endParaRPr lang="en-GB"/>
          </a:p>
        </p:txBody>
      </p:sp>
      <p:sp>
        <p:nvSpPr>
          <p:cNvPr id="4" name="Slide Number Placeholder 3"/>
          <p:cNvSpPr>
            <a:spLocks noGrp="1"/>
          </p:cNvSpPr>
          <p:nvPr>
            <p:ph type="sldNum" sz="quarter" idx="12"/>
          </p:nvPr>
        </p:nvSpPr>
        <p:spPr>
          <a:xfrm>
            <a:off x="8610600" y="6356351"/>
            <a:ext cx="2743200" cy="365125"/>
          </a:xfrm>
          <a:prstGeom prst="rect">
            <a:avLst/>
          </a:prstGeom>
        </p:spPr>
        <p:txBody>
          <a:bodyPr/>
          <a:lstStyle/>
          <a:p>
            <a:fld id="{AC4D1355-AEF3-478D-8285-0579408755DB}" type="slidenum">
              <a:rPr lang="en-GB" smtClean="0"/>
              <a:t>‹#›</a:t>
            </a:fld>
            <a:endParaRPr lang="en-GB"/>
          </a:p>
        </p:txBody>
      </p:sp>
    </p:spTree>
    <p:extLst>
      <p:ext uri="{BB962C8B-B14F-4D97-AF65-F5344CB8AC3E}">
        <p14:creationId xmlns:p14="http://schemas.microsoft.com/office/powerpoint/2010/main" val="504461376"/>
      </p:ext>
    </p:extLst>
  </p:cSld>
  <p:clrMapOvr>
    <a:masterClrMapping/>
  </p:clrMapOvr>
  <p:transition spd="slow">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US" dirty="0"/>
          </a:p>
        </p:txBody>
      </p:sp>
      <p:sp>
        <p:nvSpPr>
          <p:cNvPr id="3" name="Date Placeholder 2"/>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764DE79-268F-4C1A-8933-263129D2AF90}"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1/15/2024</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4830400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6"/>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1"/>
            <a:ext cx="3932237" cy="3811588"/>
          </a:xfrm>
          <a:prstGeom prst="rect">
            <a:avLst/>
          </a:prstGeo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1"/>
            <a:ext cx="2743200" cy="365125"/>
          </a:xfrm>
          <a:prstGeom prst="rect">
            <a:avLst/>
          </a:prstGeom>
        </p:spPr>
        <p:txBody>
          <a:bodyPr/>
          <a:lstStyle/>
          <a:p>
            <a:fld id="{53EA5637-8248-44CC-BE7F-C07E1DC149D6}" type="datetimeFigureOut">
              <a:rPr lang="en-GB" smtClean="0"/>
              <a:t>15/01/2024</a:t>
            </a:fld>
            <a:endParaRPr lang="en-GB"/>
          </a:p>
        </p:txBody>
      </p:sp>
      <p:sp>
        <p:nvSpPr>
          <p:cNvPr id="6" name="Footer Placeholder 5"/>
          <p:cNvSpPr>
            <a:spLocks noGrp="1"/>
          </p:cNvSpPr>
          <p:nvPr>
            <p:ph type="ftr" sz="quarter" idx="11"/>
          </p:nvPr>
        </p:nvSpPr>
        <p:spPr>
          <a:xfrm>
            <a:off x="4038600" y="6356351"/>
            <a:ext cx="41148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8610600" y="6356351"/>
            <a:ext cx="2743200" cy="365125"/>
          </a:xfrm>
          <a:prstGeom prst="rect">
            <a:avLst/>
          </a:prstGeom>
        </p:spPr>
        <p:txBody>
          <a:bodyPr/>
          <a:lstStyle/>
          <a:p>
            <a:fld id="{AC4D1355-AEF3-478D-8285-0579408755DB}" type="slidenum">
              <a:rPr lang="en-GB" smtClean="0"/>
              <a:t>‹#›</a:t>
            </a:fld>
            <a:endParaRPr lang="en-GB"/>
          </a:p>
        </p:txBody>
      </p:sp>
    </p:spTree>
    <p:extLst>
      <p:ext uri="{BB962C8B-B14F-4D97-AF65-F5344CB8AC3E}">
        <p14:creationId xmlns:p14="http://schemas.microsoft.com/office/powerpoint/2010/main" val="2544600571"/>
      </p:ext>
    </p:extLst>
  </p:cSld>
  <p:clrMapOvr>
    <a:masterClrMapping/>
  </p:clrMapOvr>
  <p:transition spd="slow">
    <p:push dir="u"/>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6"/>
            <a:ext cx="6172200" cy="4873625"/>
          </a:xfrm>
          <a:prstGeom prst="rect">
            <a:avLst/>
          </a:prstGeo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GB"/>
          </a:p>
        </p:txBody>
      </p:sp>
      <p:sp>
        <p:nvSpPr>
          <p:cNvPr id="4" name="Text Placeholder 3"/>
          <p:cNvSpPr>
            <a:spLocks noGrp="1"/>
          </p:cNvSpPr>
          <p:nvPr>
            <p:ph type="body" sz="half" idx="2"/>
          </p:nvPr>
        </p:nvSpPr>
        <p:spPr>
          <a:xfrm>
            <a:off x="839788" y="2057401"/>
            <a:ext cx="3932237" cy="3811588"/>
          </a:xfrm>
          <a:prstGeom prst="rect">
            <a:avLst/>
          </a:prstGeo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1"/>
            <a:ext cx="2743200" cy="365125"/>
          </a:xfrm>
          <a:prstGeom prst="rect">
            <a:avLst/>
          </a:prstGeom>
        </p:spPr>
        <p:txBody>
          <a:bodyPr/>
          <a:lstStyle/>
          <a:p>
            <a:fld id="{53EA5637-8248-44CC-BE7F-C07E1DC149D6}" type="datetimeFigureOut">
              <a:rPr lang="en-GB" smtClean="0"/>
              <a:t>15/01/2024</a:t>
            </a:fld>
            <a:endParaRPr lang="en-GB"/>
          </a:p>
        </p:txBody>
      </p:sp>
      <p:sp>
        <p:nvSpPr>
          <p:cNvPr id="6" name="Footer Placeholder 5"/>
          <p:cNvSpPr>
            <a:spLocks noGrp="1"/>
          </p:cNvSpPr>
          <p:nvPr>
            <p:ph type="ftr" sz="quarter" idx="11"/>
          </p:nvPr>
        </p:nvSpPr>
        <p:spPr>
          <a:xfrm>
            <a:off x="4038600" y="6356351"/>
            <a:ext cx="41148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8610600" y="6356351"/>
            <a:ext cx="2743200" cy="365125"/>
          </a:xfrm>
          <a:prstGeom prst="rect">
            <a:avLst/>
          </a:prstGeom>
        </p:spPr>
        <p:txBody>
          <a:bodyPr/>
          <a:lstStyle/>
          <a:p>
            <a:fld id="{AC4D1355-AEF3-478D-8285-0579408755DB}" type="slidenum">
              <a:rPr lang="en-GB" smtClean="0"/>
              <a:t>‹#›</a:t>
            </a:fld>
            <a:endParaRPr lang="en-GB"/>
          </a:p>
        </p:txBody>
      </p:sp>
    </p:spTree>
    <p:extLst>
      <p:ext uri="{BB962C8B-B14F-4D97-AF65-F5344CB8AC3E}">
        <p14:creationId xmlns:p14="http://schemas.microsoft.com/office/powerpoint/2010/main" val="2468113759"/>
      </p:ext>
    </p:extLst>
  </p:cSld>
  <p:clrMapOvr>
    <a:masterClrMapping/>
  </p:clrMapOvr>
  <p:transition spd="slow">
    <p:push dir="u"/>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838200" y="1825625"/>
            <a:ext cx="10515600" cy="4351339"/>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838200" y="6356351"/>
            <a:ext cx="2743200" cy="365125"/>
          </a:xfrm>
          <a:prstGeom prst="rect">
            <a:avLst/>
          </a:prstGeom>
        </p:spPr>
        <p:txBody>
          <a:bodyPr/>
          <a:lstStyle/>
          <a:p>
            <a:fld id="{53EA5637-8248-44CC-BE7F-C07E1DC149D6}" type="datetimeFigureOut">
              <a:rPr lang="en-GB" smtClean="0"/>
              <a:t>15/01/2024</a:t>
            </a:fld>
            <a:endParaRPr lang="en-GB"/>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fld id="{AC4D1355-AEF3-478D-8285-0579408755DB}" type="slidenum">
              <a:rPr lang="en-GB" smtClean="0"/>
              <a:t>‹#›</a:t>
            </a:fld>
            <a:endParaRPr lang="en-GB"/>
          </a:p>
        </p:txBody>
      </p:sp>
    </p:spTree>
    <p:extLst>
      <p:ext uri="{BB962C8B-B14F-4D97-AF65-F5344CB8AC3E}">
        <p14:creationId xmlns:p14="http://schemas.microsoft.com/office/powerpoint/2010/main" val="1544690182"/>
      </p:ext>
    </p:extLst>
  </p:cSld>
  <p:clrMapOvr>
    <a:masterClrMapping/>
  </p:clrMapOvr>
  <p:transition spd="slow">
    <p:push dir="u"/>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6"/>
            <a:ext cx="2628900" cy="5811839"/>
          </a:xfrm>
          <a:prstGeom prst="rect">
            <a:avLst/>
          </a:prstGeo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1" y="365126"/>
            <a:ext cx="7734300" cy="5811839"/>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838200" y="6356351"/>
            <a:ext cx="2743200" cy="365125"/>
          </a:xfrm>
          <a:prstGeom prst="rect">
            <a:avLst/>
          </a:prstGeom>
        </p:spPr>
        <p:txBody>
          <a:bodyPr/>
          <a:lstStyle/>
          <a:p>
            <a:fld id="{53EA5637-8248-44CC-BE7F-C07E1DC149D6}" type="datetimeFigureOut">
              <a:rPr lang="en-GB" smtClean="0"/>
              <a:t>15/01/2024</a:t>
            </a:fld>
            <a:endParaRPr lang="en-GB"/>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fld id="{AC4D1355-AEF3-478D-8285-0579408755DB}" type="slidenum">
              <a:rPr lang="en-GB" smtClean="0"/>
              <a:t>‹#›</a:t>
            </a:fld>
            <a:endParaRPr lang="en-GB"/>
          </a:p>
        </p:txBody>
      </p:sp>
    </p:spTree>
    <p:extLst>
      <p:ext uri="{BB962C8B-B14F-4D97-AF65-F5344CB8AC3E}">
        <p14:creationId xmlns:p14="http://schemas.microsoft.com/office/powerpoint/2010/main" val="3552800007"/>
      </p:ext>
    </p:extLst>
  </p:cSld>
  <p:clrMapOvr>
    <a:masterClrMapping/>
  </p:clrMapOvr>
  <p:transition spd="slow">
    <p:push dir="u"/>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5933D16-1A11-400B-A8CC-34FD56FEFD51}" type="datetimeFigureOut">
              <a:rPr lang="zh-CN" altLang="en-US" smtClean="0"/>
              <a:t>2024/1/15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214198227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5933D16-1A11-400B-A8CC-34FD56FEFD51}" type="datetimeFigureOut">
              <a:rPr lang="zh-CN" altLang="en-US" smtClean="0"/>
              <a:t>2024/1/15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200151131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5933D16-1A11-400B-A8CC-34FD56FEFD51}" type="datetimeFigureOut">
              <a:rPr lang="zh-CN" altLang="en-US" smtClean="0"/>
              <a:t>2024/1/15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230259328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5933D16-1A11-400B-A8CC-34FD56FEFD51}" type="datetimeFigureOut">
              <a:rPr lang="zh-CN" altLang="en-US" smtClean="0"/>
              <a:t>2024/1/15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403773547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5933D16-1A11-400B-A8CC-34FD56FEFD51}" type="datetimeFigureOut">
              <a:rPr lang="zh-CN" altLang="en-US" smtClean="0"/>
              <a:t>2024/1/15</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390997230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5933D16-1A11-400B-A8CC-34FD56FEFD51}" type="datetimeFigureOut">
              <a:rPr lang="zh-CN" altLang="en-US" smtClean="0"/>
              <a:t>2024/1/15</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11783070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764DE79-268F-4C1A-8933-263129D2AF90}"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1/15/2024</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1962324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933D16-1A11-400B-A8CC-34FD56FEFD51}" type="datetimeFigureOut">
              <a:rPr lang="zh-CN" altLang="en-US" smtClean="0"/>
              <a:t>2024/1/15</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45520439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5933D16-1A11-400B-A8CC-34FD56FEFD51}" type="datetimeFigureOut">
              <a:rPr lang="zh-CN" altLang="en-US" smtClean="0"/>
              <a:t>2024/1/15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44570927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6"/>
            <a:ext cx="6172200" cy="4873625"/>
          </a:xfrm>
        </p:spPr>
        <p:txBody>
          <a:bodyPr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5933D16-1A11-400B-A8CC-34FD56FEFD51}" type="datetimeFigureOut">
              <a:rPr lang="zh-CN" altLang="en-US" smtClean="0"/>
              <a:t>2024/1/15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149801557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5933D16-1A11-400B-A8CC-34FD56FEFD51}" type="datetimeFigureOut">
              <a:rPr lang="zh-CN" altLang="en-US" smtClean="0"/>
              <a:t>2024/1/15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3251613066"/>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6"/>
            <a:ext cx="2628900" cy="581183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6"/>
            <a:ext cx="7734300" cy="581183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5933D16-1A11-400B-A8CC-34FD56FEFD51}" type="datetimeFigureOut">
              <a:rPr lang="zh-CN" altLang="en-US" smtClean="0"/>
              <a:t>2024/1/15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28265880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userDrawn="1">
  <p:cSld name="1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35933D16-1A11-400B-A8CC-34FD56FEFD51}" type="datetimeFigureOut">
              <a:rPr lang="zh-CN" altLang="en-US" smtClean="0"/>
              <a:t>2024/1/15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4126398066"/>
      </p:ext>
    </p:extLst>
  </p:cSld>
  <p:clrMapOvr>
    <a:masterClrMapping/>
  </p:clrMapOvr>
  <p:transition spd="slow" advClick="0" advTm="2000">
    <p:comb/>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35933D16-1A11-400B-A8CC-34FD56FEFD51}" type="datetimeFigureOut">
              <a:rPr lang="zh-CN" altLang="en-US" smtClean="0"/>
              <a:t>2024/1/15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545278145"/>
      </p:ext>
    </p:extLst>
  </p:cSld>
  <p:clrMapOvr>
    <a:masterClrMapping/>
  </p:clrMapOvr>
  <p:transition spd="slow">
    <p:comb/>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75984896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51063180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8226331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764DE79-268F-4C1A-8933-263129D2AF90}"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1/15/2024</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2563809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374797499"/>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spTree>
    <p:extLst>
      <p:ext uri="{BB962C8B-B14F-4D97-AF65-F5344CB8AC3E}">
        <p14:creationId xmlns:p14="http://schemas.microsoft.com/office/powerpoint/2010/main" val="1479630648"/>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335254476"/>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609600" y="6356353"/>
            <a:ext cx="2844800" cy="365124"/>
          </a:xfrm>
          <a:prstGeom prst="rect">
            <a:avLst/>
          </a:prstGeom>
        </p:spPr>
        <p:txBody>
          <a:bodyPr/>
          <a:lstStyle/>
          <a:p>
            <a:fld id="{530820CF-B880-4189-942D-D702A7CBA730}" type="datetimeFigureOut">
              <a:rPr lang="zh-CN" altLang="en-US" smtClean="0"/>
              <a:t>2024/1/15</a:t>
            </a:fld>
            <a:endParaRPr lang="zh-CN" altLang="en-US"/>
          </a:p>
        </p:txBody>
      </p:sp>
      <p:sp>
        <p:nvSpPr>
          <p:cNvPr id="3" name="页脚占位符 2"/>
          <p:cNvSpPr>
            <a:spLocks noGrp="1"/>
          </p:cNvSpPr>
          <p:nvPr>
            <p:ph type="ftr" sz="quarter" idx="11"/>
          </p:nvPr>
        </p:nvSpPr>
        <p:spPr>
          <a:xfrm>
            <a:off x="4165600" y="6356353"/>
            <a:ext cx="3860800" cy="365124"/>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737600" y="6356353"/>
            <a:ext cx="2844800" cy="365124"/>
          </a:xfrm>
          <a:prstGeom prst="rect">
            <a:avLst/>
          </a:prstGeom>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1984779960"/>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6" y="273052"/>
            <a:ext cx="4011084" cy="1162051"/>
          </a:xfrm>
          <a:prstGeom prst="rect">
            <a:avLst/>
          </a:prstGeom>
        </p:spPr>
        <p:txBody>
          <a:bodyPr anchor="b"/>
          <a:lstStyle>
            <a:lvl1pPr algn="l">
              <a:defRPr sz="2665" b="1"/>
            </a:lvl1pPr>
          </a:lstStyle>
          <a:p>
            <a:r>
              <a:rPr lang="zh-CN" altLang="en-US"/>
              <a:t>单击此处编辑母版标题样式</a:t>
            </a:r>
          </a:p>
        </p:txBody>
      </p:sp>
      <p:sp>
        <p:nvSpPr>
          <p:cNvPr id="3" name="内容占位符 2"/>
          <p:cNvSpPr>
            <a:spLocks noGrp="1"/>
          </p:cNvSpPr>
          <p:nvPr>
            <p:ph idx="1"/>
          </p:nvPr>
        </p:nvSpPr>
        <p:spPr>
          <a:xfrm>
            <a:off x="4766733" y="273052"/>
            <a:ext cx="6815667" cy="5853113"/>
          </a:xfrm>
          <a:prstGeom prst="rect">
            <a:avLst/>
          </a:prstGeom>
        </p:spPr>
        <p:txBody>
          <a:bodyPr/>
          <a:lstStyle>
            <a:lvl1pPr>
              <a:defRPr sz="4265"/>
            </a:lvl1pPr>
            <a:lvl2pPr>
              <a:defRPr sz="3732"/>
            </a:lvl2pPr>
            <a:lvl3pPr>
              <a:defRPr sz="3199"/>
            </a:lvl3pPr>
            <a:lvl4pPr>
              <a:defRPr sz="2665"/>
            </a:lvl4pPr>
            <a:lvl5pPr>
              <a:defRPr sz="2665"/>
            </a:lvl5pPr>
            <a:lvl6pPr>
              <a:defRPr sz="2665"/>
            </a:lvl6pPr>
            <a:lvl7pPr>
              <a:defRPr sz="2665"/>
            </a:lvl7pPr>
            <a:lvl8pPr>
              <a:defRPr sz="2665"/>
            </a:lvl8pPr>
            <a:lvl9pPr>
              <a:defRPr sz="2665"/>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6" y="1435103"/>
            <a:ext cx="4011084" cy="4691063"/>
          </a:xfrm>
          <a:prstGeom prst="rect">
            <a:avLst/>
          </a:prstGeom>
        </p:spPr>
        <p:txBody>
          <a:bodyPr/>
          <a:lstStyle>
            <a:lvl1pPr marL="0" indent="0">
              <a:buNone/>
              <a:defRPr sz="1867"/>
            </a:lvl1pPr>
            <a:lvl2pPr marL="609402" indent="0">
              <a:buNone/>
              <a:defRPr sz="1600"/>
            </a:lvl2pPr>
            <a:lvl3pPr marL="1218804" indent="0">
              <a:buNone/>
              <a:defRPr sz="1333"/>
            </a:lvl3pPr>
            <a:lvl4pPr marL="1828206" indent="0">
              <a:buNone/>
              <a:defRPr sz="1200"/>
            </a:lvl4pPr>
            <a:lvl5pPr marL="2437607" indent="0">
              <a:buNone/>
              <a:defRPr sz="1200"/>
            </a:lvl5pPr>
            <a:lvl6pPr marL="3047009" indent="0">
              <a:buNone/>
              <a:defRPr sz="1200"/>
            </a:lvl6pPr>
            <a:lvl7pPr marL="3656411" indent="0">
              <a:buNone/>
              <a:defRPr sz="1200"/>
            </a:lvl7pPr>
            <a:lvl8pPr marL="4265813" indent="0">
              <a:buNone/>
              <a:defRPr sz="1200"/>
            </a:lvl8pPr>
            <a:lvl9pPr marL="4875215" indent="0">
              <a:buNone/>
              <a:defRPr sz="1200"/>
            </a:lvl9pPr>
          </a:lstStyle>
          <a:p>
            <a:pPr lvl="0"/>
            <a:r>
              <a:rPr lang="zh-CN" altLang="en-US"/>
              <a:t>单击此处编辑母版文本样式</a:t>
            </a:r>
          </a:p>
        </p:txBody>
      </p:sp>
      <p:sp>
        <p:nvSpPr>
          <p:cNvPr id="5" name="日期占位符 4"/>
          <p:cNvSpPr>
            <a:spLocks noGrp="1"/>
          </p:cNvSpPr>
          <p:nvPr>
            <p:ph type="dt" sz="half" idx="10"/>
          </p:nvPr>
        </p:nvSpPr>
        <p:spPr>
          <a:xfrm>
            <a:off x="609600" y="6356353"/>
            <a:ext cx="2844800" cy="365124"/>
          </a:xfrm>
          <a:prstGeom prst="rect">
            <a:avLst/>
          </a:prstGeom>
        </p:spPr>
        <p:txBody>
          <a:bodyPr/>
          <a:lstStyle/>
          <a:p>
            <a:fld id="{530820CF-B880-4189-942D-D702A7CBA730}" type="datetimeFigureOut">
              <a:rPr lang="zh-CN" altLang="en-US" smtClean="0"/>
              <a:t>2024/1/15</a:t>
            </a:fld>
            <a:endParaRPr lang="zh-CN" altLang="en-US"/>
          </a:p>
        </p:txBody>
      </p:sp>
      <p:sp>
        <p:nvSpPr>
          <p:cNvPr id="6" name="页脚占位符 5"/>
          <p:cNvSpPr>
            <a:spLocks noGrp="1"/>
          </p:cNvSpPr>
          <p:nvPr>
            <p:ph type="ftr" sz="quarter" idx="11"/>
          </p:nvPr>
        </p:nvSpPr>
        <p:spPr>
          <a:xfrm>
            <a:off x="4165600" y="6356353"/>
            <a:ext cx="3860800" cy="365124"/>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737600" y="6356353"/>
            <a:ext cx="2844800" cy="365124"/>
          </a:xfrm>
          <a:prstGeom prst="rect">
            <a:avLst/>
          </a:prstGeom>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2661230562"/>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1_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6" y="273052"/>
            <a:ext cx="4011084" cy="1162051"/>
          </a:xfrm>
          <a:prstGeom prst="rect">
            <a:avLst/>
          </a:prstGeom>
        </p:spPr>
        <p:txBody>
          <a:bodyPr anchor="b"/>
          <a:lstStyle>
            <a:lvl1pPr algn="l">
              <a:defRPr sz="2665" b="1"/>
            </a:lvl1pPr>
          </a:lstStyle>
          <a:p>
            <a:r>
              <a:rPr lang="zh-CN" altLang="en-US"/>
              <a:t>单击此处编辑母版标题样式</a:t>
            </a:r>
          </a:p>
        </p:txBody>
      </p:sp>
      <p:sp>
        <p:nvSpPr>
          <p:cNvPr id="3" name="内容占位符 2"/>
          <p:cNvSpPr>
            <a:spLocks noGrp="1"/>
          </p:cNvSpPr>
          <p:nvPr>
            <p:ph idx="1"/>
          </p:nvPr>
        </p:nvSpPr>
        <p:spPr>
          <a:xfrm>
            <a:off x="4766733" y="273052"/>
            <a:ext cx="6815667" cy="5853113"/>
          </a:xfrm>
          <a:prstGeom prst="rect">
            <a:avLst/>
          </a:prstGeom>
        </p:spPr>
        <p:txBody>
          <a:bodyPr/>
          <a:lstStyle>
            <a:lvl1pPr>
              <a:defRPr sz="4265"/>
            </a:lvl1pPr>
            <a:lvl2pPr>
              <a:defRPr sz="3732"/>
            </a:lvl2pPr>
            <a:lvl3pPr>
              <a:defRPr sz="3199"/>
            </a:lvl3pPr>
            <a:lvl4pPr>
              <a:defRPr sz="2665"/>
            </a:lvl4pPr>
            <a:lvl5pPr>
              <a:defRPr sz="2665"/>
            </a:lvl5pPr>
            <a:lvl6pPr>
              <a:defRPr sz="2665"/>
            </a:lvl6pPr>
            <a:lvl7pPr>
              <a:defRPr sz="2665"/>
            </a:lvl7pPr>
            <a:lvl8pPr>
              <a:defRPr sz="2665"/>
            </a:lvl8pPr>
            <a:lvl9pPr>
              <a:defRPr sz="2665"/>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6" y="1435103"/>
            <a:ext cx="4011084" cy="4691063"/>
          </a:xfrm>
          <a:prstGeom prst="rect">
            <a:avLst/>
          </a:prstGeom>
        </p:spPr>
        <p:txBody>
          <a:bodyPr/>
          <a:lstStyle>
            <a:lvl1pPr marL="0" indent="0">
              <a:buNone/>
              <a:defRPr sz="1867"/>
            </a:lvl1pPr>
            <a:lvl2pPr marL="609402" indent="0">
              <a:buNone/>
              <a:defRPr sz="1600"/>
            </a:lvl2pPr>
            <a:lvl3pPr marL="1218804" indent="0">
              <a:buNone/>
              <a:defRPr sz="1333"/>
            </a:lvl3pPr>
            <a:lvl4pPr marL="1828206" indent="0">
              <a:buNone/>
              <a:defRPr sz="1200"/>
            </a:lvl4pPr>
            <a:lvl5pPr marL="2437607" indent="0">
              <a:buNone/>
              <a:defRPr sz="1200"/>
            </a:lvl5pPr>
            <a:lvl6pPr marL="3047009" indent="0">
              <a:buNone/>
              <a:defRPr sz="1200"/>
            </a:lvl6pPr>
            <a:lvl7pPr marL="3656411" indent="0">
              <a:buNone/>
              <a:defRPr sz="1200"/>
            </a:lvl7pPr>
            <a:lvl8pPr marL="4265813" indent="0">
              <a:buNone/>
              <a:defRPr sz="1200"/>
            </a:lvl8pPr>
            <a:lvl9pPr marL="4875215" indent="0">
              <a:buNone/>
              <a:defRPr sz="1200"/>
            </a:lvl9pPr>
          </a:lstStyle>
          <a:p>
            <a:pPr lvl="0"/>
            <a:r>
              <a:rPr lang="zh-CN" altLang="en-US"/>
              <a:t>单击此处编辑母版文本样式</a:t>
            </a:r>
          </a:p>
        </p:txBody>
      </p:sp>
      <p:sp>
        <p:nvSpPr>
          <p:cNvPr id="5" name="日期占位符 4"/>
          <p:cNvSpPr>
            <a:spLocks noGrp="1"/>
          </p:cNvSpPr>
          <p:nvPr>
            <p:ph type="dt" sz="half" idx="10"/>
          </p:nvPr>
        </p:nvSpPr>
        <p:spPr>
          <a:xfrm>
            <a:off x="609600" y="6356353"/>
            <a:ext cx="2844800" cy="365124"/>
          </a:xfrm>
          <a:prstGeom prst="rect">
            <a:avLst/>
          </a:prstGeom>
        </p:spPr>
        <p:txBody>
          <a:bodyPr/>
          <a:lstStyle/>
          <a:p>
            <a:fld id="{530820CF-B880-4189-942D-D702A7CBA730}" type="datetimeFigureOut">
              <a:rPr lang="zh-CN" altLang="en-US" smtClean="0"/>
              <a:t>2024/1/15</a:t>
            </a:fld>
            <a:endParaRPr lang="zh-CN" altLang="en-US"/>
          </a:p>
        </p:txBody>
      </p:sp>
      <p:sp>
        <p:nvSpPr>
          <p:cNvPr id="6" name="页脚占位符 5"/>
          <p:cNvSpPr>
            <a:spLocks noGrp="1"/>
          </p:cNvSpPr>
          <p:nvPr>
            <p:ph type="ftr" sz="quarter" idx="11"/>
          </p:nvPr>
        </p:nvSpPr>
        <p:spPr>
          <a:xfrm>
            <a:off x="4165600" y="6356353"/>
            <a:ext cx="3860800" cy="365124"/>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737600" y="6356353"/>
            <a:ext cx="2844800" cy="365124"/>
          </a:xfrm>
          <a:prstGeom prst="rect">
            <a:avLst/>
          </a:prstGeom>
        </p:spPr>
        <p:txBody>
          <a:bodyPr/>
          <a:lstStyle/>
          <a:p>
            <a:fld id="{0C913308-F349-4B6D-A68A-DD1791B4A57B}" type="slidenum">
              <a:rPr lang="zh-CN" altLang="en-US" smtClean="0"/>
              <a:t>‹#›</a:t>
            </a:fld>
            <a:endParaRPr lang="zh-CN" altLang="en-US"/>
          </a:p>
        </p:txBody>
      </p:sp>
      <p:sp>
        <p:nvSpPr>
          <p:cNvPr id="9" name="TextBox 8"/>
          <p:cNvSpPr txBox="1"/>
          <p:nvPr userDrawn="1"/>
        </p:nvSpPr>
        <p:spPr>
          <a:xfrm>
            <a:off x="2506921" y="6700143"/>
            <a:ext cx="2400267" cy="127151"/>
          </a:xfrm>
          <a:prstGeom prst="rect">
            <a:avLst/>
          </a:prstGeom>
          <a:noFill/>
        </p:spPr>
        <p:txBody>
          <a:bodyPr wrap="square" rtlCol="0">
            <a:spAutoFit/>
          </a:bodyPr>
          <a:lstStyle/>
          <a:p>
            <a:pPr marL="0" marR="0" lvl="0" indent="0" defTabSz="1218804" eaLnBrk="1" fontAlgn="auto" latinLnBrk="0" hangingPunct="1">
              <a:lnSpc>
                <a:spcPct val="200000"/>
              </a:lnSpc>
              <a:spcBef>
                <a:spcPts val="0"/>
              </a:spcBef>
              <a:spcAft>
                <a:spcPts val="0"/>
              </a:spcAft>
              <a:buClrTx/>
              <a:buSzTx/>
              <a:buFontTx/>
              <a:buNone/>
              <a:tabLst/>
              <a:defRPr/>
            </a:pPr>
            <a:r>
              <a:rPr kumimoji="0" lang="en-US" altLang="zh-CN" sz="133" b="0" i="0" u="none" strike="noStrike" kern="0" cap="none" spc="0" normalizeH="0" baseline="0" noProof="0" dirty="0">
                <a:ln>
                  <a:noFill/>
                </a:ln>
                <a:solidFill>
                  <a:prstClr val="black"/>
                </a:solidFill>
                <a:effectLst/>
                <a:uLnTx/>
                <a:uFillTx/>
                <a:hlinkClick r:id="rId2"/>
              </a:rPr>
              <a:t>PPT</a:t>
            </a:r>
            <a:r>
              <a:rPr kumimoji="0" lang="zh-CN" altLang="en-US" sz="133" b="0" i="0" u="none" strike="noStrike" kern="0" cap="none" spc="0" normalizeH="0" baseline="0" noProof="0" dirty="0">
                <a:ln>
                  <a:noFill/>
                </a:ln>
                <a:solidFill>
                  <a:prstClr val="black"/>
                </a:solidFill>
                <a:effectLst/>
                <a:uLnTx/>
                <a:uFillTx/>
                <a:hlinkClick r:id="rId2"/>
              </a:rPr>
              <a:t>模板</a:t>
            </a:r>
            <a:r>
              <a:rPr kumimoji="0" lang="zh-CN" altLang="en-US" sz="133" b="0" i="0" u="none" strike="noStrike" kern="0" cap="none" spc="0" normalizeH="0" baseline="0" noProof="0" dirty="0">
                <a:ln>
                  <a:noFill/>
                </a:ln>
                <a:solidFill>
                  <a:prstClr val="black"/>
                </a:solidFill>
                <a:effectLst/>
                <a:uLnTx/>
                <a:uFillTx/>
              </a:rPr>
              <a:t> </a:t>
            </a:r>
            <a:r>
              <a:rPr kumimoji="0" lang="en-US" altLang="zh-CN" sz="133" b="0" i="0" u="none" strike="noStrike" kern="0" cap="none" spc="0" normalizeH="0" baseline="0" noProof="0" dirty="0">
                <a:ln>
                  <a:noFill/>
                </a:ln>
                <a:solidFill>
                  <a:prstClr val="black"/>
                </a:solidFill>
                <a:effectLst/>
                <a:uLnTx/>
                <a:uFillTx/>
              </a:rPr>
              <a:t>http://www.1ppt.com/moban/</a:t>
            </a:r>
            <a:r>
              <a:rPr kumimoji="0" lang="zh-CN" altLang="en-US" sz="133" b="0" i="0" u="none" strike="noStrike" kern="0" cap="none" spc="0" normalizeH="0" baseline="0" noProof="0" dirty="0">
                <a:ln>
                  <a:noFill/>
                </a:ln>
                <a:solidFill>
                  <a:prstClr val="black"/>
                </a:solidFill>
                <a:effectLst/>
                <a:uLnTx/>
                <a:uFillTx/>
              </a:rPr>
              <a:t> </a:t>
            </a:r>
            <a:endParaRPr kumimoji="0" lang="en-US" altLang="zh-CN" sz="133" b="0" i="0" u="none" strike="noStrike" kern="0" cap="none" spc="0" normalizeH="0" baseline="0" noProof="0" dirty="0">
              <a:ln>
                <a:noFill/>
              </a:ln>
              <a:solidFill>
                <a:prstClr val="black"/>
              </a:solidFill>
              <a:effectLst/>
              <a:uLnTx/>
              <a:uFillTx/>
            </a:endParaRPr>
          </a:p>
        </p:txBody>
      </p:sp>
    </p:spTree>
    <p:extLst>
      <p:ext uri="{BB962C8B-B14F-4D97-AF65-F5344CB8AC3E}">
        <p14:creationId xmlns:p14="http://schemas.microsoft.com/office/powerpoint/2010/main" val="4233633399"/>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7" y="4800600"/>
            <a:ext cx="7315200" cy="566739"/>
          </a:xfrm>
          <a:prstGeom prst="rect">
            <a:avLst/>
          </a:prstGeom>
        </p:spPr>
        <p:txBody>
          <a:bodyPr anchor="b"/>
          <a:lstStyle>
            <a:lvl1pPr algn="l">
              <a:defRPr sz="2665" b="1"/>
            </a:lvl1pPr>
          </a:lstStyle>
          <a:p>
            <a:r>
              <a:rPr lang="zh-CN" altLang="en-US"/>
              <a:t>单击此处编辑母版标题样式</a:t>
            </a:r>
          </a:p>
        </p:txBody>
      </p:sp>
      <p:sp>
        <p:nvSpPr>
          <p:cNvPr id="3" name="图片占位符 2"/>
          <p:cNvSpPr>
            <a:spLocks noGrp="1"/>
          </p:cNvSpPr>
          <p:nvPr>
            <p:ph type="pic" idx="1"/>
          </p:nvPr>
        </p:nvSpPr>
        <p:spPr>
          <a:xfrm>
            <a:off x="2389717" y="612777"/>
            <a:ext cx="7315200" cy="4114800"/>
          </a:xfrm>
          <a:prstGeom prst="rect">
            <a:avLst/>
          </a:prstGeom>
        </p:spPr>
        <p:txBody>
          <a:bodyPr/>
          <a:lstStyle>
            <a:lvl1pPr marL="0" indent="0">
              <a:buNone/>
              <a:defRPr sz="4265"/>
            </a:lvl1pPr>
            <a:lvl2pPr marL="609402" indent="0">
              <a:buNone/>
              <a:defRPr sz="3732"/>
            </a:lvl2pPr>
            <a:lvl3pPr marL="1218804" indent="0">
              <a:buNone/>
              <a:defRPr sz="3199"/>
            </a:lvl3pPr>
            <a:lvl4pPr marL="1828206" indent="0">
              <a:buNone/>
              <a:defRPr sz="2665"/>
            </a:lvl4pPr>
            <a:lvl5pPr marL="2437607" indent="0">
              <a:buNone/>
              <a:defRPr sz="2665"/>
            </a:lvl5pPr>
            <a:lvl6pPr marL="3047009" indent="0">
              <a:buNone/>
              <a:defRPr sz="2665"/>
            </a:lvl6pPr>
            <a:lvl7pPr marL="3656411" indent="0">
              <a:buNone/>
              <a:defRPr sz="2665"/>
            </a:lvl7pPr>
            <a:lvl8pPr marL="4265813" indent="0">
              <a:buNone/>
              <a:defRPr sz="2665"/>
            </a:lvl8pPr>
            <a:lvl9pPr marL="4875215" indent="0">
              <a:buNone/>
              <a:defRPr sz="2665"/>
            </a:lvl9pPr>
          </a:lstStyle>
          <a:p>
            <a:endParaRPr lang="zh-CN" altLang="en-US"/>
          </a:p>
        </p:txBody>
      </p:sp>
      <p:sp>
        <p:nvSpPr>
          <p:cNvPr id="4" name="文本占位符 3"/>
          <p:cNvSpPr>
            <a:spLocks noGrp="1"/>
          </p:cNvSpPr>
          <p:nvPr>
            <p:ph type="body" sz="half" idx="2"/>
          </p:nvPr>
        </p:nvSpPr>
        <p:spPr>
          <a:xfrm>
            <a:off x="2389717" y="5367338"/>
            <a:ext cx="7315200" cy="804863"/>
          </a:xfrm>
          <a:prstGeom prst="rect">
            <a:avLst/>
          </a:prstGeom>
        </p:spPr>
        <p:txBody>
          <a:bodyPr/>
          <a:lstStyle>
            <a:lvl1pPr marL="0" indent="0">
              <a:buNone/>
              <a:defRPr sz="1867"/>
            </a:lvl1pPr>
            <a:lvl2pPr marL="609402" indent="0">
              <a:buNone/>
              <a:defRPr sz="1600"/>
            </a:lvl2pPr>
            <a:lvl3pPr marL="1218804" indent="0">
              <a:buNone/>
              <a:defRPr sz="1333"/>
            </a:lvl3pPr>
            <a:lvl4pPr marL="1828206" indent="0">
              <a:buNone/>
              <a:defRPr sz="1200"/>
            </a:lvl4pPr>
            <a:lvl5pPr marL="2437607" indent="0">
              <a:buNone/>
              <a:defRPr sz="1200"/>
            </a:lvl5pPr>
            <a:lvl6pPr marL="3047009" indent="0">
              <a:buNone/>
              <a:defRPr sz="1200"/>
            </a:lvl6pPr>
            <a:lvl7pPr marL="3656411" indent="0">
              <a:buNone/>
              <a:defRPr sz="1200"/>
            </a:lvl7pPr>
            <a:lvl8pPr marL="4265813" indent="0">
              <a:buNone/>
              <a:defRPr sz="1200"/>
            </a:lvl8pPr>
            <a:lvl9pPr marL="4875215" indent="0">
              <a:buNone/>
              <a:defRPr sz="1200"/>
            </a:lvl9pPr>
          </a:lstStyle>
          <a:p>
            <a:pPr lvl="0"/>
            <a:r>
              <a:rPr lang="zh-CN" altLang="en-US"/>
              <a:t>单击此处编辑母版文本样式</a:t>
            </a:r>
          </a:p>
        </p:txBody>
      </p:sp>
      <p:sp>
        <p:nvSpPr>
          <p:cNvPr id="5" name="日期占位符 4"/>
          <p:cNvSpPr>
            <a:spLocks noGrp="1"/>
          </p:cNvSpPr>
          <p:nvPr>
            <p:ph type="dt" sz="half" idx="10"/>
          </p:nvPr>
        </p:nvSpPr>
        <p:spPr>
          <a:xfrm>
            <a:off x="609600" y="6356353"/>
            <a:ext cx="2844800" cy="365124"/>
          </a:xfrm>
          <a:prstGeom prst="rect">
            <a:avLst/>
          </a:prstGeom>
        </p:spPr>
        <p:txBody>
          <a:bodyPr/>
          <a:lstStyle/>
          <a:p>
            <a:fld id="{530820CF-B880-4189-942D-D702A7CBA730}" type="datetimeFigureOut">
              <a:rPr lang="zh-CN" altLang="en-US" smtClean="0"/>
              <a:t>2024/1/15</a:t>
            </a:fld>
            <a:endParaRPr lang="zh-CN" altLang="en-US"/>
          </a:p>
        </p:txBody>
      </p:sp>
      <p:sp>
        <p:nvSpPr>
          <p:cNvPr id="6" name="页脚占位符 5"/>
          <p:cNvSpPr>
            <a:spLocks noGrp="1"/>
          </p:cNvSpPr>
          <p:nvPr>
            <p:ph type="ftr" sz="quarter" idx="11"/>
          </p:nvPr>
        </p:nvSpPr>
        <p:spPr>
          <a:xfrm>
            <a:off x="4165600" y="6356353"/>
            <a:ext cx="3860800" cy="365124"/>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737600" y="6356353"/>
            <a:ext cx="2844800" cy="365124"/>
          </a:xfrm>
          <a:prstGeom prst="rect">
            <a:avLst/>
          </a:prstGeom>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1742878200"/>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40"/>
            <a:ext cx="10972800" cy="1143000"/>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609600" y="1600200"/>
            <a:ext cx="10972800" cy="4525963"/>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09600" y="6356353"/>
            <a:ext cx="2844800" cy="365124"/>
          </a:xfrm>
          <a:prstGeom prst="rect">
            <a:avLst/>
          </a:prstGeom>
        </p:spPr>
        <p:txBody>
          <a:bodyPr/>
          <a:lstStyle/>
          <a:p>
            <a:fld id="{530820CF-B880-4189-942D-D702A7CBA730}" type="datetimeFigureOut">
              <a:rPr lang="zh-CN" altLang="en-US" smtClean="0"/>
              <a:t>2024/1/15</a:t>
            </a:fld>
            <a:endParaRPr lang="zh-CN" altLang="en-US"/>
          </a:p>
        </p:txBody>
      </p:sp>
      <p:sp>
        <p:nvSpPr>
          <p:cNvPr id="5" name="页脚占位符 4"/>
          <p:cNvSpPr>
            <a:spLocks noGrp="1"/>
          </p:cNvSpPr>
          <p:nvPr>
            <p:ph type="ftr" sz="quarter" idx="11"/>
          </p:nvPr>
        </p:nvSpPr>
        <p:spPr>
          <a:xfrm>
            <a:off x="4165600" y="6356353"/>
            <a:ext cx="3860800" cy="365124"/>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737600" y="6356353"/>
            <a:ext cx="2844800" cy="365124"/>
          </a:xfrm>
          <a:prstGeom prst="rect">
            <a:avLst/>
          </a:prstGeom>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306900497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垂直排列标题与文本">
    <p:spTree>
      <p:nvGrpSpPr>
        <p:cNvPr id="1" name=""/>
        <p:cNvGrpSpPr/>
        <p:nvPr/>
      </p:nvGrpSpPr>
      <p:grpSpPr>
        <a:xfrm>
          <a:off x="0" y="0"/>
          <a:ext cx="0" cy="0"/>
          <a:chOff x="0" y="0"/>
          <a:chExt cx="0" cy="0"/>
        </a:xfrm>
      </p:grpSpPr>
    </p:spTree>
    <p:extLst>
      <p:ext uri="{BB962C8B-B14F-4D97-AF65-F5344CB8AC3E}">
        <p14:creationId xmlns:p14="http://schemas.microsoft.com/office/powerpoint/2010/main" val="571907650"/>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Only" preserve="1">
  <p:cSld name="1_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6073"/>
            <a:ext cx="10515600" cy="1324624"/>
          </a:xfrm>
          <a:prstGeom prst="rect">
            <a:avLst/>
          </a:prstGeom>
        </p:spPr>
        <p:txBody>
          <a:bodyPr/>
          <a:lstStyle/>
          <a:p>
            <a:r>
              <a:rPr lang="zh-CN" altLang="en-US"/>
              <a:t>单击此处编辑母版标题样式</a:t>
            </a:r>
          </a:p>
        </p:txBody>
      </p:sp>
    </p:spTree>
    <p:extLst>
      <p:ext uri="{BB962C8B-B14F-4D97-AF65-F5344CB8AC3E}">
        <p14:creationId xmlns:p14="http://schemas.microsoft.com/office/powerpoint/2010/main" val="7702844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a:prstGeom prst="rect">
            <a:avLst/>
          </a:prstGeo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764DE79-268F-4C1A-8933-263129D2AF90}"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1/15/2024</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2294179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matchingName="Section header 1">
  <p:cSld name="Section header 1">
    <p:spTree>
      <p:nvGrpSpPr>
        <p:cNvPr id="1" name="Shape 650"/>
        <p:cNvGrpSpPr/>
        <p:nvPr/>
      </p:nvGrpSpPr>
      <p:grpSpPr>
        <a:xfrm>
          <a:off x="0" y="0"/>
          <a:ext cx="0" cy="0"/>
          <a:chOff x="0" y="0"/>
          <a:chExt cx="0" cy="0"/>
        </a:xfrm>
      </p:grpSpPr>
      <p:sp>
        <p:nvSpPr>
          <p:cNvPr id="651" name="Google Shape;651;p27"/>
          <p:cNvSpPr txBox="1">
            <a:spLocks noGrp="1"/>
          </p:cNvSpPr>
          <p:nvPr>
            <p:ph type="title"/>
          </p:nvPr>
        </p:nvSpPr>
        <p:spPr>
          <a:xfrm>
            <a:off x="5582167" y="922532"/>
            <a:ext cx="5658800" cy="11224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sz="7997"/>
            </a:lvl1pPr>
            <a:lvl2pPr lvl="1" algn="ctr" rtl="0">
              <a:spcBef>
                <a:spcPts val="0"/>
              </a:spcBef>
              <a:spcAft>
                <a:spcPts val="0"/>
              </a:spcAft>
              <a:buSzPts val="3600"/>
              <a:buNone/>
              <a:defRPr sz="4799"/>
            </a:lvl2pPr>
            <a:lvl3pPr lvl="2" algn="ctr" rtl="0">
              <a:spcBef>
                <a:spcPts val="0"/>
              </a:spcBef>
              <a:spcAft>
                <a:spcPts val="0"/>
              </a:spcAft>
              <a:buSzPts val="3600"/>
              <a:buNone/>
              <a:defRPr sz="4799"/>
            </a:lvl3pPr>
            <a:lvl4pPr lvl="3" algn="ctr" rtl="0">
              <a:spcBef>
                <a:spcPts val="0"/>
              </a:spcBef>
              <a:spcAft>
                <a:spcPts val="0"/>
              </a:spcAft>
              <a:buSzPts val="3600"/>
              <a:buNone/>
              <a:defRPr sz="4799"/>
            </a:lvl4pPr>
            <a:lvl5pPr lvl="4" algn="ctr" rtl="0">
              <a:spcBef>
                <a:spcPts val="0"/>
              </a:spcBef>
              <a:spcAft>
                <a:spcPts val="0"/>
              </a:spcAft>
              <a:buSzPts val="3600"/>
              <a:buNone/>
              <a:defRPr sz="4799"/>
            </a:lvl5pPr>
            <a:lvl6pPr lvl="5" algn="ctr" rtl="0">
              <a:spcBef>
                <a:spcPts val="0"/>
              </a:spcBef>
              <a:spcAft>
                <a:spcPts val="0"/>
              </a:spcAft>
              <a:buSzPts val="3600"/>
              <a:buNone/>
              <a:defRPr sz="4799"/>
            </a:lvl6pPr>
            <a:lvl7pPr lvl="6" algn="ctr" rtl="0">
              <a:spcBef>
                <a:spcPts val="0"/>
              </a:spcBef>
              <a:spcAft>
                <a:spcPts val="0"/>
              </a:spcAft>
              <a:buSzPts val="3600"/>
              <a:buNone/>
              <a:defRPr sz="4799"/>
            </a:lvl7pPr>
            <a:lvl8pPr lvl="7" algn="ctr" rtl="0">
              <a:spcBef>
                <a:spcPts val="0"/>
              </a:spcBef>
              <a:spcAft>
                <a:spcPts val="0"/>
              </a:spcAft>
              <a:buSzPts val="3600"/>
              <a:buNone/>
              <a:defRPr sz="4799"/>
            </a:lvl8pPr>
            <a:lvl9pPr lvl="8" algn="ctr" rtl="0">
              <a:spcBef>
                <a:spcPts val="0"/>
              </a:spcBef>
              <a:spcAft>
                <a:spcPts val="0"/>
              </a:spcAft>
              <a:buSzPts val="3600"/>
              <a:buNone/>
              <a:defRPr sz="4799"/>
            </a:lvl9pPr>
          </a:lstStyle>
          <a:p>
            <a:endParaRPr/>
          </a:p>
        </p:txBody>
      </p:sp>
      <p:sp>
        <p:nvSpPr>
          <p:cNvPr id="652" name="Google Shape;652;p27"/>
          <p:cNvSpPr txBox="1">
            <a:spLocks noGrp="1"/>
          </p:cNvSpPr>
          <p:nvPr>
            <p:ph type="title" idx="2" hasCustomPrompt="1"/>
          </p:nvPr>
        </p:nvSpPr>
        <p:spPr>
          <a:xfrm>
            <a:off x="2872967" y="922533"/>
            <a:ext cx="2709200" cy="172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2000"/>
              <a:buNone/>
              <a:defRPr sz="13329"/>
            </a:lvl1pPr>
            <a:lvl2pPr lvl="1" algn="ctr" rtl="0">
              <a:spcBef>
                <a:spcPts val="0"/>
              </a:spcBef>
              <a:spcAft>
                <a:spcPts val="0"/>
              </a:spcAft>
              <a:buSzPts val="12000"/>
              <a:buNone/>
              <a:defRPr sz="15994"/>
            </a:lvl2pPr>
            <a:lvl3pPr lvl="2" algn="ctr" rtl="0">
              <a:spcBef>
                <a:spcPts val="0"/>
              </a:spcBef>
              <a:spcAft>
                <a:spcPts val="0"/>
              </a:spcAft>
              <a:buSzPts val="12000"/>
              <a:buNone/>
              <a:defRPr sz="15994"/>
            </a:lvl3pPr>
            <a:lvl4pPr lvl="3" algn="ctr" rtl="0">
              <a:spcBef>
                <a:spcPts val="0"/>
              </a:spcBef>
              <a:spcAft>
                <a:spcPts val="0"/>
              </a:spcAft>
              <a:buSzPts val="12000"/>
              <a:buNone/>
              <a:defRPr sz="15994"/>
            </a:lvl4pPr>
            <a:lvl5pPr lvl="4" algn="ctr" rtl="0">
              <a:spcBef>
                <a:spcPts val="0"/>
              </a:spcBef>
              <a:spcAft>
                <a:spcPts val="0"/>
              </a:spcAft>
              <a:buSzPts val="12000"/>
              <a:buNone/>
              <a:defRPr sz="15994"/>
            </a:lvl5pPr>
            <a:lvl6pPr lvl="5" algn="ctr" rtl="0">
              <a:spcBef>
                <a:spcPts val="0"/>
              </a:spcBef>
              <a:spcAft>
                <a:spcPts val="0"/>
              </a:spcAft>
              <a:buSzPts val="12000"/>
              <a:buNone/>
              <a:defRPr sz="15994"/>
            </a:lvl6pPr>
            <a:lvl7pPr lvl="6" algn="ctr" rtl="0">
              <a:spcBef>
                <a:spcPts val="0"/>
              </a:spcBef>
              <a:spcAft>
                <a:spcPts val="0"/>
              </a:spcAft>
              <a:buSzPts val="12000"/>
              <a:buNone/>
              <a:defRPr sz="15994"/>
            </a:lvl7pPr>
            <a:lvl8pPr lvl="7" algn="ctr" rtl="0">
              <a:spcBef>
                <a:spcPts val="0"/>
              </a:spcBef>
              <a:spcAft>
                <a:spcPts val="0"/>
              </a:spcAft>
              <a:buSzPts val="12000"/>
              <a:buNone/>
              <a:defRPr sz="15994"/>
            </a:lvl8pPr>
            <a:lvl9pPr lvl="8" algn="ctr" rtl="0">
              <a:spcBef>
                <a:spcPts val="0"/>
              </a:spcBef>
              <a:spcAft>
                <a:spcPts val="0"/>
              </a:spcAft>
              <a:buSzPts val="12000"/>
              <a:buNone/>
              <a:defRPr sz="15994"/>
            </a:lvl9pPr>
          </a:lstStyle>
          <a:p>
            <a:r>
              <a:t>xx%</a:t>
            </a:r>
          </a:p>
        </p:txBody>
      </p:sp>
      <p:sp>
        <p:nvSpPr>
          <p:cNvPr id="653" name="Google Shape;653;p27"/>
          <p:cNvSpPr txBox="1">
            <a:spLocks noGrp="1"/>
          </p:cNvSpPr>
          <p:nvPr>
            <p:ph type="subTitle" idx="1"/>
          </p:nvPr>
        </p:nvSpPr>
        <p:spPr>
          <a:xfrm>
            <a:off x="5582247" y="2044933"/>
            <a:ext cx="5658800" cy="601200"/>
          </a:xfrm>
          <a:prstGeom prst="rect">
            <a:avLst/>
          </a:prstGeom>
        </p:spPr>
        <p:txBody>
          <a:bodyPr spcFirstLastPara="1" wrap="square" lIns="91425" tIns="91425" rIns="91425" bIns="91425" anchor="b" anchorCtr="0">
            <a:noAutofit/>
          </a:bodyPr>
          <a:lstStyle>
            <a:lvl1pPr lvl="0"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grpSp>
        <p:nvGrpSpPr>
          <p:cNvPr id="654" name="Google Shape;654;p27"/>
          <p:cNvGrpSpPr/>
          <p:nvPr/>
        </p:nvGrpSpPr>
        <p:grpSpPr>
          <a:xfrm>
            <a:off x="9682003" y="4669881"/>
            <a:ext cx="3577477" cy="1411096"/>
            <a:chOff x="4432311" y="2548350"/>
            <a:chExt cx="4488305" cy="1770363"/>
          </a:xfrm>
        </p:grpSpPr>
        <p:sp>
          <p:nvSpPr>
            <p:cNvPr id="655" name="Google Shape;655;p27"/>
            <p:cNvSpPr/>
            <p:nvPr/>
          </p:nvSpPr>
          <p:spPr>
            <a:xfrm>
              <a:off x="5423050" y="2548350"/>
              <a:ext cx="3497566" cy="1770363"/>
            </a:xfrm>
            <a:custGeom>
              <a:avLst/>
              <a:gdLst/>
              <a:ahLst/>
              <a:cxnLst/>
              <a:rect l="l" t="t" r="r" b="b"/>
              <a:pathLst>
                <a:path w="112480" h="56934" extrusionOk="0">
                  <a:moveTo>
                    <a:pt x="50577" y="1"/>
                  </a:moveTo>
                  <a:cubicBezTo>
                    <a:pt x="50438" y="1"/>
                    <a:pt x="50299" y="7"/>
                    <a:pt x="50161" y="22"/>
                  </a:cubicBezTo>
                  <a:cubicBezTo>
                    <a:pt x="48328" y="205"/>
                    <a:pt x="46434" y="235"/>
                    <a:pt x="44662" y="602"/>
                  </a:cubicBezTo>
                  <a:cubicBezTo>
                    <a:pt x="44056" y="717"/>
                    <a:pt x="43407" y="739"/>
                    <a:pt x="42746" y="739"/>
                  </a:cubicBezTo>
                  <a:cubicBezTo>
                    <a:pt x="42335" y="739"/>
                    <a:pt x="41920" y="730"/>
                    <a:pt x="41506" y="730"/>
                  </a:cubicBezTo>
                  <a:cubicBezTo>
                    <a:pt x="40641" y="730"/>
                    <a:pt x="39786" y="768"/>
                    <a:pt x="39011" y="999"/>
                  </a:cubicBezTo>
                  <a:cubicBezTo>
                    <a:pt x="37269" y="1518"/>
                    <a:pt x="35895" y="3412"/>
                    <a:pt x="34215" y="4115"/>
                  </a:cubicBezTo>
                  <a:cubicBezTo>
                    <a:pt x="32534" y="4818"/>
                    <a:pt x="30640" y="5154"/>
                    <a:pt x="29021" y="6009"/>
                  </a:cubicBezTo>
                  <a:cubicBezTo>
                    <a:pt x="27402" y="6895"/>
                    <a:pt x="25264" y="7048"/>
                    <a:pt x="23736" y="8056"/>
                  </a:cubicBezTo>
                  <a:cubicBezTo>
                    <a:pt x="22209" y="9094"/>
                    <a:pt x="22148" y="12119"/>
                    <a:pt x="20743" y="13280"/>
                  </a:cubicBezTo>
                  <a:cubicBezTo>
                    <a:pt x="19307" y="14440"/>
                    <a:pt x="17596" y="15204"/>
                    <a:pt x="16313" y="16487"/>
                  </a:cubicBezTo>
                  <a:cubicBezTo>
                    <a:pt x="15000" y="17770"/>
                    <a:pt x="12861" y="18351"/>
                    <a:pt x="11700" y="19756"/>
                  </a:cubicBezTo>
                  <a:cubicBezTo>
                    <a:pt x="10540" y="21161"/>
                    <a:pt x="10540" y="23483"/>
                    <a:pt x="9531" y="25010"/>
                  </a:cubicBezTo>
                  <a:cubicBezTo>
                    <a:pt x="8523" y="26538"/>
                    <a:pt x="6477" y="27454"/>
                    <a:pt x="5591" y="29073"/>
                  </a:cubicBezTo>
                  <a:cubicBezTo>
                    <a:pt x="4735" y="30692"/>
                    <a:pt x="3697" y="32311"/>
                    <a:pt x="2994" y="34022"/>
                  </a:cubicBezTo>
                  <a:cubicBezTo>
                    <a:pt x="2291" y="35702"/>
                    <a:pt x="1619" y="37504"/>
                    <a:pt x="1100" y="39276"/>
                  </a:cubicBezTo>
                  <a:cubicBezTo>
                    <a:pt x="550" y="41048"/>
                    <a:pt x="672" y="43003"/>
                    <a:pt x="336" y="44805"/>
                  </a:cubicBezTo>
                  <a:cubicBezTo>
                    <a:pt x="0" y="46608"/>
                    <a:pt x="1589" y="48624"/>
                    <a:pt x="1406" y="50487"/>
                  </a:cubicBezTo>
                  <a:cubicBezTo>
                    <a:pt x="1222" y="52320"/>
                    <a:pt x="61" y="52992"/>
                    <a:pt x="61" y="54856"/>
                  </a:cubicBezTo>
                  <a:cubicBezTo>
                    <a:pt x="2566" y="55711"/>
                    <a:pt x="2383" y="56933"/>
                    <a:pt x="5041" y="56933"/>
                  </a:cubicBezTo>
                  <a:cubicBezTo>
                    <a:pt x="7699" y="56933"/>
                    <a:pt x="7729" y="55222"/>
                    <a:pt x="10356" y="55222"/>
                  </a:cubicBezTo>
                  <a:cubicBezTo>
                    <a:pt x="13014" y="55222"/>
                    <a:pt x="13044" y="54673"/>
                    <a:pt x="15702" y="54673"/>
                  </a:cubicBezTo>
                  <a:cubicBezTo>
                    <a:pt x="18360" y="54673"/>
                    <a:pt x="18360" y="54948"/>
                    <a:pt x="21018" y="54948"/>
                  </a:cubicBezTo>
                  <a:cubicBezTo>
                    <a:pt x="23675" y="54948"/>
                    <a:pt x="23706" y="56597"/>
                    <a:pt x="26364" y="56597"/>
                  </a:cubicBezTo>
                  <a:cubicBezTo>
                    <a:pt x="29052" y="56597"/>
                    <a:pt x="29052" y="55589"/>
                    <a:pt x="31679" y="55589"/>
                  </a:cubicBezTo>
                  <a:cubicBezTo>
                    <a:pt x="34337" y="55589"/>
                    <a:pt x="34367" y="56628"/>
                    <a:pt x="37025" y="56628"/>
                  </a:cubicBezTo>
                  <a:cubicBezTo>
                    <a:pt x="39713" y="56628"/>
                    <a:pt x="39713" y="56903"/>
                    <a:pt x="42340" y="56903"/>
                  </a:cubicBezTo>
                  <a:cubicBezTo>
                    <a:pt x="44998" y="56903"/>
                    <a:pt x="45029" y="55253"/>
                    <a:pt x="47686" y="55253"/>
                  </a:cubicBezTo>
                  <a:cubicBezTo>
                    <a:pt x="50375" y="55253"/>
                    <a:pt x="50375" y="56811"/>
                    <a:pt x="53032" y="56811"/>
                  </a:cubicBezTo>
                  <a:cubicBezTo>
                    <a:pt x="55690" y="56811"/>
                    <a:pt x="55690" y="56567"/>
                    <a:pt x="58378" y="56567"/>
                  </a:cubicBezTo>
                  <a:cubicBezTo>
                    <a:pt x="61036" y="56567"/>
                    <a:pt x="61036" y="56475"/>
                    <a:pt x="63694" y="56475"/>
                  </a:cubicBezTo>
                  <a:cubicBezTo>
                    <a:pt x="66351" y="56475"/>
                    <a:pt x="66382" y="55803"/>
                    <a:pt x="69040" y="55803"/>
                  </a:cubicBezTo>
                  <a:cubicBezTo>
                    <a:pt x="71728" y="55803"/>
                    <a:pt x="71728" y="56811"/>
                    <a:pt x="74386" y="56811"/>
                  </a:cubicBezTo>
                  <a:cubicBezTo>
                    <a:pt x="77074" y="56811"/>
                    <a:pt x="77074" y="54856"/>
                    <a:pt x="79732" y="54856"/>
                  </a:cubicBezTo>
                  <a:cubicBezTo>
                    <a:pt x="82420" y="54856"/>
                    <a:pt x="82420" y="56017"/>
                    <a:pt x="85047" y="56017"/>
                  </a:cubicBezTo>
                  <a:cubicBezTo>
                    <a:pt x="87705" y="56017"/>
                    <a:pt x="87735" y="56353"/>
                    <a:pt x="90393" y="56353"/>
                  </a:cubicBezTo>
                  <a:cubicBezTo>
                    <a:pt x="93081" y="56353"/>
                    <a:pt x="93081" y="55528"/>
                    <a:pt x="95739" y="55528"/>
                  </a:cubicBezTo>
                  <a:cubicBezTo>
                    <a:pt x="98427" y="55528"/>
                    <a:pt x="98427" y="56078"/>
                    <a:pt x="101085" y="56078"/>
                  </a:cubicBezTo>
                  <a:cubicBezTo>
                    <a:pt x="103101" y="56078"/>
                    <a:pt x="103605" y="55768"/>
                    <a:pt x="104853" y="55768"/>
                  </a:cubicBezTo>
                  <a:cubicBezTo>
                    <a:pt x="105268" y="55768"/>
                    <a:pt x="105767" y="55803"/>
                    <a:pt x="106431" y="55895"/>
                  </a:cubicBezTo>
                  <a:cubicBezTo>
                    <a:pt x="108028" y="56145"/>
                    <a:pt x="108680" y="56480"/>
                    <a:pt x="109577" y="56480"/>
                  </a:cubicBezTo>
                  <a:cubicBezTo>
                    <a:pt x="110104" y="56480"/>
                    <a:pt x="110716" y="56364"/>
                    <a:pt x="111655" y="56047"/>
                  </a:cubicBezTo>
                  <a:cubicBezTo>
                    <a:pt x="111655" y="54184"/>
                    <a:pt x="112480" y="52045"/>
                    <a:pt x="112327" y="50243"/>
                  </a:cubicBezTo>
                  <a:cubicBezTo>
                    <a:pt x="112144" y="48441"/>
                    <a:pt x="111472" y="46577"/>
                    <a:pt x="111105" y="44775"/>
                  </a:cubicBezTo>
                  <a:cubicBezTo>
                    <a:pt x="110769" y="43003"/>
                    <a:pt x="108936" y="41537"/>
                    <a:pt x="108417" y="39826"/>
                  </a:cubicBezTo>
                  <a:cubicBezTo>
                    <a:pt x="107897" y="38085"/>
                    <a:pt x="107317" y="36374"/>
                    <a:pt x="106614" y="34694"/>
                  </a:cubicBezTo>
                  <a:cubicBezTo>
                    <a:pt x="105912" y="33014"/>
                    <a:pt x="106767" y="30570"/>
                    <a:pt x="105912" y="28951"/>
                  </a:cubicBezTo>
                  <a:cubicBezTo>
                    <a:pt x="105026" y="27362"/>
                    <a:pt x="104201" y="25560"/>
                    <a:pt x="103193" y="24063"/>
                  </a:cubicBezTo>
                  <a:cubicBezTo>
                    <a:pt x="102185" y="22536"/>
                    <a:pt x="100321" y="21497"/>
                    <a:pt x="99161" y="20092"/>
                  </a:cubicBezTo>
                  <a:cubicBezTo>
                    <a:pt x="98000" y="18687"/>
                    <a:pt x="95678" y="18381"/>
                    <a:pt x="94364" y="17098"/>
                  </a:cubicBezTo>
                  <a:cubicBezTo>
                    <a:pt x="93081" y="15784"/>
                    <a:pt x="93326" y="12760"/>
                    <a:pt x="91921" y="11599"/>
                  </a:cubicBezTo>
                  <a:cubicBezTo>
                    <a:pt x="90515" y="10469"/>
                    <a:pt x="87796" y="10988"/>
                    <a:pt x="86269" y="9950"/>
                  </a:cubicBezTo>
                  <a:cubicBezTo>
                    <a:pt x="84742" y="8942"/>
                    <a:pt x="84222" y="6223"/>
                    <a:pt x="82603" y="5368"/>
                  </a:cubicBezTo>
                  <a:cubicBezTo>
                    <a:pt x="82051" y="5076"/>
                    <a:pt x="81392" y="5001"/>
                    <a:pt x="80697" y="5001"/>
                  </a:cubicBezTo>
                  <a:cubicBezTo>
                    <a:pt x="79962" y="5001"/>
                    <a:pt x="79187" y="5085"/>
                    <a:pt x="78454" y="5085"/>
                  </a:cubicBezTo>
                  <a:cubicBezTo>
                    <a:pt x="77847" y="5085"/>
                    <a:pt x="77270" y="5027"/>
                    <a:pt x="76769" y="4818"/>
                  </a:cubicBezTo>
                  <a:cubicBezTo>
                    <a:pt x="75058" y="4115"/>
                    <a:pt x="73439" y="3474"/>
                    <a:pt x="71667" y="2954"/>
                  </a:cubicBezTo>
                  <a:cubicBezTo>
                    <a:pt x="69895" y="2404"/>
                    <a:pt x="68123" y="2496"/>
                    <a:pt x="66321" y="2129"/>
                  </a:cubicBezTo>
                  <a:cubicBezTo>
                    <a:pt x="64519" y="1763"/>
                    <a:pt x="62900" y="1243"/>
                    <a:pt x="61036" y="1091"/>
                  </a:cubicBezTo>
                  <a:cubicBezTo>
                    <a:pt x="59638" y="953"/>
                    <a:pt x="58344" y="936"/>
                    <a:pt x="57011" y="936"/>
                  </a:cubicBezTo>
                  <a:cubicBezTo>
                    <a:pt x="56566" y="936"/>
                    <a:pt x="56118" y="938"/>
                    <a:pt x="55660" y="938"/>
                  </a:cubicBezTo>
                  <a:cubicBezTo>
                    <a:pt x="53939" y="938"/>
                    <a:pt x="52245" y="1"/>
                    <a:pt x="50577" y="1"/>
                  </a:cubicBezTo>
                  <a:close/>
                </a:path>
              </a:pathLst>
            </a:custGeom>
            <a:solidFill>
              <a:schemeClr val="dk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56" name="Google Shape;656;p27"/>
            <p:cNvSpPr/>
            <p:nvPr/>
          </p:nvSpPr>
          <p:spPr>
            <a:xfrm>
              <a:off x="4432311" y="3244811"/>
              <a:ext cx="2124006" cy="1073897"/>
            </a:xfrm>
            <a:custGeom>
              <a:avLst/>
              <a:gdLst/>
              <a:ahLst/>
              <a:cxnLst/>
              <a:rect l="l" t="t" r="r" b="b"/>
              <a:pathLst>
                <a:path w="68307" h="34536" extrusionOk="0">
                  <a:moveTo>
                    <a:pt x="30732" y="1"/>
                  </a:moveTo>
                  <a:cubicBezTo>
                    <a:pt x="30640" y="1"/>
                    <a:pt x="30549" y="5"/>
                    <a:pt x="30457" y="15"/>
                  </a:cubicBezTo>
                  <a:cubicBezTo>
                    <a:pt x="29357" y="107"/>
                    <a:pt x="28196" y="138"/>
                    <a:pt x="27127" y="352"/>
                  </a:cubicBezTo>
                  <a:cubicBezTo>
                    <a:pt x="26740" y="429"/>
                    <a:pt x="26324" y="442"/>
                    <a:pt x="25901" y="442"/>
                  </a:cubicBezTo>
                  <a:cubicBezTo>
                    <a:pt x="25680" y="442"/>
                    <a:pt x="25456" y="439"/>
                    <a:pt x="25234" y="439"/>
                  </a:cubicBezTo>
                  <a:cubicBezTo>
                    <a:pt x="24707" y="439"/>
                    <a:pt x="24185" y="459"/>
                    <a:pt x="23706" y="596"/>
                  </a:cubicBezTo>
                  <a:cubicBezTo>
                    <a:pt x="22637" y="932"/>
                    <a:pt x="21812" y="2062"/>
                    <a:pt x="20773" y="2490"/>
                  </a:cubicBezTo>
                  <a:cubicBezTo>
                    <a:pt x="19765" y="2918"/>
                    <a:pt x="18604" y="3101"/>
                    <a:pt x="17627" y="3620"/>
                  </a:cubicBezTo>
                  <a:cubicBezTo>
                    <a:pt x="16649" y="4140"/>
                    <a:pt x="15336" y="4262"/>
                    <a:pt x="14419" y="4873"/>
                  </a:cubicBezTo>
                  <a:cubicBezTo>
                    <a:pt x="13503" y="5484"/>
                    <a:pt x="13442" y="7317"/>
                    <a:pt x="12586" y="8050"/>
                  </a:cubicBezTo>
                  <a:cubicBezTo>
                    <a:pt x="11731" y="8752"/>
                    <a:pt x="10692" y="9180"/>
                    <a:pt x="9929" y="9974"/>
                  </a:cubicBezTo>
                  <a:cubicBezTo>
                    <a:pt x="9165" y="10769"/>
                    <a:pt x="7851" y="11135"/>
                    <a:pt x="7118" y="11960"/>
                  </a:cubicBezTo>
                  <a:cubicBezTo>
                    <a:pt x="6415" y="12815"/>
                    <a:pt x="6446" y="14251"/>
                    <a:pt x="5835" y="15167"/>
                  </a:cubicBezTo>
                  <a:cubicBezTo>
                    <a:pt x="5194" y="16084"/>
                    <a:pt x="3972" y="16634"/>
                    <a:pt x="3422" y="17611"/>
                  </a:cubicBezTo>
                  <a:cubicBezTo>
                    <a:pt x="2902" y="18619"/>
                    <a:pt x="2291" y="19597"/>
                    <a:pt x="1864" y="20605"/>
                  </a:cubicBezTo>
                  <a:cubicBezTo>
                    <a:pt x="1436" y="21644"/>
                    <a:pt x="1008" y="22743"/>
                    <a:pt x="703" y="23813"/>
                  </a:cubicBezTo>
                  <a:cubicBezTo>
                    <a:pt x="367" y="24882"/>
                    <a:pt x="428" y="26073"/>
                    <a:pt x="214" y="27173"/>
                  </a:cubicBezTo>
                  <a:cubicBezTo>
                    <a:pt x="0" y="28273"/>
                    <a:pt x="978" y="29495"/>
                    <a:pt x="886" y="30594"/>
                  </a:cubicBezTo>
                  <a:cubicBezTo>
                    <a:pt x="764" y="31725"/>
                    <a:pt x="61" y="32122"/>
                    <a:pt x="61" y="33252"/>
                  </a:cubicBezTo>
                  <a:cubicBezTo>
                    <a:pt x="1589" y="33802"/>
                    <a:pt x="1467" y="34535"/>
                    <a:pt x="3086" y="34535"/>
                  </a:cubicBezTo>
                  <a:cubicBezTo>
                    <a:pt x="4705" y="34535"/>
                    <a:pt x="4705" y="33497"/>
                    <a:pt x="6324" y="33497"/>
                  </a:cubicBezTo>
                  <a:cubicBezTo>
                    <a:pt x="7943" y="33497"/>
                    <a:pt x="7943" y="33160"/>
                    <a:pt x="9562" y="33160"/>
                  </a:cubicBezTo>
                  <a:cubicBezTo>
                    <a:pt x="11181" y="33160"/>
                    <a:pt x="11150" y="33313"/>
                    <a:pt x="12770" y="33313"/>
                  </a:cubicBezTo>
                  <a:cubicBezTo>
                    <a:pt x="14389" y="33313"/>
                    <a:pt x="14389" y="34321"/>
                    <a:pt x="16008" y="34321"/>
                  </a:cubicBezTo>
                  <a:cubicBezTo>
                    <a:pt x="17627" y="34321"/>
                    <a:pt x="17627" y="33710"/>
                    <a:pt x="19246" y="33710"/>
                  </a:cubicBezTo>
                  <a:cubicBezTo>
                    <a:pt x="20834" y="33710"/>
                    <a:pt x="20865" y="34321"/>
                    <a:pt x="22484" y="34321"/>
                  </a:cubicBezTo>
                  <a:cubicBezTo>
                    <a:pt x="24072" y="34321"/>
                    <a:pt x="24072" y="34505"/>
                    <a:pt x="25692" y="34505"/>
                  </a:cubicBezTo>
                  <a:cubicBezTo>
                    <a:pt x="27311" y="34505"/>
                    <a:pt x="27311" y="33497"/>
                    <a:pt x="28930" y="33497"/>
                  </a:cubicBezTo>
                  <a:cubicBezTo>
                    <a:pt x="30549" y="33497"/>
                    <a:pt x="30549" y="34444"/>
                    <a:pt x="32168" y="34444"/>
                  </a:cubicBezTo>
                  <a:cubicBezTo>
                    <a:pt x="33787" y="34444"/>
                    <a:pt x="33787" y="34291"/>
                    <a:pt x="35406" y="34291"/>
                  </a:cubicBezTo>
                  <a:cubicBezTo>
                    <a:pt x="36994" y="34291"/>
                    <a:pt x="36994" y="34260"/>
                    <a:pt x="38614" y="34260"/>
                  </a:cubicBezTo>
                  <a:cubicBezTo>
                    <a:pt x="40233" y="34260"/>
                    <a:pt x="40233" y="33833"/>
                    <a:pt x="41852" y="33833"/>
                  </a:cubicBezTo>
                  <a:cubicBezTo>
                    <a:pt x="43471" y="33833"/>
                    <a:pt x="43471" y="34444"/>
                    <a:pt x="45090" y="34444"/>
                  </a:cubicBezTo>
                  <a:cubicBezTo>
                    <a:pt x="46709" y="34444"/>
                    <a:pt x="46709" y="33283"/>
                    <a:pt x="48328" y="33283"/>
                  </a:cubicBezTo>
                  <a:cubicBezTo>
                    <a:pt x="49947" y="33283"/>
                    <a:pt x="49947" y="33985"/>
                    <a:pt x="51566" y="33985"/>
                  </a:cubicBezTo>
                  <a:cubicBezTo>
                    <a:pt x="53185" y="33985"/>
                    <a:pt x="53185" y="34169"/>
                    <a:pt x="54804" y="34169"/>
                  </a:cubicBezTo>
                  <a:cubicBezTo>
                    <a:pt x="56393" y="34169"/>
                    <a:pt x="56423" y="33680"/>
                    <a:pt x="58012" y="33680"/>
                  </a:cubicBezTo>
                  <a:cubicBezTo>
                    <a:pt x="59631" y="33680"/>
                    <a:pt x="59631" y="34016"/>
                    <a:pt x="61250" y="34016"/>
                  </a:cubicBezTo>
                  <a:cubicBezTo>
                    <a:pt x="62478" y="34016"/>
                    <a:pt x="62792" y="33822"/>
                    <a:pt x="63566" y="33822"/>
                  </a:cubicBezTo>
                  <a:cubicBezTo>
                    <a:pt x="63812" y="33822"/>
                    <a:pt x="64105" y="33842"/>
                    <a:pt x="64488" y="33894"/>
                  </a:cubicBezTo>
                  <a:cubicBezTo>
                    <a:pt x="65524" y="34030"/>
                    <a:pt x="65972" y="34255"/>
                    <a:pt x="66560" y="34255"/>
                  </a:cubicBezTo>
                  <a:cubicBezTo>
                    <a:pt x="66891" y="34255"/>
                    <a:pt x="67267" y="34183"/>
                    <a:pt x="67818" y="33985"/>
                  </a:cubicBezTo>
                  <a:cubicBezTo>
                    <a:pt x="67818" y="32886"/>
                    <a:pt x="68307" y="31572"/>
                    <a:pt x="68184" y="30472"/>
                  </a:cubicBezTo>
                  <a:cubicBezTo>
                    <a:pt x="68062" y="29372"/>
                    <a:pt x="67696" y="28242"/>
                    <a:pt x="67482" y="27173"/>
                  </a:cubicBezTo>
                  <a:cubicBezTo>
                    <a:pt x="67268" y="26073"/>
                    <a:pt x="66138" y="25218"/>
                    <a:pt x="65832" y="24149"/>
                  </a:cubicBezTo>
                  <a:cubicBezTo>
                    <a:pt x="65527" y="23110"/>
                    <a:pt x="65160" y="22071"/>
                    <a:pt x="64732" y="21033"/>
                  </a:cubicBezTo>
                  <a:cubicBezTo>
                    <a:pt x="64305" y="20025"/>
                    <a:pt x="64824" y="18528"/>
                    <a:pt x="64305" y="17550"/>
                  </a:cubicBezTo>
                  <a:cubicBezTo>
                    <a:pt x="63785" y="16573"/>
                    <a:pt x="63266" y="15504"/>
                    <a:pt x="62655" y="14587"/>
                  </a:cubicBezTo>
                  <a:cubicBezTo>
                    <a:pt x="62044" y="13671"/>
                    <a:pt x="60914" y="13060"/>
                    <a:pt x="60211" y="12174"/>
                  </a:cubicBezTo>
                  <a:cubicBezTo>
                    <a:pt x="59509" y="11318"/>
                    <a:pt x="58103" y="11135"/>
                    <a:pt x="57309" y="10371"/>
                  </a:cubicBezTo>
                  <a:cubicBezTo>
                    <a:pt x="56515" y="9577"/>
                    <a:pt x="56668" y="7744"/>
                    <a:pt x="55812" y="7042"/>
                  </a:cubicBezTo>
                  <a:cubicBezTo>
                    <a:pt x="54957" y="6339"/>
                    <a:pt x="53307" y="6644"/>
                    <a:pt x="52391" y="6034"/>
                  </a:cubicBezTo>
                  <a:cubicBezTo>
                    <a:pt x="51444" y="5423"/>
                    <a:pt x="51138" y="3773"/>
                    <a:pt x="50161" y="3254"/>
                  </a:cubicBezTo>
                  <a:cubicBezTo>
                    <a:pt x="49827" y="3076"/>
                    <a:pt x="49425" y="3031"/>
                    <a:pt x="49000" y="3031"/>
                  </a:cubicBezTo>
                  <a:cubicBezTo>
                    <a:pt x="48555" y="3031"/>
                    <a:pt x="48084" y="3081"/>
                    <a:pt x="47641" y="3081"/>
                  </a:cubicBezTo>
                  <a:cubicBezTo>
                    <a:pt x="47271" y="3081"/>
                    <a:pt x="46919" y="3046"/>
                    <a:pt x="46617" y="2918"/>
                  </a:cubicBezTo>
                  <a:cubicBezTo>
                    <a:pt x="45609" y="2490"/>
                    <a:pt x="44570" y="2093"/>
                    <a:pt x="43532" y="1787"/>
                  </a:cubicBezTo>
                  <a:cubicBezTo>
                    <a:pt x="42463" y="1451"/>
                    <a:pt x="41363" y="1482"/>
                    <a:pt x="40263" y="1268"/>
                  </a:cubicBezTo>
                  <a:cubicBezTo>
                    <a:pt x="39224" y="1024"/>
                    <a:pt x="38155" y="810"/>
                    <a:pt x="37056" y="657"/>
                  </a:cubicBezTo>
                  <a:cubicBezTo>
                    <a:pt x="36322" y="576"/>
                    <a:pt x="35616" y="562"/>
                    <a:pt x="34892" y="562"/>
                  </a:cubicBezTo>
                  <a:cubicBezTo>
                    <a:pt x="34530" y="562"/>
                    <a:pt x="34164" y="565"/>
                    <a:pt x="33787" y="565"/>
                  </a:cubicBezTo>
                  <a:cubicBezTo>
                    <a:pt x="32751" y="565"/>
                    <a:pt x="31740" y="1"/>
                    <a:pt x="30732" y="1"/>
                  </a:cubicBezTo>
                  <a:close/>
                </a:path>
              </a:pathLst>
            </a:custGeom>
            <a:solidFill>
              <a:schemeClr val="dk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657" name="Google Shape;657;p27"/>
          <p:cNvSpPr/>
          <p:nvPr/>
        </p:nvSpPr>
        <p:spPr>
          <a:xfrm flipH="1">
            <a:off x="8450545" y="79502"/>
            <a:ext cx="3237667" cy="893500"/>
          </a:xfrm>
          <a:custGeom>
            <a:avLst/>
            <a:gdLst/>
            <a:ahLst/>
            <a:cxnLst/>
            <a:rect l="l" t="t" r="r" b="b"/>
            <a:pathLst>
              <a:path w="97130" h="26805" extrusionOk="0">
                <a:moveTo>
                  <a:pt x="48861" y="1"/>
                </a:moveTo>
                <a:cubicBezTo>
                  <a:pt x="48691" y="1"/>
                  <a:pt x="48520" y="3"/>
                  <a:pt x="48350" y="8"/>
                </a:cubicBezTo>
                <a:cubicBezTo>
                  <a:pt x="39878" y="259"/>
                  <a:pt x="32681" y="6272"/>
                  <a:pt x="30940" y="14582"/>
                </a:cubicBezTo>
                <a:cubicBezTo>
                  <a:pt x="28784" y="13049"/>
                  <a:pt x="26326" y="12326"/>
                  <a:pt x="23903" y="12326"/>
                </a:cubicBezTo>
                <a:cubicBezTo>
                  <a:pt x="19430" y="12326"/>
                  <a:pt x="15075" y="14793"/>
                  <a:pt x="12956" y="19194"/>
                </a:cubicBezTo>
                <a:cubicBezTo>
                  <a:pt x="11685" y="18597"/>
                  <a:pt x="10356" y="18317"/>
                  <a:pt x="9052" y="18317"/>
                </a:cubicBezTo>
                <a:cubicBezTo>
                  <a:pt x="5183" y="18317"/>
                  <a:pt x="1538" y="20784"/>
                  <a:pt x="303" y="24758"/>
                </a:cubicBezTo>
                <a:cubicBezTo>
                  <a:pt x="0" y="25772"/>
                  <a:pt x="756" y="26804"/>
                  <a:pt x="1819" y="26804"/>
                </a:cubicBezTo>
                <a:cubicBezTo>
                  <a:pt x="1828" y="26804"/>
                  <a:pt x="1837" y="26804"/>
                  <a:pt x="1846" y="26804"/>
                </a:cubicBezTo>
                <a:lnTo>
                  <a:pt x="95284" y="26804"/>
                </a:lnTo>
                <a:cubicBezTo>
                  <a:pt x="95293" y="26804"/>
                  <a:pt x="95302" y="26804"/>
                  <a:pt x="95311" y="26804"/>
                </a:cubicBezTo>
                <a:cubicBezTo>
                  <a:pt x="96374" y="26804"/>
                  <a:pt x="97130" y="25772"/>
                  <a:pt x="96827" y="24758"/>
                </a:cubicBezTo>
                <a:cubicBezTo>
                  <a:pt x="95567" y="20741"/>
                  <a:pt x="91896" y="18319"/>
                  <a:pt x="88069" y="18319"/>
                </a:cubicBezTo>
                <a:cubicBezTo>
                  <a:pt x="86390" y="18319"/>
                  <a:pt x="84681" y="18785"/>
                  <a:pt x="83133" y="19786"/>
                </a:cubicBezTo>
                <a:cubicBezTo>
                  <a:pt x="81166" y="15098"/>
                  <a:pt x="76639" y="12319"/>
                  <a:pt x="71903" y="12319"/>
                </a:cubicBezTo>
                <a:cubicBezTo>
                  <a:pt x="70112" y="12319"/>
                  <a:pt x="68291" y="12716"/>
                  <a:pt x="66567" y="13559"/>
                </a:cubicBezTo>
                <a:cubicBezTo>
                  <a:pt x="64404" y="5539"/>
                  <a:pt x="57139" y="1"/>
                  <a:pt x="48861" y="1"/>
                </a:cubicBezTo>
                <a:close/>
              </a:path>
            </a:pathLst>
          </a:custGeom>
          <a:solidFill>
            <a:schemeClr val="accent5"/>
          </a:solidFill>
          <a:ln>
            <a:noFill/>
          </a:ln>
        </p:spPr>
        <p:txBody>
          <a:bodyPr spcFirstLastPara="1" wrap="square" lIns="121863" tIns="121863" rIns="121863" bIns="121863" anchor="ctr" anchorCtr="0">
            <a:noAutofit/>
          </a:bodyPr>
          <a:lstStyle/>
          <a:p>
            <a:pPr>
              <a:buClr>
                <a:srgbClr val="000000"/>
              </a:buClr>
              <a:buFont typeface="Arial"/>
              <a:buNone/>
            </a:pPr>
            <a:endParaRPr sz="1867" kern="0">
              <a:solidFill>
                <a:srgbClr val="000000"/>
              </a:solidFill>
              <a:cs typeface="Arial"/>
              <a:sym typeface="Arial"/>
            </a:endParaRPr>
          </a:p>
        </p:txBody>
      </p:sp>
      <p:sp>
        <p:nvSpPr>
          <p:cNvPr id="658" name="Google Shape;658;p27"/>
          <p:cNvSpPr/>
          <p:nvPr/>
        </p:nvSpPr>
        <p:spPr>
          <a:xfrm flipH="1">
            <a:off x="-351998" y="1050967"/>
            <a:ext cx="1996345" cy="550932"/>
          </a:xfrm>
          <a:custGeom>
            <a:avLst/>
            <a:gdLst/>
            <a:ahLst/>
            <a:cxnLst/>
            <a:rect l="l" t="t" r="r" b="b"/>
            <a:pathLst>
              <a:path w="97130" h="26805" extrusionOk="0">
                <a:moveTo>
                  <a:pt x="48861" y="1"/>
                </a:moveTo>
                <a:cubicBezTo>
                  <a:pt x="48691" y="1"/>
                  <a:pt x="48520" y="3"/>
                  <a:pt x="48350" y="8"/>
                </a:cubicBezTo>
                <a:cubicBezTo>
                  <a:pt x="39878" y="259"/>
                  <a:pt x="32681" y="6272"/>
                  <a:pt x="30940" y="14582"/>
                </a:cubicBezTo>
                <a:cubicBezTo>
                  <a:pt x="28784" y="13049"/>
                  <a:pt x="26326" y="12326"/>
                  <a:pt x="23903" y="12326"/>
                </a:cubicBezTo>
                <a:cubicBezTo>
                  <a:pt x="19430" y="12326"/>
                  <a:pt x="15075" y="14793"/>
                  <a:pt x="12956" y="19194"/>
                </a:cubicBezTo>
                <a:cubicBezTo>
                  <a:pt x="11685" y="18597"/>
                  <a:pt x="10356" y="18317"/>
                  <a:pt x="9052" y="18317"/>
                </a:cubicBezTo>
                <a:cubicBezTo>
                  <a:pt x="5183" y="18317"/>
                  <a:pt x="1538" y="20784"/>
                  <a:pt x="303" y="24758"/>
                </a:cubicBezTo>
                <a:cubicBezTo>
                  <a:pt x="0" y="25772"/>
                  <a:pt x="756" y="26804"/>
                  <a:pt x="1819" y="26804"/>
                </a:cubicBezTo>
                <a:cubicBezTo>
                  <a:pt x="1828" y="26804"/>
                  <a:pt x="1837" y="26804"/>
                  <a:pt x="1846" y="26804"/>
                </a:cubicBezTo>
                <a:lnTo>
                  <a:pt x="95284" y="26804"/>
                </a:lnTo>
                <a:cubicBezTo>
                  <a:pt x="95293" y="26804"/>
                  <a:pt x="95302" y="26804"/>
                  <a:pt x="95311" y="26804"/>
                </a:cubicBezTo>
                <a:cubicBezTo>
                  <a:pt x="96374" y="26804"/>
                  <a:pt x="97130" y="25772"/>
                  <a:pt x="96827" y="24758"/>
                </a:cubicBezTo>
                <a:cubicBezTo>
                  <a:pt x="95567" y="20741"/>
                  <a:pt x="91896" y="18319"/>
                  <a:pt x="88069" y="18319"/>
                </a:cubicBezTo>
                <a:cubicBezTo>
                  <a:pt x="86390" y="18319"/>
                  <a:pt x="84681" y="18785"/>
                  <a:pt x="83133" y="19786"/>
                </a:cubicBezTo>
                <a:cubicBezTo>
                  <a:pt x="81166" y="15098"/>
                  <a:pt x="76639" y="12319"/>
                  <a:pt x="71903" y="12319"/>
                </a:cubicBezTo>
                <a:cubicBezTo>
                  <a:pt x="70112" y="12319"/>
                  <a:pt x="68291" y="12716"/>
                  <a:pt x="66567" y="13559"/>
                </a:cubicBezTo>
                <a:cubicBezTo>
                  <a:pt x="64404" y="5539"/>
                  <a:pt x="57139" y="1"/>
                  <a:pt x="48861" y="1"/>
                </a:cubicBezTo>
                <a:close/>
              </a:path>
            </a:pathLst>
          </a:custGeom>
          <a:solidFill>
            <a:schemeClr val="accent5"/>
          </a:solidFill>
          <a:ln>
            <a:noFill/>
          </a:ln>
        </p:spPr>
        <p:txBody>
          <a:bodyPr spcFirstLastPara="1" wrap="square" lIns="121863" tIns="121863" rIns="121863" bIns="121863"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659" name="Google Shape;659;p27"/>
          <p:cNvGrpSpPr/>
          <p:nvPr/>
        </p:nvGrpSpPr>
        <p:grpSpPr>
          <a:xfrm>
            <a:off x="-331600" y="5576299"/>
            <a:ext cx="12854800" cy="1281716"/>
            <a:chOff x="-248700" y="4182223"/>
            <a:chExt cx="9641100" cy="961287"/>
          </a:xfrm>
        </p:grpSpPr>
        <p:grpSp>
          <p:nvGrpSpPr>
            <p:cNvPr id="660" name="Google Shape;660;p27"/>
            <p:cNvGrpSpPr/>
            <p:nvPr/>
          </p:nvGrpSpPr>
          <p:grpSpPr>
            <a:xfrm>
              <a:off x="-248629" y="4462202"/>
              <a:ext cx="9640980" cy="681308"/>
              <a:chOff x="131200" y="4480088"/>
              <a:chExt cx="8881603" cy="627644"/>
            </a:xfrm>
          </p:grpSpPr>
          <p:sp>
            <p:nvSpPr>
              <p:cNvPr id="661" name="Google Shape;661;p27"/>
              <p:cNvSpPr/>
              <p:nvPr/>
            </p:nvSpPr>
            <p:spPr>
              <a:xfrm>
                <a:off x="235672" y="4610717"/>
                <a:ext cx="8672644" cy="497015"/>
              </a:xfrm>
              <a:custGeom>
                <a:avLst/>
                <a:gdLst/>
                <a:ahLst/>
                <a:cxnLst/>
                <a:rect l="l" t="t" r="r" b="b"/>
                <a:pathLst>
                  <a:path w="278908" h="8952" extrusionOk="0">
                    <a:moveTo>
                      <a:pt x="0" y="1"/>
                    </a:moveTo>
                    <a:lnTo>
                      <a:pt x="0" y="8951"/>
                    </a:lnTo>
                    <a:lnTo>
                      <a:pt x="278907" y="8951"/>
                    </a:lnTo>
                    <a:lnTo>
                      <a:pt x="278907" y="1"/>
                    </a:ln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62" name="Google Shape;662;p27"/>
              <p:cNvSpPr/>
              <p:nvPr/>
            </p:nvSpPr>
            <p:spPr>
              <a:xfrm>
                <a:off x="235672" y="4710817"/>
                <a:ext cx="8672644" cy="296865"/>
              </a:xfrm>
              <a:custGeom>
                <a:avLst/>
                <a:gdLst/>
                <a:ahLst/>
                <a:cxnLst/>
                <a:rect l="l" t="t" r="r" b="b"/>
                <a:pathLst>
                  <a:path w="278908" h="5347" extrusionOk="0">
                    <a:moveTo>
                      <a:pt x="48878" y="0"/>
                    </a:moveTo>
                    <a:lnTo>
                      <a:pt x="46098" y="244"/>
                    </a:lnTo>
                    <a:lnTo>
                      <a:pt x="43318" y="580"/>
                    </a:lnTo>
                    <a:lnTo>
                      <a:pt x="40508" y="1405"/>
                    </a:lnTo>
                    <a:lnTo>
                      <a:pt x="37728" y="306"/>
                    </a:lnTo>
                    <a:lnTo>
                      <a:pt x="34948" y="642"/>
                    </a:lnTo>
                    <a:lnTo>
                      <a:pt x="32168" y="428"/>
                    </a:lnTo>
                    <a:lnTo>
                      <a:pt x="29388" y="1130"/>
                    </a:lnTo>
                    <a:lnTo>
                      <a:pt x="26577" y="1711"/>
                    </a:lnTo>
                    <a:lnTo>
                      <a:pt x="23798" y="611"/>
                    </a:lnTo>
                    <a:lnTo>
                      <a:pt x="21018" y="1894"/>
                    </a:lnTo>
                    <a:lnTo>
                      <a:pt x="18238" y="1650"/>
                    </a:lnTo>
                    <a:lnTo>
                      <a:pt x="15458" y="1558"/>
                    </a:lnTo>
                    <a:lnTo>
                      <a:pt x="12678" y="1008"/>
                    </a:lnTo>
                    <a:lnTo>
                      <a:pt x="9898" y="580"/>
                    </a:lnTo>
                    <a:lnTo>
                      <a:pt x="7088" y="31"/>
                    </a:lnTo>
                    <a:lnTo>
                      <a:pt x="4308" y="1558"/>
                    </a:lnTo>
                    <a:lnTo>
                      <a:pt x="1528" y="1253"/>
                    </a:lnTo>
                    <a:lnTo>
                      <a:pt x="0" y="947"/>
                    </a:lnTo>
                    <a:lnTo>
                      <a:pt x="0" y="4094"/>
                    </a:lnTo>
                    <a:lnTo>
                      <a:pt x="1528" y="3819"/>
                    </a:lnTo>
                    <a:lnTo>
                      <a:pt x="4338" y="4460"/>
                    </a:lnTo>
                    <a:lnTo>
                      <a:pt x="7118" y="3910"/>
                    </a:lnTo>
                    <a:lnTo>
                      <a:pt x="9898" y="3788"/>
                    </a:lnTo>
                    <a:lnTo>
                      <a:pt x="12678" y="5010"/>
                    </a:lnTo>
                    <a:lnTo>
                      <a:pt x="15488" y="5041"/>
                    </a:lnTo>
                    <a:lnTo>
                      <a:pt x="18268" y="3574"/>
                    </a:lnTo>
                    <a:lnTo>
                      <a:pt x="21048" y="4643"/>
                    </a:lnTo>
                    <a:lnTo>
                      <a:pt x="23828" y="4949"/>
                    </a:lnTo>
                    <a:lnTo>
                      <a:pt x="26639" y="4399"/>
                    </a:lnTo>
                    <a:lnTo>
                      <a:pt x="29418" y="4827"/>
                    </a:lnTo>
                    <a:lnTo>
                      <a:pt x="32198" y="3788"/>
                    </a:lnTo>
                    <a:lnTo>
                      <a:pt x="35009" y="4368"/>
                    </a:lnTo>
                    <a:lnTo>
                      <a:pt x="37789" y="4827"/>
                    </a:lnTo>
                    <a:lnTo>
                      <a:pt x="40569" y="3819"/>
                    </a:lnTo>
                    <a:lnTo>
                      <a:pt x="43379" y="4857"/>
                    </a:lnTo>
                    <a:lnTo>
                      <a:pt x="46159" y="4155"/>
                    </a:lnTo>
                    <a:lnTo>
                      <a:pt x="48939" y="5193"/>
                    </a:lnTo>
                    <a:lnTo>
                      <a:pt x="51719" y="3483"/>
                    </a:lnTo>
                    <a:lnTo>
                      <a:pt x="54529" y="3696"/>
                    </a:lnTo>
                    <a:lnTo>
                      <a:pt x="57309" y="4949"/>
                    </a:lnTo>
                    <a:lnTo>
                      <a:pt x="60089" y="3819"/>
                    </a:lnTo>
                    <a:lnTo>
                      <a:pt x="62869" y="5346"/>
                    </a:lnTo>
                    <a:lnTo>
                      <a:pt x="65649" y="4491"/>
                    </a:lnTo>
                    <a:lnTo>
                      <a:pt x="68459" y="4307"/>
                    </a:lnTo>
                    <a:lnTo>
                      <a:pt x="71239" y="4857"/>
                    </a:lnTo>
                    <a:lnTo>
                      <a:pt x="74019" y="5041"/>
                    </a:lnTo>
                    <a:lnTo>
                      <a:pt x="76799" y="4827"/>
                    </a:lnTo>
                    <a:lnTo>
                      <a:pt x="79610" y="3757"/>
                    </a:lnTo>
                    <a:lnTo>
                      <a:pt x="82389" y="3727"/>
                    </a:lnTo>
                    <a:lnTo>
                      <a:pt x="85169" y="3452"/>
                    </a:lnTo>
                    <a:lnTo>
                      <a:pt x="87949" y="3910"/>
                    </a:lnTo>
                    <a:lnTo>
                      <a:pt x="90760" y="4674"/>
                    </a:lnTo>
                    <a:lnTo>
                      <a:pt x="93540" y="5224"/>
                    </a:lnTo>
                    <a:lnTo>
                      <a:pt x="96320" y="4491"/>
                    </a:lnTo>
                    <a:lnTo>
                      <a:pt x="99099" y="4521"/>
                    </a:lnTo>
                    <a:lnTo>
                      <a:pt x="101879" y="4155"/>
                    </a:lnTo>
                    <a:lnTo>
                      <a:pt x="104690" y="4246"/>
                    </a:lnTo>
                    <a:lnTo>
                      <a:pt x="107470" y="3757"/>
                    </a:lnTo>
                    <a:lnTo>
                      <a:pt x="110250" y="5224"/>
                    </a:lnTo>
                    <a:lnTo>
                      <a:pt x="113030" y="4185"/>
                    </a:lnTo>
                    <a:lnTo>
                      <a:pt x="115840" y="4032"/>
                    </a:lnTo>
                    <a:lnTo>
                      <a:pt x="118620" y="4857"/>
                    </a:lnTo>
                    <a:lnTo>
                      <a:pt x="121400" y="3483"/>
                    </a:lnTo>
                    <a:lnTo>
                      <a:pt x="124180" y="4430"/>
                    </a:lnTo>
                    <a:lnTo>
                      <a:pt x="126990" y="3544"/>
                    </a:lnTo>
                    <a:lnTo>
                      <a:pt x="129770" y="3574"/>
                    </a:lnTo>
                    <a:lnTo>
                      <a:pt x="132550" y="4277"/>
                    </a:lnTo>
                    <a:lnTo>
                      <a:pt x="135330" y="4216"/>
                    </a:lnTo>
                    <a:lnTo>
                      <a:pt x="138140" y="4124"/>
                    </a:lnTo>
                    <a:lnTo>
                      <a:pt x="140920" y="4094"/>
                    </a:lnTo>
                    <a:lnTo>
                      <a:pt x="143700" y="5163"/>
                    </a:lnTo>
                    <a:lnTo>
                      <a:pt x="146480" y="4766"/>
                    </a:lnTo>
                    <a:lnTo>
                      <a:pt x="149260" y="5071"/>
                    </a:lnTo>
                    <a:lnTo>
                      <a:pt x="152070" y="5315"/>
                    </a:lnTo>
                    <a:lnTo>
                      <a:pt x="154850" y="3727"/>
                    </a:lnTo>
                    <a:lnTo>
                      <a:pt x="157630" y="4552"/>
                    </a:lnTo>
                    <a:lnTo>
                      <a:pt x="160410" y="4155"/>
                    </a:lnTo>
                    <a:lnTo>
                      <a:pt x="163190" y="4185"/>
                    </a:lnTo>
                    <a:lnTo>
                      <a:pt x="166000" y="4368"/>
                    </a:lnTo>
                    <a:lnTo>
                      <a:pt x="168780" y="4002"/>
                    </a:lnTo>
                    <a:lnTo>
                      <a:pt x="171560" y="5193"/>
                    </a:lnTo>
                    <a:lnTo>
                      <a:pt x="174340" y="4155"/>
                    </a:lnTo>
                    <a:lnTo>
                      <a:pt x="177151" y="3513"/>
                    </a:lnTo>
                    <a:lnTo>
                      <a:pt x="179931" y="4613"/>
                    </a:lnTo>
                    <a:lnTo>
                      <a:pt x="182710" y="4430"/>
                    </a:lnTo>
                    <a:lnTo>
                      <a:pt x="185490" y="4277"/>
                    </a:lnTo>
                    <a:lnTo>
                      <a:pt x="188270" y="4460"/>
                    </a:lnTo>
                    <a:lnTo>
                      <a:pt x="191081" y="5254"/>
                    </a:lnTo>
                    <a:lnTo>
                      <a:pt x="193861" y="4124"/>
                    </a:lnTo>
                    <a:lnTo>
                      <a:pt x="196641" y="3727"/>
                    </a:lnTo>
                    <a:lnTo>
                      <a:pt x="199420" y="4918"/>
                    </a:lnTo>
                    <a:lnTo>
                      <a:pt x="202200" y="3910"/>
                    </a:lnTo>
                    <a:lnTo>
                      <a:pt x="205011" y="3727"/>
                    </a:lnTo>
                    <a:lnTo>
                      <a:pt x="207791" y="4430"/>
                    </a:lnTo>
                    <a:lnTo>
                      <a:pt x="210571" y="4368"/>
                    </a:lnTo>
                    <a:lnTo>
                      <a:pt x="213351" y="3513"/>
                    </a:lnTo>
                    <a:lnTo>
                      <a:pt x="216130" y="3819"/>
                    </a:lnTo>
                    <a:lnTo>
                      <a:pt x="218941" y="4338"/>
                    </a:lnTo>
                    <a:lnTo>
                      <a:pt x="221721" y="5193"/>
                    </a:lnTo>
                    <a:lnTo>
                      <a:pt x="224501" y="3635"/>
                    </a:lnTo>
                    <a:lnTo>
                      <a:pt x="227281" y="3849"/>
                    </a:lnTo>
                    <a:lnTo>
                      <a:pt x="230061" y="4949"/>
                    </a:lnTo>
                    <a:lnTo>
                      <a:pt x="232840" y="4857"/>
                    </a:lnTo>
                    <a:lnTo>
                      <a:pt x="235651" y="5102"/>
                    </a:lnTo>
                    <a:lnTo>
                      <a:pt x="238431" y="3880"/>
                    </a:lnTo>
                    <a:lnTo>
                      <a:pt x="241211" y="3757"/>
                    </a:lnTo>
                    <a:lnTo>
                      <a:pt x="243991" y="4246"/>
                    </a:lnTo>
                    <a:lnTo>
                      <a:pt x="246771" y="3788"/>
                    </a:lnTo>
                    <a:lnTo>
                      <a:pt x="249581" y="4827"/>
                    </a:lnTo>
                    <a:lnTo>
                      <a:pt x="252361" y="5102"/>
                    </a:lnTo>
                    <a:lnTo>
                      <a:pt x="255141" y="3696"/>
                    </a:lnTo>
                    <a:lnTo>
                      <a:pt x="257921" y="4338"/>
                    </a:lnTo>
                    <a:lnTo>
                      <a:pt x="260701" y="3819"/>
                    </a:lnTo>
                    <a:lnTo>
                      <a:pt x="263481" y="5041"/>
                    </a:lnTo>
                    <a:lnTo>
                      <a:pt x="266260" y="5315"/>
                    </a:lnTo>
                    <a:lnTo>
                      <a:pt x="269071" y="5285"/>
                    </a:lnTo>
                    <a:lnTo>
                      <a:pt x="271851" y="4430"/>
                    </a:lnTo>
                    <a:lnTo>
                      <a:pt x="274631" y="4552"/>
                    </a:lnTo>
                    <a:lnTo>
                      <a:pt x="277411" y="4399"/>
                    </a:lnTo>
                    <a:lnTo>
                      <a:pt x="278907" y="4002"/>
                    </a:lnTo>
                    <a:lnTo>
                      <a:pt x="278907" y="1069"/>
                    </a:lnTo>
                    <a:lnTo>
                      <a:pt x="277411" y="1497"/>
                    </a:lnTo>
                    <a:lnTo>
                      <a:pt x="274631" y="1466"/>
                    </a:lnTo>
                    <a:lnTo>
                      <a:pt x="271820" y="550"/>
                    </a:lnTo>
                    <a:lnTo>
                      <a:pt x="269040" y="122"/>
                    </a:lnTo>
                    <a:lnTo>
                      <a:pt x="266260" y="336"/>
                    </a:lnTo>
                    <a:lnTo>
                      <a:pt x="263450" y="1130"/>
                    </a:lnTo>
                    <a:lnTo>
                      <a:pt x="260670" y="855"/>
                    </a:lnTo>
                    <a:lnTo>
                      <a:pt x="257890" y="1100"/>
                    </a:lnTo>
                    <a:lnTo>
                      <a:pt x="255110" y="703"/>
                    </a:lnTo>
                    <a:lnTo>
                      <a:pt x="252300" y="1833"/>
                    </a:lnTo>
                    <a:lnTo>
                      <a:pt x="249520" y="489"/>
                    </a:lnTo>
                    <a:lnTo>
                      <a:pt x="246740" y="122"/>
                    </a:lnTo>
                    <a:lnTo>
                      <a:pt x="243930" y="275"/>
                    </a:lnTo>
                    <a:lnTo>
                      <a:pt x="241150" y="61"/>
                    </a:lnTo>
                    <a:lnTo>
                      <a:pt x="238370" y="1711"/>
                    </a:lnTo>
                    <a:lnTo>
                      <a:pt x="235590" y="1772"/>
                    </a:lnTo>
                    <a:lnTo>
                      <a:pt x="232779" y="122"/>
                    </a:lnTo>
                    <a:lnTo>
                      <a:pt x="229999" y="733"/>
                    </a:lnTo>
                    <a:lnTo>
                      <a:pt x="227220" y="1222"/>
                    </a:lnTo>
                    <a:lnTo>
                      <a:pt x="224440" y="1711"/>
                    </a:lnTo>
                    <a:lnTo>
                      <a:pt x="221629" y="947"/>
                    </a:lnTo>
                    <a:lnTo>
                      <a:pt x="218849" y="1130"/>
                    </a:lnTo>
                    <a:lnTo>
                      <a:pt x="216069" y="550"/>
                    </a:lnTo>
                    <a:lnTo>
                      <a:pt x="213289" y="1894"/>
                    </a:lnTo>
                    <a:lnTo>
                      <a:pt x="210479" y="31"/>
                    </a:lnTo>
                    <a:lnTo>
                      <a:pt x="207699" y="275"/>
                    </a:lnTo>
                    <a:lnTo>
                      <a:pt x="204919" y="519"/>
                    </a:lnTo>
                    <a:lnTo>
                      <a:pt x="202139" y="978"/>
                    </a:lnTo>
                    <a:lnTo>
                      <a:pt x="199359" y="733"/>
                    </a:lnTo>
                    <a:lnTo>
                      <a:pt x="196549" y="1039"/>
                    </a:lnTo>
                    <a:lnTo>
                      <a:pt x="193769" y="611"/>
                    </a:lnTo>
                    <a:lnTo>
                      <a:pt x="190989" y="397"/>
                    </a:lnTo>
                    <a:lnTo>
                      <a:pt x="188209" y="978"/>
                    </a:lnTo>
                    <a:lnTo>
                      <a:pt x="185399" y="1650"/>
                    </a:lnTo>
                    <a:lnTo>
                      <a:pt x="182619" y="764"/>
                    </a:lnTo>
                    <a:lnTo>
                      <a:pt x="179839" y="31"/>
                    </a:lnTo>
                    <a:lnTo>
                      <a:pt x="177059" y="1864"/>
                    </a:lnTo>
                    <a:lnTo>
                      <a:pt x="174249" y="1008"/>
                    </a:lnTo>
                    <a:lnTo>
                      <a:pt x="171469" y="947"/>
                    </a:lnTo>
                    <a:lnTo>
                      <a:pt x="168689" y="1100"/>
                    </a:lnTo>
                    <a:lnTo>
                      <a:pt x="165909" y="855"/>
                    </a:lnTo>
                    <a:lnTo>
                      <a:pt x="163129" y="1191"/>
                    </a:lnTo>
                    <a:lnTo>
                      <a:pt x="160318" y="1466"/>
                    </a:lnTo>
                    <a:lnTo>
                      <a:pt x="157539" y="1711"/>
                    </a:lnTo>
                    <a:lnTo>
                      <a:pt x="154759" y="397"/>
                    </a:lnTo>
                    <a:lnTo>
                      <a:pt x="151979" y="855"/>
                    </a:lnTo>
                    <a:lnTo>
                      <a:pt x="149168" y="92"/>
                    </a:lnTo>
                    <a:lnTo>
                      <a:pt x="146388" y="642"/>
                    </a:lnTo>
                    <a:lnTo>
                      <a:pt x="143608" y="947"/>
                    </a:lnTo>
                    <a:lnTo>
                      <a:pt x="140829" y="1436"/>
                    </a:lnTo>
                    <a:lnTo>
                      <a:pt x="138018" y="1925"/>
                    </a:lnTo>
                    <a:lnTo>
                      <a:pt x="135238" y="458"/>
                    </a:lnTo>
                    <a:lnTo>
                      <a:pt x="132458" y="1741"/>
                    </a:lnTo>
                    <a:lnTo>
                      <a:pt x="129678" y="336"/>
                    </a:lnTo>
                    <a:lnTo>
                      <a:pt x="126899" y="1772"/>
                    </a:lnTo>
                    <a:lnTo>
                      <a:pt x="124088" y="1100"/>
                    </a:lnTo>
                    <a:lnTo>
                      <a:pt x="121308" y="580"/>
                    </a:lnTo>
                    <a:lnTo>
                      <a:pt x="118528" y="1008"/>
                    </a:lnTo>
                    <a:lnTo>
                      <a:pt x="115748" y="978"/>
                    </a:lnTo>
                    <a:lnTo>
                      <a:pt x="112938" y="1375"/>
                    </a:lnTo>
                    <a:lnTo>
                      <a:pt x="110158" y="917"/>
                    </a:lnTo>
                    <a:lnTo>
                      <a:pt x="107378" y="489"/>
                    </a:lnTo>
                    <a:lnTo>
                      <a:pt x="104598" y="886"/>
                    </a:lnTo>
                    <a:lnTo>
                      <a:pt x="101788" y="1436"/>
                    </a:lnTo>
                    <a:lnTo>
                      <a:pt x="99008" y="672"/>
                    </a:lnTo>
                    <a:lnTo>
                      <a:pt x="96228" y="1497"/>
                    </a:lnTo>
                    <a:lnTo>
                      <a:pt x="93448" y="1222"/>
                    </a:lnTo>
                    <a:lnTo>
                      <a:pt x="90668" y="1008"/>
                    </a:lnTo>
                    <a:lnTo>
                      <a:pt x="87888" y="1283"/>
                    </a:lnTo>
                    <a:lnTo>
                      <a:pt x="85078" y="580"/>
                    </a:lnTo>
                    <a:lnTo>
                      <a:pt x="82298" y="336"/>
                    </a:lnTo>
                    <a:lnTo>
                      <a:pt x="79518" y="1772"/>
                    </a:lnTo>
                    <a:lnTo>
                      <a:pt x="76738" y="1864"/>
                    </a:lnTo>
                    <a:lnTo>
                      <a:pt x="73958" y="489"/>
                    </a:lnTo>
                    <a:lnTo>
                      <a:pt x="71148" y="642"/>
                    </a:lnTo>
                    <a:lnTo>
                      <a:pt x="68368" y="336"/>
                    </a:lnTo>
                    <a:lnTo>
                      <a:pt x="65588" y="1864"/>
                    </a:lnTo>
                    <a:lnTo>
                      <a:pt x="62808" y="917"/>
                    </a:lnTo>
                    <a:lnTo>
                      <a:pt x="60028" y="61"/>
                    </a:lnTo>
                    <a:lnTo>
                      <a:pt x="57218" y="244"/>
                    </a:lnTo>
                    <a:lnTo>
                      <a:pt x="54438" y="1802"/>
                    </a:lnTo>
                    <a:lnTo>
                      <a:pt x="51658" y="61"/>
                    </a:lnTo>
                    <a:lnTo>
                      <a:pt x="48878"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63" name="Google Shape;663;p27"/>
              <p:cNvSpPr/>
              <p:nvPr/>
            </p:nvSpPr>
            <p:spPr>
              <a:xfrm>
                <a:off x="131200" y="4480088"/>
                <a:ext cx="8881603" cy="261260"/>
              </a:xfrm>
              <a:custGeom>
                <a:avLst/>
                <a:gdLst/>
                <a:ahLst/>
                <a:cxnLst/>
                <a:rect l="l" t="t" r="r" b="b"/>
                <a:pathLst>
                  <a:path w="285628" h="8402" extrusionOk="0">
                    <a:moveTo>
                      <a:pt x="3452" y="1"/>
                    </a:moveTo>
                    <a:cubicBezTo>
                      <a:pt x="1527" y="1"/>
                      <a:pt x="0" y="1559"/>
                      <a:pt x="0" y="3453"/>
                    </a:cubicBezTo>
                    <a:lnTo>
                      <a:pt x="0" y="5469"/>
                    </a:lnTo>
                    <a:lnTo>
                      <a:pt x="0" y="5561"/>
                    </a:lnTo>
                    <a:cubicBezTo>
                      <a:pt x="0" y="7057"/>
                      <a:pt x="1222" y="8310"/>
                      <a:pt x="2719" y="8340"/>
                    </a:cubicBezTo>
                    <a:cubicBezTo>
                      <a:pt x="2756" y="8342"/>
                      <a:pt x="2794" y="8343"/>
                      <a:pt x="2831" y="8343"/>
                    </a:cubicBezTo>
                    <a:cubicBezTo>
                      <a:pt x="4309" y="8343"/>
                      <a:pt x="5531" y="7173"/>
                      <a:pt x="5590" y="5713"/>
                    </a:cubicBezTo>
                    <a:cubicBezTo>
                      <a:pt x="5682" y="7180"/>
                      <a:pt x="6904" y="8340"/>
                      <a:pt x="8401" y="8340"/>
                    </a:cubicBezTo>
                    <a:cubicBezTo>
                      <a:pt x="9867" y="8340"/>
                      <a:pt x="11089" y="7180"/>
                      <a:pt x="11181" y="5713"/>
                    </a:cubicBezTo>
                    <a:cubicBezTo>
                      <a:pt x="11242" y="7210"/>
                      <a:pt x="12464" y="8402"/>
                      <a:pt x="13961" y="8402"/>
                    </a:cubicBezTo>
                    <a:cubicBezTo>
                      <a:pt x="15488" y="8402"/>
                      <a:pt x="16710" y="7210"/>
                      <a:pt x="16771" y="5713"/>
                    </a:cubicBezTo>
                    <a:cubicBezTo>
                      <a:pt x="16832" y="7210"/>
                      <a:pt x="18054" y="8402"/>
                      <a:pt x="19551" y="8402"/>
                    </a:cubicBezTo>
                    <a:cubicBezTo>
                      <a:pt x="21048" y="8402"/>
                      <a:pt x="22300" y="7210"/>
                      <a:pt x="22361" y="5713"/>
                    </a:cubicBezTo>
                    <a:cubicBezTo>
                      <a:pt x="22423" y="7180"/>
                      <a:pt x="23644" y="8340"/>
                      <a:pt x="25141" y="8340"/>
                    </a:cubicBezTo>
                    <a:cubicBezTo>
                      <a:pt x="26638" y="8340"/>
                      <a:pt x="27860" y="7180"/>
                      <a:pt x="27921" y="5713"/>
                    </a:cubicBezTo>
                    <a:cubicBezTo>
                      <a:pt x="27982" y="7210"/>
                      <a:pt x="29235" y="8402"/>
                      <a:pt x="30732" y="8402"/>
                    </a:cubicBezTo>
                    <a:cubicBezTo>
                      <a:pt x="32229" y="8402"/>
                      <a:pt x="33451" y="7210"/>
                      <a:pt x="33512" y="5713"/>
                    </a:cubicBezTo>
                    <a:cubicBezTo>
                      <a:pt x="33573" y="7210"/>
                      <a:pt x="34795" y="8402"/>
                      <a:pt x="36322" y="8402"/>
                    </a:cubicBezTo>
                    <a:cubicBezTo>
                      <a:pt x="37819" y="8402"/>
                      <a:pt x="39041" y="7210"/>
                      <a:pt x="39102" y="5713"/>
                    </a:cubicBezTo>
                    <a:cubicBezTo>
                      <a:pt x="39163" y="7210"/>
                      <a:pt x="40385" y="8402"/>
                      <a:pt x="41912" y="8402"/>
                    </a:cubicBezTo>
                    <a:cubicBezTo>
                      <a:pt x="43409" y="8402"/>
                      <a:pt x="44631" y="7210"/>
                      <a:pt x="44692" y="5713"/>
                    </a:cubicBezTo>
                    <a:cubicBezTo>
                      <a:pt x="44753" y="7210"/>
                      <a:pt x="45975" y="8402"/>
                      <a:pt x="47472" y="8402"/>
                    </a:cubicBezTo>
                    <a:cubicBezTo>
                      <a:pt x="49000" y="8402"/>
                      <a:pt x="50222" y="7210"/>
                      <a:pt x="50283" y="5713"/>
                    </a:cubicBezTo>
                    <a:cubicBezTo>
                      <a:pt x="50344" y="7210"/>
                      <a:pt x="51566" y="8402"/>
                      <a:pt x="53063" y="8402"/>
                    </a:cubicBezTo>
                    <a:cubicBezTo>
                      <a:pt x="54590" y="8402"/>
                      <a:pt x="55812" y="7210"/>
                      <a:pt x="55873" y="5713"/>
                    </a:cubicBezTo>
                    <a:cubicBezTo>
                      <a:pt x="55934" y="7210"/>
                      <a:pt x="57156" y="8402"/>
                      <a:pt x="58653" y="8402"/>
                    </a:cubicBezTo>
                    <a:cubicBezTo>
                      <a:pt x="60150" y="8402"/>
                      <a:pt x="61402" y="7210"/>
                      <a:pt x="61463" y="5713"/>
                    </a:cubicBezTo>
                    <a:cubicBezTo>
                      <a:pt x="61494" y="7210"/>
                      <a:pt x="62746" y="8402"/>
                      <a:pt x="64243" y="8402"/>
                    </a:cubicBezTo>
                    <a:cubicBezTo>
                      <a:pt x="65740" y="8402"/>
                      <a:pt x="66993" y="7210"/>
                      <a:pt x="67023" y="5713"/>
                    </a:cubicBezTo>
                    <a:cubicBezTo>
                      <a:pt x="67084" y="7210"/>
                      <a:pt x="68337" y="8402"/>
                      <a:pt x="69834" y="8402"/>
                    </a:cubicBezTo>
                    <a:cubicBezTo>
                      <a:pt x="71331" y="8402"/>
                      <a:pt x="72583" y="7210"/>
                      <a:pt x="72614" y="5713"/>
                    </a:cubicBezTo>
                    <a:cubicBezTo>
                      <a:pt x="72675" y="7210"/>
                      <a:pt x="73927" y="8402"/>
                      <a:pt x="75424" y="8402"/>
                    </a:cubicBezTo>
                    <a:cubicBezTo>
                      <a:pt x="76921" y="8402"/>
                      <a:pt x="78143" y="7210"/>
                      <a:pt x="78204" y="5713"/>
                    </a:cubicBezTo>
                    <a:cubicBezTo>
                      <a:pt x="78296" y="7180"/>
                      <a:pt x="79518" y="8340"/>
                      <a:pt x="81014" y="8340"/>
                    </a:cubicBezTo>
                    <a:cubicBezTo>
                      <a:pt x="82481" y="8340"/>
                      <a:pt x="83703" y="7180"/>
                      <a:pt x="83794" y="5713"/>
                    </a:cubicBezTo>
                    <a:cubicBezTo>
                      <a:pt x="83855" y="7210"/>
                      <a:pt x="85077" y="8402"/>
                      <a:pt x="86574" y="8402"/>
                    </a:cubicBezTo>
                    <a:cubicBezTo>
                      <a:pt x="88102" y="8402"/>
                      <a:pt x="89324" y="7210"/>
                      <a:pt x="89385" y="5713"/>
                    </a:cubicBezTo>
                    <a:cubicBezTo>
                      <a:pt x="89446" y="7210"/>
                      <a:pt x="90668" y="8402"/>
                      <a:pt x="92165" y="8402"/>
                    </a:cubicBezTo>
                    <a:cubicBezTo>
                      <a:pt x="93692" y="8402"/>
                      <a:pt x="94914" y="7210"/>
                      <a:pt x="94975" y="5713"/>
                    </a:cubicBezTo>
                    <a:cubicBezTo>
                      <a:pt x="95036" y="7180"/>
                      <a:pt x="96258" y="8340"/>
                      <a:pt x="97755" y="8340"/>
                    </a:cubicBezTo>
                    <a:cubicBezTo>
                      <a:pt x="99252" y="8340"/>
                      <a:pt x="100474" y="7180"/>
                      <a:pt x="100535" y="5713"/>
                    </a:cubicBezTo>
                    <a:cubicBezTo>
                      <a:pt x="100596" y="7210"/>
                      <a:pt x="101848" y="8402"/>
                      <a:pt x="103345" y="8402"/>
                    </a:cubicBezTo>
                    <a:cubicBezTo>
                      <a:pt x="104842" y="8402"/>
                      <a:pt x="106095" y="7210"/>
                      <a:pt x="106125" y="5713"/>
                    </a:cubicBezTo>
                    <a:cubicBezTo>
                      <a:pt x="106186" y="7210"/>
                      <a:pt x="107439" y="8402"/>
                      <a:pt x="108936" y="8402"/>
                    </a:cubicBezTo>
                    <a:cubicBezTo>
                      <a:pt x="110433" y="8402"/>
                      <a:pt x="111655" y="7210"/>
                      <a:pt x="111716" y="5713"/>
                    </a:cubicBezTo>
                    <a:cubicBezTo>
                      <a:pt x="111807" y="7180"/>
                      <a:pt x="113029" y="8340"/>
                      <a:pt x="114526" y="8340"/>
                    </a:cubicBezTo>
                    <a:cubicBezTo>
                      <a:pt x="115992" y="8340"/>
                      <a:pt x="117214" y="7180"/>
                      <a:pt x="117306" y="5713"/>
                    </a:cubicBezTo>
                    <a:cubicBezTo>
                      <a:pt x="117367" y="7210"/>
                      <a:pt x="118589" y="8402"/>
                      <a:pt x="120086" y="8402"/>
                    </a:cubicBezTo>
                    <a:cubicBezTo>
                      <a:pt x="121613" y="8402"/>
                      <a:pt x="122835" y="7210"/>
                      <a:pt x="122896" y="5713"/>
                    </a:cubicBezTo>
                    <a:cubicBezTo>
                      <a:pt x="122957" y="7210"/>
                      <a:pt x="124179" y="8402"/>
                      <a:pt x="125676" y="8402"/>
                    </a:cubicBezTo>
                    <a:cubicBezTo>
                      <a:pt x="127204" y="8402"/>
                      <a:pt x="128426" y="7210"/>
                      <a:pt x="128487" y="5713"/>
                    </a:cubicBezTo>
                    <a:cubicBezTo>
                      <a:pt x="128548" y="7210"/>
                      <a:pt x="129770" y="8402"/>
                      <a:pt x="131267" y="8402"/>
                    </a:cubicBezTo>
                    <a:cubicBezTo>
                      <a:pt x="132763" y="8402"/>
                      <a:pt x="134016" y="7210"/>
                      <a:pt x="134077" y="5713"/>
                    </a:cubicBezTo>
                    <a:cubicBezTo>
                      <a:pt x="134108" y="7210"/>
                      <a:pt x="135360" y="8402"/>
                      <a:pt x="136857" y="8402"/>
                    </a:cubicBezTo>
                    <a:cubicBezTo>
                      <a:pt x="138354" y="8402"/>
                      <a:pt x="139606" y="7210"/>
                      <a:pt x="139637" y="5713"/>
                    </a:cubicBezTo>
                    <a:cubicBezTo>
                      <a:pt x="139729" y="7180"/>
                      <a:pt x="140950" y="8340"/>
                      <a:pt x="142447" y="8340"/>
                    </a:cubicBezTo>
                    <a:cubicBezTo>
                      <a:pt x="143944" y="8340"/>
                      <a:pt x="145166" y="7180"/>
                      <a:pt x="145227" y="5713"/>
                    </a:cubicBezTo>
                    <a:cubicBezTo>
                      <a:pt x="145288" y="7210"/>
                      <a:pt x="146510" y="8402"/>
                      <a:pt x="148038" y="8402"/>
                    </a:cubicBezTo>
                    <a:cubicBezTo>
                      <a:pt x="149535" y="8402"/>
                      <a:pt x="150757" y="7210"/>
                      <a:pt x="150818" y="5713"/>
                    </a:cubicBezTo>
                    <a:cubicBezTo>
                      <a:pt x="150879" y="7210"/>
                      <a:pt x="152101" y="8402"/>
                      <a:pt x="153628" y="8402"/>
                    </a:cubicBezTo>
                    <a:cubicBezTo>
                      <a:pt x="155125" y="8402"/>
                      <a:pt x="156347" y="7210"/>
                      <a:pt x="156408" y="5713"/>
                    </a:cubicBezTo>
                    <a:cubicBezTo>
                      <a:pt x="156500" y="7180"/>
                      <a:pt x="157722" y="8340"/>
                      <a:pt x="159188" y="8340"/>
                    </a:cubicBezTo>
                    <a:cubicBezTo>
                      <a:pt x="160685" y="8340"/>
                      <a:pt x="161907" y="7180"/>
                      <a:pt x="161998" y="5713"/>
                    </a:cubicBezTo>
                    <a:cubicBezTo>
                      <a:pt x="162059" y="7210"/>
                      <a:pt x="163281" y="8402"/>
                      <a:pt x="164778" y="8402"/>
                    </a:cubicBezTo>
                    <a:cubicBezTo>
                      <a:pt x="166275" y="8402"/>
                      <a:pt x="167528" y="7210"/>
                      <a:pt x="167589" y="5713"/>
                    </a:cubicBezTo>
                    <a:cubicBezTo>
                      <a:pt x="167619" y="7210"/>
                      <a:pt x="168872" y="8402"/>
                      <a:pt x="170369" y="8402"/>
                    </a:cubicBezTo>
                    <a:cubicBezTo>
                      <a:pt x="171865" y="8402"/>
                      <a:pt x="173118" y="7210"/>
                      <a:pt x="173149" y="5713"/>
                    </a:cubicBezTo>
                    <a:cubicBezTo>
                      <a:pt x="173210" y="7210"/>
                      <a:pt x="174462" y="8402"/>
                      <a:pt x="175959" y="8402"/>
                    </a:cubicBezTo>
                    <a:cubicBezTo>
                      <a:pt x="177456" y="8402"/>
                      <a:pt x="178708" y="7210"/>
                      <a:pt x="178739" y="5713"/>
                    </a:cubicBezTo>
                    <a:cubicBezTo>
                      <a:pt x="178800" y="7210"/>
                      <a:pt x="180052" y="8402"/>
                      <a:pt x="181549" y="8402"/>
                    </a:cubicBezTo>
                    <a:cubicBezTo>
                      <a:pt x="183046" y="8402"/>
                      <a:pt x="184268" y="7210"/>
                      <a:pt x="184329" y="5713"/>
                    </a:cubicBezTo>
                    <a:cubicBezTo>
                      <a:pt x="184421" y="7180"/>
                      <a:pt x="185643" y="8340"/>
                      <a:pt x="187140" y="8340"/>
                    </a:cubicBezTo>
                    <a:cubicBezTo>
                      <a:pt x="188606" y="8340"/>
                      <a:pt x="189828" y="7180"/>
                      <a:pt x="189920" y="5713"/>
                    </a:cubicBezTo>
                    <a:cubicBezTo>
                      <a:pt x="189981" y="7210"/>
                      <a:pt x="191203" y="8402"/>
                      <a:pt x="192699" y="8402"/>
                    </a:cubicBezTo>
                    <a:cubicBezTo>
                      <a:pt x="194227" y="8402"/>
                      <a:pt x="195449" y="7210"/>
                      <a:pt x="195510" y="5713"/>
                    </a:cubicBezTo>
                    <a:cubicBezTo>
                      <a:pt x="195571" y="7210"/>
                      <a:pt x="196793" y="8402"/>
                      <a:pt x="198290" y="8402"/>
                    </a:cubicBezTo>
                    <a:cubicBezTo>
                      <a:pt x="199817" y="8402"/>
                      <a:pt x="201039" y="7210"/>
                      <a:pt x="201100" y="5713"/>
                    </a:cubicBezTo>
                    <a:cubicBezTo>
                      <a:pt x="201161" y="7180"/>
                      <a:pt x="202383" y="8340"/>
                      <a:pt x="203880" y="8340"/>
                    </a:cubicBezTo>
                    <a:cubicBezTo>
                      <a:pt x="205377" y="8340"/>
                      <a:pt x="206599" y="7180"/>
                      <a:pt x="206660" y="5713"/>
                    </a:cubicBezTo>
                    <a:cubicBezTo>
                      <a:pt x="206721" y="7210"/>
                      <a:pt x="207974" y="8402"/>
                      <a:pt x="209471" y="8402"/>
                    </a:cubicBezTo>
                    <a:cubicBezTo>
                      <a:pt x="210967" y="8402"/>
                      <a:pt x="212220" y="7210"/>
                      <a:pt x="212250" y="5713"/>
                    </a:cubicBezTo>
                    <a:cubicBezTo>
                      <a:pt x="212312" y="7210"/>
                      <a:pt x="213564" y="8402"/>
                      <a:pt x="215061" y="8402"/>
                    </a:cubicBezTo>
                    <a:cubicBezTo>
                      <a:pt x="216558" y="8402"/>
                      <a:pt x="217780" y="7210"/>
                      <a:pt x="217841" y="5713"/>
                    </a:cubicBezTo>
                    <a:cubicBezTo>
                      <a:pt x="217932" y="7180"/>
                      <a:pt x="219154" y="8340"/>
                      <a:pt x="220651" y="8340"/>
                    </a:cubicBezTo>
                    <a:cubicBezTo>
                      <a:pt x="222118" y="8340"/>
                      <a:pt x="223340" y="7180"/>
                      <a:pt x="223431" y="5713"/>
                    </a:cubicBezTo>
                    <a:cubicBezTo>
                      <a:pt x="223492" y="7210"/>
                      <a:pt x="224714" y="8402"/>
                      <a:pt x="226211" y="8402"/>
                    </a:cubicBezTo>
                    <a:cubicBezTo>
                      <a:pt x="227739" y="8402"/>
                      <a:pt x="228960" y="7210"/>
                      <a:pt x="229022" y="5713"/>
                    </a:cubicBezTo>
                    <a:cubicBezTo>
                      <a:pt x="229083" y="7210"/>
                      <a:pt x="230305" y="8402"/>
                      <a:pt x="231801" y="8402"/>
                    </a:cubicBezTo>
                    <a:cubicBezTo>
                      <a:pt x="233329" y="8402"/>
                      <a:pt x="234551" y="7210"/>
                      <a:pt x="234612" y="5713"/>
                    </a:cubicBezTo>
                    <a:cubicBezTo>
                      <a:pt x="234673" y="7210"/>
                      <a:pt x="235895" y="8402"/>
                      <a:pt x="237392" y="8402"/>
                    </a:cubicBezTo>
                    <a:cubicBezTo>
                      <a:pt x="238889" y="8402"/>
                      <a:pt x="240141" y="7210"/>
                      <a:pt x="240202" y="5713"/>
                    </a:cubicBezTo>
                    <a:cubicBezTo>
                      <a:pt x="240233" y="7210"/>
                      <a:pt x="241485" y="8402"/>
                      <a:pt x="242982" y="8402"/>
                    </a:cubicBezTo>
                    <a:cubicBezTo>
                      <a:pt x="244479" y="8402"/>
                      <a:pt x="245732" y="7210"/>
                      <a:pt x="245762" y="5713"/>
                    </a:cubicBezTo>
                    <a:cubicBezTo>
                      <a:pt x="245854" y="7180"/>
                      <a:pt x="247076" y="8340"/>
                      <a:pt x="248573" y="8340"/>
                    </a:cubicBezTo>
                    <a:cubicBezTo>
                      <a:pt x="250069" y="8340"/>
                      <a:pt x="251291" y="7180"/>
                      <a:pt x="251352" y="5713"/>
                    </a:cubicBezTo>
                    <a:cubicBezTo>
                      <a:pt x="251414" y="7210"/>
                      <a:pt x="252636" y="8402"/>
                      <a:pt x="254163" y="8402"/>
                    </a:cubicBezTo>
                    <a:cubicBezTo>
                      <a:pt x="255660" y="8402"/>
                      <a:pt x="256882" y="7210"/>
                      <a:pt x="256943" y="5713"/>
                    </a:cubicBezTo>
                    <a:cubicBezTo>
                      <a:pt x="257004" y="7210"/>
                      <a:pt x="258226" y="8402"/>
                      <a:pt x="259753" y="8402"/>
                    </a:cubicBezTo>
                    <a:cubicBezTo>
                      <a:pt x="261250" y="8402"/>
                      <a:pt x="262472" y="7210"/>
                      <a:pt x="262533" y="5713"/>
                    </a:cubicBezTo>
                    <a:cubicBezTo>
                      <a:pt x="262625" y="7180"/>
                      <a:pt x="263847" y="8340"/>
                      <a:pt x="265313" y="8340"/>
                    </a:cubicBezTo>
                    <a:cubicBezTo>
                      <a:pt x="266810" y="8340"/>
                      <a:pt x="268032" y="7180"/>
                      <a:pt x="268124" y="5713"/>
                    </a:cubicBezTo>
                    <a:cubicBezTo>
                      <a:pt x="268185" y="7210"/>
                      <a:pt x="269407" y="8402"/>
                      <a:pt x="270903" y="8402"/>
                    </a:cubicBezTo>
                    <a:cubicBezTo>
                      <a:pt x="272400" y="8402"/>
                      <a:pt x="273653" y="7210"/>
                      <a:pt x="273714" y="5713"/>
                    </a:cubicBezTo>
                    <a:cubicBezTo>
                      <a:pt x="273744" y="7210"/>
                      <a:pt x="274997" y="8402"/>
                      <a:pt x="276494" y="8402"/>
                    </a:cubicBezTo>
                    <a:cubicBezTo>
                      <a:pt x="277991" y="8402"/>
                      <a:pt x="279243" y="7210"/>
                      <a:pt x="279274" y="5713"/>
                    </a:cubicBezTo>
                    <a:cubicBezTo>
                      <a:pt x="279365" y="7149"/>
                      <a:pt x="280557" y="8279"/>
                      <a:pt x="281993" y="8340"/>
                    </a:cubicBezTo>
                    <a:cubicBezTo>
                      <a:pt x="282013" y="8341"/>
                      <a:pt x="282034" y="8341"/>
                      <a:pt x="282054" y="8341"/>
                    </a:cubicBezTo>
                    <a:cubicBezTo>
                      <a:pt x="283464" y="8341"/>
                      <a:pt x="284683" y="7312"/>
                      <a:pt x="284864" y="5897"/>
                    </a:cubicBezTo>
                    <a:cubicBezTo>
                      <a:pt x="284864" y="5866"/>
                      <a:pt x="284864" y="5866"/>
                      <a:pt x="284864" y="5866"/>
                    </a:cubicBezTo>
                    <a:cubicBezTo>
                      <a:pt x="285139" y="5805"/>
                      <a:pt x="285383" y="5683"/>
                      <a:pt x="285628" y="5561"/>
                    </a:cubicBezTo>
                    <a:lnTo>
                      <a:pt x="285628" y="3453"/>
                    </a:lnTo>
                    <a:cubicBezTo>
                      <a:pt x="285628" y="1559"/>
                      <a:pt x="284100" y="1"/>
                      <a:pt x="282206" y="1"/>
                    </a:cubicBez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664" name="Google Shape;664;p27"/>
            <p:cNvSpPr/>
            <p:nvPr/>
          </p:nvSpPr>
          <p:spPr>
            <a:xfrm>
              <a:off x="-248700" y="4182223"/>
              <a:ext cx="9641100" cy="376500"/>
            </a:xfrm>
            <a:prstGeom prst="rect">
              <a:avLst/>
            </a:pr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Tree>
    <p:extLst>
      <p:ext uri="{BB962C8B-B14F-4D97-AF65-F5344CB8AC3E}">
        <p14:creationId xmlns:p14="http://schemas.microsoft.com/office/powerpoint/2010/main" val="18832902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5" Type="http://schemas.openxmlformats.org/officeDocument/2006/relationships/slideLayout" Target="../slideLayouts/slideLayout20.xml"/><Relationship Id="rId10" Type="http://schemas.openxmlformats.org/officeDocument/2006/relationships/image" Target="../media/image3.jpg"/><Relationship Id="rId4" Type="http://schemas.openxmlformats.org/officeDocument/2006/relationships/slideLayout" Target="../slideLayouts/slideLayout19.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6.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theme" Target="../theme/theme3.xml"/><Relationship Id="rId5" Type="http://schemas.openxmlformats.org/officeDocument/2006/relationships/slideLayout" Target="../slideLayouts/slideLayout28.xml"/><Relationship Id="rId4" Type="http://schemas.openxmlformats.org/officeDocument/2006/relationships/slideLayout" Target="../slideLayouts/slideLayout2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theme" Target="../theme/theme4.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8.xml"/><Relationship Id="rId13" Type="http://schemas.openxmlformats.org/officeDocument/2006/relationships/theme" Target="../theme/theme5.xml"/><Relationship Id="rId3" Type="http://schemas.openxmlformats.org/officeDocument/2006/relationships/slideLayout" Target="../slideLayouts/slideLayout43.xml"/><Relationship Id="rId7" Type="http://schemas.openxmlformats.org/officeDocument/2006/relationships/slideLayout" Target="../slideLayouts/slideLayout47.xml"/><Relationship Id="rId12" Type="http://schemas.openxmlformats.org/officeDocument/2006/relationships/slideLayout" Target="../slideLayouts/slideLayout52.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5" Type="http://schemas.openxmlformats.org/officeDocument/2006/relationships/slideLayout" Target="../slideLayouts/slideLayout45.xml"/><Relationship Id="rId10" Type="http://schemas.openxmlformats.org/officeDocument/2006/relationships/slideLayout" Target="../slideLayouts/slideLayout50.xml"/><Relationship Id="rId4" Type="http://schemas.openxmlformats.org/officeDocument/2006/relationships/slideLayout" Target="../slideLayouts/slideLayout44.xml"/><Relationship Id="rId9" Type="http://schemas.openxmlformats.org/officeDocument/2006/relationships/slideLayout" Target="../slideLayouts/slideLayout49.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0.xml"/><Relationship Id="rId13" Type="http://schemas.openxmlformats.org/officeDocument/2006/relationships/image" Target="../media/image21.png"/><Relationship Id="rId3" Type="http://schemas.openxmlformats.org/officeDocument/2006/relationships/slideLayout" Target="../slideLayouts/slideLayout55.xml"/><Relationship Id="rId7" Type="http://schemas.openxmlformats.org/officeDocument/2006/relationships/slideLayout" Target="../slideLayouts/slideLayout59.xml"/><Relationship Id="rId12" Type="http://schemas.openxmlformats.org/officeDocument/2006/relationships/theme" Target="../theme/theme6.xml"/><Relationship Id="rId2" Type="http://schemas.openxmlformats.org/officeDocument/2006/relationships/slideLayout" Target="../slideLayouts/slideLayout54.xml"/><Relationship Id="rId1" Type="http://schemas.openxmlformats.org/officeDocument/2006/relationships/slideLayout" Target="../slideLayouts/slideLayout53.xml"/><Relationship Id="rId6" Type="http://schemas.openxmlformats.org/officeDocument/2006/relationships/slideLayout" Target="../slideLayouts/slideLayout58.xml"/><Relationship Id="rId11" Type="http://schemas.openxmlformats.org/officeDocument/2006/relationships/slideLayout" Target="../slideLayouts/slideLayout63.xml"/><Relationship Id="rId5" Type="http://schemas.openxmlformats.org/officeDocument/2006/relationships/slideLayout" Target="../slideLayouts/slideLayout57.xml"/><Relationship Id="rId10" Type="http://schemas.openxmlformats.org/officeDocument/2006/relationships/slideLayout" Target="../slideLayouts/slideLayout62.xml"/><Relationship Id="rId4" Type="http://schemas.openxmlformats.org/officeDocument/2006/relationships/slideLayout" Target="../slideLayouts/slideLayout56.xml"/><Relationship Id="rId9" Type="http://schemas.openxmlformats.org/officeDocument/2006/relationships/slideLayout" Target="../slideLayouts/slideLayout61.xml"/><Relationship Id="rId14" Type="http://schemas.openxmlformats.org/officeDocument/2006/relationships/image" Target="../media/image22.jp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1.xml"/><Relationship Id="rId13" Type="http://schemas.openxmlformats.org/officeDocument/2006/relationships/slideLayout" Target="../slideLayouts/slideLayout76.xml"/><Relationship Id="rId3" Type="http://schemas.openxmlformats.org/officeDocument/2006/relationships/slideLayout" Target="../slideLayouts/slideLayout66.xml"/><Relationship Id="rId7" Type="http://schemas.openxmlformats.org/officeDocument/2006/relationships/slideLayout" Target="../slideLayouts/slideLayout70.xml"/><Relationship Id="rId12" Type="http://schemas.openxmlformats.org/officeDocument/2006/relationships/slideLayout" Target="../slideLayouts/slideLayout75.xml"/><Relationship Id="rId2" Type="http://schemas.openxmlformats.org/officeDocument/2006/relationships/slideLayout" Target="../slideLayouts/slideLayout65.xml"/><Relationship Id="rId1" Type="http://schemas.openxmlformats.org/officeDocument/2006/relationships/slideLayout" Target="../slideLayouts/slideLayout64.xml"/><Relationship Id="rId6" Type="http://schemas.openxmlformats.org/officeDocument/2006/relationships/slideLayout" Target="../slideLayouts/slideLayout69.xml"/><Relationship Id="rId11" Type="http://schemas.openxmlformats.org/officeDocument/2006/relationships/slideLayout" Target="../slideLayouts/slideLayout74.xml"/><Relationship Id="rId5" Type="http://schemas.openxmlformats.org/officeDocument/2006/relationships/slideLayout" Target="../slideLayouts/slideLayout68.xml"/><Relationship Id="rId10" Type="http://schemas.openxmlformats.org/officeDocument/2006/relationships/slideLayout" Target="../slideLayouts/slideLayout73.xml"/><Relationship Id="rId4" Type="http://schemas.openxmlformats.org/officeDocument/2006/relationships/slideLayout" Target="../slideLayouts/slideLayout67.xml"/><Relationship Id="rId9" Type="http://schemas.openxmlformats.org/officeDocument/2006/relationships/slideLayout" Target="../slideLayouts/slideLayout72.xml"/><Relationship Id="rId1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4.xml"/><Relationship Id="rId13" Type="http://schemas.openxmlformats.org/officeDocument/2006/relationships/slideLayout" Target="../slideLayouts/slideLayout89.xml"/><Relationship Id="rId3" Type="http://schemas.openxmlformats.org/officeDocument/2006/relationships/slideLayout" Target="../slideLayouts/slideLayout79.xml"/><Relationship Id="rId7" Type="http://schemas.openxmlformats.org/officeDocument/2006/relationships/slideLayout" Target="../slideLayouts/slideLayout83.xml"/><Relationship Id="rId12" Type="http://schemas.openxmlformats.org/officeDocument/2006/relationships/slideLayout" Target="../slideLayouts/slideLayout88.xml"/><Relationship Id="rId2" Type="http://schemas.openxmlformats.org/officeDocument/2006/relationships/slideLayout" Target="../slideLayouts/slideLayout78.xml"/><Relationship Id="rId16" Type="http://schemas.openxmlformats.org/officeDocument/2006/relationships/image" Target="../media/image23.jpeg"/><Relationship Id="rId1" Type="http://schemas.openxmlformats.org/officeDocument/2006/relationships/slideLayout" Target="../slideLayouts/slideLayout77.xml"/><Relationship Id="rId6" Type="http://schemas.openxmlformats.org/officeDocument/2006/relationships/slideLayout" Target="../slideLayouts/slideLayout82.xml"/><Relationship Id="rId11" Type="http://schemas.openxmlformats.org/officeDocument/2006/relationships/slideLayout" Target="../slideLayouts/slideLayout87.xml"/><Relationship Id="rId5" Type="http://schemas.openxmlformats.org/officeDocument/2006/relationships/slideLayout" Target="../slideLayouts/slideLayout81.xml"/><Relationship Id="rId15" Type="http://schemas.openxmlformats.org/officeDocument/2006/relationships/theme" Target="../theme/theme8.xml"/><Relationship Id="rId10" Type="http://schemas.openxmlformats.org/officeDocument/2006/relationships/slideLayout" Target="../slideLayouts/slideLayout86.xml"/><Relationship Id="rId4" Type="http://schemas.openxmlformats.org/officeDocument/2006/relationships/slideLayout" Target="../slideLayouts/slideLayout80.xml"/><Relationship Id="rId9" Type="http://schemas.openxmlformats.org/officeDocument/2006/relationships/slideLayout" Target="../slideLayouts/slideLayout85.xml"/><Relationship Id="rId14" Type="http://schemas.openxmlformats.org/officeDocument/2006/relationships/slideLayout" Target="../slideLayouts/slideLayout9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1084588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842" r:id="rId15"/>
  </p:sldLayoutIdLst>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9Slide.vn - 2019">
            <a:extLst>
              <a:ext uri="{FF2B5EF4-FFF2-40B4-BE49-F238E27FC236}">
                <a16:creationId xmlns:a16="http://schemas.microsoft.com/office/drawing/2014/main" id="{D06DD6A5-5BD6-4E99-B121-418F54555C3D}"/>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pic>
        <p:nvPicPr>
          <p:cNvPr id="7" name="图片 6" descr="图片包含 户外&#10;&#10;描述已自动生成">
            <a:extLst>
              <a:ext uri="{FF2B5EF4-FFF2-40B4-BE49-F238E27FC236}">
                <a16:creationId xmlns:a16="http://schemas.microsoft.com/office/drawing/2014/main" id="{51D981AD-9FC1-4415-8F8F-8DBB61E1CAAF}"/>
              </a:ext>
            </a:extLst>
          </p:cNvPr>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47495023"/>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843" r:id="rId8"/>
  </p:sldLayoutIdLst>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44970147"/>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845" r:id="rId5"/>
  </p:sldLayoutIdLst>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34941679"/>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 id="2147483846" r:id="rId12"/>
  </p:sldLayoutIdLst>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xStyles>
    <p:titleStyle>
      <a:lvl1pPr algn="l" defTabSz="914309"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78" indent="-228578" algn="l" defTabSz="914309"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34" indent="-228578" algn="l" defTabSz="914309"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886" indent="-228578" algn="l" defTabSz="914309"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040" indent="-228578" algn="l" defTabSz="914309"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4pPr>
      <a:lvl5pPr marL="2057195" indent="-228578" algn="l" defTabSz="914309"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5pPr>
      <a:lvl6pPr marL="2514349" indent="-228578" algn="l" defTabSz="914309"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6pPr>
      <a:lvl7pPr marL="2971504" indent="-228578" algn="l" defTabSz="914309"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7pPr>
      <a:lvl8pPr marL="3428658" indent="-228578" algn="l" defTabSz="914309"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8pPr>
      <a:lvl9pPr marL="3885814" indent="-228578" algn="l" defTabSz="914309"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9pPr>
    </p:bodyStyle>
    <p:otherStyle>
      <a:defPPr>
        <a:defRPr lang="zh-CN"/>
      </a:defPPr>
      <a:lvl1pPr marL="0" algn="l" defTabSz="914309" rtl="0" eaLnBrk="1" latinLnBrk="0" hangingPunct="1">
        <a:defRPr sz="1900" kern="1200">
          <a:solidFill>
            <a:schemeClr val="tx1"/>
          </a:solidFill>
          <a:latin typeface="+mn-lt"/>
          <a:ea typeface="+mn-ea"/>
          <a:cs typeface="+mn-cs"/>
        </a:defRPr>
      </a:lvl1pPr>
      <a:lvl2pPr marL="457155" algn="l" defTabSz="914309" rtl="0" eaLnBrk="1" latinLnBrk="0" hangingPunct="1">
        <a:defRPr sz="1900" kern="1200">
          <a:solidFill>
            <a:schemeClr val="tx1"/>
          </a:solidFill>
          <a:latin typeface="+mn-lt"/>
          <a:ea typeface="+mn-ea"/>
          <a:cs typeface="+mn-cs"/>
        </a:defRPr>
      </a:lvl2pPr>
      <a:lvl3pPr marL="914309" algn="l" defTabSz="914309" rtl="0" eaLnBrk="1" latinLnBrk="0" hangingPunct="1">
        <a:defRPr sz="1900" kern="1200">
          <a:solidFill>
            <a:schemeClr val="tx1"/>
          </a:solidFill>
          <a:latin typeface="+mn-lt"/>
          <a:ea typeface="+mn-ea"/>
          <a:cs typeface="+mn-cs"/>
        </a:defRPr>
      </a:lvl3pPr>
      <a:lvl4pPr marL="1371464" algn="l" defTabSz="914309" rtl="0" eaLnBrk="1" latinLnBrk="0" hangingPunct="1">
        <a:defRPr sz="1900" kern="1200">
          <a:solidFill>
            <a:schemeClr val="tx1"/>
          </a:solidFill>
          <a:latin typeface="+mn-lt"/>
          <a:ea typeface="+mn-ea"/>
          <a:cs typeface="+mn-cs"/>
        </a:defRPr>
      </a:lvl4pPr>
      <a:lvl5pPr marL="1828618" algn="l" defTabSz="914309" rtl="0" eaLnBrk="1" latinLnBrk="0" hangingPunct="1">
        <a:defRPr sz="1900" kern="1200">
          <a:solidFill>
            <a:schemeClr val="tx1"/>
          </a:solidFill>
          <a:latin typeface="+mn-lt"/>
          <a:ea typeface="+mn-ea"/>
          <a:cs typeface="+mn-cs"/>
        </a:defRPr>
      </a:lvl5pPr>
      <a:lvl6pPr marL="2285774" algn="l" defTabSz="914309" rtl="0" eaLnBrk="1" latinLnBrk="0" hangingPunct="1">
        <a:defRPr sz="1900" kern="1200">
          <a:solidFill>
            <a:schemeClr val="tx1"/>
          </a:solidFill>
          <a:latin typeface="+mn-lt"/>
          <a:ea typeface="+mn-ea"/>
          <a:cs typeface="+mn-cs"/>
        </a:defRPr>
      </a:lvl6pPr>
      <a:lvl7pPr marL="2742926" algn="l" defTabSz="914309" rtl="0" eaLnBrk="1" latinLnBrk="0" hangingPunct="1">
        <a:defRPr sz="1900" kern="1200">
          <a:solidFill>
            <a:schemeClr val="tx1"/>
          </a:solidFill>
          <a:latin typeface="+mn-lt"/>
          <a:ea typeface="+mn-ea"/>
          <a:cs typeface="+mn-cs"/>
        </a:defRPr>
      </a:lvl7pPr>
      <a:lvl8pPr marL="3200080" algn="l" defTabSz="914309" rtl="0" eaLnBrk="1" latinLnBrk="0" hangingPunct="1">
        <a:defRPr sz="1900" kern="1200">
          <a:solidFill>
            <a:schemeClr val="tx1"/>
          </a:solidFill>
          <a:latin typeface="+mn-lt"/>
          <a:ea typeface="+mn-ea"/>
          <a:cs typeface="+mn-cs"/>
        </a:defRPr>
      </a:lvl8pPr>
      <a:lvl9pPr marL="3657235" algn="l" defTabSz="914309" rtl="0" eaLnBrk="1" latinLnBrk="0" hangingPunct="1">
        <a:defRPr sz="19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33209341"/>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 id="2147483844" r:id="rId12"/>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240">
          <p15:clr>
            <a:srgbClr val="F26B43"/>
          </p15:clr>
        </p15:guide>
        <p15:guide id="2" pos="5760">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2000" t="-1000" b="-3000"/>
          </a:stretch>
        </a:blipFill>
        <a:effectLst/>
      </p:bgPr>
    </p:bg>
    <p:spTree>
      <p:nvGrpSpPr>
        <p:cNvPr id="1" name=""/>
        <p:cNvGrpSpPr/>
        <p:nvPr/>
      </p:nvGrpSpPr>
      <p:grpSpPr>
        <a:xfrm>
          <a:off x="0" y="0"/>
          <a:ext cx="0" cy="0"/>
          <a:chOff x="0" y="0"/>
          <a:chExt cx="0" cy="0"/>
        </a:xfrm>
      </p:grpSpPr>
      <p:sp>
        <p:nvSpPr>
          <p:cNvPr id="2" name="9Slide.vn - 2019">
            <a:extLst>
              <a:ext uri="{FF2B5EF4-FFF2-40B4-BE49-F238E27FC236}">
                <a16:creationId xmlns:a16="http://schemas.microsoft.com/office/drawing/2014/main" id="{768E6207-615F-431B-9A88-F3367E6D23A7}"/>
              </a:ext>
            </a:extLst>
          </p:cNvPr>
          <p:cNvSpPr txBox="1"/>
          <p:nvPr userDrawn="1"/>
        </p:nvSpPr>
        <p:spPr>
          <a:xfrm>
            <a:off x="0" y="-2016442"/>
            <a:ext cx="12192000" cy="461665"/>
          </a:xfrm>
          <a:prstGeom prst="rect">
            <a:avLst/>
          </a:prstGeom>
          <a:noFill/>
        </p:spPr>
        <p:txBody>
          <a:bodyPr vert="horz" rtlCol="0">
            <a:spAutoFit/>
          </a:bodyPr>
          <a:lstStyle/>
          <a:p>
            <a:pPr algn="ctr"/>
            <a:r>
              <a:rPr lang="en-US" sz="2400">
                <a:solidFill>
                  <a:srgbClr val="CFCFCF"/>
                </a:solidFill>
              </a:rPr>
              <a:t>www.9slide.vn</a:t>
            </a:r>
          </a:p>
        </p:txBody>
      </p:sp>
      <p:pic>
        <p:nvPicPr>
          <p:cNvPr id="24" name="Picture 23">
            <a:extLst>
              <a:ext uri="{FF2B5EF4-FFF2-40B4-BE49-F238E27FC236}">
                <a16:creationId xmlns:a16="http://schemas.microsoft.com/office/drawing/2014/main" id="{87E4762A-F4BA-4634-BD35-535D7FF35649}"/>
              </a:ext>
            </a:extLst>
          </p:cNvPr>
          <p:cNvPicPr>
            <a:picLocks noChangeAspect="1"/>
          </p:cNvPicPr>
          <p:nvPr userDrawn="1"/>
        </p:nvPicPr>
        <p:blipFill>
          <a:blip r:embed="rId14"/>
          <a:stretch>
            <a:fillRect/>
          </a:stretch>
        </p:blipFill>
        <p:spPr>
          <a:xfrm>
            <a:off x="-62357000" y="1070700"/>
            <a:ext cx="6858000" cy="6858000"/>
          </a:xfrm>
          <a:prstGeom prst="rect">
            <a:avLst/>
          </a:prstGeom>
        </p:spPr>
      </p:pic>
      <p:pic>
        <p:nvPicPr>
          <p:cNvPr id="25" name="Picture 24">
            <a:extLst>
              <a:ext uri="{FF2B5EF4-FFF2-40B4-BE49-F238E27FC236}">
                <a16:creationId xmlns:a16="http://schemas.microsoft.com/office/drawing/2014/main" id="{23E2844E-E4F6-4926-BBB9-BEA717D68950}"/>
              </a:ext>
            </a:extLst>
          </p:cNvPr>
          <p:cNvPicPr>
            <a:picLocks noChangeAspect="1"/>
          </p:cNvPicPr>
          <p:nvPr userDrawn="1"/>
        </p:nvPicPr>
        <p:blipFill>
          <a:blip r:embed="rId14"/>
          <a:stretch>
            <a:fillRect/>
          </a:stretch>
        </p:blipFill>
        <p:spPr>
          <a:xfrm>
            <a:off x="64981667" y="-2348967"/>
            <a:ext cx="6858000" cy="6858000"/>
          </a:xfrm>
          <a:prstGeom prst="rect">
            <a:avLst/>
          </a:prstGeom>
        </p:spPr>
      </p:pic>
    </p:spTree>
    <p:extLst>
      <p:ext uri="{BB962C8B-B14F-4D97-AF65-F5344CB8AC3E}">
        <p14:creationId xmlns:p14="http://schemas.microsoft.com/office/powerpoint/2010/main" val="1755188976"/>
      </p:ext>
    </p:extLst>
  </p:cSld>
  <p:clrMap bg1="lt1" tx1="dk1" bg2="lt2" tx2="dk2" accent1="accent1" accent2="accent2" accent3="accent3" accent4="accent4" accent5="accent5" accent6="accent6" hlink="hlink" folHlink="folHlink"/>
  <p:sldLayoutIdLst>
    <p:sldLayoutId id="2147483773" r:id="rId1"/>
    <p:sldLayoutId id="2147483774" r:id="rId2"/>
    <p:sldLayoutId id="2147483775" r:id="rId3"/>
    <p:sldLayoutId id="2147483776" r:id="rId4"/>
    <p:sldLayoutId id="2147483777" r:id="rId5"/>
    <p:sldLayoutId id="2147483778" r:id="rId6"/>
    <p:sldLayoutId id="2147483779" r:id="rId7"/>
    <p:sldLayoutId id="2147483780" r:id="rId8"/>
    <p:sldLayoutId id="2147483781" r:id="rId9"/>
    <p:sldLayoutId id="2147483782" r:id="rId10"/>
    <p:sldLayoutId id="2147483783" r:id="rId11"/>
  </p:sldLayoutIdLst>
  <p:transition spd="slow">
    <p:push dir="u"/>
  </p:transition>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9Slide.vn - 2019">
            <a:extLst>
              <a:ext uri="{FF2B5EF4-FFF2-40B4-BE49-F238E27FC236}">
                <a16:creationId xmlns:a16="http://schemas.microsoft.com/office/drawing/2014/main" id="{D8304AED-DF9B-45BE-A7C1-B5D2FD9E53CB}"/>
              </a:ext>
            </a:extLst>
          </p:cNvPr>
          <p:cNvSpPr txBox="1"/>
          <p:nvPr userDrawn="1"/>
        </p:nvSpPr>
        <p:spPr>
          <a:xfrm>
            <a:off x="0" y="-2016442"/>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5933D16-1A11-400B-A8CC-34FD56FEFD51}" type="datetimeFigureOut">
              <a:rPr lang="zh-CN" altLang="en-US" smtClean="0"/>
              <a:t>2024/1/15</a:t>
            </a:fld>
            <a:endParaRPr lang="zh-CN" altLang="en-US"/>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2121241719"/>
      </p:ext>
    </p:extLst>
  </p:cSld>
  <p:clrMap bg1="lt1" tx1="dk1" bg2="lt2" tx2="dk2" accent1="accent1" accent2="accent2" accent3="accent3" accent4="accent4" accent5="accent5" accent6="accent6" hlink="hlink" folHlink="folHlink"/>
  <p:sldLayoutIdLst>
    <p:sldLayoutId id="2147483785" r:id="rId1"/>
    <p:sldLayoutId id="2147483787" r:id="rId2"/>
    <p:sldLayoutId id="2147483788" r:id="rId3"/>
    <p:sldLayoutId id="2147483789" r:id="rId4"/>
    <p:sldLayoutId id="2147483790" r:id="rId5"/>
    <p:sldLayoutId id="2147483791" r:id="rId6"/>
    <p:sldLayoutId id="2147483792" r:id="rId7"/>
    <p:sldLayoutId id="2147483793" r:id="rId8"/>
    <p:sldLayoutId id="2147483794" r:id="rId9"/>
    <p:sldLayoutId id="2147483795" r:id="rId10"/>
    <p:sldLayoutId id="2147483796" r:id="rId11"/>
    <p:sldLayoutId id="2147483797" r:id="rId12"/>
    <p:sldLayoutId id="2147483817" r:id="rId13"/>
  </p:sldLayoutIdLst>
  <p:transition spd="slow">
    <p:comb/>
  </p:transition>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9Slide.vn - 2019">
            <a:extLst>
              <a:ext uri="{FF2B5EF4-FFF2-40B4-BE49-F238E27FC236}">
                <a16:creationId xmlns:a16="http://schemas.microsoft.com/office/drawing/2014/main" id="{07CB2250-9C67-4CBA-844B-9A253000B145}"/>
              </a:ext>
            </a:extLst>
          </p:cNvPr>
          <p:cNvSpPr txBox="1"/>
          <p:nvPr userDrawn="1"/>
        </p:nvSpPr>
        <p:spPr>
          <a:xfrm>
            <a:off x="0" y="-2016442"/>
            <a:ext cx="12192000" cy="461665"/>
          </a:xfrm>
          <a:prstGeom prst="rect">
            <a:avLst/>
          </a:prstGeom>
          <a:noFill/>
        </p:spPr>
        <p:txBody>
          <a:bodyPr vert="horz" rtlCol="0">
            <a:spAutoFit/>
          </a:bodyPr>
          <a:lstStyle/>
          <a:p>
            <a:pPr algn="ctr"/>
            <a:r>
              <a:rPr lang="en-US" sz="2400">
                <a:solidFill>
                  <a:srgbClr val="CFCFCF"/>
                </a:solidFill>
              </a:rPr>
              <a:t>www.9slide.vn</a:t>
            </a:r>
          </a:p>
        </p:txBody>
      </p:sp>
      <p:pic>
        <p:nvPicPr>
          <p:cNvPr id="2" name="图片 1"/>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0" y="2"/>
            <a:ext cx="12192000" cy="6857999"/>
          </a:xfrm>
          <a:prstGeom prst="rect">
            <a:avLst/>
          </a:prstGeom>
        </p:spPr>
      </p:pic>
    </p:spTree>
    <p:extLst>
      <p:ext uri="{BB962C8B-B14F-4D97-AF65-F5344CB8AC3E}">
        <p14:creationId xmlns:p14="http://schemas.microsoft.com/office/powerpoint/2010/main" val="3369618722"/>
      </p:ext>
    </p:extLst>
  </p:cSld>
  <p:clrMap bg1="lt1" tx1="dk1" bg2="lt2" tx2="dk2" accent1="accent1" accent2="accent2" accent3="accent3" accent4="accent4" accent5="accent5" accent6="accent6" hlink="hlink" folHlink="folHlink"/>
  <p:sldLayoutIdLst>
    <p:sldLayoutId id="2147483828" r:id="rId1"/>
    <p:sldLayoutId id="2147483829" r:id="rId2"/>
    <p:sldLayoutId id="2147483830" r:id="rId3"/>
    <p:sldLayoutId id="2147483831" r:id="rId4"/>
    <p:sldLayoutId id="2147483832" r:id="rId5"/>
    <p:sldLayoutId id="2147483833" r:id="rId6"/>
    <p:sldLayoutId id="2147483834" r:id="rId7"/>
    <p:sldLayoutId id="2147483835" r:id="rId8"/>
    <p:sldLayoutId id="2147483836" r:id="rId9"/>
    <p:sldLayoutId id="2147483837" r:id="rId10"/>
    <p:sldLayoutId id="2147483838" r:id="rId11"/>
    <p:sldLayoutId id="2147483839" r:id="rId12"/>
    <p:sldLayoutId id="2147483840" r:id="rId13"/>
    <p:sldLayoutId id="2147483841" r:id="rId14"/>
  </p:sldLayoutIdLst>
  <p:txStyles>
    <p:titleStyle>
      <a:lvl1pPr algn="ctr" defTabSz="1218804" rtl="0" eaLnBrk="1" latinLnBrk="0" hangingPunct="1">
        <a:spcBef>
          <a:spcPct val="0"/>
        </a:spcBef>
        <a:buNone/>
        <a:defRPr sz="5865" kern="1200">
          <a:solidFill>
            <a:schemeClr val="tx1"/>
          </a:solidFill>
          <a:latin typeface="+mj-lt"/>
          <a:ea typeface="+mj-ea"/>
          <a:cs typeface="+mj-cs"/>
        </a:defRPr>
      </a:lvl1pPr>
    </p:titleStyle>
    <p:bodyStyle>
      <a:lvl1pPr marL="457051" indent="-457051" algn="l" defTabSz="1218804" rtl="0" eaLnBrk="1" latinLnBrk="0" hangingPunct="1">
        <a:spcBef>
          <a:spcPct val="20000"/>
        </a:spcBef>
        <a:buFont typeface="Arial" pitchFamily="34" charset="0"/>
        <a:buChar char="•"/>
        <a:defRPr sz="4265" kern="1200">
          <a:solidFill>
            <a:schemeClr val="tx1"/>
          </a:solidFill>
          <a:latin typeface="+mn-lt"/>
          <a:ea typeface="+mn-ea"/>
          <a:cs typeface="+mn-cs"/>
        </a:defRPr>
      </a:lvl1pPr>
      <a:lvl2pPr marL="990278" indent="-380876" algn="l" defTabSz="1218804" rtl="0" eaLnBrk="1" latinLnBrk="0" hangingPunct="1">
        <a:spcBef>
          <a:spcPct val="20000"/>
        </a:spcBef>
        <a:buFont typeface="Arial" pitchFamily="34" charset="0"/>
        <a:buChar char="–"/>
        <a:defRPr sz="3732" kern="1200">
          <a:solidFill>
            <a:schemeClr val="tx1"/>
          </a:solidFill>
          <a:latin typeface="+mn-lt"/>
          <a:ea typeface="+mn-ea"/>
          <a:cs typeface="+mn-cs"/>
        </a:defRPr>
      </a:lvl2pPr>
      <a:lvl3pPr marL="1523505" indent="-304700" algn="l" defTabSz="1218804" rtl="0" eaLnBrk="1" latinLnBrk="0" hangingPunct="1">
        <a:spcBef>
          <a:spcPct val="20000"/>
        </a:spcBef>
        <a:buFont typeface="Arial" pitchFamily="34" charset="0"/>
        <a:buChar char="•"/>
        <a:defRPr sz="3199" kern="1200">
          <a:solidFill>
            <a:schemeClr val="tx1"/>
          </a:solidFill>
          <a:latin typeface="+mn-lt"/>
          <a:ea typeface="+mn-ea"/>
          <a:cs typeface="+mn-cs"/>
        </a:defRPr>
      </a:lvl3pPr>
      <a:lvl4pPr marL="2132907" indent="-304700" algn="l" defTabSz="1218804" rtl="0" eaLnBrk="1" latinLnBrk="0" hangingPunct="1">
        <a:spcBef>
          <a:spcPct val="20000"/>
        </a:spcBef>
        <a:buFont typeface="Arial" pitchFamily="34" charset="0"/>
        <a:buChar char="–"/>
        <a:defRPr sz="2665" kern="1200">
          <a:solidFill>
            <a:schemeClr val="tx1"/>
          </a:solidFill>
          <a:latin typeface="+mn-lt"/>
          <a:ea typeface="+mn-ea"/>
          <a:cs typeface="+mn-cs"/>
        </a:defRPr>
      </a:lvl4pPr>
      <a:lvl5pPr marL="2742309" indent="-304700" algn="l" defTabSz="1218804" rtl="0" eaLnBrk="1" latinLnBrk="0" hangingPunct="1">
        <a:spcBef>
          <a:spcPct val="20000"/>
        </a:spcBef>
        <a:buFont typeface="Arial" pitchFamily="34" charset="0"/>
        <a:buChar char="»"/>
        <a:defRPr sz="2665" kern="1200">
          <a:solidFill>
            <a:schemeClr val="tx1"/>
          </a:solidFill>
          <a:latin typeface="+mn-lt"/>
          <a:ea typeface="+mn-ea"/>
          <a:cs typeface="+mn-cs"/>
        </a:defRPr>
      </a:lvl5pPr>
      <a:lvl6pPr marL="3351711" indent="-304700" algn="l" defTabSz="1218804" rtl="0" eaLnBrk="1" latinLnBrk="0" hangingPunct="1">
        <a:spcBef>
          <a:spcPct val="20000"/>
        </a:spcBef>
        <a:buFont typeface="Arial" pitchFamily="34" charset="0"/>
        <a:buChar char="•"/>
        <a:defRPr sz="2665" kern="1200">
          <a:solidFill>
            <a:schemeClr val="tx1"/>
          </a:solidFill>
          <a:latin typeface="+mn-lt"/>
          <a:ea typeface="+mn-ea"/>
          <a:cs typeface="+mn-cs"/>
        </a:defRPr>
      </a:lvl6pPr>
      <a:lvl7pPr marL="3961112" indent="-304700" algn="l" defTabSz="1218804" rtl="0" eaLnBrk="1" latinLnBrk="0" hangingPunct="1">
        <a:spcBef>
          <a:spcPct val="20000"/>
        </a:spcBef>
        <a:buFont typeface="Arial" pitchFamily="34" charset="0"/>
        <a:buChar char="•"/>
        <a:defRPr sz="2665" kern="1200">
          <a:solidFill>
            <a:schemeClr val="tx1"/>
          </a:solidFill>
          <a:latin typeface="+mn-lt"/>
          <a:ea typeface="+mn-ea"/>
          <a:cs typeface="+mn-cs"/>
        </a:defRPr>
      </a:lvl7pPr>
      <a:lvl8pPr marL="4570514" indent="-304700" algn="l" defTabSz="1218804" rtl="0" eaLnBrk="1" latinLnBrk="0" hangingPunct="1">
        <a:spcBef>
          <a:spcPct val="20000"/>
        </a:spcBef>
        <a:buFont typeface="Arial" pitchFamily="34" charset="0"/>
        <a:buChar char="•"/>
        <a:defRPr sz="2665" kern="1200">
          <a:solidFill>
            <a:schemeClr val="tx1"/>
          </a:solidFill>
          <a:latin typeface="+mn-lt"/>
          <a:ea typeface="+mn-ea"/>
          <a:cs typeface="+mn-cs"/>
        </a:defRPr>
      </a:lvl8pPr>
      <a:lvl9pPr marL="5179916" indent="-304700" algn="l" defTabSz="1218804" rtl="0" eaLnBrk="1" latinLnBrk="0" hangingPunct="1">
        <a:spcBef>
          <a:spcPct val="20000"/>
        </a:spcBef>
        <a:buFont typeface="Arial" pitchFamily="34" charset="0"/>
        <a:buChar char="•"/>
        <a:defRPr sz="2665" kern="1200">
          <a:solidFill>
            <a:schemeClr val="tx1"/>
          </a:solidFill>
          <a:latin typeface="+mn-lt"/>
          <a:ea typeface="+mn-ea"/>
          <a:cs typeface="+mn-cs"/>
        </a:defRPr>
      </a:lvl9pPr>
    </p:bodyStyle>
    <p:otherStyle>
      <a:defPPr>
        <a:defRPr lang="zh-CN"/>
      </a:defPPr>
      <a:lvl1pPr marL="0" algn="l" defTabSz="1218804" rtl="0" eaLnBrk="1" latinLnBrk="0" hangingPunct="1">
        <a:defRPr sz="2399" kern="1200">
          <a:solidFill>
            <a:schemeClr val="tx1"/>
          </a:solidFill>
          <a:latin typeface="+mn-lt"/>
          <a:ea typeface="+mn-ea"/>
          <a:cs typeface="+mn-cs"/>
        </a:defRPr>
      </a:lvl1pPr>
      <a:lvl2pPr marL="609402" algn="l" defTabSz="1218804" rtl="0" eaLnBrk="1" latinLnBrk="0" hangingPunct="1">
        <a:defRPr sz="2399" kern="1200">
          <a:solidFill>
            <a:schemeClr val="tx1"/>
          </a:solidFill>
          <a:latin typeface="+mn-lt"/>
          <a:ea typeface="+mn-ea"/>
          <a:cs typeface="+mn-cs"/>
        </a:defRPr>
      </a:lvl2pPr>
      <a:lvl3pPr marL="1218804" algn="l" defTabSz="1218804" rtl="0" eaLnBrk="1" latinLnBrk="0" hangingPunct="1">
        <a:defRPr sz="2399" kern="1200">
          <a:solidFill>
            <a:schemeClr val="tx1"/>
          </a:solidFill>
          <a:latin typeface="+mn-lt"/>
          <a:ea typeface="+mn-ea"/>
          <a:cs typeface="+mn-cs"/>
        </a:defRPr>
      </a:lvl3pPr>
      <a:lvl4pPr marL="1828206" algn="l" defTabSz="1218804" rtl="0" eaLnBrk="1" latinLnBrk="0" hangingPunct="1">
        <a:defRPr sz="2399" kern="1200">
          <a:solidFill>
            <a:schemeClr val="tx1"/>
          </a:solidFill>
          <a:latin typeface="+mn-lt"/>
          <a:ea typeface="+mn-ea"/>
          <a:cs typeface="+mn-cs"/>
        </a:defRPr>
      </a:lvl4pPr>
      <a:lvl5pPr marL="2437607" algn="l" defTabSz="1218804" rtl="0" eaLnBrk="1" latinLnBrk="0" hangingPunct="1">
        <a:defRPr sz="2399" kern="1200">
          <a:solidFill>
            <a:schemeClr val="tx1"/>
          </a:solidFill>
          <a:latin typeface="+mn-lt"/>
          <a:ea typeface="+mn-ea"/>
          <a:cs typeface="+mn-cs"/>
        </a:defRPr>
      </a:lvl5pPr>
      <a:lvl6pPr marL="3047009" algn="l" defTabSz="1218804" rtl="0" eaLnBrk="1" latinLnBrk="0" hangingPunct="1">
        <a:defRPr sz="2399" kern="1200">
          <a:solidFill>
            <a:schemeClr val="tx1"/>
          </a:solidFill>
          <a:latin typeface="+mn-lt"/>
          <a:ea typeface="+mn-ea"/>
          <a:cs typeface="+mn-cs"/>
        </a:defRPr>
      </a:lvl6pPr>
      <a:lvl7pPr marL="3656411" algn="l" defTabSz="1218804" rtl="0" eaLnBrk="1" latinLnBrk="0" hangingPunct="1">
        <a:defRPr sz="2399" kern="1200">
          <a:solidFill>
            <a:schemeClr val="tx1"/>
          </a:solidFill>
          <a:latin typeface="+mn-lt"/>
          <a:ea typeface="+mn-ea"/>
          <a:cs typeface="+mn-cs"/>
        </a:defRPr>
      </a:lvl7pPr>
      <a:lvl8pPr marL="4265813" algn="l" defTabSz="1218804" rtl="0" eaLnBrk="1" latinLnBrk="0" hangingPunct="1">
        <a:defRPr sz="2399" kern="1200">
          <a:solidFill>
            <a:schemeClr val="tx1"/>
          </a:solidFill>
          <a:latin typeface="+mn-lt"/>
          <a:ea typeface="+mn-ea"/>
          <a:cs typeface="+mn-cs"/>
        </a:defRPr>
      </a:lvl8pPr>
      <a:lvl9pPr marL="4875215" algn="l" defTabSz="1218804" rtl="0" eaLnBrk="1" latinLnBrk="0" hangingPunct="1">
        <a:defRPr sz="239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3" Type="http://schemas.openxmlformats.org/officeDocument/2006/relationships/audio" Target="../media/audio2.wav"/><Relationship Id="rId7" Type="http://schemas.openxmlformats.org/officeDocument/2006/relationships/image" Target="../media/image48.png"/><Relationship Id="rId2" Type="http://schemas.openxmlformats.org/officeDocument/2006/relationships/audio" Target="../media/audio1.wav"/><Relationship Id="rId1" Type="http://schemas.openxmlformats.org/officeDocument/2006/relationships/slideLayout" Target="../slideLayouts/slideLayout19.xml"/><Relationship Id="rId6" Type="http://schemas.openxmlformats.org/officeDocument/2006/relationships/image" Target="../media/image47.png"/><Relationship Id="rId5" Type="http://schemas.microsoft.com/office/2007/relationships/hdphoto" Target="../media/hdphoto4.wdp"/><Relationship Id="rId4" Type="http://schemas.openxmlformats.org/officeDocument/2006/relationships/image" Target="../media/image46.png"/></Relationships>
</file>

<file path=ppt/slides/_rels/slide11.xml.rels><?xml version="1.0" encoding="UTF-8" standalone="yes"?>
<Relationships xmlns="http://schemas.openxmlformats.org/package/2006/relationships"><Relationship Id="rId3" Type="http://schemas.openxmlformats.org/officeDocument/2006/relationships/audio" Target="../media/audio2.wav"/><Relationship Id="rId7" Type="http://schemas.openxmlformats.org/officeDocument/2006/relationships/image" Target="../media/image50.png"/><Relationship Id="rId2" Type="http://schemas.openxmlformats.org/officeDocument/2006/relationships/audio" Target="../media/audio1.wav"/><Relationship Id="rId1" Type="http://schemas.openxmlformats.org/officeDocument/2006/relationships/slideLayout" Target="../slideLayouts/slideLayout19.xml"/><Relationship Id="rId6" Type="http://schemas.openxmlformats.org/officeDocument/2006/relationships/image" Target="../media/image49.png"/><Relationship Id="rId5" Type="http://schemas.microsoft.com/office/2007/relationships/hdphoto" Target="../media/hdphoto4.wdp"/><Relationship Id="rId4" Type="http://schemas.openxmlformats.org/officeDocument/2006/relationships/image" Target="../media/image46.png"/></Relationships>
</file>

<file path=ppt/slides/_rels/slide12.xml.rels><?xml version="1.0" encoding="UTF-8" standalone="yes"?>
<Relationships xmlns="http://schemas.openxmlformats.org/package/2006/relationships"><Relationship Id="rId3" Type="http://schemas.openxmlformats.org/officeDocument/2006/relationships/audio" Target="../media/audio2.wav"/><Relationship Id="rId7" Type="http://schemas.openxmlformats.org/officeDocument/2006/relationships/image" Target="../media/image52.png"/><Relationship Id="rId2" Type="http://schemas.openxmlformats.org/officeDocument/2006/relationships/audio" Target="../media/audio1.wav"/><Relationship Id="rId1" Type="http://schemas.openxmlformats.org/officeDocument/2006/relationships/slideLayout" Target="../slideLayouts/slideLayout19.xml"/><Relationship Id="rId6" Type="http://schemas.openxmlformats.org/officeDocument/2006/relationships/image" Target="../media/image51.png"/><Relationship Id="rId5" Type="http://schemas.microsoft.com/office/2007/relationships/hdphoto" Target="../media/hdphoto4.wdp"/><Relationship Id="rId4" Type="http://schemas.openxmlformats.org/officeDocument/2006/relationships/image" Target="../media/image46.png"/></Relationships>
</file>

<file path=ppt/slides/_rels/slide13.xml.rels><?xml version="1.0" encoding="UTF-8" standalone="yes"?>
<Relationships xmlns="http://schemas.openxmlformats.org/package/2006/relationships"><Relationship Id="rId3" Type="http://schemas.openxmlformats.org/officeDocument/2006/relationships/audio" Target="../media/audio2.wav"/><Relationship Id="rId7" Type="http://schemas.openxmlformats.org/officeDocument/2006/relationships/image" Target="../media/image54.png"/><Relationship Id="rId2" Type="http://schemas.openxmlformats.org/officeDocument/2006/relationships/audio" Target="../media/audio1.wav"/><Relationship Id="rId1" Type="http://schemas.openxmlformats.org/officeDocument/2006/relationships/slideLayout" Target="../slideLayouts/slideLayout19.xml"/><Relationship Id="rId6" Type="http://schemas.openxmlformats.org/officeDocument/2006/relationships/image" Target="../media/image53.png"/><Relationship Id="rId5" Type="http://schemas.microsoft.com/office/2007/relationships/hdphoto" Target="../media/hdphoto4.wdp"/><Relationship Id="rId4" Type="http://schemas.openxmlformats.org/officeDocument/2006/relationships/image" Target="../media/image46.png"/></Relationships>
</file>

<file path=ppt/slides/_rels/slide14.xml.rels><?xml version="1.0" encoding="UTF-8" standalone="yes"?>
<Relationships xmlns="http://schemas.openxmlformats.org/package/2006/relationships"><Relationship Id="rId3" Type="http://schemas.openxmlformats.org/officeDocument/2006/relationships/image" Target="../media/image56.svg"/><Relationship Id="rId2" Type="http://schemas.openxmlformats.org/officeDocument/2006/relationships/image" Target="../media/image55.png"/><Relationship Id="rId1" Type="http://schemas.openxmlformats.org/officeDocument/2006/relationships/slideLayout" Target="../slideLayouts/slideLayout47.xml"/><Relationship Id="rId4" Type="http://schemas.openxmlformats.org/officeDocument/2006/relationships/image" Target="../media/image5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6.xml"/><Relationship Id="rId6" Type="http://schemas.openxmlformats.org/officeDocument/2006/relationships/image" Target="../media/image58.png"/><Relationship Id="rId5" Type="http://schemas.openxmlformats.org/officeDocument/2006/relationships/image" Target="../media/image13.png"/><Relationship Id="rId4" Type="http://schemas.openxmlformats.org/officeDocument/2006/relationships/image" Target="../media/image10.png"/></Relationships>
</file>

<file path=ppt/slides/_rels/slide17.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61.png"/><Relationship Id="rId2" Type="http://schemas.openxmlformats.org/officeDocument/2006/relationships/notesSlide" Target="../notesSlides/notesSlide6.xml"/><Relationship Id="rId1" Type="http://schemas.openxmlformats.org/officeDocument/2006/relationships/slideLayout" Target="../slideLayouts/slideLayout26.xml"/><Relationship Id="rId6" Type="http://schemas.openxmlformats.org/officeDocument/2006/relationships/image" Target="../media/image60.png"/><Relationship Id="rId5" Type="http://schemas.openxmlformats.org/officeDocument/2006/relationships/image" Target="../media/image13.png"/><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image" Target="../media/image25.emf"/><Relationship Id="rId1" Type="http://schemas.openxmlformats.org/officeDocument/2006/relationships/slideLayout" Target="../slideLayouts/slideLayout17.xml"/><Relationship Id="rId4" Type="http://schemas.openxmlformats.org/officeDocument/2006/relationships/image" Target="../media/image27.png"/></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63.png"/><Relationship Id="rId2" Type="http://schemas.openxmlformats.org/officeDocument/2006/relationships/notesSlide" Target="../notesSlides/notesSlide7.xml"/><Relationship Id="rId1" Type="http://schemas.openxmlformats.org/officeDocument/2006/relationships/slideLayout" Target="../slideLayouts/slideLayout26.xml"/><Relationship Id="rId6" Type="http://schemas.openxmlformats.org/officeDocument/2006/relationships/image" Target="../media/image62.png"/><Relationship Id="rId5" Type="http://schemas.openxmlformats.org/officeDocument/2006/relationships/image" Target="../media/image13.png"/><Relationship Id="rId4" Type="http://schemas.openxmlformats.org/officeDocument/2006/relationships/image" Target="../media/image10.png"/></Relationships>
</file>

<file path=ppt/slides/_rels/slide21.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image" Target="../media/image11.png"/><Relationship Id="rId7" Type="http://schemas.openxmlformats.org/officeDocument/2006/relationships/image" Target="../media/image65.png"/><Relationship Id="rId2" Type="http://schemas.openxmlformats.org/officeDocument/2006/relationships/notesSlide" Target="../notesSlides/notesSlide8.xml"/><Relationship Id="rId1" Type="http://schemas.openxmlformats.org/officeDocument/2006/relationships/slideLayout" Target="../slideLayouts/slideLayout26.xml"/><Relationship Id="rId6" Type="http://schemas.openxmlformats.org/officeDocument/2006/relationships/image" Target="../media/image64.png"/><Relationship Id="rId5" Type="http://schemas.openxmlformats.org/officeDocument/2006/relationships/image" Target="../media/image13.png"/><Relationship Id="rId4" Type="http://schemas.openxmlformats.org/officeDocument/2006/relationships/image" Target="../media/image10.png"/></Relationships>
</file>

<file path=ppt/slides/_rels/slide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26.xml"/><Relationship Id="rId6" Type="http://schemas.openxmlformats.org/officeDocument/2006/relationships/image" Target="../media/image67.png"/><Relationship Id="rId5" Type="http://schemas.openxmlformats.org/officeDocument/2006/relationships/image" Target="../media/image13.png"/><Relationship Id="rId4" Type="http://schemas.openxmlformats.org/officeDocument/2006/relationships/image" Target="../media/image10.png"/></Relationships>
</file>

<file path=ppt/slides/_rels/slide23.xml.rels><?xml version="1.0" encoding="UTF-8" standalone="yes"?>
<Relationships xmlns="http://schemas.openxmlformats.org/package/2006/relationships"><Relationship Id="rId3" Type="http://schemas.openxmlformats.org/officeDocument/2006/relationships/image" Target="../media/image11.png"/><Relationship Id="rId7" Type="http://schemas.microsoft.com/office/2007/relationships/hdphoto" Target="../media/hdphoto5.wdp"/><Relationship Id="rId2" Type="http://schemas.openxmlformats.org/officeDocument/2006/relationships/notesSlide" Target="../notesSlides/notesSlide10.xml"/><Relationship Id="rId1" Type="http://schemas.openxmlformats.org/officeDocument/2006/relationships/slideLayout" Target="../slideLayouts/slideLayout26.xml"/><Relationship Id="rId6" Type="http://schemas.openxmlformats.org/officeDocument/2006/relationships/image" Target="../media/image68.png"/><Relationship Id="rId5" Type="http://schemas.openxmlformats.org/officeDocument/2006/relationships/image" Target="../media/image13.png"/><Relationship Id="rId4" Type="http://schemas.openxmlformats.org/officeDocument/2006/relationships/image" Target="../media/image10.png"/></Relationships>
</file>

<file path=ppt/slides/_rels/slide24.xml.rels><?xml version="1.0" encoding="UTF-8" standalone="yes"?>
<Relationships xmlns="http://schemas.openxmlformats.org/package/2006/relationships"><Relationship Id="rId3" Type="http://schemas.openxmlformats.org/officeDocument/2006/relationships/image" Target="../media/image11.png"/><Relationship Id="rId7" Type="http://schemas.microsoft.com/office/2007/relationships/hdphoto" Target="../media/hdphoto5.wdp"/><Relationship Id="rId2" Type="http://schemas.openxmlformats.org/officeDocument/2006/relationships/notesSlide" Target="../notesSlides/notesSlide11.xml"/><Relationship Id="rId1" Type="http://schemas.openxmlformats.org/officeDocument/2006/relationships/slideLayout" Target="../slideLayouts/slideLayout26.xml"/><Relationship Id="rId6" Type="http://schemas.openxmlformats.org/officeDocument/2006/relationships/image" Target="../media/image68.png"/><Relationship Id="rId5" Type="http://schemas.openxmlformats.org/officeDocument/2006/relationships/image" Target="../media/image13.png"/><Relationship Id="rId4" Type="http://schemas.openxmlformats.org/officeDocument/2006/relationships/image" Target="../media/image10.png"/></Relationships>
</file>

<file path=ppt/slides/_rels/slide25.xml.rels><?xml version="1.0" encoding="UTF-8" standalone="yes"?>
<Relationships xmlns="http://schemas.openxmlformats.org/package/2006/relationships"><Relationship Id="rId3" Type="http://schemas.openxmlformats.org/officeDocument/2006/relationships/image" Target="../media/image69.png"/><Relationship Id="rId7" Type="http://schemas.openxmlformats.org/officeDocument/2006/relationships/image" Target="../media/image73.png"/><Relationship Id="rId2" Type="http://schemas.openxmlformats.org/officeDocument/2006/relationships/notesSlide" Target="../notesSlides/notesSlide12.xml"/><Relationship Id="rId1" Type="http://schemas.openxmlformats.org/officeDocument/2006/relationships/slideLayout" Target="../slideLayouts/slideLayout70.xml"/><Relationship Id="rId6" Type="http://schemas.openxmlformats.org/officeDocument/2006/relationships/image" Target="../media/image72.png"/><Relationship Id="rId5" Type="http://schemas.openxmlformats.org/officeDocument/2006/relationships/image" Target="../media/image71.png"/><Relationship Id="rId4" Type="http://schemas.openxmlformats.org/officeDocument/2006/relationships/image" Target="../media/image70.png"/></Relationships>
</file>

<file path=ppt/slides/_rels/slide26.xml.rels><?xml version="1.0" encoding="UTF-8" standalone="yes"?>
<Relationships xmlns="http://schemas.openxmlformats.org/package/2006/relationships"><Relationship Id="rId3" Type="http://schemas.openxmlformats.org/officeDocument/2006/relationships/image" Target="../media/image74.emf"/><Relationship Id="rId7" Type="http://schemas.openxmlformats.org/officeDocument/2006/relationships/image" Target="../media/image78.png"/><Relationship Id="rId2" Type="http://schemas.openxmlformats.org/officeDocument/2006/relationships/notesSlide" Target="../notesSlides/notesSlide13.xml"/><Relationship Id="rId1" Type="http://schemas.openxmlformats.org/officeDocument/2006/relationships/slideLayout" Target="../slideLayouts/slideLayout83.xml"/><Relationship Id="rId6" Type="http://schemas.openxmlformats.org/officeDocument/2006/relationships/image" Target="../media/image77.png"/><Relationship Id="rId5" Type="http://schemas.openxmlformats.org/officeDocument/2006/relationships/image" Target="../media/image76.emf"/><Relationship Id="rId4" Type="http://schemas.openxmlformats.org/officeDocument/2006/relationships/image" Target="../media/image75.emf"/></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28.xml.rels><?xml version="1.0" encoding="UTF-8" standalone="yes"?>
<Relationships xmlns="http://schemas.openxmlformats.org/package/2006/relationships"><Relationship Id="rId8" Type="http://schemas.openxmlformats.org/officeDocument/2006/relationships/image" Target="../media/image84.png"/><Relationship Id="rId3" Type="http://schemas.openxmlformats.org/officeDocument/2006/relationships/image" Target="../media/image79.png"/><Relationship Id="rId7" Type="http://schemas.openxmlformats.org/officeDocument/2006/relationships/image" Target="../media/image83.png"/><Relationship Id="rId2" Type="http://schemas.openxmlformats.org/officeDocument/2006/relationships/notesSlide" Target="../notesSlides/notesSlide14.xml"/><Relationship Id="rId1" Type="http://schemas.openxmlformats.org/officeDocument/2006/relationships/slideLayout" Target="../slideLayouts/slideLayout30.xml"/><Relationship Id="rId6" Type="http://schemas.openxmlformats.org/officeDocument/2006/relationships/image" Target="../media/image82.png"/><Relationship Id="rId5" Type="http://schemas.openxmlformats.org/officeDocument/2006/relationships/image" Target="../media/image81.png"/><Relationship Id="rId4" Type="http://schemas.openxmlformats.org/officeDocument/2006/relationships/image" Target="../media/image80.png"/></Relationships>
</file>

<file path=ppt/slides/_rels/slide29.xml.rels><?xml version="1.0" encoding="UTF-8" standalone="yes"?>
<Relationships xmlns="http://schemas.openxmlformats.org/package/2006/relationships"><Relationship Id="rId3" Type="http://schemas.openxmlformats.org/officeDocument/2006/relationships/image" Target="../media/image11.png"/><Relationship Id="rId7" Type="http://schemas.microsoft.com/office/2007/relationships/hdphoto" Target="../media/hdphoto5.wdp"/><Relationship Id="rId2" Type="http://schemas.openxmlformats.org/officeDocument/2006/relationships/notesSlide" Target="../notesSlides/notesSlide15.xml"/><Relationship Id="rId1" Type="http://schemas.openxmlformats.org/officeDocument/2006/relationships/slideLayout" Target="../slideLayouts/slideLayout26.xml"/><Relationship Id="rId6" Type="http://schemas.openxmlformats.org/officeDocument/2006/relationships/image" Target="../media/image68.png"/><Relationship Id="rId5" Type="http://schemas.openxmlformats.org/officeDocument/2006/relationships/image" Target="../media/image13.png"/><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11.png"/><Relationship Id="rId7" Type="http://schemas.openxmlformats.org/officeDocument/2006/relationships/image" Target="../media/image28.png"/><Relationship Id="rId2" Type="http://schemas.openxmlformats.org/officeDocument/2006/relationships/notesSlide" Target="../notesSlides/notesSlide1.xml"/><Relationship Id="rId1" Type="http://schemas.openxmlformats.org/officeDocument/2006/relationships/slideLayout" Target="../slideLayouts/slideLayout26.xml"/><Relationship Id="rId6" Type="http://schemas.openxmlformats.org/officeDocument/2006/relationships/image" Target="../media/image13.png"/><Relationship Id="rId5" Type="http://schemas.openxmlformats.org/officeDocument/2006/relationships/image" Target="../media/image9.png"/><Relationship Id="rId4" Type="http://schemas.openxmlformats.org/officeDocument/2006/relationships/image" Target="../media/image10.png"/></Relationships>
</file>

<file path=ppt/slides/_rels/slide30.xml.rels><?xml version="1.0" encoding="UTF-8" standalone="yes"?>
<Relationships xmlns="http://schemas.openxmlformats.org/package/2006/relationships"><Relationship Id="rId3" Type="http://schemas.openxmlformats.org/officeDocument/2006/relationships/image" Target="../media/image74.emf"/><Relationship Id="rId7" Type="http://schemas.openxmlformats.org/officeDocument/2006/relationships/image" Target="../media/image78.png"/><Relationship Id="rId2" Type="http://schemas.openxmlformats.org/officeDocument/2006/relationships/notesSlide" Target="../notesSlides/notesSlide16.xml"/><Relationship Id="rId1" Type="http://schemas.openxmlformats.org/officeDocument/2006/relationships/slideLayout" Target="../slideLayouts/slideLayout25.xml"/><Relationship Id="rId6" Type="http://schemas.openxmlformats.org/officeDocument/2006/relationships/image" Target="../media/image77.png"/><Relationship Id="rId5" Type="http://schemas.openxmlformats.org/officeDocument/2006/relationships/image" Target="../media/image76.emf"/><Relationship Id="rId4" Type="http://schemas.openxmlformats.org/officeDocument/2006/relationships/image" Target="../media/image75.emf"/></Relationships>
</file>

<file path=ppt/slides/_rels/slide31.xml.rels><?xml version="1.0" encoding="UTF-8" standalone="yes"?>
<Relationships xmlns="http://schemas.openxmlformats.org/package/2006/relationships"><Relationship Id="rId3" Type="http://schemas.openxmlformats.org/officeDocument/2006/relationships/image" Target="../media/image86.svg"/><Relationship Id="rId2" Type="http://schemas.openxmlformats.org/officeDocument/2006/relationships/image" Target="../media/image85.png"/><Relationship Id="rId1" Type="http://schemas.openxmlformats.org/officeDocument/2006/relationships/slideLayout" Target="../slideLayouts/slideLayout40.xml"/></Relationships>
</file>

<file path=ppt/slides/_rels/slide32.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28.xml"/></Relationships>
</file>

<file path=ppt/slides/_rels/slide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slideLayout" Target="../slideLayouts/slideLayout26.xml"/><Relationship Id="rId7" Type="http://schemas.openxmlformats.org/officeDocument/2006/relationships/image" Target="../media/image9.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10.png"/><Relationship Id="rId5" Type="http://schemas.openxmlformats.org/officeDocument/2006/relationships/image" Target="../media/image11.png"/><Relationship Id="rId10" Type="http://schemas.openxmlformats.org/officeDocument/2006/relationships/image" Target="../media/image31.png"/><Relationship Id="rId4" Type="http://schemas.openxmlformats.org/officeDocument/2006/relationships/notesSlide" Target="../notesSlides/notesSlide2.xml"/><Relationship Id="rId9" Type="http://schemas.openxmlformats.org/officeDocument/2006/relationships/image" Target="../media/image30.png"/></Relationships>
</file>

<file path=ppt/slides/_rels/slide5.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32.png"/><Relationship Id="rId7" Type="http://schemas.openxmlformats.org/officeDocument/2006/relationships/image" Target="../media/image35.png"/><Relationship Id="rId2" Type="http://schemas.openxmlformats.org/officeDocument/2006/relationships/notesSlide" Target="../notesSlides/notesSlide3.xml"/><Relationship Id="rId1" Type="http://schemas.openxmlformats.org/officeDocument/2006/relationships/slideLayout" Target="../slideLayouts/slideLayout30.xml"/><Relationship Id="rId6" Type="http://schemas.microsoft.com/office/2007/relationships/hdphoto" Target="../media/hdphoto2.wdp"/><Relationship Id="rId5" Type="http://schemas.openxmlformats.org/officeDocument/2006/relationships/image" Target="../media/image34.png"/><Relationship Id="rId4" Type="http://schemas.openxmlformats.org/officeDocument/2006/relationships/image" Target="../media/image33.png"/><Relationship Id="rId9" Type="http://schemas.openxmlformats.org/officeDocument/2006/relationships/image" Target="../media/image3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43.png"/><Relationship Id="rId3" Type="http://schemas.openxmlformats.org/officeDocument/2006/relationships/image" Target="../media/image37.jpeg"/><Relationship Id="rId7" Type="http://schemas.openxmlformats.org/officeDocument/2006/relationships/image" Target="../media/image5.png"/><Relationship Id="rId12" Type="http://schemas.openxmlformats.org/officeDocument/2006/relationships/image" Target="../media/image42.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40.png"/><Relationship Id="rId11" Type="http://schemas.openxmlformats.org/officeDocument/2006/relationships/image" Target="../media/image41.png"/><Relationship Id="rId5" Type="http://schemas.openxmlformats.org/officeDocument/2006/relationships/image" Target="../media/image39.png"/><Relationship Id="rId10" Type="http://schemas.openxmlformats.org/officeDocument/2006/relationships/image" Target="../media/image8.png"/><Relationship Id="rId4" Type="http://schemas.openxmlformats.org/officeDocument/2006/relationships/image" Target="../media/image38.png"/><Relationship Id="rId9" Type="http://schemas.openxmlformats.org/officeDocument/2006/relationships/image" Target="../media/image7.png"/><Relationship Id="rId14" Type="http://schemas.openxmlformats.org/officeDocument/2006/relationships/image" Target="../media/image4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45.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3" name="Google Shape;2190;p45">
            <a:extLst>
              <a:ext uri="{FF2B5EF4-FFF2-40B4-BE49-F238E27FC236}">
                <a16:creationId xmlns:a16="http://schemas.microsoft.com/office/drawing/2014/main" id="{5AF41AF4-76E0-B626-8020-0A16A29BFEC9}"/>
              </a:ext>
            </a:extLst>
          </p:cNvPr>
          <p:cNvSpPr txBox="1">
            <a:spLocks/>
          </p:cNvSpPr>
          <p:nvPr/>
        </p:nvSpPr>
        <p:spPr>
          <a:xfrm>
            <a:off x="1" y="2345363"/>
            <a:ext cx="12038649" cy="1320971"/>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4800"/>
              <a:buFont typeface="Luckiest Guy"/>
              <a:buNone/>
              <a:defRPr sz="7000" b="0" i="0" u="none" strike="noStrike" cap="none">
                <a:solidFill>
                  <a:schemeClr val="dk1"/>
                </a:solidFill>
                <a:latin typeface="Luckiest Guy"/>
                <a:ea typeface="Luckiest Guy"/>
                <a:cs typeface="Luckiest Guy"/>
                <a:sym typeface="Luckiest Guy"/>
              </a:defRPr>
            </a:lvl1pPr>
            <a:lvl2pPr marR="0" lvl="1"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9pPr>
          </a:lstStyle>
          <a:p>
            <a:endParaRPr lang="en-US" sz="5333" b="1" dirty="0">
              <a:solidFill>
                <a:schemeClr val="accent3">
                  <a:lumMod val="75000"/>
                </a:schemeClr>
              </a:solidFill>
              <a:effectLst>
                <a:outerShdw blurRad="38100" dist="38100" dir="2700000" algn="tl">
                  <a:srgbClr val="000000">
                    <a:alpha val="43137"/>
                  </a:srgbClr>
                </a:outerShdw>
              </a:effectLst>
              <a:latin typeface="UVN Sang Song Nang" panose="03030802040007090B04" pitchFamily="66" charset="0"/>
              <a:cs typeface="Calibri" panose="020F0502020204030204" pitchFamily="34" charset="0"/>
            </a:endParaRPr>
          </a:p>
        </p:txBody>
      </p:sp>
      <p:sp>
        <p:nvSpPr>
          <p:cNvPr id="6" name="Google Shape;2190;p45">
            <a:extLst>
              <a:ext uri="{FF2B5EF4-FFF2-40B4-BE49-F238E27FC236}">
                <a16:creationId xmlns:a16="http://schemas.microsoft.com/office/drawing/2014/main" id="{9F659060-2943-63F7-AFCA-F92629E40EE0}"/>
              </a:ext>
            </a:extLst>
          </p:cNvPr>
          <p:cNvSpPr txBox="1">
            <a:spLocks/>
          </p:cNvSpPr>
          <p:nvPr/>
        </p:nvSpPr>
        <p:spPr>
          <a:xfrm>
            <a:off x="-167165" y="3666333"/>
            <a:ext cx="12038649" cy="1320971"/>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4800"/>
              <a:buFont typeface="Luckiest Guy"/>
              <a:buNone/>
              <a:defRPr sz="7000" b="0" i="0" u="none" strike="noStrike" cap="none">
                <a:solidFill>
                  <a:schemeClr val="dk1"/>
                </a:solidFill>
                <a:latin typeface="Luckiest Guy"/>
                <a:ea typeface="Luckiest Guy"/>
                <a:cs typeface="Luckiest Guy"/>
                <a:sym typeface="Luckiest Guy"/>
              </a:defRPr>
            </a:lvl1pPr>
            <a:lvl2pPr marR="0" lvl="1"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9pPr>
          </a:lstStyle>
          <a:p>
            <a:endParaRPr lang="en-US" sz="5333" b="1" dirty="0">
              <a:solidFill>
                <a:schemeClr val="accent3">
                  <a:lumMod val="75000"/>
                </a:schemeClr>
              </a:solidFill>
              <a:effectLst>
                <a:outerShdw blurRad="38100" dist="38100" dir="2700000" algn="tl">
                  <a:srgbClr val="000000">
                    <a:alpha val="43137"/>
                  </a:srgbClr>
                </a:outerShdw>
              </a:effectLst>
              <a:latin typeface="UVN Sang Song Nang" panose="03030802040007090B04" pitchFamily="66" charset="0"/>
              <a:cs typeface="Calibri" panose="020F0502020204030204" pitchFamily="34" charset="0"/>
            </a:endParaRPr>
          </a:p>
        </p:txBody>
      </p:sp>
      <p:sp>
        <p:nvSpPr>
          <p:cNvPr id="2" name="Rectangle 1">
            <a:extLst>
              <a:ext uri="{FF2B5EF4-FFF2-40B4-BE49-F238E27FC236}">
                <a16:creationId xmlns:a16="http://schemas.microsoft.com/office/drawing/2014/main" id="{E4ACDAEE-3093-3617-5173-5427104FE543}"/>
              </a:ext>
            </a:extLst>
          </p:cNvPr>
          <p:cNvSpPr/>
          <p:nvPr/>
        </p:nvSpPr>
        <p:spPr>
          <a:xfrm>
            <a:off x="670942" y="4136259"/>
            <a:ext cx="11076366" cy="2585323"/>
          </a:xfrm>
          <a:prstGeom prst="rect">
            <a:avLst/>
          </a:prstGeom>
          <a:noFill/>
        </p:spPr>
        <p:txBody>
          <a:bodyPr wrap="none" lIns="91440" tIns="45720" rIns="91440" bIns="45720">
            <a:prstTxWarp prst="textArchUp">
              <a:avLst/>
            </a:prstTxWarp>
            <a:spAutoFit/>
          </a:bodyPr>
          <a:lstStyle/>
          <a:p>
            <a:pPr algn="ctr"/>
            <a:r>
              <a:rPr lang="en-US" sz="54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CHÀO MỪNG CÁC THẦY CÔ VỀ DỰ GIỜ</a:t>
            </a:r>
          </a:p>
          <a:p>
            <a:pPr algn="ctr"/>
            <a:r>
              <a:rPr lang="en-US" sz="54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LỚP 4A10</a:t>
            </a:r>
          </a:p>
          <a:p>
            <a:pPr algn="ctr"/>
            <a:r>
              <a:rPr lang="en-US" sz="54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MÔN ĐẠO ĐỨC</a:t>
            </a:r>
            <a:endParaRPr lang="en-US" sz="54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endParaRPr>
          </a:p>
        </p:txBody>
      </p:sp>
    </p:spTree>
    <p:extLst>
      <p:ext uri="{BB962C8B-B14F-4D97-AF65-F5344CB8AC3E}">
        <p14:creationId xmlns:p14="http://schemas.microsoft.com/office/powerpoint/2010/main" val="1305146846"/>
      </p:ext>
    </p:extLst>
  </p:cSld>
  <p:clrMapOvr>
    <a:masterClrMapping/>
  </p:clrMapOvr>
  <p:transition spd="slow">
    <p:randomBar dir="ver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7" descr="Sân cỏ đơn giản trên nền trong suốt Các vector miễn phí"/>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9222" b="100000" l="0" r="99201">
                        <a14:backgroundMark x1="1757" y1="75793" x2="1757" y2="75793"/>
                        <a14:backgroundMark x1="2236" y1="80403" x2="2236" y2="80403"/>
                        <a14:backgroundMark x1="958" y1="83573" x2="958" y2="83573"/>
                        <a14:backgroundMark x1="799" y1="79539" x2="799" y2="79539"/>
                        <a14:backgroundMark x1="6230" y1="78674" x2="6230" y2="78674"/>
                        <a14:backgroundMark x1="11981" y1="76081" x2="11981" y2="76081"/>
                        <a14:backgroundMark x1="10543" y1="74352" x2="10543" y2="74352"/>
                        <a14:backgroundMark x1="20447" y1="76657" x2="20447" y2="76657"/>
                        <a14:backgroundMark x1="18530" y1="79251" x2="18530" y2="79251"/>
                        <a14:backgroundMark x1="16613" y1="79251" x2="16613" y2="79251"/>
                        <a14:backgroundMark x1="8946" y1="77810" x2="8946" y2="77810"/>
                        <a14:backgroundMark x1="33227" y1="80403" x2="33227" y2="80403"/>
                        <a14:backgroundMark x1="27476" y1="83573" x2="27476" y2="83573"/>
                        <a14:backgroundMark x1="29872" y1="85591" x2="29872" y2="85591"/>
                        <a14:backgroundMark x1="28435" y1="80115" x2="28435" y2="80115"/>
                        <a14:backgroundMark x1="46006" y1="74063" x2="46006" y2="74063"/>
                        <a14:backgroundMark x1="40735" y1="73487" x2="40735" y2="73487"/>
                        <a14:backgroundMark x1="38498" y1="74063" x2="38498" y2="74063"/>
                        <a14:backgroundMark x1="37540" y1="80115" x2="37540" y2="80115"/>
                        <a14:backgroundMark x1="48722" y1="79251" x2="48722" y2="79251"/>
                        <a14:backgroundMark x1="48722" y1="79251" x2="48722" y2="79251"/>
                        <a14:backgroundMark x1="48722" y1="79251" x2="48722" y2="79251"/>
                        <a14:backgroundMark x1="54313" y1="78386" x2="54952" y2="78386"/>
                        <a14:backgroundMark x1="54952" y1="78386" x2="54952" y2="78386"/>
                        <a14:backgroundMark x1="54952" y1="78386" x2="61502" y2="77522"/>
                        <a14:backgroundMark x1="61502" y1="77522" x2="61502" y2="77522"/>
                        <a14:backgroundMark x1="61502" y1="77522" x2="73323" y2="76945"/>
                        <a14:backgroundMark x1="73323" y1="76945" x2="73323" y2="76945"/>
                        <a14:backgroundMark x1="73323" y1="76945" x2="73323" y2="76945"/>
                        <a14:backgroundMark x1="74920" y1="76081" x2="89776" y2="72334"/>
                        <a14:backgroundMark x1="95687" y1="75793" x2="97444" y2="77522"/>
                        <a14:backgroundMark x1="97444" y1="77522" x2="97444" y2="77522"/>
                        <a14:backgroundMark x1="82907" y1="79539" x2="82907" y2="79539"/>
                        <a14:backgroundMark x1="79393" y1="86167" x2="79393" y2="86167"/>
                        <a14:backgroundMark x1="65815" y1="82997" x2="65815" y2="82997"/>
                        <a14:backgroundMark x1="25080" y1="84726" x2="25080" y2="84726"/>
                        <a14:backgroundMark x1="94249" y1="80980" x2="94249" y2="80980"/>
                        <a14:backgroundMark x1="94249" y1="80980" x2="94249" y2="80980"/>
                        <a14:backgroundMark x1="94249" y1="80980" x2="94249" y2="80980"/>
                        <a14:backgroundMark x1="94249" y1="80980" x2="94249" y2="80980"/>
                        <a14:backgroundMark x1="94249" y1="80980" x2="94249" y2="80980"/>
                        <a14:backgroundMark x1="94249" y1="80980" x2="94249" y2="80980"/>
                        <a14:backgroundMark x1="93291" y1="80115" x2="93291" y2="80115"/>
                        <a14:backgroundMark x1="93291" y1="80115" x2="93291" y2="80115"/>
                        <a14:backgroundMark x1="93291" y1="80115" x2="80831" y2="79251"/>
                        <a14:backgroundMark x1="97923" y1="79251" x2="78435" y2="58790"/>
                      </a14:backgroundRemoval>
                    </a14:imgEffect>
                  </a14:imgLayer>
                </a14:imgProps>
              </a:ext>
              <a:ext uri="{28A0092B-C50C-407E-A947-70E740481C1C}">
                <a14:useLocalDpi xmlns:a14="http://schemas.microsoft.com/office/drawing/2010/main" val="0"/>
              </a:ext>
            </a:extLst>
          </a:blip>
          <a:srcRect r="23071"/>
          <a:stretch/>
        </p:blipFill>
        <p:spPr bwMode="auto">
          <a:xfrm>
            <a:off x="6805845" y="2920456"/>
            <a:ext cx="5504147" cy="3965576"/>
          </a:xfrm>
          <a:prstGeom prst="rect">
            <a:avLst/>
          </a:prstGeom>
          <a:noFill/>
          <a:extLst>
            <a:ext uri="{909E8E84-426E-40DD-AFC4-6F175D3DCCD1}">
              <a14:hiddenFill xmlns:a14="http://schemas.microsoft.com/office/drawing/2010/main">
                <a:solidFill>
                  <a:srgbClr val="FFFFFF"/>
                </a:solidFill>
              </a14:hiddenFill>
            </a:ext>
          </a:extLst>
        </p:spPr>
      </p:pic>
      <p:pic>
        <p:nvPicPr>
          <p:cNvPr id="8199" name="Picture 7" descr="Sân cỏ đơn giản trên nền trong suốt Các vector miễn phí"/>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9222" b="100000" l="0" r="99201">
                        <a14:backgroundMark x1="1757" y1="75793" x2="1757" y2="75793"/>
                        <a14:backgroundMark x1="2236" y1="80403" x2="2236" y2="80403"/>
                        <a14:backgroundMark x1="958" y1="83573" x2="958" y2="83573"/>
                        <a14:backgroundMark x1="799" y1="79539" x2="799" y2="79539"/>
                        <a14:backgroundMark x1="6230" y1="78674" x2="6230" y2="78674"/>
                        <a14:backgroundMark x1="11981" y1="76081" x2="11981" y2="76081"/>
                        <a14:backgroundMark x1="10543" y1="74352" x2="10543" y2="74352"/>
                        <a14:backgroundMark x1="20447" y1="76657" x2="20447" y2="76657"/>
                        <a14:backgroundMark x1="18530" y1="79251" x2="18530" y2="79251"/>
                        <a14:backgroundMark x1="16613" y1="79251" x2="16613" y2="79251"/>
                        <a14:backgroundMark x1="8946" y1="77810" x2="8946" y2="77810"/>
                        <a14:backgroundMark x1="33227" y1="80403" x2="33227" y2="80403"/>
                        <a14:backgroundMark x1="27476" y1="83573" x2="27476" y2="83573"/>
                        <a14:backgroundMark x1="29872" y1="85591" x2="29872" y2="85591"/>
                        <a14:backgroundMark x1="28435" y1="80115" x2="28435" y2="80115"/>
                        <a14:backgroundMark x1="46006" y1="74063" x2="46006" y2="74063"/>
                        <a14:backgroundMark x1="40735" y1="73487" x2="40735" y2="73487"/>
                        <a14:backgroundMark x1="38498" y1="74063" x2="38498" y2="74063"/>
                        <a14:backgroundMark x1="37540" y1="80115" x2="37540" y2="80115"/>
                        <a14:backgroundMark x1="48722" y1="79251" x2="48722" y2="79251"/>
                        <a14:backgroundMark x1="48722" y1="79251" x2="48722" y2="79251"/>
                        <a14:backgroundMark x1="48722" y1="79251" x2="48722" y2="79251"/>
                        <a14:backgroundMark x1="54313" y1="78386" x2="54952" y2="78386"/>
                        <a14:backgroundMark x1="54952" y1="78386" x2="54952" y2="78386"/>
                        <a14:backgroundMark x1="54952" y1="78386" x2="61502" y2="77522"/>
                        <a14:backgroundMark x1="61502" y1="77522" x2="61502" y2="77522"/>
                        <a14:backgroundMark x1="61502" y1="77522" x2="73323" y2="76945"/>
                        <a14:backgroundMark x1="73323" y1="76945" x2="73323" y2="76945"/>
                        <a14:backgroundMark x1="73323" y1="76945" x2="73323" y2="76945"/>
                        <a14:backgroundMark x1="74920" y1="76081" x2="89776" y2="72334"/>
                        <a14:backgroundMark x1="95687" y1="75793" x2="97444" y2="77522"/>
                        <a14:backgroundMark x1="97444" y1="77522" x2="97444" y2="77522"/>
                        <a14:backgroundMark x1="82907" y1="79539" x2="82907" y2="79539"/>
                        <a14:backgroundMark x1="79393" y1="86167" x2="79393" y2="86167"/>
                        <a14:backgroundMark x1="65815" y1="82997" x2="65815" y2="82997"/>
                        <a14:backgroundMark x1="25080" y1="84726" x2="25080" y2="84726"/>
                        <a14:backgroundMark x1="94249" y1="80980" x2="94249" y2="80980"/>
                        <a14:backgroundMark x1="94249" y1="80980" x2="94249" y2="80980"/>
                        <a14:backgroundMark x1="94249" y1="80980" x2="94249" y2="80980"/>
                        <a14:backgroundMark x1="94249" y1="80980" x2="94249" y2="80980"/>
                        <a14:backgroundMark x1="94249" y1="80980" x2="94249" y2="80980"/>
                        <a14:backgroundMark x1="94249" y1="80980" x2="94249" y2="80980"/>
                        <a14:backgroundMark x1="93291" y1="80115" x2="93291" y2="80115"/>
                        <a14:backgroundMark x1="93291" y1="80115" x2="93291" y2="80115"/>
                        <a14:backgroundMark x1="93291" y1="80115" x2="80831" y2="79251"/>
                        <a14:backgroundMark x1="97923" y1="79251" x2="78435" y2="58790"/>
                      </a14:backgroundRemoval>
                    </a14:imgEffect>
                  </a14:imgLayer>
                </a14:imgProps>
              </a:ext>
              <a:ext uri="{28A0092B-C50C-407E-A947-70E740481C1C}">
                <a14:useLocalDpi xmlns:a14="http://schemas.microsoft.com/office/drawing/2010/main" val="0"/>
              </a:ext>
            </a:extLst>
          </a:blip>
          <a:srcRect/>
          <a:stretch>
            <a:fillRect/>
          </a:stretch>
        </p:blipFill>
        <p:spPr bwMode="auto">
          <a:xfrm>
            <a:off x="-45661" y="2892424"/>
            <a:ext cx="7154863" cy="3965576"/>
          </a:xfrm>
          <a:prstGeom prst="rect">
            <a:avLst/>
          </a:prstGeom>
          <a:noFill/>
          <a:extLst>
            <a:ext uri="{909E8E84-426E-40DD-AFC4-6F175D3DCCD1}">
              <a14:hiddenFill xmlns:a14="http://schemas.microsoft.com/office/drawing/2010/main">
                <a:solidFill>
                  <a:srgbClr val="FFFFFF"/>
                </a:solidFill>
              </a14:hiddenFill>
            </a:ext>
          </a:extLst>
        </p:spPr>
      </p:pic>
      <p:grpSp>
        <p:nvGrpSpPr>
          <p:cNvPr id="4" name="组合 9">
            <a:extLst>
              <a:ext uri="{FF2B5EF4-FFF2-40B4-BE49-F238E27FC236}">
                <a16:creationId xmlns:a16="http://schemas.microsoft.com/office/drawing/2014/main" id="{BF606C32-ED8B-4E8D-9B93-91EA24B2D993}"/>
              </a:ext>
            </a:extLst>
          </p:cNvPr>
          <p:cNvGrpSpPr/>
          <p:nvPr/>
        </p:nvGrpSpPr>
        <p:grpSpPr>
          <a:xfrm>
            <a:off x="4059867" y="2558841"/>
            <a:ext cx="184731" cy="1583261"/>
            <a:chOff x="3771007" y="1083236"/>
            <a:chExt cx="177300" cy="1583258"/>
          </a:xfrm>
        </p:grpSpPr>
        <p:sp>
          <p:nvSpPr>
            <p:cNvPr id="5" name="矩形 10">
              <a:extLst>
                <a:ext uri="{FF2B5EF4-FFF2-40B4-BE49-F238E27FC236}">
                  <a16:creationId xmlns:a16="http://schemas.microsoft.com/office/drawing/2014/main" id="{0A585FB5-5645-4238-9891-79A3353E3EC8}"/>
                </a:ext>
              </a:extLst>
            </p:cNvPr>
            <p:cNvSpPr/>
            <p:nvPr/>
          </p:nvSpPr>
          <p:spPr>
            <a:xfrm>
              <a:off x="3771007" y="1083236"/>
              <a:ext cx="177300" cy="1569657"/>
            </a:xfrm>
            <a:prstGeom prst="rect">
              <a:avLst/>
            </a:prstGeom>
          </p:spPr>
          <p:txBody>
            <a:bodyPr wrap="none">
              <a:spAutoFit/>
            </a:bodyPr>
            <a:lstStyle/>
            <a:p>
              <a:pPr defTabSz="914354">
                <a:defRPr/>
              </a:pPr>
              <a:endParaRPr lang="zh-CN" altLang="en-US" sz="9600" dirty="0">
                <a:ln w="152400">
                  <a:solidFill>
                    <a:prstClr val="white"/>
                  </a:solidFill>
                </a:ln>
                <a:solidFill>
                  <a:prstClr val="white"/>
                </a:solidFill>
                <a:effectLst>
                  <a:innerShdw blurRad="63500" dist="50800" dir="13500000">
                    <a:prstClr val="black">
                      <a:alpha val="50000"/>
                    </a:prstClr>
                  </a:innerShdw>
                </a:effectLst>
                <a:latin typeface="UTM Guanine" panose="02040603050506020204" pitchFamily="18" charset="0"/>
                <a:ea typeface="字魂27号-布丁体" panose="00000505000000000000" pitchFamily="2" charset="-122"/>
              </a:endParaRPr>
            </a:p>
          </p:txBody>
        </p:sp>
        <p:sp>
          <p:nvSpPr>
            <p:cNvPr id="6" name="矩形 11">
              <a:extLst>
                <a:ext uri="{FF2B5EF4-FFF2-40B4-BE49-F238E27FC236}">
                  <a16:creationId xmlns:a16="http://schemas.microsoft.com/office/drawing/2014/main" id="{689EA033-6E8E-4551-B77D-0CA76AE9F7CF}"/>
                </a:ext>
              </a:extLst>
            </p:cNvPr>
            <p:cNvSpPr/>
            <p:nvPr/>
          </p:nvSpPr>
          <p:spPr>
            <a:xfrm>
              <a:off x="3771007" y="1096837"/>
              <a:ext cx="177300" cy="1569657"/>
            </a:xfrm>
            <a:prstGeom prst="rect">
              <a:avLst/>
            </a:prstGeom>
          </p:spPr>
          <p:txBody>
            <a:bodyPr wrap="none">
              <a:spAutoFit/>
            </a:bodyPr>
            <a:lstStyle/>
            <a:p>
              <a:pPr defTabSz="914354">
                <a:defRPr/>
              </a:pPr>
              <a:endParaRPr lang="zh-CN" altLang="en-US" sz="9600" dirty="0">
                <a:gradFill flip="none" rotWithShape="1">
                  <a:gsLst>
                    <a:gs pos="67000">
                      <a:srgbClr val="5997D0"/>
                    </a:gs>
                    <a:gs pos="0">
                      <a:srgbClr val="FF99CC"/>
                    </a:gs>
                    <a:gs pos="100000">
                      <a:srgbClr val="8DC9ED"/>
                    </a:gs>
                  </a:gsLst>
                  <a:lin ang="5400000" scaled="1"/>
                  <a:tileRect/>
                </a:gradFill>
                <a:latin typeface="UTM Guanine" panose="02040603050506020204" pitchFamily="18" charset="0"/>
                <a:ea typeface="字魂27号-布丁体" panose="00000505000000000000" pitchFamily="2" charset="-122"/>
              </a:endParaRPr>
            </a:p>
          </p:txBody>
        </p:sp>
      </p:grpSp>
      <p:sp>
        <p:nvSpPr>
          <p:cNvPr id="3" name="任意多边形: 形状 40">
            <a:extLst>
              <a:ext uri="{FF2B5EF4-FFF2-40B4-BE49-F238E27FC236}">
                <a16:creationId xmlns:a16="http://schemas.microsoft.com/office/drawing/2014/main" id="{4A7ABC55-4ED8-9A6B-DEF1-CE8495165E73}"/>
              </a:ext>
            </a:extLst>
          </p:cNvPr>
          <p:cNvSpPr/>
          <p:nvPr/>
        </p:nvSpPr>
        <p:spPr>
          <a:xfrm>
            <a:off x="1071608" y="1996800"/>
            <a:ext cx="10313993" cy="4889232"/>
          </a:xfrm>
          <a:custGeom>
            <a:avLst/>
            <a:gdLst>
              <a:gd name="connsiteX0" fmla="*/ 430798 w 5817995"/>
              <a:gd name="connsiteY0" fmla="*/ 0 h 2153651"/>
              <a:gd name="connsiteX1" fmla="*/ 735418 w 5817995"/>
              <a:gd name="connsiteY1" fmla="*/ 126178 h 2153651"/>
              <a:gd name="connsiteX2" fmla="*/ 740573 w 5817995"/>
              <a:gd name="connsiteY2" fmla="*/ 132426 h 2153651"/>
              <a:gd name="connsiteX3" fmla="*/ 745728 w 5817995"/>
              <a:gd name="connsiteY3" fmla="*/ 126178 h 2153651"/>
              <a:gd name="connsiteX4" fmla="*/ 1050349 w 5817995"/>
              <a:gd name="connsiteY4" fmla="*/ 0 h 2153651"/>
              <a:gd name="connsiteX5" fmla="*/ 1354967 w 5817995"/>
              <a:gd name="connsiteY5" fmla="*/ 126178 h 2153651"/>
              <a:gd name="connsiteX6" fmla="*/ 1360123 w 5817995"/>
              <a:gd name="connsiteY6" fmla="*/ 132426 h 2153651"/>
              <a:gd name="connsiteX7" fmla="*/ 1365278 w 5817995"/>
              <a:gd name="connsiteY7" fmla="*/ 126178 h 2153651"/>
              <a:gd name="connsiteX8" fmla="*/ 1669898 w 5817995"/>
              <a:gd name="connsiteY8" fmla="*/ 0 h 2153651"/>
              <a:gd name="connsiteX9" fmla="*/ 1974518 w 5817995"/>
              <a:gd name="connsiteY9" fmla="*/ 126178 h 2153651"/>
              <a:gd name="connsiteX10" fmla="*/ 1979674 w 5817995"/>
              <a:gd name="connsiteY10" fmla="*/ 132426 h 2153651"/>
              <a:gd name="connsiteX11" fmla="*/ 1984828 w 5817995"/>
              <a:gd name="connsiteY11" fmla="*/ 126178 h 2153651"/>
              <a:gd name="connsiteX12" fmla="*/ 2289448 w 5817995"/>
              <a:gd name="connsiteY12" fmla="*/ 0 h 2153651"/>
              <a:gd name="connsiteX13" fmla="*/ 2594069 w 5817995"/>
              <a:gd name="connsiteY13" fmla="*/ 126178 h 2153651"/>
              <a:gd name="connsiteX14" fmla="*/ 2599224 w 5817995"/>
              <a:gd name="connsiteY14" fmla="*/ 132426 h 2153651"/>
              <a:gd name="connsiteX15" fmla="*/ 2604379 w 5817995"/>
              <a:gd name="connsiteY15" fmla="*/ 126178 h 2153651"/>
              <a:gd name="connsiteX16" fmla="*/ 2908999 w 5817995"/>
              <a:gd name="connsiteY16" fmla="*/ 0 h 2153651"/>
              <a:gd name="connsiteX17" fmla="*/ 3213619 w 5817995"/>
              <a:gd name="connsiteY17" fmla="*/ 126178 h 2153651"/>
              <a:gd name="connsiteX18" fmla="*/ 3218774 w 5817995"/>
              <a:gd name="connsiteY18" fmla="*/ 132426 h 2153651"/>
              <a:gd name="connsiteX19" fmla="*/ 3223929 w 5817995"/>
              <a:gd name="connsiteY19" fmla="*/ 126178 h 2153651"/>
              <a:gd name="connsiteX20" fmla="*/ 3528549 w 5817995"/>
              <a:gd name="connsiteY20" fmla="*/ 0 h 2153651"/>
              <a:gd name="connsiteX21" fmla="*/ 3833169 w 5817995"/>
              <a:gd name="connsiteY21" fmla="*/ 126178 h 2153651"/>
              <a:gd name="connsiteX22" fmla="*/ 3838324 w 5817995"/>
              <a:gd name="connsiteY22" fmla="*/ 132426 h 2153651"/>
              <a:gd name="connsiteX23" fmla="*/ 3843479 w 5817995"/>
              <a:gd name="connsiteY23" fmla="*/ 126178 h 2153651"/>
              <a:gd name="connsiteX24" fmla="*/ 4148099 w 5817995"/>
              <a:gd name="connsiteY24" fmla="*/ 0 h 2153651"/>
              <a:gd name="connsiteX25" fmla="*/ 4452719 w 5817995"/>
              <a:gd name="connsiteY25" fmla="*/ 126178 h 2153651"/>
              <a:gd name="connsiteX26" fmla="*/ 4457874 w 5817995"/>
              <a:gd name="connsiteY26" fmla="*/ 132425 h 2153651"/>
              <a:gd name="connsiteX27" fmla="*/ 4463028 w 5817995"/>
              <a:gd name="connsiteY27" fmla="*/ 126178 h 2153651"/>
              <a:gd name="connsiteX28" fmla="*/ 4767648 w 5817995"/>
              <a:gd name="connsiteY28" fmla="*/ 0 h 2153651"/>
              <a:gd name="connsiteX29" fmla="*/ 5041676 w 5817995"/>
              <a:gd name="connsiteY29" fmla="*/ 98374 h 2153651"/>
              <a:gd name="connsiteX30" fmla="*/ 5077033 w 5817995"/>
              <a:gd name="connsiteY30" fmla="*/ 132897 h 2153651"/>
              <a:gd name="connsiteX31" fmla="*/ 5082577 w 5817995"/>
              <a:gd name="connsiteY31" fmla="*/ 126178 h 2153651"/>
              <a:gd name="connsiteX32" fmla="*/ 5387197 w 5817995"/>
              <a:gd name="connsiteY32" fmla="*/ 0 h 2153651"/>
              <a:gd name="connsiteX33" fmla="*/ 5817995 w 5817995"/>
              <a:gd name="connsiteY33" fmla="*/ 430799 h 2153651"/>
              <a:gd name="connsiteX34" fmla="*/ 5691817 w 5817995"/>
              <a:gd name="connsiteY34" fmla="*/ 735420 h 2153651"/>
              <a:gd name="connsiteX35" fmla="*/ 5669526 w 5817995"/>
              <a:gd name="connsiteY35" fmla="*/ 753812 h 2153651"/>
              <a:gd name="connsiteX36" fmla="*/ 5691817 w 5817995"/>
              <a:gd name="connsiteY36" fmla="*/ 772204 h 2153651"/>
              <a:gd name="connsiteX37" fmla="*/ 5817995 w 5817995"/>
              <a:gd name="connsiteY37" fmla="*/ 1076825 h 2153651"/>
              <a:gd name="connsiteX38" fmla="*/ 5691817 w 5817995"/>
              <a:gd name="connsiteY38" fmla="*/ 1381446 h 2153651"/>
              <a:gd name="connsiteX39" fmla="*/ 5669526 w 5817995"/>
              <a:gd name="connsiteY39" fmla="*/ 1399839 h 2153651"/>
              <a:gd name="connsiteX40" fmla="*/ 5691817 w 5817995"/>
              <a:gd name="connsiteY40" fmla="*/ 1418231 h 2153651"/>
              <a:gd name="connsiteX41" fmla="*/ 5817995 w 5817995"/>
              <a:gd name="connsiteY41" fmla="*/ 1722852 h 2153651"/>
              <a:gd name="connsiteX42" fmla="*/ 5387197 w 5817995"/>
              <a:gd name="connsiteY42" fmla="*/ 2153651 h 2153651"/>
              <a:gd name="connsiteX43" fmla="*/ 5082577 w 5817995"/>
              <a:gd name="connsiteY43" fmla="*/ 2027473 h 2153651"/>
              <a:gd name="connsiteX44" fmla="*/ 5077420 w 5817995"/>
              <a:gd name="connsiteY44" fmla="*/ 2021223 h 2153651"/>
              <a:gd name="connsiteX45" fmla="*/ 5072263 w 5817995"/>
              <a:gd name="connsiteY45" fmla="*/ 2027473 h 2153651"/>
              <a:gd name="connsiteX46" fmla="*/ 4767643 w 5817995"/>
              <a:gd name="connsiteY46" fmla="*/ 2153651 h 2153651"/>
              <a:gd name="connsiteX47" fmla="*/ 4463023 w 5817995"/>
              <a:gd name="connsiteY47" fmla="*/ 2027473 h 2153651"/>
              <a:gd name="connsiteX48" fmla="*/ 4457869 w 5817995"/>
              <a:gd name="connsiteY48" fmla="*/ 2021226 h 2153651"/>
              <a:gd name="connsiteX49" fmla="*/ 4452714 w 5817995"/>
              <a:gd name="connsiteY49" fmla="*/ 2027473 h 2153651"/>
              <a:gd name="connsiteX50" fmla="*/ 4148094 w 5817995"/>
              <a:gd name="connsiteY50" fmla="*/ 2153651 h 2153651"/>
              <a:gd name="connsiteX51" fmla="*/ 3843474 w 5817995"/>
              <a:gd name="connsiteY51" fmla="*/ 2027473 h 2153651"/>
              <a:gd name="connsiteX52" fmla="*/ 3838319 w 5817995"/>
              <a:gd name="connsiteY52" fmla="*/ 2021225 h 2153651"/>
              <a:gd name="connsiteX53" fmla="*/ 3833164 w 5817995"/>
              <a:gd name="connsiteY53" fmla="*/ 2027473 h 2153651"/>
              <a:gd name="connsiteX54" fmla="*/ 3528544 w 5817995"/>
              <a:gd name="connsiteY54" fmla="*/ 2153651 h 2153651"/>
              <a:gd name="connsiteX55" fmla="*/ 3223924 w 5817995"/>
              <a:gd name="connsiteY55" fmla="*/ 2027473 h 2153651"/>
              <a:gd name="connsiteX56" fmla="*/ 3218770 w 5817995"/>
              <a:gd name="connsiteY56" fmla="*/ 2021226 h 2153651"/>
              <a:gd name="connsiteX57" fmla="*/ 3213615 w 5817995"/>
              <a:gd name="connsiteY57" fmla="*/ 2027473 h 2153651"/>
              <a:gd name="connsiteX58" fmla="*/ 2908995 w 5817995"/>
              <a:gd name="connsiteY58" fmla="*/ 2153651 h 2153651"/>
              <a:gd name="connsiteX59" fmla="*/ 2604375 w 5817995"/>
              <a:gd name="connsiteY59" fmla="*/ 2027473 h 2153651"/>
              <a:gd name="connsiteX60" fmla="*/ 2599221 w 5817995"/>
              <a:gd name="connsiteY60" fmla="*/ 2021225 h 2153651"/>
              <a:gd name="connsiteX61" fmla="*/ 2594065 w 5817995"/>
              <a:gd name="connsiteY61" fmla="*/ 2027473 h 2153651"/>
              <a:gd name="connsiteX62" fmla="*/ 2289445 w 5817995"/>
              <a:gd name="connsiteY62" fmla="*/ 2153651 h 2153651"/>
              <a:gd name="connsiteX63" fmla="*/ 1984825 w 5817995"/>
              <a:gd name="connsiteY63" fmla="*/ 2027473 h 2153651"/>
              <a:gd name="connsiteX64" fmla="*/ 1979671 w 5817995"/>
              <a:gd name="connsiteY64" fmla="*/ 2021226 h 2153651"/>
              <a:gd name="connsiteX65" fmla="*/ 1974516 w 5817995"/>
              <a:gd name="connsiteY65" fmla="*/ 2027473 h 2153651"/>
              <a:gd name="connsiteX66" fmla="*/ 1669896 w 5817995"/>
              <a:gd name="connsiteY66" fmla="*/ 2153651 h 2153651"/>
              <a:gd name="connsiteX67" fmla="*/ 1365276 w 5817995"/>
              <a:gd name="connsiteY67" fmla="*/ 2027473 h 2153651"/>
              <a:gd name="connsiteX68" fmla="*/ 1360121 w 5817995"/>
              <a:gd name="connsiteY68" fmla="*/ 2021225 h 2153651"/>
              <a:gd name="connsiteX69" fmla="*/ 1354966 w 5817995"/>
              <a:gd name="connsiteY69" fmla="*/ 2027473 h 2153651"/>
              <a:gd name="connsiteX70" fmla="*/ 1050347 w 5817995"/>
              <a:gd name="connsiteY70" fmla="*/ 2153651 h 2153651"/>
              <a:gd name="connsiteX71" fmla="*/ 745727 w 5817995"/>
              <a:gd name="connsiteY71" fmla="*/ 2027473 h 2153651"/>
              <a:gd name="connsiteX72" fmla="*/ 740573 w 5817995"/>
              <a:gd name="connsiteY72" fmla="*/ 2021226 h 2153651"/>
              <a:gd name="connsiteX73" fmla="*/ 735419 w 5817995"/>
              <a:gd name="connsiteY73" fmla="*/ 2027473 h 2153651"/>
              <a:gd name="connsiteX74" fmla="*/ 430798 w 5817995"/>
              <a:gd name="connsiteY74" fmla="*/ 2153651 h 2153651"/>
              <a:gd name="connsiteX75" fmla="*/ 0 w 5817995"/>
              <a:gd name="connsiteY75" fmla="*/ 1722852 h 2153651"/>
              <a:gd name="connsiteX76" fmla="*/ 126178 w 5817995"/>
              <a:gd name="connsiteY76" fmla="*/ 1418231 h 2153651"/>
              <a:gd name="connsiteX77" fmla="*/ 148470 w 5817995"/>
              <a:gd name="connsiteY77" fmla="*/ 1399839 h 2153651"/>
              <a:gd name="connsiteX78" fmla="*/ 126178 w 5817995"/>
              <a:gd name="connsiteY78" fmla="*/ 1381446 h 2153651"/>
              <a:gd name="connsiteX79" fmla="*/ 0 w 5817995"/>
              <a:gd name="connsiteY79" fmla="*/ 1076825 h 2153651"/>
              <a:gd name="connsiteX80" fmla="*/ 126178 w 5817995"/>
              <a:gd name="connsiteY80" fmla="*/ 772204 h 2153651"/>
              <a:gd name="connsiteX81" fmla="*/ 148470 w 5817995"/>
              <a:gd name="connsiteY81" fmla="*/ 753812 h 2153651"/>
              <a:gd name="connsiteX82" fmla="*/ 126178 w 5817995"/>
              <a:gd name="connsiteY82" fmla="*/ 735420 h 2153651"/>
              <a:gd name="connsiteX83" fmla="*/ 0 w 5817995"/>
              <a:gd name="connsiteY83" fmla="*/ 430799 h 2153651"/>
              <a:gd name="connsiteX84" fmla="*/ 430798 w 5817995"/>
              <a:gd name="connsiteY84" fmla="*/ 0 h 2153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5817995" h="2153651">
                <a:moveTo>
                  <a:pt x="430798" y="0"/>
                </a:moveTo>
                <a:cubicBezTo>
                  <a:pt x="549760" y="0"/>
                  <a:pt x="657459" y="48219"/>
                  <a:pt x="735418" y="126178"/>
                </a:cubicBezTo>
                <a:lnTo>
                  <a:pt x="740573" y="132426"/>
                </a:lnTo>
                <a:lnTo>
                  <a:pt x="745728" y="126178"/>
                </a:lnTo>
                <a:cubicBezTo>
                  <a:pt x="823687" y="48219"/>
                  <a:pt x="931387" y="0"/>
                  <a:pt x="1050349" y="0"/>
                </a:cubicBezTo>
                <a:cubicBezTo>
                  <a:pt x="1169309" y="0"/>
                  <a:pt x="1277008" y="48219"/>
                  <a:pt x="1354967" y="126178"/>
                </a:cubicBezTo>
                <a:lnTo>
                  <a:pt x="1360123" y="132426"/>
                </a:lnTo>
                <a:lnTo>
                  <a:pt x="1365278" y="126178"/>
                </a:lnTo>
                <a:cubicBezTo>
                  <a:pt x="1443237" y="48219"/>
                  <a:pt x="1550937" y="0"/>
                  <a:pt x="1669898" y="0"/>
                </a:cubicBezTo>
                <a:cubicBezTo>
                  <a:pt x="1788860" y="0"/>
                  <a:pt x="1896559" y="48219"/>
                  <a:pt x="1974518" y="126178"/>
                </a:cubicBezTo>
                <a:lnTo>
                  <a:pt x="1979674" y="132426"/>
                </a:lnTo>
                <a:lnTo>
                  <a:pt x="1984828" y="126178"/>
                </a:lnTo>
                <a:cubicBezTo>
                  <a:pt x="2062787" y="48219"/>
                  <a:pt x="2170487" y="0"/>
                  <a:pt x="2289448" y="0"/>
                </a:cubicBezTo>
                <a:cubicBezTo>
                  <a:pt x="2408410" y="0"/>
                  <a:pt x="2516109" y="48219"/>
                  <a:pt x="2594069" y="126178"/>
                </a:cubicBezTo>
                <a:lnTo>
                  <a:pt x="2599224" y="132426"/>
                </a:lnTo>
                <a:lnTo>
                  <a:pt x="2604379" y="126178"/>
                </a:lnTo>
                <a:cubicBezTo>
                  <a:pt x="2682338" y="48219"/>
                  <a:pt x="2790038" y="0"/>
                  <a:pt x="2908999" y="0"/>
                </a:cubicBezTo>
                <a:cubicBezTo>
                  <a:pt x="3027961" y="0"/>
                  <a:pt x="3135660" y="48219"/>
                  <a:pt x="3213619" y="126178"/>
                </a:cubicBezTo>
                <a:lnTo>
                  <a:pt x="3218774" y="132426"/>
                </a:lnTo>
                <a:lnTo>
                  <a:pt x="3223929" y="126178"/>
                </a:lnTo>
                <a:cubicBezTo>
                  <a:pt x="3301888" y="48219"/>
                  <a:pt x="3409588" y="0"/>
                  <a:pt x="3528549" y="0"/>
                </a:cubicBezTo>
                <a:cubicBezTo>
                  <a:pt x="3647511" y="0"/>
                  <a:pt x="3755210" y="48219"/>
                  <a:pt x="3833169" y="126178"/>
                </a:cubicBezTo>
                <a:lnTo>
                  <a:pt x="3838324" y="132426"/>
                </a:lnTo>
                <a:lnTo>
                  <a:pt x="3843479" y="126178"/>
                </a:lnTo>
                <a:cubicBezTo>
                  <a:pt x="3921438" y="48219"/>
                  <a:pt x="4029138" y="0"/>
                  <a:pt x="4148099" y="0"/>
                </a:cubicBezTo>
                <a:cubicBezTo>
                  <a:pt x="4267061" y="0"/>
                  <a:pt x="4374760" y="48219"/>
                  <a:pt x="4452719" y="126178"/>
                </a:cubicBezTo>
                <a:lnTo>
                  <a:pt x="4457874" y="132425"/>
                </a:lnTo>
                <a:lnTo>
                  <a:pt x="4463028" y="126178"/>
                </a:lnTo>
                <a:cubicBezTo>
                  <a:pt x="4540987" y="48219"/>
                  <a:pt x="4648687" y="0"/>
                  <a:pt x="4767648" y="0"/>
                </a:cubicBezTo>
                <a:cubicBezTo>
                  <a:pt x="4871740" y="0"/>
                  <a:pt x="4967208" y="36918"/>
                  <a:pt x="5041676" y="98374"/>
                </a:cubicBezTo>
                <a:lnTo>
                  <a:pt x="5077033" y="132897"/>
                </a:lnTo>
                <a:lnTo>
                  <a:pt x="5082577" y="126178"/>
                </a:lnTo>
                <a:cubicBezTo>
                  <a:pt x="5160536" y="48219"/>
                  <a:pt x="5268236" y="0"/>
                  <a:pt x="5387197" y="0"/>
                </a:cubicBezTo>
                <a:cubicBezTo>
                  <a:pt x="5625120" y="0"/>
                  <a:pt x="5817995" y="192875"/>
                  <a:pt x="5817995" y="430799"/>
                </a:cubicBezTo>
                <a:cubicBezTo>
                  <a:pt x="5817995" y="549761"/>
                  <a:pt x="5769776" y="657461"/>
                  <a:pt x="5691817" y="735420"/>
                </a:cubicBezTo>
                <a:lnTo>
                  <a:pt x="5669526" y="753812"/>
                </a:lnTo>
                <a:lnTo>
                  <a:pt x="5691817" y="772204"/>
                </a:lnTo>
                <a:cubicBezTo>
                  <a:pt x="5769776" y="850163"/>
                  <a:pt x="5817995" y="957863"/>
                  <a:pt x="5817995" y="1076825"/>
                </a:cubicBezTo>
                <a:cubicBezTo>
                  <a:pt x="5817995" y="1195787"/>
                  <a:pt x="5769776" y="1303487"/>
                  <a:pt x="5691817" y="1381446"/>
                </a:cubicBezTo>
                <a:lnTo>
                  <a:pt x="5669526" y="1399839"/>
                </a:lnTo>
                <a:lnTo>
                  <a:pt x="5691817" y="1418231"/>
                </a:lnTo>
                <a:cubicBezTo>
                  <a:pt x="5769776" y="1496190"/>
                  <a:pt x="5817995" y="1603890"/>
                  <a:pt x="5817995" y="1722852"/>
                </a:cubicBezTo>
                <a:cubicBezTo>
                  <a:pt x="5817995" y="1960776"/>
                  <a:pt x="5625120" y="2153651"/>
                  <a:pt x="5387197" y="2153651"/>
                </a:cubicBezTo>
                <a:cubicBezTo>
                  <a:pt x="5268236" y="2153651"/>
                  <a:pt x="5160536" y="2105432"/>
                  <a:pt x="5082577" y="2027473"/>
                </a:cubicBezTo>
                <a:lnTo>
                  <a:pt x="5077420" y="2021223"/>
                </a:lnTo>
                <a:lnTo>
                  <a:pt x="5072263" y="2027473"/>
                </a:lnTo>
                <a:cubicBezTo>
                  <a:pt x="4994304" y="2105432"/>
                  <a:pt x="4886605" y="2153651"/>
                  <a:pt x="4767643" y="2153651"/>
                </a:cubicBezTo>
                <a:cubicBezTo>
                  <a:pt x="4648682" y="2153651"/>
                  <a:pt x="4540982" y="2105432"/>
                  <a:pt x="4463023" y="2027473"/>
                </a:cubicBezTo>
                <a:lnTo>
                  <a:pt x="4457869" y="2021226"/>
                </a:lnTo>
                <a:lnTo>
                  <a:pt x="4452714" y="2027473"/>
                </a:lnTo>
                <a:cubicBezTo>
                  <a:pt x="4374755" y="2105432"/>
                  <a:pt x="4267056" y="2153651"/>
                  <a:pt x="4148094" y="2153651"/>
                </a:cubicBezTo>
                <a:cubicBezTo>
                  <a:pt x="4029133" y="2153651"/>
                  <a:pt x="3921433" y="2105432"/>
                  <a:pt x="3843474" y="2027473"/>
                </a:cubicBezTo>
                <a:lnTo>
                  <a:pt x="3838319" y="2021225"/>
                </a:lnTo>
                <a:lnTo>
                  <a:pt x="3833164" y="2027473"/>
                </a:lnTo>
                <a:cubicBezTo>
                  <a:pt x="3755205" y="2105432"/>
                  <a:pt x="3647506" y="2153651"/>
                  <a:pt x="3528544" y="2153651"/>
                </a:cubicBezTo>
                <a:cubicBezTo>
                  <a:pt x="3409583" y="2153651"/>
                  <a:pt x="3301883" y="2105432"/>
                  <a:pt x="3223924" y="2027473"/>
                </a:cubicBezTo>
                <a:lnTo>
                  <a:pt x="3218770" y="2021226"/>
                </a:lnTo>
                <a:lnTo>
                  <a:pt x="3213615" y="2027473"/>
                </a:lnTo>
                <a:cubicBezTo>
                  <a:pt x="3135656" y="2105432"/>
                  <a:pt x="3027957" y="2153651"/>
                  <a:pt x="2908995" y="2153651"/>
                </a:cubicBezTo>
                <a:cubicBezTo>
                  <a:pt x="2790034" y="2153651"/>
                  <a:pt x="2682334" y="2105432"/>
                  <a:pt x="2604375" y="2027473"/>
                </a:cubicBezTo>
                <a:lnTo>
                  <a:pt x="2599221" y="2021225"/>
                </a:lnTo>
                <a:lnTo>
                  <a:pt x="2594065" y="2027473"/>
                </a:lnTo>
                <a:cubicBezTo>
                  <a:pt x="2516106" y="2105432"/>
                  <a:pt x="2408407" y="2153651"/>
                  <a:pt x="2289445" y="2153651"/>
                </a:cubicBezTo>
                <a:cubicBezTo>
                  <a:pt x="2170484" y="2153651"/>
                  <a:pt x="2062784" y="2105432"/>
                  <a:pt x="1984825" y="2027473"/>
                </a:cubicBezTo>
                <a:lnTo>
                  <a:pt x="1979671" y="2021226"/>
                </a:lnTo>
                <a:lnTo>
                  <a:pt x="1974516" y="2027473"/>
                </a:lnTo>
                <a:cubicBezTo>
                  <a:pt x="1896557" y="2105432"/>
                  <a:pt x="1788858" y="2153651"/>
                  <a:pt x="1669896" y="2153651"/>
                </a:cubicBezTo>
                <a:cubicBezTo>
                  <a:pt x="1550935" y="2153651"/>
                  <a:pt x="1443235" y="2105432"/>
                  <a:pt x="1365276" y="2027473"/>
                </a:cubicBezTo>
                <a:lnTo>
                  <a:pt x="1360121" y="2021225"/>
                </a:lnTo>
                <a:lnTo>
                  <a:pt x="1354966" y="2027473"/>
                </a:lnTo>
                <a:cubicBezTo>
                  <a:pt x="1277007" y="2105432"/>
                  <a:pt x="1169308" y="2153651"/>
                  <a:pt x="1050347" y="2153651"/>
                </a:cubicBezTo>
                <a:cubicBezTo>
                  <a:pt x="931386" y="2153651"/>
                  <a:pt x="823686" y="2105432"/>
                  <a:pt x="745727" y="2027473"/>
                </a:cubicBezTo>
                <a:lnTo>
                  <a:pt x="740573" y="2021226"/>
                </a:lnTo>
                <a:lnTo>
                  <a:pt x="735419" y="2027473"/>
                </a:lnTo>
                <a:cubicBezTo>
                  <a:pt x="657459" y="2105432"/>
                  <a:pt x="549760" y="2153651"/>
                  <a:pt x="430798" y="2153651"/>
                </a:cubicBezTo>
                <a:cubicBezTo>
                  <a:pt x="192875" y="2153651"/>
                  <a:pt x="0" y="1960776"/>
                  <a:pt x="0" y="1722852"/>
                </a:cubicBezTo>
                <a:cubicBezTo>
                  <a:pt x="0" y="1603890"/>
                  <a:pt x="48219" y="1496190"/>
                  <a:pt x="126178" y="1418231"/>
                </a:cubicBezTo>
                <a:lnTo>
                  <a:pt x="148470" y="1399839"/>
                </a:lnTo>
                <a:lnTo>
                  <a:pt x="126178" y="1381446"/>
                </a:lnTo>
                <a:cubicBezTo>
                  <a:pt x="48219" y="1303487"/>
                  <a:pt x="0" y="1195787"/>
                  <a:pt x="0" y="1076825"/>
                </a:cubicBezTo>
                <a:cubicBezTo>
                  <a:pt x="0" y="957863"/>
                  <a:pt x="48219" y="850163"/>
                  <a:pt x="126178" y="772204"/>
                </a:cubicBezTo>
                <a:lnTo>
                  <a:pt x="148470" y="753812"/>
                </a:lnTo>
                <a:lnTo>
                  <a:pt x="126178" y="735420"/>
                </a:lnTo>
                <a:cubicBezTo>
                  <a:pt x="48219" y="657461"/>
                  <a:pt x="0" y="549761"/>
                  <a:pt x="0" y="430799"/>
                </a:cubicBezTo>
                <a:cubicBezTo>
                  <a:pt x="0" y="192875"/>
                  <a:pt x="192875" y="0"/>
                  <a:pt x="430798" y="0"/>
                </a:cubicBezTo>
                <a:close/>
              </a:path>
            </a:pathLst>
          </a:custGeom>
          <a:solidFill>
            <a:schemeClr val="accent4">
              <a:lumMod val="20000"/>
              <a:lumOff val="80000"/>
              <a:alpha val="67000"/>
            </a:schemeClr>
          </a:solidFill>
          <a:ln>
            <a:noFill/>
          </a:ln>
          <a:effectLst>
            <a:glow rad="1016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defTabSz="914377">
              <a:defRPr/>
            </a:pPr>
            <a:r>
              <a:rPr lang="vi-VN" altLang="zh-CN" sz="4800" dirty="0">
                <a:solidFill>
                  <a:schemeClr val="tx1"/>
                </a:solidFill>
                <a:latin typeface="+mj-lt"/>
                <a:ea typeface="思源黑体 CN Bold" panose="020B0800000000000000" pitchFamily="34" charset="-122"/>
              </a:rPr>
              <a:t>A.</a:t>
            </a:r>
            <a:r>
              <a:rPr lang="en-US" altLang="zh-CN" sz="4800" dirty="0">
                <a:solidFill>
                  <a:schemeClr val="tx1"/>
                </a:solidFill>
                <a:latin typeface="+mj-lt"/>
                <a:ea typeface="思源黑体 CN Bold" panose="020B0800000000000000" pitchFamily="34" charset="-122"/>
              </a:rPr>
              <a:t> </a:t>
            </a:r>
            <a:r>
              <a:rPr lang="vi-VN" altLang="zh-CN" sz="4800" dirty="0">
                <a:solidFill>
                  <a:schemeClr val="tx1"/>
                </a:solidFill>
                <a:latin typeface="+mj-lt"/>
                <a:ea typeface="思源黑体 CN Bold" panose="020B0800000000000000" pitchFamily="34" charset="-122"/>
              </a:rPr>
              <a:t>Cô bé đã đưa cho câu một cốc nước </a:t>
            </a:r>
          </a:p>
          <a:p>
            <a:pPr defTabSz="914377">
              <a:defRPr/>
            </a:pPr>
            <a:r>
              <a:rPr lang="vi-VN" altLang="zh-CN" sz="4800" dirty="0">
                <a:solidFill>
                  <a:schemeClr val="tx1"/>
                </a:solidFill>
                <a:latin typeface="+mj-lt"/>
                <a:ea typeface="思源黑体 CN Bold" panose="020B0800000000000000" pitchFamily="34" charset="-122"/>
              </a:rPr>
              <a:t>B.</a:t>
            </a:r>
            <a:r>
              <a:rPr lang="en-US" altLang="zh-CN" sz="4800" dirty="0">
                <a:solidFill>
                  <a:schemeClr val="tx1"/>
                </a:solidFill>
                <a:latin typeface="+mj-lt"/>
                <a:ea typeface="思源黑体 CN Bold" panose="020B0800000000000000" pitchFamily="34" charset="-122"/>
              </a:rPr>
              <a:t> </a:t>
            </a:r>
            <a:r>
              <a:rPr lang="vi-VN" altLang="zh-CN" sz="4800" dirty="0">
                <a:solidFill>
                  <a:schemeClr val="tx1"/>
                </a:solidFill>
                <a:latin typeface="+mj-lt"/>
                <a:ea typeface="思源黑体 CN Bold" panose="020B0800000000000000" pitchFamily="34" charset="-122"/>
              </a:rPr>
              <a:t>Cô bé đã đưa cho cậu một li sữa </a:t>
            </a:r>
          </a:p>
          <a:p>
            <a:pPr defTabSz="914377">
              <a:defRPr/>
            </a:pPr>
            <a:r>
              <a:rPr lang="vi-VN" altLang="zh-CN" sz="4800" dirty="0">
                <a:solidFill>
                  <a:schemeClr val="tx1"/>
                </a:solidFill>
                <a:latin typeface="+mj-lt"/>
                <a:ea typeface="思源黑体 CN Bold" panose="020B0800000000000000" pitchFamily="34" charset="-122"/>
              </a:rPr>
              <a:t>C.</a:t>
            </a:r>
            <a:r>
              <a:rPr lang="en-US" altLang="zh-CN" sz="4800" dirty="0">
                <a:solidFill>
                  <a:schemeClr val="tx1"/>
                </a:solidFill>
                <a:latin typeface="+mj-lt"/>
                <a:ea typeface="思源黑体 CN Bold" panose="020B0800000000000000" pitchFamily="34" charset="-122"/>
              </a:rPr>
              <a:t> </a:t>
            </a:r>
            <a:r>
              <a:rPr lang="vi-VN" altLang="zh-CN" sz="4800" dirty="0">
                <a:solidFill>
                  <a:schemeClr val="tx1"/>
                </a:solidFill>
                <a:latin typeface="+mj-lt"/>
                <a:ea typeface="思源黑体 CN Bold" panose="020B0800000000000000" pitchFamily="34" charset="-122"/>
              </a:rPr>
              <a:t>Cô bé không quan tâm tới lời cậu nói </a:t>
            </a:r>
          </a:p>
          <a:p>
            <a:pPr defTabSz="914377">
              <a:defRPr/>
            </a:pPr>
            <a:r>
              <a:rPr lang="vi-VN" altLang="zh-CN" sz="4800" dirty="0">
                <a:solidFill>
                  <a:schemeClr val="tx1"/>
                </a:solidFill>
                <a:latin typeface="+mj-lt"/>
                <a:ea typeface="思源黑体 CN Bold" panose="020B0800000000000000" pitchFamily="34" charset="-122"/>
              </a:rPr>
              <a:t>D. Cô bé đưa cho cậu một cốc nước và một ít tiền </a:t>
            </a:r>
          </a:p>
        </p:txBody>
      </p:sp>
      <p:pic>
        <p:nvPicPr>
          <p:cNvPr id="9" name="Picture 8">
            <a:extLst>
              <a:ext uri="{FF2B5EF4-FFF2-40B4-BE49-F238E27FC236}">
                <a16:creationId xmlns:a16="http://schemas.microsoft.com/office/drawing/2014/main" id="{52A3A244-0E61-C107-CB14-9AA5DB7D5E9E}"/>
              </a:ext>
            </a:extLst>
          </p:cNvPr>
          <p:cNvPicPr>
            <a:picLocks noChangeAspect="1"/>
          </p:cNvPicPr>
          <p:nvPr/>
        </p:nvPicPr>
        <p:blipFill>
          <a:blip r:embed="rId6"/>
          <a:stretch>
            <a:fillRect/>
          </a:stretch>
        </p:blipFill>
        <p:spPr>
          <a:xfrm>
            <a:off x="400460" y="62181"/>
            <a:ext cx="11136325" cy="2048433"/>
          </a:xfrm>
          <a:prstGeom prst="rect">
            <a:avLst/>
          </a:prstGeom>
        </p:spPr>
      </p:pic>
      <p:pic>
        <p:nvPicPr>
          <p:cNvPr id="13" name="Picture 12">
            <a:extLst>
              <a:ext uri="{FF2B5EF4-FFF2-40B4-BE49-F238E27FC236}">
                <a16:creationId xmlns:a16="http://schemas.microsoft.com/office/drawing/2014/main" id="{362895A2-F12E-E81A-B634-E7B395548F07}"/>
              </a:ext>
            </a:extLst>
          </p:cNvPr>
          <p:cNvPicPr>
            <a:picLocks noChangeAspect="1"/>
          </p:cNvPicPr>
          <p:nvPr/>
        </p:nvPicPr>
        <p:blipFill>
          <a:blip r:embed="rId7"/>
          <a:stretch>
            <a:fillRect/>
          </a:stretch>
        </p:blipFill>
        <p:spPr>
          <a:xfrm>
            <a:off x="806400" y="3138838"/>
            <a:ext cx="1128600" cy="1350036"/>
          </a:xfrm>
          <a:prstGeom prst="rect">
            <a:avLst/>
          </a:prstGeom>
        </p:spPr>
      </p:pic>
      <p:sp>
        <p:nvSpPr>
          <p:cNvPr id="2" name="Oval 7">
            <a:extLst>
              <a:ext uri="{FF2B5EF4-FFF2-40B4-BE49-F238E27FC236}">
                <a16:creationId xmlns:a16="http://schemas.microsoft.com/office/drawing/2014/main" id="{BEDD0354-1741-7DAB-21D7-7332A220D92B}"/>
              </a:ext>
            </a:extLst>
          </p:cNvPr>
          <p:cNvSpPr>
            <a:spLocks noChangeArrowheads="1"/>
          </p:cNvSpPr>
          <p:nvPr/>
        </p:nvSpPr>
        <p:spPr bwMode="gray">
          <a:xfrm>
            <a:off x="10476154" y="5500752"/>
            <a:ext cx="1715846" cy="481239"/>
          </a:xfrm>
          <a:prstGeom prst="ellipse">
            <a:avLst/>
          </a:prstGeom>
          <a:gradFill rotWithShape="1">
            <a:gsLst>
              <a:gs pos="0">
                <a:srgbClr val="00CC66">
                  <a:gamma/>
                  <a:shade val="54118"/>
                  <a:invGamma/>
                </a:srgbClr>
              </a:gs>
              <a:gs pos="50000">
                <a:srgbClr val="00CC66"/>
              </a:gs>
              <a:gs pos="100000">
                <a:srgbClr val="00CC66">
                  <a:gamma/>
                  <a:shade val="54118"/>
                  <a:invGamma/>
                </a:srgbClr>
              </a:gs>
            </a:gsLst>
            <a:lin ang="189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wrap="square" anchor="ctr">
            <a:spAutoFit/>
          </a:bodyPr>
          <a:lstStyle/>
          <a:p>
            <a:endParaRPr lang="en-US"/>
          </a:p>
        </p:txBody>
      </p:sp>
      <p:sp>
        <p:nvSpPr>
          <p:cNvPr id="7" name="Oval 8">
            <a:extLst>
              <a:ext uri="{FF2B5EF4-FFF2-40B4-BE49-F238E27FC236}">
                <a16:creationId xmlns:a16="http://schemas.microsoft.com/office/drawing/2014/main" id="{5223486A-2ECE-617A-42DE-7B32DE480A59}"/>
              </a:ext>
            </a:extLst>
          </p:cNvPr>
          <p:cNvSpPr>
            <a:spLocks noChangeArrowheads="1"/>
          </p:cNvSpPr>
          <p:nvPr/>
        </p:nvSpPr>
        <p:spPr bwMode="gray">
          <a:xfrm>
            <a:off x="10479087" y="5500752"/>
            <a:ext cx="1712913" cy="481239"/>
          </a:xfrm>
          <a:prstGeom prst="ellipse">
            <a:avLst/>
          </a:prstGeom>
          <a:gradFill rotWithShape="1">
            <a:gsLst>
              <a:gs pos="0">
                <a:srgbClr val="00CC66">
                  <a:gamma/>
                  <a:shade val="63529"/>
                  <a:invGamma/>
                </a:srgbClr>
              </a:gs>
              <a:gs pos="100000">
                <a:srgbClr val="00CC66">
                  <a:alpha val="0"/>
                </a:srgb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wrap="square" anchor="ctr">
            <a:spAutoFit/>
          </a:bodyPr>
          <a:lstStyle/>
          <a:p>
            <a:endParaRPr lang="en-US"/>
          </a:p>
        </p:txBody>
      </p:sp>
      <p:sp>
        <p:nvSpPr>
          <p:cNvPr id="8" name="Oval 9">
            <a:extLst>
              <a:ext uri="{FF2B5EF4-FFF2-40B4-BE49-F238E27FC236}">
                <a16:creationId xmlns:a16="http://schemas.microsoft.com/office/drawing/2014/main" id="{F7A66BE3-E367-DBF5-395D-29EBBB29C1A3}"/>
              </a:ext>
            </a:extLst>
          </p:cNvPr>
          <p:cNvSpPr>
            <a:spLocks noChangeArrowheads="1"/>
          </p:cNvSpPr>
          <p:nvPr/>
        </p:nvSpPr>
        <p:spPr bwMode="gray">
          <a:xfrm>
            <a:off x="10534254" y="5500752"/>
            <a:ext cx="1541328" cy="481239"/>
          </a:xfrm>
          <a:prstGeom prst="ellipse">
            <a:avLst/>
          </a:prstGeom>
          <a:solidFill>
            <a:srgbClr val="333333"/>
          </a:soli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wrap="square" anchor="ctr">
            <a:spAutoFit/>
          </a:bodyPr>
          <a:lstStyle/>
          <a:p>
            <a:endParaRPr lang="en-US"/>
          </a:p>
        </p:txBody>
      </p:sp>
      <p:sp>
        <p:nvSpPr>
          <p:cNvPr id="10" name="Oval 10">
            <a:extLst>
              <a:ext uri="{FF2B5EF4-FFF2-40B4-BE49-F238E27FC236}">
                <a16:creationId xmlns:a16="http://schemas.microsoft.com/office/drawing/2014/main" id="{49BCDFC6-CE5F-9AA1-71D8-52AAD8A52C40}"/>
              </a:ext>
            </a:extLst>
          </p:cNvPr>
          <p:cNvSpPr>
            <a:spLocks noChangeArrowheads="1"/>
          </p:cNvSpPr>
          <p:nvPr/>
        </p:nvSpPr>
        <p:spPr bwMode="gray">
          <a:xfrm>
            <a:off x="10549434" y="5334818"/>
            <a:ext cx="1494399" cy="1469532"/>
          </a:xfrm>
          <a:prstGeom prst="ellipse">
            <a:avLst/>
          </a:prstGeom>
          <a:gradFill rotWithShape="1">
            <a:gsLst>
              <a:gs pos="0">
                <a:srgbClr val="C0C0C0">
                  <a:gamma/>
                  <a:shade val="46275"/>
                  <a:invGamma/>
                </a:srgbClr>
              </a:gs>
              <a:gs pos="100000">
                <a:srgbClr val="C0C0C0"/>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n-US"/>
          </a:p>
        </p:txBody>
      </p:sp>
      <p:sp>
        <p:nvSpPr>
          <p:cNvPr id="11" name="Oval 12">
            <a:extLst>
              <a:ext uri="{FF2B5EF4-FFF2-40B4-BE49-F238E27FC236}">
                <a16:creationId xmlns:a16="http://schemas.microsoft.com/office/drawing/2014/main" id="{7151678F-4E12-506A-5A81-19687D22F9FD}"/>
              </a:ext>
            </a:extLst>
          </p:cNvPr>
          <p:cNvSpPr>
            <a:spLocks noChangeArrowheads="1"/>
          </p:cNvSpPr>
          <p:nvPr/>
        </p:nvSpPr>
        <p:spPr bwMode="gray">
          <a:xfrm>
            <a:off x="10552123" y="5206232"/>
            <a:ext cx="1385877" cy="1338612"/>
          </a:xfrm>
          <a:prstGeom prst="ellipse">
            <a:avLst/>
          </a:prstGeom>
          <a:gradFill rotWithShape="1">
            <a:gsLst>
              <a:gs pos="0">
                <a:srgbClr val="C0C0C0">
                  <a:gamma/>
                  <a:shade val="79216"/>
                  <a:invGamma/>
                </a:srgbClr>
              </a:gs>
              <a:gs pos="100000">
                <a:srgbClr val="C0C0C0">
                  <a:alpha val="4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n-US"/>
          </a:p>
        </p:txBody>
      </p:sp>
      <p:sp>
        <p:nvSpPr>
          <p:cNvPr id="12" name="Oval 13">
            <a:extLst>
              <a:ext uri="{FF2B5EF4-FFF2-40B4-BE49-F238E27FC236}">
                <a16:creationId xmlns:a16="http://schemas.microsoft.com/office/drawing/2014/main" id="{733AF1C4-6B0D-7788-6450-9675BFC7064F}"/>
              </a:ext>
            </a:extLst>
          </p:cNvPr>
          <p:cNvSpPr>
            <a:spLocks noChangeArrowheads="1"/>
          </p:cNvSpPr>
          <p:nvPr/>
        </p:nvSpPr>
        <p:spPr bwMode="gray">
          <a:xfrm>
            <a:off x="10598811" y="5338946"/>
            <a:ext cx="1233356" cy="1087071"/>
          </a:xfrm>
          <a:prstGeom prst="ellipse">
            <a:avLst/>
          </a:prstGeom>
          <a:gradFill rotWithShape="1">
            <a:gsLst>
              <a:gs pos="0">
                <a:srgbClr val="C0C0C0">
                  <a:gamma/>
                  <a:tint val="0"/>
                  <a:invGamma/>
                </a:srgbClr>
              </a:gs>
              <a:gs pos="100000">
                <a:srgbClr val="C0C0C0">
                  <a:alpha val="3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n-US"/>
          </a:p>
        </p:txBody>
      </p:sp>
      <p:sp>
        <p:nvSpPr>
          <p:cNvPr id="14" name="Oval 14">
            <a:extLst>
              <a:ext uri="{FF2B5EF4-FFF2-40B4-BE49-F238E27FC236}">
                <a16:creationId xmlns:a16="http://schemas.microsoft.com/office/drawing/2014/main" id="{FD5B7912-9160-2B48-272A-301BEEEAA865}"/>
              </a:ext>
            </a:extLst>
          </p:cNvPr>
          <p:cNvSpPr>
            <a:spLocks noChangeArrowheads="1"/>
          </p:cNvSpPr>
          <p:nvPr/>
        </p:nvSpPr>
        <p:spPr bwMode="auto">
          <a:xfrm>
            <a:off x="10539169" y="5223376"/>
            <a:ext cx="1504665" cy="1493068"/>
          </a:xfrm>
          <a:prstGeom prst="ellipse">
            <a:avLst/>
          </a:prstGeom>
          <a:solidFill>
            <a:schemeClr val="bg1">
              <a:alpha val="81000"/>
            </a:schemeClr>
          </a:solidFill>
          <a:ln w="76200">
            <a:solidFill>
              <a:srgbClr val="C0C0C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4800" b="0" i="0" dirty="0" err="1">
                <a:solidFill>
                  <a:srgbClr val="FF3300"/>
                </a:solidFill>
                <a:effectLst/>
                <a:latin typeface=".VnVogue" pitchFamily="34" charset="0"/>
              </a:rPr>
              <a:t>HÕt</a:t>
            </a:r>
            <a:endParaRPr lang="en-US" sz="4800" b="0" i="0" dirty="0">
              <a:solidFill>
                <a:srgbClr val="FF3300"/>
              </a:solidFill>
              <a:effectLst/>
              <a:latin typeface=".VnVogue" pitchFamily="34" charset="0"/>
            </a:endParaRPr>
          </a:p>
          <a:p>
            <a:pPr algn="ctr"/>
            <a:r>
              <a:rPr lang="en-US" sz="4800" b="0" i="0" dirty="0" err="1">
                <a:solidFill>
                  <a:srgbClr val="FF3300"/>
                </a:solidFill>
                <a:effectLst/>
                <a:latin typeface=".VnVogue" pitchFamily="34" charset="0"/>
              </a:rPr>
              <a:t>giê</a:t>
            </a:r>
            <a:endParaRPr lang="en-US" sz="4800" b="0" i="0" dirty="0">
              <a:solidFill>
                <a:srgbClr val="FF3300"/>
              </a:solidFill>
              <a:effectLst/>
              <a:latin typeface=".VnVogue" pitchFamily="34" charset="0"/>
            </a:endParaRPr>
          </a:p>
        </p:txBody>
      </p:sp>
      <p:sp>
        <p:nvSpPr>
          <p:cNvPr id="15" name="Oval 15">
            <a:extLst>
              <a:ext uri="{FF2B5EF4-FFF2-40B4-BE49-F238E27FC236}">
                <a16:creationId xmlns:a16="http://schemas.microsoft.com/office/drawing/2014/main" id="{16AF9801-D91A-5349-A877-0DB5B7F6F1BC}"/>
              </a:ext>
            </a:extLst>
          </p:cNvPr>
          <p:cNvSpPr>
            <a:spLocks noChangeArrowheads="1"/>
          </p:cNvSpPr>
          <p:nvPr/>
        </p:nvSpPr>
        <p:spPr bwMode="auto">
          <a:xfrm>
            <a:off x="10547635" y="5236076"/>
            <a:ext cx="1504665" cy="1493068"/>
          </a:xfrm>
          <a:prstGeom prst="ellipse">
            <a:avLst/>
          </a:prstGeom>
          <a:solidFill>
            <a:schemeClr val="bg1">
              <a:alpha val="81000"/>
            </a:schemeClr>
          </a:solidFill>
          <a:ln w="76200">
            <a:solidFill>
              <a:srgbClr val="C0C0C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10000" b="0" i="0" dirty="0">
                <a:solidFill>
                  <a:srgbClr val="FF3300"/>
                </a:solidFill>
                <a:effectLst/>
                <a:latin typeface=".VnVogue" pitchFamily="34" charset="0"/>
              </a:rPr>
              <a:t>1</a:t>
            </a:r>
          </a:p>
        </p:txBody>
      </p:sp>
      <p:sp>
        <p:nvSpPr>
          <p:cNvPr id="16" name="Oval 16">
            <a:extLst>
              <a:ext uri="{FF2B5EF4-FFF2-40B4-BE49-F238E27FC236}">
                <a16:creationId xmlns:a16="http://schemas.microsoft.com/office/drawing/2014/main" id="{A90C743F-07AE-F704-B540-65BCA607F2C7}"/>
              </a:ext>
            </a:extLst>
          </p:cNvPr>
          <p:cNvSpPr>
            <a:spLocks noChangeArrowheads="1"/>
          </p:cNvSpPr>
          <p:nvPr/>
        </p:nvSpPr>
        <p:spPr bwMode="auto">
          <a:xfrm>
            <a:off x="10547635" y="5300211"/>
            <a:ext cx="1504665" cy="1493068"/>
          </a:xfrm>
          <a:prstGeom prst="ellipse">
            <a:avLst/>
          </a:prstGeom>
          <a:solidFill>
            <a:schemeClr val="bg1">
              <a:alpha val="81000"/>
            </a:schemeClr>
          </a:solidFill>
          <a:ln w="76200">
            <a:solidFill>
              <a:srgbClr val="C0C0C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10000" b="0" i="0">
                <a:solidFill>
                  <a:srgbClr val="FF3300"/>
                </a:solidFill>
                <a:effectLst/>
                <a:latin typeface=".VnVogue" pitchFamily="34" charset="0"/>
              </a:rPr>
              <a:t>2</a:t>
            </a:r>
          </a:p>
        </p:txBody>
      </p:sp>
      <p:sp>
        <p:nvSpPr>
          <p:cNvPr id="17" name="Oval 17">
            <a:extLst>
              <a:ext uri="{FF2B5EF4-FFF2-40B4-BE49-F238E27FC236}">
                <a16:creationId xmlns:a16="http://schemas.microsoft.com/office/drawing/2014/main" id="{E8A53019-A636-17CA-D847-6A40115EAAD3}"/>
              </a:ext>
            </a:extLst>
          </p:cNvPr>
          <p:cNvSpPr>
            <a:spLocks noChangeArrowheads="1"/>
          </p:cNvSpPr>
          <p:nvPr/>
        </p:nvSpPr>
        <p:spPr bwMode="auto">
          <a:xfrm>
            <a:off x="10541285" y="5281796"/>
            <a:ext cx="1504665" cy="1493068"/>
          </a:xfrm>
          <a:prstGeom prst="ellipse">
            <a:avLst/>
          </a:prstGeom>
          <a:solidFill>
            <a:schemeClr val="bg1">
              <a:alpha val="81000"/>
            </a:schemeClr>
          </a:solidFill>
          <a:ln w="76200">
            <a:solidFill>
              <a:srgbClr val="C0C0C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10000" b="0" i="0">
                <a:solidFill>
                  <a:srgbClr val="FF3300"/>
                </a:solidFill>
                <a:effectLst/>
                <a:latin typeface=".VnVogue" pitchFamily="34" charset="0"/>
              </a:rPr>
              <a:t>3</a:t>
            </a:r>
          </a:p>
        </p:txBody>
      </p:sp>
      <p:sp>
        <p:nvSpPr>
          <p:cNvPr id="18" name="Oval 18">
            <a:extLst>
              <a:ext uri="{FF2B5EF4-FFF2-40B4-BE49-F238E27FC236}">
                <a16:creationId xmlns:a16="http://schemas.microsoft.com/office/drawing/2014/main" id="{474AFB90-BEEF-3B31-9F69-4F3C2F23CF92}"/>
              </a:ext>
            </a:extLst>
          </p:cNvPr>
          <p:cNvSpPr>
            <a:spLocks noChangeArrowheads="1"/>
          </p:cNvSpPr>
          <p:nvPr/>
        </p:nvSpPr>
        <p:spPr bwMode="auto">
          <a:xfrm>
            <a:off x="10560335" y="5236075"/>
            <a:ext cx="1504665" cy="1493068"/>
          </a:xfrm>
          <a:prstGeom prst="ellipse">
            <a:avLst/>
          </a:prstGeom>
          <a:solidFill>
            <a:schemeClr val="bg1">
              <a:alpha val="81000"/>
            </a:schemeClr>
          </a:solidFill>
          <a:ln w="76200">
            <a:solidFill>
              <a:srgbClr val="C0C0C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10000" b="0" i="0">
                <a:solidFill>
                  <a:srgbClr val="FF3300"/>
                </a:solidFill>
                <a:effectLst/>
                <a:latin typeface=".VnVogue" pitchFamily="34" charset="0"/>
              </a:rPr>
              <a:t>4</a:t>
            </a:r>
          </a:p>
        </p:txBody>
      </p:sp>
      <p:sp>
        <p:nvSpPr>
          <p:cNvPr id="19" name="Oval 19">
            <a:extLst>
              <a:ext uri="{FF2B5EF4-FFF2-40B4-BE49-F238E27FC236}">
                <a16:creationId xmlns:a16="http://schemas.microsoft.com/office/drawing/2014/main" id="{00C555DC-13A2-104C-2C90-4BD6107A5E7A}"/>
              </a:ext>
            </a:extLst>
          </p:cNvPr>
          <p:cNvSpPr>
            <a:spLocks noChangeArrowheads="1"/>
          </p:cNvSpPr>
          <p:nvPr/>
        </p:nvSpPr>
        <p:spPr bwMode="auto">
          <a:xfrm>
            <a:off x="10541285" y="5302751"/>
            <a:ext cx="1504665" cy="1493068"/>
          </a:xfrm>
          <a:prstGeom prst="ellipse">
            <a:avLst/>
          </a:prstGeom>
          <a:solidFill>
            <a:schemeClr val="bg1">
              <a:alpha val="81000"/>
            </a:schemeClr>
          </a:solidFill>
          <a:ln w="76200">
            <a:solidFill>
              <a:srgbClr val="C0C0C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10000" b="0" i="0">
                <a:solidFill>
                  <a:srgbClr val="FF3300"/>
                </a:solidFill>
                <a:effectLst/>
                <a:latin typeface=".VnVogue" pitchFamily="34" charset="0"/>
              </a:rPr>
              <a:t>5</a:t>
            </a:r>
          </a:p>
        </p:txBody>
      </p:sp>
      <p:sp>
        <p:nvSpPr>
          <p:cNvPr id="20" name="Oval 20">
            <a:extLst>
              <a:ext uri="{FF2B5EF4-FFF2-40B4-BE49-F238E27FC236}">
                <a16:creationId xmlns:a16="http://schemas.microsoft.com/office/drawing/2014/main" id="{301B6C88-FCDC-C9D8-C4B3-4E0CB99F399F}"/>
              </a:ext>
            </a:extLst>
          </p:cNvPr>
          <p:cNvSpPr>
            <a:spLocks noChangeArrowheads="1"/>
          </p:cNvSpPr>
          <p:nvPr/>
        </p:nvSpPr>
        <p:spPr bwMode="auto">
          <a:xfrm>
            <a:off x="10560335" y="5260841"/>
            <a:ext cx="1504665" cy="1493068"/>
          </a:xfrm>
          <a:prstGeom prst="ellipse">
            <a:avLst/>
          </a:prstGeom>
          <a:solidFill>
            <a:schemeClr val="bg1">
              <a:alpha val="81000"/>
            </a:schemeClr>
          </a:solidFill>
          <a:ln w="76200">
            <a:solidFill>
              <a:srgbClr val="C0C0C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10000" b="0" i="0">
                <a:solidFill>
                  <a:srgbClr val="FF3300"/>
                </a:solidFill>
                <a:effectLst/>
                <a:latin typeface=".VnVogue" pitchFamily="34" charset="0"/>
              </a:rPr>
              <a:t>6</a:t>
            </a:r>
          </a:p>
        </p:txBody>
      </p:sp>
      <p:sp>
        <p:nvSpPr>
          <p:cNvPr id="21" name="Oval 21">
            <a:extLst>
              <a:ext uri="{FF2B5EF4-FFF2-40B4-BE49-F238E27FC236}">
                <a16:creationId xmlns:a16="http://schemas.microsoft.com/office/drawing/2014/main" id="{21FB2695-F822-475A-0BFE-26D9A9306700}"/>
              </a:ext>
            </a:extLst>
          </p:cNvPr>
          <p:cNvSpPr>
            <a:spLocks noChangeArrowheads="1"/>
          </p:cNvSpPr>
          <p:nvPr/>
        </p:nvSpPr>
        <p:spPr bwMode="auto">
          <a:xfrm>
            <a:off x="10560335" y="5220836"/>
            <a:ext cx="1504665" cy="1493068"/>
          </a:xfrm>
          <a:prstGeom prst="ellipse">
            <a:avLst/>
          </a:prstGeom>
          <a:solidFill>
            <a:schemeClr val="bg1">
              <a:alpha val="81000"/>
            </a:schemeClr>
          </a:solidFill>
          <a:ln w="76200">
            <a:solidFill>
              <a:srgbClr val="C0C0C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10000" b="0" i="0">
                <a:solidFill>
                  <a:srgbClr val="FF3300"/>
                </a:solidFill>
                <a:effectLst/>
                <a:latin typeface=".VnVogue" pitchFamily="34" charset="0"/>
              </a:rPr>
              <a:t>7</a:t>
            </a:r>
          </a:p>
        </p:txBody>
      </p:sp>
      <p:sp>
        <p:nvSpPr>
          <p:cNvPr id="22" name="Oval 22">
            <a:extLst>
              <a:ext uri="{FF2B5EF4-FFF2-40B4-BE49-F238E27FC236}">
                <a16:creationId xmlns:a16="http://schemas.microsoft.com/office/drawing/2014/main" id="{91117A5B-DA22-3DA3-D6EB-1F542B69965A}"/>
              </a:ext>
            </a:extLst>
          </p:cNvPr>
          <p:cNvSpPr>
            <a:spLocks noChangeArrowheads="1"/>
          </p:cNvSpPr>
          <p:nvPr/>
        </p:nvSpPr>
        <p:spPr bwMode="auto">
          <a:xfrm>
            <a:off x="10541285" y="5236076"/>
            <a:ext cx="1504665" cy="1493068"/>
          </a:xfrm>
          <a:prstGeom prst="ellipse">
            <a:avLst/>
          </a:prstGeom>
          <a:solidFill>
            <a:schemeClr val="bg1">
              <a:alpha val="81000"/>
            </a:schemeClr>
          </a:solidFill>
          <a:ln w="76200">
            <a:solidFill>
              <a:srgbClr val="C0C0C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10000" b="0" i="0" dirty="0">
                <a:solidFill>
                  <a:srgbClr val="FF3300"/>
                </a:solidFill>
                <a:effectLst/>
                <a:latin typeface=".VnVogue" pitchFamily="34" charset="0"/>
              </a:rPr>
              <a:t>8</a:t>
            </a:r>
          </a:p>
        </p:txBody>
      </p:sp>
      <p:sp>
        <p:nvSpPr>
          <p:cNvPr id="23" name="Oval 23">
            <a:extLst>
              <a:ext uri="{FF2B5EF4-FFF2-40B4-BE49-F238E27FC236}">
                <a16:creationId xmlns:a16="http://schemas.microsoft.com/office/drawing/2014/main" id="{F9ABCAFC-C82F-49E5-6CCE-EE90A96173B2}"/>
              </a:ext>
            </a:extLst>
          </p:cNvPr>
          <p:cNvSpPr>
            <a:spLocks noChangeArrowheads="1"/>
          </p:cNvSpPr>
          <p:nvPr/>
        </p:nvSpPr>
        <p:spPr bwMode="auto">
          <a:xfrm>
            <a:off x="10532819" y="5270048"/>
            <a:ext cx="1504665" cy="1493068"/>
          </a:xfrm>
          <a:prstGeom prst="ellipse">
            <a:avLst/>
          </a:prstGeom>
          <a:solidFill>
            <a:schemeClr val="bg1">
              <a:alpha val="81000"/>
            </a:schemeClr>
          </a:solidFill>
          <a:ln w="76200">
            <a:solidFill>
              <a:srgbClr val="C0C0C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10000" b="0" i="0" dirty="0">
                <a:solidFill>
                  <a:srgbClr val="FF3300"/>
                </a:solidFill>
                <a:effectLst/>
                <a:latin typeface=".VnVogue" pitchFamily="34" charset="0"/>
              </a:rPr>
              <a:t>9</a:t>
            </a:r>
          </a:p>
        </p:txBody>
      </p:sp>
      <p:sp>
        <p:nvSpPr>
          <p:cNvPr id="25" name="Oval 24">
            <a:extLst>
              <a:ext uri="{FF2B5EF4-FFF2-40B4-BE49-F238E27FC236}">
                <a16:creationId xmlns:a16="http://schemas.microsoft.com/office/drawing/2014/main" id="{10A9C823-67B7-FAAA-A6EA-A6D1F23AB675}"/>
              </a:ext>
            </a:extLst>
          </p:cNvPr>
          <p:cNvSpPr>
            <a:spLocks noChangeArrowheads="1"/>
          </p:cNvSpPr>
          <p:nvPr/>
        </p:nvSpPr>
        <p:spPr bwMode="auto">
          <a:xfrm>
            <a:off x="10566685" y="5246712"/>
            <a:ext cx="1504665" cy="1493068"/>
          </a:xfrm>
          <a:prstGeom prst="ellipse">
            <a:avLst/>
          </a:prstGeom>
          <a:solidFill>
            <a:schemeClr val="bg1">
              <a:alpha val="81000"/>
            </a:schemeClr>
          </a:solidFill>
          <a:ln w="76200">
            <a:solidFill>
              <a:srgbClr val="C0C0C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10000" b="0" i="0" dirty="0">
                <a:solidFill>
                  <a:srgbClr val="FF3300"/>
                </a:solidFill>
                <a:effectLst/>
                <a:latin typeface=".VnVogue" pitchFamily="34" charset="0"/>
              </a:rPr>
              <a:t>10</a:t>
            </a:r>
          </a:p>
        </p:txBody>
      </p:sp>
    </p:spTree>
    <p:extLst>
      <p:ext uri="{BB962C8B-B14F-4D97-AF65-F5344CB8AC3E}">
        <p14:creationId xmlns:p14="http://schemas.microsoft.com/office/powerpoint/2010/main" val="257818644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4" presetClass="exit" presetSubtype="16" fill="hold" grpId="0" nodeType="clickEffect">
                                  <p:stCondLst>
                                    <p:cond delay="0"/>
                                  </p:stCondLst>
                                  <p:childTnLst>
                                    <p:animEffect transition="out" filter="box(in)">
                                      <p:cBhvr>
                                        <p:cTn id="24" dur="500"/>
                                        <p:tgtEl>
                                          <p:spTgt spid="25"/>
                                        </p:tgtEl>
                                      </p:cBhvr>
                                    </p:animEffect>
                                    <p:set>
                                      <p:cBhvr>
                                        <p:cTn id="25" dur="1" fill="hold">
                                          <p:stCondLst>
                                            <p:cond delay="499"/>
                                          </p:stCondLst>
                                        </p:cTn>
                                        <p:tgtEl>
                                          <p:spTgt spid="25"/>
                                        </p:tgtEl>
                                        <p:attrNameLst>
                                          <p:attrName>style.visibility</p:attrName>
                                        </p:attrNameLst>
                                      </p:cBhvr>
                                      <p:to>
                                        <p:strVal val="hidden"/>
                                      </p:to>
                                    </p:set>
                                  </p:childTnLst>
                                  <p:subTnLst>
                                    <p:audio>
                                      <p:cMediaNode vol="100000">
                                        <p:cTn display="0" masterRel="sameClick">
                                          <p:stCondLst>
                                            <p:cond evt="begin" delay="0">
                                              <p:tn val="23"/>
                                            </p:cond>
                                          </p:stCondLst>
                                          <p:endCondLst>
                                            <p:cond evt="onStopAudio" delay="0">
                                              <p:tgtEl>
                                                <p:sldTgt/>
                                              </p:tgtEl>
                                            </p:cond>
                                          </p:endCondLst>
                                        </p:cTn>
                                        <p:tgtEl>
                                          <p:sndTgt r:embed="rId2" name="click.wav"/>
                                        </p:tgtEl>
                                      </p:cMediaNode>
                                    </p:audio>
                                  </p:subTnLst>
                                </p:cTn>
                              </p:par>
                            </p:childTnLst>
                          </p:cTn>
                        </p:par>
                        <p:par>
                          <p:cTn id="26" fill="hold">
                            <p:stCondLst>
                              <p:cond delay="500"/>
                            </p:stCondLst>
                            <p:childTnLst>
                              <p:par>
                                <p:cTn id="27" presetID="4" presetClass="exit" presetSubtype="16" fill="hold" grpId="0" nodeType="afterEffect">
                                  <p:stCondLst>
                                    <p:cond delay="1000"/>
                                  </p:stCondLst>
                                  <p:childTnLst>
                                    <p:animEffect transition="out" filter="box(in)">
                                      <p:cBhvr>
                                        <p:cTn id="28" dur="500"/>
                                        <p:tgtEl>
                                          <p:spTgt spid="23"/>
                                        </p:tgtEl>
                                      </p:cBhvr>
                                    </p:animEffect>
                                    <p:set>
                                      <p:cBhvr>
                                        <p:cTn id="29" dur="1" fill="hold">
                                          <p:stCondLst>
                                            <p:cond delay="499"/>
                                          </p:stCondLst>
                                        </p:cTn>
                                        <p:tgtEl>
                                          <p:spTgt spid="23"/>
                                        </p:tgtEl>
                                        <p:attrNameLst>
                                          <p:attrName>style.visibility</p:attrName>
                                        </p:attrNameLst>
                                      </p:cBhvr>
                                      <p:to>
                                        <p:strVal val="hidden"/>
                                      </p:to>
                                    </p:set>
                                  </p:childTnLst>
                                  <p:subTnLst>
                                    <p:audio>
                                      <p:cMediaNode vol="100000">
                                        <p:cTn display="0" masterRel="sameClick">
                                          <p:stCondLst>
                                            <p:cond evt="begin" delay="0">
                                              <p:tn val="27"/>
                                            </p:cond>
                                          </p:stCondLst>
                                          <p:endCondLst>
                                            <p:cond evt="onStopAudio" delay="0">
                                              <p:tgtEl>
                                                <p:sldTgt/>
                                              </p:tgtEl>
                                            </p:cond>
                                          </p:endCondLst>
                                        </p:cTn>
                                        <p:tgtEl>
                                          <p:sndTgt r:embed="rId2" name="click.wav"/>
                                        </p:tgtEl>
                                      </p:cMediaNode>
                                    </p:audio>
                                  </p:subTnLst>
                                </p:cTn>
                              </p:par>
                            </p:childTnLst>
                          </p:cTn>
                        </p:par>
                        <p:par>
                          <p:cTn id="30" fill="hold">
                            <p:stCondLst>
                              <p:cond delay="2000"/>
                            </p:stCondLst>
                            <p:childTnLst>
                              <p:par>
                                <p:cTn id="31" presetID="4" presetClass="exit" presetSubtype="16" fill="hold" grpId="0" nodeType="afterEffect">
                                  <p:stCondLst>
                                    <p:cond delay="1000"/>
                                  </p:stCondLst>
                                  <p:childTnLst>
                                    <p:animEffect transition="out" filter="box(in)">
                                      <p:cBhvr>
                                        <p:cTn id="32" dur="500"/>
                                        <p:tgtEl>
                                          <p:spTgt spid="22"/>
                                        </p:tgtEl>
                                      </p:cBhvr>
                                    </p:animEffect>
                                    <p:set>
                                      <p:cBhvr>
                                        <p:cTn id="33" dur="1" fill="hold">
                                          <p:stCondLst>
                                            <p:cond delay="499"/>
                                          </p:stCondLst>
                                        </p:cTn>
                                        <p:tgtEl>
                                          <p:spTgt spid="22"/>
                                        </p:tgtEl>
                                        <p:attrNameLst>
                                          <p:attrName>style.visibility</p:attrName>
                                        </p:attrNameLst>
                                      </p:cBhvr>
                                      <p:to>
                                        <p:strVal val="hidden"/>
                                      </p:to>
                                    </p:set>
                                  </p:childTnLst>
                                  <p:subTnLst>
                                    <p:audio>
                                      <p:cMediaNode vol="100000">
                                        <p:cTn display="0" masterRel="sameClick">
                                          <p:stCondLst>
                                            <p:cond evt="begin" delay="0">
                                              <p:tn val="31"/>
                                            </p:cond>
                                          </p:stCondLst>
                                          <p:endCondLst>
                                            <p:cond evt="onStopAudio" delay="0">
                                              <p:tgtEl>
                                                <p:sldTgt/>
                                              </p:tgtEl>
                                            </p:cond>
                                          </p:endCondLst>
                                        </p:cTn>
                                        <p:tgtEl>
                                          <p:sndTgt r:embed="rId2" name="click.wav"/>
                                        </p:tgtEl>
                                      </p:cMediaNode>
                                    </p:audio>
                                  </p:subTnLst>
                                </p:cTn>
                              </p:par>
                            </p:childTnLst>
                          </p:cTn>
                        </p:par>
                        <p:par>
                          <p:cTn id="34" fill="hold">
                            <p:stCondLst>
                              <p:cond delay="3500"/>
                            </p:stCondLst>
                            <p:childTnLst>
                              <p:par>
                                <p:cTn id="35" presetID="4" presetClass="exit" presetSubtype="16" fill="hold" grpId="0" nodeType="afterEffect">
                                  <p:stCondLst>
                                    <p:cond delay="1000"/>
                                  </p:stCondLst>
                                  <p:childTnLst>
                                    <p:animEffect transition="out" filter="box(in)">
                                      <p:cBhvr>
                                        <p:cTn id="36" dur="500"/>
                                        <p:tgtEl>
                                          <p:spTgt spid="21"/>
                                        </p:tgtEl>
                                      </p:cBhvr>
                                    </p:animEffect>
                                    <p:set>
                                      <p:cBhvr>
                                        <p:cTn id="37" dur="1" fill="hold">
                                          <p:stCondLst>
                                            <p:cond delay="499"/>
                                          </p:stCondLst>
                                        </p:cTn>
                                        <p:tgtEl>
                                          <p:spTgt spid="21"/>
                                        </p:tgtEl>
                                        <p:attrNameLst>
                                          <p:attrName>style.visibility</p:attrName>
                                        </p:attrNameLst>
                                      </p:cBhvr>
                                      <p:to>
                                        <p:strVal val="hidden"/>
                                      </p:to>
                                    </p:set>
                                  </p:childTnLst>
                                  <p:subTnLst>
                                    <p:audio>
                                      <p:cMediaNode vol="100000">
                                        <p:cTn display="0" masterRel="sameClick">
                                          <p:stCondLst>
                                            <p:cond evt="begin" delay="0">
                                              <p:tn val="35"/>
                                            </p:cond>
                                          </p:stCondLst>
                                          <p:endCondLst>
                                            <p:cond evt="onStopAudio" delay="0">
                                              <p:tgtEl>
                                                <p:sldTgt/>
                                              </p:tgtEl>
                                            </p:cond>
                                          </p:endCondLst>
                                        </p:cTn>
                                        <p:tgtEl>
                                          <p:sndTgt r:embed="rId2" name="click.wav"/>
                                        </p:tgtEl>
                                      </p:cMediaNode>
                                    </p:audio>
                                  </p:subTnLst>
                                </p:cTn>
                              </p:par>
                            </p:childTnLst>
                          </p:cTn>
                        </p:par>
                        <p:par>
                          <p:cTn id="38" fill="hold">
                            <p:stCondLst>
                              <p:cond delay="5000"/>
                            </p:stCondLst>
                            <p:childTnLst>
                              <p:par>
                                <p:cTn id="39" presetID="4" presetClass="exit" presetSubtype="16" fill="hold" grpId="0" nodeType="afterEffect">
                                  <p:stCondLst>
                                    <p:cond delay="1000"/>
                                  </p:stCondLst>
                                  <p:childTnLst>
                                    <p:animEffect transition="out" filter="box(in)">
                                      <p:cBhvr>
                                        <p:cTn id="40" dur="500"/>
                                        <p:tgtEl>
                                          <p:spTgt spid="20"/>
                                        </p:tgtEl>
                                      </p:cBhvr>
                                    </p:animEffect>
                                    <p:set>
                                      <p:cBhvr>
                                        <p:cTn id="41" dur="1" fill="hold">
                                          <p:stCondLst>
                                            <p:cond delay="499"/>
                                          </p:stCondLst>
                                        </p:cTn>
                                        <p:tgtEl>
                                          <p:spTgt spid="20"/>
                                        </p:tgtEl>
                                        <p:attrNameLst>
                                          <p:attrName>style.visibility</p:attrName>
                                        </p:attrNameLst>
                                      </p:cBhvr>
                                      <p:to>
                                        <p:strVal val="hidden"/>
                                      </p:to>
                                    </p:set>
                                  </p:childTnLst>
                                  <p:subTnLst>
                                    <p:audio>
                                      <p:cMediaNode vol="100000">
                                        <p:cTn display="0" masterRel="sameClick">
                                          <p:stCondLst>
                                            <p:cond evt="begin" delay="0">
                                              <p:tn val="39"/>
                                            </p:cond>
                                          </p:stCondLst>
                                          <p:endCondLst>
                                            <p:cond evt="onStopAudio" delay="0">
                                              <p:tgtEl>
                                                <p:sldTgt/>
                                              </p:tgtEl>
                                            </p:cond>
                                          </p:endCondLst>
                                        </p:cTn>
                                        <p:tgtEl>
                                          <p:sndTgt r:embed="rId2" name="click.wav"/>
                                        </p:tgtEl>
                                      </p:cMediaNode>
                                    </p:audio>
                                  </p:subTnLst>
                                </p:cTn>
                              </p:par>
                            </p:childTnLst>
                          </p:cTn>
                        </p:par>
                        <p:par>
                          <p:cTn id="42" fill="hold">
                            <p:stCondLst>
                              <p:cond delay="6500"/>
                            </p:stCondLst>
                            <p:childTnLst>
                              <p:par>
                                <p:cTn id="43" presetID="4" presetClass="exit" presetSubtype="16" fill="hold" grpId="0" nodeType="afterEffect">
                                  <p:stCondLst>
                                    <p:cond delay="1000"/>
                                  </p:stCondLst>
                                  <p:childTnLst>
                                    <p:animEffect transition="out" filter="box(in)">
                                      <p:cBhvr>
                                        <p:cTn id="44" dur="500"/>
                                        <p:tgtEl>
                                          <p:spTgt spid="19"/>
                                        </p:tgtEl>
                                      </p:cBhvr>
                                    </p:animEffect>
                                    <p:set>
                                      <p:cBhvr>
                                        <p:cTn id="45" dur="1" fill="hold">
                                          <p:stCondLst>
                                            <p:cond delay="499"/>
                                          </p:stCondLst>
                                        </p:cTn>
                                        <p:tgtEl>
                                          <p:spTgt spid="19"/>
                                        </p:tgtEl>
                                        <p:attrNameLst>
                                          <p:attrName>style.visibility</p:attrName>
                                        </p:attrNameLst>
                                      </p:cBhvr>
                                      <p:to>
                                        <p:strVal val="hidden"/>
                                      </p:to>
                                    </p:set>
                                  </p:childTnLst>
                                  <p:subTnLst>
                                    <p:audio>
                                      <p:cMediaNode vol="96000">
                                        <p:cTn display="0" masterRel="sameClick">
                                          <p:stCondLst>
                                            <p:cond evt="begin" delay="0">
                                              <p:tn val="43"/>
                                            </p:cond>
                                          </p:stCondLst>
                                          <p:endCondLst>
                                            <p:cond evt="onStopAudio" delay="0">
                                              <p:tgtEl>
                                                <p:sldTgt/>
                                              </p:tgtEl>
                                            </p:cond>
                                          </p:endCondLst>
                                        </p:cTn>
                                        <p:tgtEl>
                                          <p:sndTgt r:embed="rId2" name="click.wav"/>
                                        </p:tgtEl>
                                      </p:cMediaNode>
                                    </p:audio>
                                  </p:subTnLst>
                                </p:cTn>
                              </p:par>
                            </p:childTnLst>
                          </p:cTn>
                        </p:par>
                        <p:par>
                          <p:cTn id="46" fill="hold">
                            <p:stCondLst>
                              <p:cond delay="8000"/>
                            </p:stCondLst>
                            <p:childTnLst>
                              <p:par>
                                <p:cTn id="47" presetID="4" presetClass="exit" presetSubtype="16" fill="hold" grpId="0" nodeType="afterEffect">
                                  <p:stCondLst>
                                    <p:cond delay="1000"/>
                                  </p:stCondLst>
                                  <p:childTnLst>
                                    <p:animEffect transition="out" filter="box(in)">
                                      <p:cBhvr>
                                        <p:cTn id="48" dur="500"/>
                                        <p:tgtEl>
                                          <p:spTgt spid="18"/>
                                        </p:tgtEl>
                                      </p:cBhvr>
                                    </p:animEffect>
                                    <p:set>
                                      <p:cBhvr>
                                        <p:cTn id="49" dur="1" fill="hold">
                                          <p:stCondLst>
                                            <p:cond delay="499"/>
                                          </p:stCondLst>
                                        </p:cTn>
                                        <p:tgtEl>
                                          <p:spTgt spid="18"/>
                                        </p:tgtEl>
                                        <p:attrNameLst>
                                          <p:attrName>style.visibility</p:attrName>
                                        </p:attrNameLst>
                                      </p:cBhvr>
                                      <p:to>
                                        <p:strVal val="hidden"/>
                                      </p:to>
                                    </p:set>
                                  </p:childTnLst>
                                  <p:subTnLst>
                                    <p:audio>
                                      <p:cMediaNode vol="100000">
                                        <p:cTn display="0" masterRel="sameClick">
                                          <p:stCondLst>
                                            <p:cond evt="begin" delay="0">
                                              <p:tn val="47"/>
                                            </p:cond>
                                          </p:stCondLst>
                                          <p:endCondLst>
                                            <p:cond evt="onStopAudio" delay="0">
                                              <p:tgtEl>
                                                <p:sldTgt/>
                                              </p:tgtEl>
                                            </p:cond>
                                          </p:endCondLst>
                                        </p:cTn>
                                        <p:tgtEl>
                                          <p:sndTgt r:embed="rId2" name="click.wav"/>
                                        </p:tgtEl>
                                      </p:cMediaNode>
                                    </p:audio>
                                  </p:subTnLst>
                                </p:cTn>
                              </p:par>
                            </p:childTnLst>
                          </p:cTn>
                        </p:par>
                        <p:par>
                          <p:cTn id="50" fill="hold">
                            <p:stCondLst>
                              <p:cond delay="9500"/>
                            </p:stCondLst>
                            <p:childTnLst>
                              <p:par>
                                <p:cTn id="51" presetID="4" presetClass="exit" presetSubtype="16" fill="hold" grpId="0" nodeType="afterEffect">
                                  <p:stCondLst>
                                    <p:cond delay="1000"/>
                                  </p:stCondLst>
                                  <p:childTnLst>
                                    <p:animEffect transition="out" filter="box(in)">
                                      <p:cBhvr>
                                        <p:cTn id="52" dur="500"/>
                                        <p:tgtEl>
                                          <p:spTgt spid="17"/>
                                        </p:tgtEl>
                                      </p:cBhvr>
                                    </p:animEffect>
                                    <p:set>
                                      <p:cBhvr>
                                        <p:cTn id="53" dur="1" fill="hold">
                                          <p:stCondLst>
                                            <p:cond delay="499"/>
                                          </p:stCondLst>
                                        </p:cTn>
                                        <p:tgtEl>
                                          <p:spTgt spid="17"/>
                                        </p:tgtEl>
                                        <p:attrNameLst>
                                          <p:attrName>style.visibility</p:attrName>
                                        </p:attrNameLst>
                                      </p:cBhvr>
                                      <p:to>
                                        <p:strVal val="hidden"/>
                                      </p:to>
                                    </p:set>
                                  </p:childTnLst>
                                  <p:subTnLst>
                                    <p:audio>
                                      <p:cMediaNode vol="100000">
                                        <p:cTn display="0" masterRel="sameClick">
                                          <p:stCondLst>
                                            <p:cond evt="begin" delay="0">
                                              <p:tn val="51"/>
                                            </p:cond>
                                          </p:stCondLst>
                                          <p:endCondLst>
                                            <p:cond evt="onStopAudio" delay="0">
                                              <p:tgtEl>
                                                <p:sldTgt/>
                                              </p:tgtEl>
                                            </p:cond>
                                          </p:endCondLst>
                                        </p:cTn>
                                        <p:tgtEl>
                                          <p:sndTgt r:embed="rId2" name="click.wav"/>
                                        </p:tgtEl>
                                      </p:cMediaNode>
                                    </p:audio>
                                  </p:subTnLst>
                                </p:cTn>
                              </p:par>
                            </p:childTnLst>
                          </p:cTn>
                        </p:par>
                        <p:par>
                          <p:cTn id="54" fill="hold">
                            <p:stCondLst>
                              <p:cond delay="11000"/>
                            </p:stCondLst>
                            <p:childTnLst>
                              <p:par>
                                <p:cTn id="55" presetID="4" presetClass="exit" presetSubtype="16" fill="hold" grpId="0" nodeType="afterEffect">
                                  <p:stCondLst>
                                    <p:cond delay="1000"/>
                                  </p:stCondLst>
                                  <p:childTnLst>
                                    <p:animEffect transition="out" filter="box(in)">
                                      <p:cBhvr>
                                        <p:cTn id="56" dur="500"/>
                                        <p:tgtEl>
                                          <p:spTgt spid="16"/>
                                        </p:tgtEl>
                                      </p:cBhvr>
                                    </p:animEffect>
                                    <p:set>
                                      <p:cBhvr>
                                        <p:cTn id="57" dur="1" fill="hold">
                                          <p:stCondLst>
                                            <p:cond delay="499"/>
                                          </p:stCondLst>
                                        </p:cTn>
                                        <p:tgtEl>
                                          <p:spTgt spid="16"/>
                                        </p:tgtEl>
                                        <p:attrNameLst>
                                          <p:attrName>style.visibility</p:attrName>
                                        </p:attrNameLst>
                                      </p:cBhvr>
                                      <p:to>
                                        <p:strVal val="hidden"/>
                                      </p:to>
                                    </p:set>
                                  </p:childTnLst>
                                  <p:subTnLst>
                                    <p:audio>
                                      <p:cMediaNode vol="96000">
                                        <p:cTn display="0" masterRel="sameClick">
                                          <p:stCondLst>
                                            <p:cond evt="begin" delay="0">
                                              <p:tn val="55"/>
                                            </p:cond>
                                          </p:stCondLst>
                                          <p:endCondLst>
                                            <p:cond evt="onStopAudio" delay="0">
                                              <p:tgtEl>
                                                <p:sldTgt/>
                                              </p:tgtEl>
                                            </p:cond>
                                          </p:endCondLst>
                                        </p:cTn>
                                        <p:tgtEl>
                                          <p:sndTgt r:embed="rId2" name="click.wav"/>
                                        </p:tgtEl>
                                      </p:cMediaNode>
                                    </p:audio>
                                  </p:subTnLst>
                                </p:cTn>
                              </p:par>
                            </p:childTnLst>
                          </p:cTn>
                        </p:par>
                        <p:par>
                          <p:cTn id="58" fill="hold">
                            <p:stCondLst>
                              <p:cond delay="12500"/>
                            </p:stCondLst>
                            <p:childTnLst>
                              <p:par>
                                <p:cTn id="59" presetID="4" presetClass="exit" presetSubtype="16" fill="hold" grpId="0" nodeType="afterEffect">
                                  <p:stCondLst>
                                    <p:cond delay="1000"/>
                                  </p:stCondLst>
                                  <p:childTnLst>
                                    <p:animEffect transition="out" filter="box(in)">
                                      <p:cBhvr>
                                        <p:cTn id="60" dur="500"/>
                                        <p:tgtEl>
                                          <p:spTgt spid="15"/>
                                        </p:tgtEl>
                                      </p:cBhvr>
                                    </p:animEffect>
                                    <p:set>
                                      <p:cBhvr>
                                        <p:cTn id="61" dur="1" fill="hold">
                                          <p:stCondLst>
                                            <p:cond delay="499"/>
                                          </p:stCondLst>
                                        </p:cTn>
                                        <p:tgtEl>
                                          <p:spTgt spid="15"/>
                                        </p:tgtEl>
                                        <p:attrNameLst>
                                          <p:attrName>style.visibility</p:attrName>
                                        </p:attrNameLst>
                                      </p:cBhvr>
                                      <p:to>
                                        <p:strVal val="hidden"/>
                                      </p:to>
                                    </p:set>
                                  </p:childTnLst>
                                  <p:subTnLst>
                                    <p:audio>
                                      <p:cMediaNode vol="100000">
                                        <p:cTn display="0" masterRel="sameClick">
                                          <p:stCondLst>
                                            <p:cond evt="begin" delay="0">
                                              <p:tn val="59"/>
                                            </p:cond>
                                          </p:stCondLst>
                                          <p:endCondLst>
                                            <p:cond evt="onStopAudio" delay="0">
                                              <p:tgtEl>
                                                <p:sldTgt/>
                                              </p:tgtEl>
                                            </p:cond>
                                          </p:endCondLst>
                                        </p:cTn>
                                        <p:tgtEl>
                                          <p:sndTgt r:embed="rId2" name="click.wav"/>
                                        </p:tgtEl>
                                      </p:cMediaNode>
                                    </p:audio>
                                  </p:subTnLst>
                                </p:cTn>
                              </p:par>
                            </p:childTnLst>
                          </p:cTn>
                        </p:par>
                        <p:par>
                          <p:cTn id="62" fill="hold">
                            <p:stCondLst>
                              <p:cond delay="14000"/>
                            </p:stCondLst>
                            <p:childTnLst>
                              <p:par>
                                <p:cTn id="63" presetID="23" presetClass="entr" presetSubtype="16" fill="hold" grpId="0" nodeType="afterEffect">
                                  <p:stCondLst>
                                    <p:cond delay="0"/>
                                  </p:stCondLst>
                                  <p:childTnLst>
                                    <p:set>
                                      <p:cBhvr>
                                        <p:cTn id="64" dur="1" fill="hold">
                                          <p:stCondLst>
                                            <p:cond delay="0"/>
                                          </p:stCondLst>
                                        </p:cTn>
                                        <p:tgtEl>
                                          <p:spTgt spid="14"/>
                                        </p:tgtEl>
                                        <p:attrNameLst>
                                          <p:attrName>style.visibility</p:attrName>
                                        </p:attrNameLst>
                                      </p:cBhvr>
                                      <p:to>
                                        <p:strVal val="visible"/>
                                      </p:to>
                                    </p:set>
                                    <p:anim calcmode="lin" valueType="num">
                                      <p:cBhvr>
                                        <p:cTn id="65" dur="500" fill="hold"/>
                                        <p:tgtEl>
                                          <p:spTgt spid="14"/>
                                        </p:tgtEl>
                                        <p:attrNameLst>
                                          <p:attrName>ppt_w</p:attrName>
                                        </p:attrNameLst>
                                      </p:cBhvr>
                                      <p:tavLst>
                                        <p:tav tm="0">
                                          <p:val>
                                            <p:fltVal val="0"/>
                                          </p:val>
                                        </p:tav>
                                        <p:tav tm="100000">
                                          <p:val>
                                            <p:strVal val="#ppt_w"/>
                                          </p:val>
                                        </p:tav>
                                      </p:tavLst>
                                    </p:anim>
                                    <p:anim calcmode="lin" valueType="num">
                                      <p:cBhvr>
                                        <p:cTn id="66" dur="500" fill="hold"/>
                                        <p:tgtEl>
                                          <p:spTgt spid="14"/>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63"/>
                                            </p:cond>
                                          </p:stCondLst>
                                          <p:endCondLst>
                                            <p:cond evt="onStopAudio" delay="0">
                                              <p:tgtEl>
                                                <p:sldTgt/>
                                              </p:tgtEl>
                                            </p:cond>
                                          </p:endCondLst>
                                        </p:cTn>
                                        <p:tgtEl>
                                          <p:sndTgt r:embed="rId3" name="cashreg.wav"/>
                                        </p:tgtEl>
                                      </p:cMediaNode>
                                    </p:audio>
                                  </p:subTnLst>
                                </p:cTn>
                              </p:par>
                            </p:childTnLst>
                          </p:cTn>
                        </p:par>
                      </p:childTnLst>
                    </p:cTn>
                  </p:par>
                  <p:par>
                    <p:cTn id="67" fill="hold">
                      <p:stCondLst>
                        <p:cond delay="indefinite"/>
                      </p:stCondLst>
                      <p:childTnLst>
                        <p:par>
                          <p:cTn id="68" fill="hold">
                            <p:stCondLst>
                              <p:cond delay="0"/>
                            </p:stCondLst>
                            <p:childTnLst>
                              <p:par>
                                <p:cTn id="69" presetID="6" presetClass="entr" presetSubtype="16" fill="hold" nodeType="clickEffect">
                                  <p:stCondLst>
                                    <p:cond delay="0"/>
                                  </p:stCondLst>
                                  <p:childTnLst>
                                    <p:set>
                                      <p:cBhvr>
                                        <p:cTn id="70" dur="1" fill="hold">
                                          <p:stCondLst>
                                            <p:cond delay="0"/>
                                          </p:stCondLst>
                                        </p:cTn>
                                        <p:tgtEl>
                                          <p:spTgt spid="13"/>
                                        </p:tgtEl>
                                        <p:attrNameLst>
                                          <p:attrName>style.visibility</p:attrName>
                                        </p:attrNameLst>
                                      </p:cBhvr>
                                      <p:to>
                                        <p:strVal val="visible"/>
                                      </p:to>
                                    </p:set>
                                    <p:animEffect transition="in" filter="circle(in)">
                                      <p:cBhvr>
                                        <p:cTn id="71"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7" descr="Sân cỏ đơn giản trên nền trong suốt Các vector miễn phí"/>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9222" b="100000" l="0" r="99201">
                        <a14:backgroundMark x1="1757" y1="75793" x2="1757" y2="75793"/>
                        <a14:backgroundMark x1="2236" y1="80403" x2="2236" y2="80403"/>
                        <a14:backgroundMark x1="958" y1="83573" x2="958" y2="83573"/>
                        <a14:backgroundMark x1="799" y1="79539" x2="799" y2="79539"/>
                        <a14:backgroundMark x1="6230" y1="78674" x2="6230" y2="78674"/>
                        <a14:backgroundMark x1="11981" y1="76081" x2="11981" y2="76081"/>
                        <a14:backgroundMark x1="10543" y1="74352" x2="10543" y2="74352"/>
                        <a14:backgroundMark x1="20447" y1="76657" x2="20447" y2="76657"/>
                        <a14:backgroundMark x1="18530" y1="79251" x2="18530" y2="79251"/>
                        <a14:backgroundMark x1="16613" y1="79251" x2="16613" y2="79251"/>
                        <a14:backgroundMark x1="8946" y1="77810" x2="8946" y2="77810"/>
                        <a14:backgroundMark x1="33227" y1="80403" x2="33227" y2="80403"/>
                        <a14:backgroundMark x1="27476" y1="83573" x2="27476" y2="83573"/>
                        <a14:backgroundMark x1="29872" y1="85591" x2="29872" y2="85591"/>
                        <a14:backgroundMark x1="28435" y1="80115" x2="28435" y2="80115"/>
                        <a14:backgroundMark x1="46006" y1="74063" x2="46006" y2="74063"/>
                        <a14:backgroundMark x1="40735" y1="73487" x2="40735" y2="73487"/>
                        <a14:backgroundMark x1="38498" y1="74063" x2="38498" y2="74063"/>
                        <a14:backgroundMark x1="37540" y1="80115" x2="37540" y2="80115"/>
                        <a14:backgroundMark x1="48722" y1="79251" x2="48722" y2="79251"/>
                        <a14:backgroundMark x1="48722" y1="79251" x2="48722" y2="79251"/>
                        <a14:backgroundMark x1="48722" y1="79251" x2="48722" y2="79251"/>
                        <a14:backgroundMark x1="54313" y1="78386" x2="54952" y2="78386"/>
                        <a14:backgroundMark x1="54952" y1="78386" x2="54952" y2="78386"/>
                        <a14:backgroundMark x1="54952" y1="78386" x2="61502" y2="77522"/>
                        <a14:backgroundMark x1="61502" y1="77522" x2="61502" y2="77522"/>
                        <a14:backgroundMark x1="61502" y1="77522" x2="73323" y2="76945"/>
                        <a14:backgroundMark x1="73323" y1="76945" x2="73323" y2="76945"/>
                        <a14:backgroundMark x1="73323" y1="76945" x2="73323" y2="76945"/>
                        <a14:backgroundMark x1="74920" y1="76081" x2="89776" y2="72334"/>
                        <a14:backgroundMark x1="95687" y1="75793" x2="97444" y2="77522"/>
                        <a14:backgroundMark x1="97444" y1="77522" x2="97444" y2="77522"/>
                        <a14:backgroundMark x1="82907" y1="79539" x2="82907" y2="79539"/>
                        <a14:backgroundMark x1="79393" y1="86167" x2="79393" y2="86167"/>
                        <a14:backgroundMark x1="65815" y1="82997" x2="65815" y2="82997"/>
                        <a14:backgroundMark x1="25080" y1="84726" x2="25080" y2="84726"/>
                        <a14:backgroundMark x1="94249" y1="80980" x2="94249" y2="80980"/>
                        <a14:backgroundMark x1="94249" y1="80980" x2="94249" y2="80980"/>
                        <a14:backgroundMark x1="94249" y1="80980" x2="94249" y2="80980"/>
                        <a14:backgroundMark x1="94249" y1="80980" x2="94249" y2="80980"/>
                        <a14:backgroundMark x1="94249" y1="80980" x2="94249" y2="80980"/>
                        <a14:backgroundMark x1="94249" y1="80980" x2="94249" y2="80980"/>
                        <a14:backgroundMark x1="93291" y1="80115" x2="93291" y2="80115"/>
                        <a14:backgroundMark x1="93291" y1="80115" x2="93291" y2="80115"/>
                        <a14:backgroundMark x1="93291" y1="80115" x2="80831" y2="79251"/>
                        <a14:backgroundMark x1="97923" y1="79251" x2="78435" y2="58790"/>
                      </a14:backgroundRemoval>
                    </a14:imgEffect>
                  </a14:imgLayer>
                </a14:imgProps>
              </a:ext>
              <a:ext uri="{28A0092B-C50C-407E-A947-70E740481C1C}">
                <a14:useLocalDpi xmlns:a14="http://schemas.microsoft.com/office/drawing/2010/main" val="0"/>
              </a:ext>
            </a:extLst>
          </a:blip>
          <a:srcRect r="23071"/>
          <a:stretch/>
        </p:blipFill>
        <p:spPr bwMode="auto">
          <a:xfrm>
            <a:off x="6805845" y="2920456"/>
            <a:ext cx="5504147" cy="3965576"/>
          </a:xfrm>
          <a:prstGeom prst="rect">
            <a:avLst/>
          </a:prstGeom>
          <a:noFill/>
          <a:extLst>
            <a:ext uri="{909E8E84-426E-40DD-AFC4-6F175D3DCCD1}">
              <a14:hiddenFill xmlns:a14="http://schemas.microsoft.com/office/drawing/2010/main">
                <a:solidFill>
                  <a:srgbClr val="FFFFFF"/>
                </a:solidFill>
              </a14:hiddenFill>
            </a:ext>
          </a:extLst>
        </p:spPr>
      </p:pic>
      <p:pic>
        <p:nvPicPr>
          <p:cNvPr id="8199" name="Picture 7" descr="Sân cỏ đơn giản trên nền trong suốt Các vector miễn phí"/>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9222" b="100000" l="0" r="99201">
                        <a14:backgroundMark x1="1757" y1="75793" x2="1757" y2="75793"/>
                        <a14:backgroundMark x1="2236" y1="80403" x2="2236" y2="80403"/>
                        <a14:backgroundMark x1="958" y1="83573" x2="958" y2="83573"/>
                        <a14:backgroundMark x1="799" y1="79539" x2="799" y2="79539"/>
                        <a14:backgroundMark x1="6230" y1="78674" x2="6230" y2="78674"/>
                        <a14:backgroundMark x1="11981" y1="76081" x2="11981" y2="76081"/>
                        <a14:backgroundMark x1="10543" y1="74352" x2="10543" y2="74352"/>
                        <a14:backgroundMark x1="20447" y1="76657" x2="20447" y2="76657"/>
                        <a14:backgroundMark x1="18530" y1="79251" x2="18530" y2="79251"/>
                        <a14:backgroundMark x1="16613" y1="79251" x2="16613" y2="79251"/>
                        <a14:backgroundMark x1="8946" y1="77810" x2="8946" y2="77810"/>
                        <a14:backgroundMark x1="33227" y1="80403" x2="33227" y2="80403"/>
                        <a14:backgroundMark x1="27476" y1="83573" x2="27476" y2="83573"/>
                        <a14:backgroundMark x1="29872" y1="85591" x2="29872" y2="85591"/>
                        <a14:backgroundMark x1="28435" y1="80115" x2="28435" y2="80115"/>
                        <a14:backgroundMark x1="46006" y1="74063" x2="46006" y2="74063"/>
                        <a14:backgroundMark x1="40735" y1="73487" x2="40735" y2="73487"/>
                        <a14:backgroundMark x1="38498" y1="74063" x2="38498" y2="74063"/>
                        <a14:backgroundMark x1="37540" y1="80115" x2="37540" y2="80115"/>
                        <a14:backgroundMark x1="48722" y1="79251" x2="48722" y2="79251"/>
                        <a14:backgroundMark x1="48722" y1="79251" x2="48722" y2="79251"/>
                        <a14:backgroundMark x1="48722" y1="79251" x2="48722" y2="79251"/>
                        <a14:backgroundMark x1="54313" y1="78386" x2="54952" y2="78386"/>
                        <a14:backgroundMark x1="54952" y1="78386" x2="54952" y2="78386"/>
                        <a14:backgroundMark x1="54952" y1="78386" x2="61502" y2="77522"/>
                        <a14:backgroundMark x1="61502" y1="77522" x2="61502" y2="77522"/>
                        <a14:backgroundMark x1="61502" y1="77522" x2="73323" y2="76945"/>
                        <a14:backgroundMark x1="73323" y1="76945" x2="73323" y2="76945"/>
                        <a14:backgroundMark x1="73323" y1="76945" x2="73323" y2="76945"/>
                        <a14:backgroundMark x1="74920" y1="76081" x2="89776" y2="72334"/>
                        <a14:backgroundMark x1="95687" y1="75793" x2="97444" y2="77522"/>
                        <a14:backgroundMark x1="97444" y1="77522" x2="97444" y2="77522"/>
                        <a14:backgroundMark x1="82907" y1="79539" x2="82907" y2="79539"/>
                        <a14:backgroundMark x1="79393" y1="86167" x2="79393" y2="86167"/>
                        <a14:backgroundMark x1="65815" y1="82997" x2="65815" y2="82997"/>
                        <a14:backgroundMark x1="25080" y1="84726" x2="25080" y2="84726"/>
                        <a14:backgroundMark x1="94249" y1="80980" x2="94249" y2="80980"/>
                        <a14:backgroundMark x1="94249" y1="80980" x2="94249" y2="80980"/>
                        <a14:backgroundMark x1="94249" y1="80980" x2="94249" y2="80980"/>
                        <a14:backgroundMark x1="94249" y1="80980" x2="94249" y2="80980"/>
                        <a14:backgroundMark x1="94249" y1="80980" x2="94249" y2="80980"/>
                        <a14:backgroundMark x1="94249" y1="80980" x2="94249" y2="80980"/>
                        <a14:backgroundMark x1="93291" y1="80115" x2="93291" y2="80115"/>
                        <a14:backgroundMark x1="93291" y1="80115" x2="93291" y2="80115"/>
                        <a14:backgroundMark x1="93291" y1="80115" x2="80831" y2="79251"/>
                        <a14:backgroundMark x1="97923" y1="79251" x2="78435" y2="58790"/>
                      </a14:backgroundRemoval>
                    </a14:imgEffect>
                  </a14:imgLayer>
                </a14:imgProps>
              </a:ext>
              <a:ext uri="{28A0092B-C50C-407E-A947-70E740481C1C}">
                <a14:useLocalDpi xmlns:a14="http://schemas.microsoft.com/office/drawing/2010/main" val="0"/>
              </a:ext>
            </a:extLst>
          </a:blip>
          <a:srcRect/>
          <a:stretch>
            <a:fillRect/>
          </a:stretch>
        </p:blipFill>
        <p:spPr bwMode="auto">
          <a:xfrm>
            <a:off x="-45661" y="2892424"/>
            <a:ext cx="7154863" cy="3965576"/>
          </a:xfrm>
          <a:prstGeom prst="rect">
            <a:avLst/>
          </a:prstGeom>
          <a:noFill/>
          <a:extLst>
            <a:ext uri="{909E8E84-426E-40DD-AFC4-6F175D3DCCD1}">
              <a14:hiddenFill xmlns:a14="http://schemas.microsoft.com/office/drawing/2010/main">
                <a:solidFill>
                  <a:srgbClr val="FFFFFF"/>
                </a:solidFill>
              </a14:hiddenFill>
            </a:ext>
          </a:extLst>
        </p:spPr>
      </p:pic>
      <p:grpSp>
        <p:nvGrpSpPr>
          <p:cNvPr id="4" name="组合 9">
            <a:extLst>
              <a:ext uri="{FF2B5EF4-FFF2-40B4-BE49-F238E27FC236}">
                <a16:creationId xmlns:a16="http://schemas.microsoft.com/office/drawing/2014/main" id="{BF606C32-ED8B-4E8D-9B93-91EA24B2D993}"/>
              </a:ext>
            </a:extLst>
          </p:cNvPr>
          <p:cNvGrpSpPr/>
          <p:nvPr/>
        </p:nvGrpSpPr>
        <p:grpSpPr>
          <a:xfrm>
            <a:off x="4059867" y="2558841"/>
            <a:ext cx="184731" cy="1583261"/>
            <a:chOff x="3771007" y="1083236"/>
            <a:chExt cx="177300" cy="1583258"/>
          </a:xfrm>
        </p:grpSpPr>
        <p:sp>
          <p:nvSpPr>
            <p:cNvPr id="5" name="矩形 10">
              <a:extLst>
                <a:ext uri="{FF2B5EF4-FFF2-40B4-BE49-F238E27FC236}">
                  <a16:creationId xmlns:a16="http://schemas.microsoft.com/office/drawing/2014/main" id="{0A585FB5-5645-4238-9891-79A3353E3EC8}"/>
                </a:ext>
              </a:extLst>
            </p:cNvPr>
            <p:cNvSpPr/>
            <p:nvPr/>
          </p:nvSpPr>
          <p:spPr>
            <a:xfrm>
              <a:off x="3771007" y="1083236"/>
              <a:ext cx="177300" cy="1569657"/>
            </a:xfrm>
            <a:prstGeom prst="rect">
              <a:avLst/>
            </a:prstGeom>
          </p:spPr>
          <p:txBody>
            <a:bodyPr wrap="none">
              <a:spAutoFit/>
            </a:bodyPr>
            <a:lstStyle/>
            <a:p>
              <a:pPr defTabSz="914354">
                <a:defRPr/>
              </a:pPr>
              <a:endParaRPr lang="zh-CN" altLang="en-US" sz="9600" dirty="0">
                <a:ln w="152400">
                  <a:solidFill>
                    <a:prstClr val="white"/>
                  </a:solidFill>
                </a:ln>
                <a:solidFill>
                  <a:prstClr val="white"/>
                </a:solidFill>
                <a:effectLst>
                  <a:innerShdw blurRad="63500" dist="50800" dir="13500000">
                    <a:prstClr val="black">
                      <a:alpha val="50000"/>
                    </a:prstClr>
                  </a:innerShdw>
                </a:effectLst>
                <a:latin typeface="UTM Guanine" panose="02040603050506020204" pitchFamily="18" charset="0"/>
                <a:ea typeface="字魂27号-布丁体" panose="00000505000000000000" pitchFamily="2" charset="-122"/>
              </a:endParaRPr>
            </a:p>
          </p:txBody>
        </p:sp>
        <p:sp>
          <p:nvSpPr>
            <p:cNvPr id="6" name="矩形 11">
              <a:extLst>
                <a:ext uri="{FF2B5EF4-FFF2-40B4-BE49-F238E27FC236}">
                  <a16:creationId xmlns:a16="http://schemas.microsoft.com/office/drawing/2014/main" id="{689EA033-6E8E-4551-B77D-0CA76AE9F7CF}"/>
                </a:ext>
              </a:extLst>
            </p:cNvPr>
            <p:cNvSpPr/>
            <p:nvPr/>
          </p:nvSpPr>
          <p:spPr>
            <a:xfrm>
              <a:off x="3771007" y="1096837"/>
              <a:ext cx="177300" cy="1569657"/>
            </a:xfrm>
            <a:prstGeom prst="rect">
              <a:avLst/>
            </a:prstGeom>
          </p:spPr>
          <p:txBody>
            <a:bodyPr wrap="none">
              <a:spAutoFit/>
            </a:bodyPr>
            <a:lstStyle/>
            <a:p>
              <a:pPr defTabSz="914354">
                <a:defRPr/>
              </a:pPr>
              <a:endParaRPr lang="zh-CN" altLang="en-US" sz="9600" dirty="0">
                <a:gradFill flip="none" rotWithShape="1">
                  <a:gsLst>
                    <a:gs pos="67000">
                      <a:srgbClr val="5997D0"/>
                    </a:gs>
                    <a:gs pos="0">
                      <a:srgbClr val="FF99CC"/>
                    </a:gs>
                    <a:gs pos="100000">
                      <a:srgbClr val="8DC9ED"/>
                    </a:gs>
                  </a:gsLst>
                  <a:lin ang="5400000" scaled="1"/>
                  <a:tileRect/>
                </a:gradFill>
                <a:latin typeface="UTM Guanine" panose="02040603050506020204" pitchFamily="18" charset="0"/>
                <a:ea typeface="字魂27号-布丁体" panose="00000505000000000000" pitchFamily="2" charset="-122"/>
              </a:endParaRPr>
            </a:p>
          </p:txBody>
        </p:sp>
      </p:grpSp>
      <p:sp>
        <p:nvSpPr>
          <p:cNvPr id="3" name="任意多边形: 形状 40">
            <a:extLst>
              <a:ext uri="{FF2B5EF4-FFF2-40B4-BE49-F238E27FC236}">
                <a16:creationId xmlns:a16="http://schemas.microsoft.com/office/drawing/2014/main" id="{4A7ABC55-4ED8-9A6B-DEF1-CE8495165E73}"/>
              </a:ext>
            </a:extLst>
          </p:cNvPr>
          <p:cNvSpPr/>
          <p:nvPr/>
        </p:nvSpPr>
        <p:spPr>
          <a:xfrm>
            <a:off x="1071608" y="1996800"/>
            <a:ext cx="10313993" cy="4889232"/>
          </a:xfrm>
          <a:custGeom>
            <a:avLst/>
            <a:gdLst>
              <a:gd name="connsiteX0" fmla="*/ 430798 w 5817995"/>
              <a:gd name="connsiteY0" fmla="*/ 0 h 2153651"/>
              <a:gd name="connsiteX1" fmla="*/ 735418 w 5817995"/>
              <a:gd name="connsiteY1" fmla="*/ 126178 h 2153651"/>
              <a:gd name="connsiteX2" fmla="*/ 740573 w 5817995"/>
              <a:gd name="connsiteY2" fmla="*/ 132426 h 2153651"/>
              <a:gd name="connsiteX3" fmla="*/ 745728 w 5817995"/>
              <a:gd name="connsiteY3" fmla="*/ 126178 h 2153651"/>
              <a:gd name="connsiteX4" fmla="*/ 1050349 w 5817995"/>
              <a:gd name="connsiteY4" fmla="*/ 0 h 2153651"/>
              <a:gd name="connsiteX5" fmla="*/ 1354967 w 5817995"/>
              <a:gd name="connsiteY5" fmla="*/ 126178 h 2153651"/>
              <a:gd name="connsiteX6" fmla="*/ 1360123 w 5817995"/>
              <a:gd name="connsiteY6" fmla="*/ 132426 h 2153651"/>
              <a:gd name="connsiteX7" fmla="*/ 1365278 w 5817995"/>
              <a:gd name="connsiteY7" fmla="*/ 126178 h 2153651"/>
              <a:gd name="connsiteX8" fmla="*/ 1669898 w 5817995"/>
              <a:gd name="connsiteY8" fmla="*/ 0 h 2153651"/>
              <a:gd name="connsiteX9" fmla="*/ 1974518 w 5817995"/>
              <a:gd name="connsiteY9" fmla="*/ 126178 h 2153651"/>
              <a:gd name="connsiteX10" fmla="*/ 1979674 w 5817995"/>
              <a:gd name="connsiteY10" fmla="*/ 132426 h 2153651"/>
              <a:gd name="connsiteX11" fmla="*/ 1984828 w 5817995"/>
              <a:gd name="connsiteY11" fmla="*/ 126178 h 2153651"/>
              <a:gd name="connsiteX12" fmla="*/ 2289448 w 5817995"/>
              <a:gd name="connsiteY12" fmla="*/ 0 h 2153651"/>
              <a:gd name="connsiteX13" fmla="*/ 2594069 w 5817995"/>
              <a:gd name="connsiteY13" fmla="*/ 126178 h 2153651"/>
              <a:gd name="connsiteX14" fmla="*/ 2599224 w 5817995"/>
              <a:gd name="connsiteY14" fmla="*/ 132426 h 2153651"/>
              <a:gd name="connsiteX15" fmla="*/ 2604379 w 5817995"/>
              <a:gd name="connsiteY15" fmla="*/ 126178 h 2153651"/>
              <a:gd name="connsiteX16" fmla="*/ 2908999 w 5817995"/>
              <a:gd name="connsiteY16" fmla="*/ 0 h 2153651"/>
              <a:gd name="connsiteX17" fmla="*/ 3213619 w 5817995"/>
              <a:gd name="connsiteY17" fmla="*/ 126178 h 2153651"/>
              <a:gd name="connsiteX18" fmla="*/ 3218774 w 5817995"/>
              <a:gd name="connsiteY18" fmla="*/ 132426 h 2153651"/>
              <a:gd name="connsiteX19" fmla="*/ 3223929 w 5817995"/>
              <a:gd name="connsiteY19" fmla="*/ 126178 h 2153651"/>
              <a:gd name="connsiteX20" fmla="*/ 3528549 w 5817995"/>
              <a:gd name="connsiteY20" fmla="*/ 0 h 2153651"/>
              <a:gd name="connsiteX21" fmla="*/ 3833169 w 5817995"/>
              <a:gd name="connsiteY21" fmla="*/ 126178 h 2153651"/>
              <a:gd name="connsiteX22" fmla="*/ 3838324 w 5817995"/>
              <a:gd name="connsiteY22" fmla="*/ 132426 h 2153651"/>
              <a:gd name="connsiteX23" fmla="*/ 3843479 w 5817995"/>
              <a:gd name="connsiteY23" fmla="*/ 126178 h 2153651"/>
              <a:gd name="connsiteX24" fmla="*/ 4148099 w 5817995"/>
              <a:gd name="connsiteY24" fmla="*/ 0 h 2153651"/>
              <a:gd name="connsiteX25" fmla="*/ 4452719 w 5817995"/>
              <a:gd name="connsiteY25" fmla="*/ 126178 h 2153651"/>
              <a:gd name="connsiteX26" fmla="*/ 4457874 w 5817995"/>
              <a:gd name="connsiteY26" fmla="*/ 132425 h 2153651"/>
              <a:gd name="connsiteX27" fmla="*/ 4463028 w 5817995"/>
              <a:gd name="connsiteY27" fmla="*/ 126178 h 2153651"/>
              <a:gd name="connsiteX28" fmla="*/ 4767648 w 5817995"/>
              <a:gd name="connsiteY28" fmla="*/ 0 h 2153651"/>
              <a:gd name="connsiteX29" fmla="*/ 5041676 w 5817995"/>
              <a:gd name="connsiteY29" fmla="*/ 98374 h 2153651"/>
              <a:gd name="connsiteX30" fmla="*/ 5077033 w 5817995"/>
              <a:gd name="connsiteY30" fmla="*/ 132897 h 2153651"/>
              <a:gd name="connsiteX31" fmla="*/ 5082577 w 5817995"/>
              <a:gd name="connsiteY31" fmla="*/ 126178 h 2153651"/>
              <a:gd name="connsiteX32" fmla="*/ 5387197 w 5817995"/>
              <a:gd name="connsiteY32" fmla="*/ 0 h 2153651"/>
              <a:gd name="connsiteX33" fmla="*/ 5817995 w 5817995"/>
              <a:gd name="connsiteY33" fmla="*/ 430799 h 2153651"/>
              <a:gd name="connsiteX34" fmla="*/ 5691817 w 5817995"/>
              <a:gd name="connsiteY34" fmla="*/ 735420 h 2153651"/>
              <a:gd name="connsiteX35" fmla="*/ 5669526 w 5817995"/>
              <a:gd name="connsiteY35" fmla="*/ 753812 h 2153651"/>
              <a:gd name="connsiteX36" fmla="*/ 5691817 w 5817995"/>
              <a:gd name="connsiteY36" fmla="*/ 772204 h 2153651"/>
              <a:gd name="connsiteX37" fmla="*/ 5817995 w 5817995"/>
              <a:gd name="connsiteY37" fmla="*/ 1076825 h 2153651"/>
              <a:gd name="connsiteX38" fmla="*/ 5691817 w 5817995"/>
              <a:gd name="connsiteY38" fmla="*/ 1381446 h 2153651"/>
              <a:gd name="connsiteX39" fmla="*/ 5669526 w 5817995"/>
              <a:gd name="connsiteY39" fmla="*/ 1399839 h 2153651"/>
              <a:gd name="connsiteX40" fmla="*/ 5691817 w 5817995"/>
              <a:gd name="connsiteY40" fmla="*/ 1418231 h 2153651"/>
              <a:gd name="connsiteX41" fmla="*/ 5817995 w 5817995"/>
              <a:gd name="connsiteY41" fmla="*/ 1722852 h 2153651"/>
              <a:gd name="connsiteX42" fmla="*/ 5387197 w 5817995"/>
              <a:gd name="connsiteY42" fmla="*/ 2153651 h 2153651"/>
              <a:gd name="connsiteX43" fmla="*/ 5082577 w 5817995"/>
              <a:gd name="connsiteY43" fmla="*/ 2027473 h 2153651"/>
              <a:gd name="connsiteX44" fmla="*/ 5077420 w 5817995"/>
              <a:gd name="connsiteY44" fmla="*/ 2021223 h 2153651"/>
              <a:gd name="connsiteX45" fmla="*/ 5072263 w 5817995"/>
              <a:gd name="connsiteY45" fmla="*/ 2027473 h 2153651"/>
              <a:gd name="connsiteX46" fmla="*/ 4767643 w 5817995"/>
              <a:gd name="connsiteY46" fmla="*/ 2153651 h 2153651"/>
              <a:gd name="connsiteX47" fmla="*/ 4463023 w 5817995"/>
              <a:gd name="connsiteY47" fmla="*/ 2027473 h 2153651"/>
              <a:gd name="connsiteX48" fmla="*/ 4457869 w 5817995"/>
              <a:gd name="connsiteY48" fmla="*/ 2021226 h 2153651"/>
              <a:gd name="connsiteX49" fmla="*/ 4452714 w 5817995"/>
              <a:gd name="connsiteY49" fmla="*/ 2027473 h 2153651"/>
              <a:gd name="connsiteX50" fmla="*/ 4148094 w 5817995"/>
              <a:gd name="connsiteY50" fmla="*/ 2153651 h 2153651"/>
              <a:gd name="connsiteX51" fmla="*/ 3843474 w 5817995"/>
              <a:gd name="connsiteY51" fmla="*/ 2027473 h 2153651"/>
              <a:gd name="connsiteX52" fmla="*/ 3838319 w 5817995"/>
              <a:gd name="connsiteY52" fmla="*/ 2021225 h 2153651"/>
              <a:gd name="connsiteX53" fmla="*/ 3833164 w 5817995"/>
              <a:gd name="connsiteY53" fmla="*/ 2027473 h 2153651"/>
              <a:gd name="connsiteX54" fmla="*/ 3528544 w 5817995"/>
              <a:gd name="connsiteY54" fmla="*/ 2153651 h 2153651"/>
              <a:gd name="connsiteX55" fmla="*/ 3223924 w 5817995"/>
              <a:gd name="connsiteY55" fmla="*/ 2027473 h 2153651"/>
              <a:gd name="connsiteX56" fmla="*/ 3218770 w 5817995"/>
              <a:gd name="connsiteY56" fmla="*/ 2021226 h 2153651"/>
              <a:gd name="connsiteX57" fmla="*/ 3213615 w 5817995"/>
              <a:gd name="connsiteY57" fmla="*/ 2027473 h 2153651"/>
              <a:gd name="connsiteX58" fmla="*/ 2908995 w 5817995"/>
              <a:gd name="connsiteY58" fmla="*/ 2153651 h 2153651"/>
              <a:gd name="connsiteX59" fmla="*/ 2604375 w 5817995"/>
              <a:gd name="connsiteY59" fmla="*/ 2027473 h 2153651"/>
              <a:gd name="connsiteX60" fmla="*/ 2599221 w 5817995"/>
              <a:gd name="connsiteY60" fmla="*/ 2021225 h 2153651"/>
              <a:gd name="connsiteX61" fmla="*/ 2594065 w 5817995"/>
              <a:gd name="connsiteY61" fmla="*/ 2027473 h 2153651"/>
              <a:gd name="connsiteX62" fmla="*/ 2289445 w 5817995"/>
              <a:gd name="connsiteY62" fmla="*/ 2153651 h 2153651"/>
              <a:gd name="connsiteX63" fmla="*/ 1984825 w 5817995"/>
              <a:gd name="connsiteY63" fmla="*/ 2027473 h 2153651"/>
              <a:gd name="connsiteX64" fmla="*/ 1979671 w 5817995"/>
              <a:gd name="connsiteY64" fmla="*/ 2021226 h 2153651"/>
              <a:gd name="connsiteX65" fmla="*/ 1974516 w 5817995"/>
              <a:gd name="connsiteY65" fmla="*/ 2027473 h 2153651"/>
              <a:gd name="connsiteX66" fmla="*/ 1669896 w 5817995"/>
              <a:gd name="connsiteY66" fmla="*/ 2153651 h 2153651"/>
              <a:gd name="connsiteX67" fmla="*/ 1365276 w 5817995"/>
              <a:gd name="connsiteY67" fmla="*/ 2027473 h 2153651"/>
              <a:gd name="connsiteX68" fmla="*/ 1360121 w 5817995"/>
              <a:gd name="connsiteY68" fmla="*/ 2021225 h 2153651"/>
              <a:gd name="connsiteX69" fmla="*/ 1354966 w 5817995"/>
              <a:gd name="connsiteY69" fmla="*/ 2027473 h 2153651"/>
              <a:gd name="connsiteX70" fmla="*/ 1050347 w 5817995"/>
              <a:gd name="connsiteY70" fmla="*/ 2153651 h 2153651"/>
              <a:gd name="connsiteX71" fmla="*/ 745727 w 5817995"/>
              <a:gd name="connsiteY71" fmla="*/ 2027473 h 2153651"/>
              <a:gd name="connsiteX72" fmla="*/ 740573 w 5817995"/>
              <a:gd name="connsiteY72" fmla="*/ 2021226 h 2153651"/>
              <a:gd name="connsiteX73" fmla="*/ 735419 w 5817995"/>
              <a:gd name="connsiteY73" fmla="*/ 2027473 h 2153651"/>
              <a:gd name="connsiteX74" fmla="*/ 430798 w 5817995"/>
              <a:gd name="connsiteY74" fmla="*/ 2153651 h 2153651"/>
              <a:gd name="connsiteX75" fmla="*/ 0 w 5817995"/>
              <a:gd name="connsiteY75" fmla="*/ 1722852 h 2153651"/>
              <a:gd name="connsiteX76" fmla="*/ 126178 w 5817995"/>
              <a:gd name="connsiteY76" fmla="*/ 1418231 h 2153651"/>
              <a:gd name="connsiteX77" fmla="*/ 148470 w 5817995"/>
              <a:gd name="connsiteY77" fmla="*/ 1399839 h 2153651"/>
              <a:gd name="connsiteX78" fmla="*/ 126178 w 5817995"/>
              <a:gd name="connsiteY78" fmla="*/ 1381446 h 2153651"/>
              <a:gd name="connsiteX79" fmla="*/ 0 w 5817995"/>
              <a:gd name="connsiteY79" fmla="*/ 1076825 h 2153651"/>
              <a:gd name="connsiteX80" fmla="*/ 126178 w 5817995"/>
              <a:gd name="connsiteY80" fmla="*/ 772204 h 2153651"/>
              <a:gd name="connsiteX81" fmla="*/ 148470 w 5817995"/>
              <a:gd name="connsiteY81" fmla="*/ 753812 h 2153651"/>
              <a:gd name="connsiteX82" fmla="*/ 126178 w 5817995"/>
              <a:gd name="connsiteY82" fmla="*/ 735420 h 2153651"/>
              <a:gd name="connsiteX83" fmla="*/ 0 w 5817995"/>
              <a:gd name="connsiteY83" fmla="*/ 430799 h 2153651"/>
              <a:gd name="connsiteX84" fmla="*/ 430798 w 5817995"/>
              <a:gd name="connsiteY84" fmla="*/ 0 h 2153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5817995" h="2153651">
                <a:moveTo>
                  <a:pt x="430798" y="0"/>
                </a:moveTo>
                <a:cubicBezTo>
                  <a:pt x="549760" y="0"/>
                  <a:pt x="657459" y="48219"/>
                  <a:pt x="735418" y="126178"/>
                </a:cubicBezTo>
                <a:lnTo>
                  <a:pt x="740573" y="132426"/>
                </a:lnTo>
                <a:lnTo>
                  <a:pt x="745728" y="126178"/>
                </a:lnTo>
                <a:cubicBezTo>
                  <a:pt x="823687" y="48219"/>
                  <a:pt x="931387" y="0"/>
                  <a:pt x="1050349" y="0"/>
                </a:cubicBezTo>
                <a:cubicBezTo>
                  <a:pt x="1169309" y="0"/>
                  <a:pt x="1277008" y="48219"/>
                  <a:pt x="1354967" y="126178"/>
                </a:cubicBezTo>
                <a:lnTo>
                  <a:pt x="1360123" y="132426"/>
                </a:lnTo>
                <a:lnTo>
                  <a:pt x="1365278" y="126178"/>
                </a:lnTo>
                <a:cubicBezTo>
                  <a:pt x="1443237" y="48219"/>
                  <a:pt x="1550937" y="0"/>
                  <a:pt x="1669898" y="0"/>
                </a:cubicBezTo>
                <a:cubicBezTo>
                  <a:pt x="1788860" y="0"/>
                  <a:pt x="1896559" y="48219"/>
                  <a:pt x="1974518" y="126178"/>
                </a:cubicBezTo>
                <a:lnTo>
                  <a:pt x="1979674" y="132426"/>
                </a:lnTo>
                <a:lnTo>
                  <a:pt x="1984828" y="126178"/>
                </a:lnTo>
                <a:cubicBezTo>
                  <a:pt x="2062787" y="48219"/>
                  <a:pt x="2170487" y="0"/>
                  <a:pt x="2289448" y="0"/>
                </a:cubicBezTo>
                <a:cubicBezTo>
                  <a:pt x="2408410" y="0"/>
                  <a:pt x="2516109" y="48219"/>
                  <a:pt x="2594069" y="126178"/>
                </a:cubicBezTo>
                <a:lnTo>
                  <a:pt x="2599224" y="132426"/>
                </a:lnTo>
                <a:lnTo>
                  <a:pt x="2604379" y="126178"/>
                </a:lnTo>
                <a:cubicBezTo>
                  <a:pt x="2682338" y="48219"/>
                  <a:pt x="2790038" y="0"/>
                  <a:pt x="2908999" y="0"/>
                </a:cubicBezTo>
                <a:cubicBezTo>
                  <a:pt x="3027961" y="0"/>
                  <a:pt x="3135660" y="48219"/>
                  <a:pt x="3213619" y="126178"/>
                </a:cubicBezTo>
                <a:lnTo>
                  <a:pt x="3218774" y="132426"/>
                </a:lnTo>
                <a:lnTo>
                  <a:pt x="3223929" y="126178"/>
                </a:lnTo>
                <a:cubicBezTo>
                  <a:pt x="3301888" y="48219"/>
                  <a:pt x="3409588" y="0"/>
                  <a:pt x="3528549" y="0"/>
                </a:cubicBezTo>
                <a:cubicBezTo>
                  <a:pt x="3647511" y="0"/>
                  <a:pt x="3755210" y="48219"/>
                  <a:pt x="3833169" y="126178"/>
                </a:cubicBezTo>
                <a:lnTo>
                  <a:pt x="3838324" y="132426"/>
                </a:lnTo>
                <a:lnTo>
                  <a:pt x="3843479" y="126178"/>
                </a:lnTo>
                <a:cubicBezTo>
                  <a:pt x="3921438" y="48219"/>
                  <a:pt x="4029138" y="0"/>
                  <a:pt x="4148099" y="0"/>
                </a:cubicBezTo>
                <a:cubicBezTo>
                  <a:pt x="4267061" y="0"/>
                  <a:pt x="4374760" y="48219"/>
                  <a:pt x="4452719" y="126178"/>
                </a:cubicBezTo>
                <a:lnTo>
                  <a:pt x="4457874" y="132425"/>
                </a:lnTo>
                <a:lnTo>
                  <a:pt x="4463028" y="126178"/>
                </a:lnTo>
                <a:cubicBezTo>
                  <a:pt x="4540987" y="48219"/>
                  <a:pt x="4648687" y="0"/>
                  <a:pt x="4767648" y="0"/>
                </a:cubicBezTo>
                <a:cubicBezTo>
                  <a:pt x="4871740" y="0"/>
                  <a:pt x="4967208" y="36918"/>
                  <a:pt x="5041676" y="98374"/>
                </a:cubicBezTo>
                <a:lnTo>
                  <a:pt x="5077033" y="132897"/>
                </a:lnTo>
                <a:lnTo>
                  <a:pt x="5082577" y="126178"/>
                </a:lnTo>
                <a:cubicBezTo>
                  <a:pt x="5160536" y="48219"/>
                  <a:pt x="5268236" y="0"/>
                  <a:pt x="5387197" y="0"/>
                </a:cubicBezTo>
                <a:cubicBezTo>
                  <a:pt x="5625120" y="0"/>
                  <a:pt x="5817995" y="192875"/>
                  <a:pt x="5817995" y="430799"/>
                </a:cubicBezTo>
                <a:cubicBezTo>
                  <a:pt x="5817995" y="549761"/>
                  <a:pt x="5769776" y="657461"/>
                  <a:pt x="5691817" y="735420"/>
                </a:cubicBezTo>
                <a:lnTo>
                  <a:pt x="5669526" y="753812"/>
                </a:lnTo>
                <a:lnTo>
                  <a:pt x="5691817" y="772204"/>
                </a:lnTo>
                <a:cubicBezTo>
                  <a:pt x="5769776" y="850163"/>
                  <a:pt x="5817995" y="957863"/>
                  <a:pt x="5817995" y="1076825"/>
                </a:cubicBezTo>
                <a:cubicBezTo>
                  <a:pt x="5817995" y="1195787"/>
                  <a:pt x="5769776" y="1303487"/>
                  <a:pt x="5691817" y="1381446"/>
                </a:cubicBezTo>
                <a:lnTo>
                  <a:pt x="5669526" y="1399839"/>
                </a:lnTo>
                <a:lnTo>
                  <a:pt x="5691817" y="1418231"/>
                </a:lnTo>
                <a:cubicBezTo>
                  <a:pt x="5769776" y="1496190"/>
                  <a:pt x="5817995" y="1603890"/>
                  <a:pt x="5817995" y="1722852"/>
                </a:cubicBezTo>
                <a:cubicBezTo>
                  <a:pt x="5817995" y="1960776"/>
                  <a:pt x="5625120" y="2153651"/>
                  <a:pt x="5387197" y="2153651"/>
                </a:cubicBezTo>
                <a:cubicBezTo>
                  <a:pt x="5268236" y="2153651"/>
                  <a:pt x="5160536" y="2105432"/>
                  <a:pt x="5082577" y="2027473"/>
                </a:cubicBezTo>
                <a:lnTo>
                  <a:pt x="5077420" y="2021223"/>
                </a:lnTo>
                <a:lnTo>
                  <a:pt x="5072263" y="2027473"/>
                </a:lnTo>
                <a:cubicBezTo>
                  <a:pt x="4994304" y="2105432"/>
                  <a:pt x="4886605" y="2153651"/>
                  <a:pt x="4767643" y="2153651"/>
                </a:cubicBezTo>
                <a:cubicBezTo>
                  <a:pt x="4648682" y="2153651"/>
                  <a:pt x="4540982" y="2105432"/>
                  <a:pt x="4463023" y="2027473"/>
                </a:cubicBezTo>
                <a:lnTo>
                  <a:pt x="4457869" y="2021226"/>
                </a:lnTo>
                <a:lnTo>
                  <a:pt x="4452714" y="2027473"/>
                </a:lnTo>
                <a:cubicBezTo>
                  <a:pt x="4374755" y="2105432"/>
                  <a:pt x="4267056" y="2153651"/>
                  <a:pt x="4148094" y="2153651"/>
                </a:cubicBezTo>
                <a:cubicBezTo>
                  <a:pt x="4029133" y="2153651"/>
                  <a:pt x="3921433" y="2105432"/>
                  <a:pt x="3843474" y="2027473"/>
                </a:cubicBezTo>
                <a:lnTo>
                  <a:pt x="3838319" y="2021225"/>
                </a:lnTo>
                <a:lnTo>
                  <a:pt x="3833164" y="2027473"/>
                </a:lnTo>
                <a:cubicBezTo>
                  <a:pt x="3755205" y="2105432"/>
                  <a:pt x="3647506" y="2153651"/>
                  <a:pt x="3528544" y="2153651"/>
                </a:cubicBezTo>
                <a:cubicBezTo>
                  <a:pt x="3409583" y="2153651"/>
                  <a:pt x="3301883" y="2105432"/>
                  <a:pt x="3223924" y="2027473"/>
                </a:cubicBezTo>
                <a:lnTo>
                  <a:pt x="3218770" y="2021226"/>
                </a:lnTo>
                <a:lnTo>
                  <a:pt x="3213615" y="2027473"/>
                </a:lnTo>
                <a:cubicBezTo>
                  <a:pt x="3135656" y="2105432"/>
                  <a:pt x="3027957" y="2153651"/>
                  <a:pt x="2908995" y="2153651"/>
                </a:cubicBezTo>
                <a:cubicBezTo>
                  <a:pt x="2790034" y="2153651"/>
                  <a:pt x="2682334" y="2105432"/>
                  <a:pt x="2604375" y="2027473"/>
                </a:cubicBezTo>
                <a:lnTo>
                  <a:pt x="2599221" y="2021225"/>
                </a:lnTo>
                <a:lnTo>
                  <a:pt x="2594065" y="2027473"/>
                </a:lnTo>
                <a:cubicBezTo>
                  <a:pt x="2516106" y="2105432"/>
                  <a:pt x="2408407" y="2153651"/>
                  <a:pt x="2289445" y="2153651"/>
                </a:cubicBezTo>
                <a:cubicBezTo>
                  <a:pt x="2170484" y="2153651"/>
                  <a:pt x="2062784" y="2105432"/>
                  <a:pt x="1984825" y="2027473"/>
                </a:cubicBezTo>
                <a:lnTo>
                  <a:pt x="1979671" y="2021226"/>
                </a:lnTo>
                <a:lnTo>
                  <a:pt x="1974516" y="2027473"/>
                </a:lnTo>
                <a:cubicBezTo>
                  <a:pt x="1896557" y="2105432"/>
                  <a:pt x="1788858" y="2153651"/>
                  <a:pt x="1669896" y="2153651"/>
                </a:cubicBezTo>
                <a:cubicBezTo>
                  <a:pt x="1550935" y="2153651"/>
                  <a:pt x="1443235" y="2105432"/>
                  <a:pt x="1365276" y="2027473"/>
                </a:cubicBezTo>
                <a:lnTo>
                  <a:pt x="1360121" y="2021225"/>
                </a:lnTo>
                <a:lnTo>
                  <a:pt x="1354966" y="2027473"/>
                </a:lnTo>
                <a:cubicBezTo>
                  <a:pt x="1277007" y="2105432"/>
                  <a:pt x="1169308" y="2153651"/>
                  <a:pt x="1050347" y="2153651"/>
                </a:cubicBezTo>
                <a:cubicBezTo>
                  <a:pt x="931386" y="2153651"/>
                  <a:pt x="823686" y="2105432"/>
                  <a:pt x="745727" y="2027473"/>
                </a:cubicBezTo>
                <a:lnTo>
                  <a:pt x="740573" y="2021226"/>
                </a:lnTo>
                <a:lnTo>
                  <a:pt x="735419" y="2027473"/>
                </a:lnTo>
                <a:cubicBezTo>
                  <a:pt x="657459" y="2105432"/>
                  <a:pt x="549760" y="2153651"/>
                  <a:pt x="430798" y="2153651"/>
                </a:cubicBezTo>
                <a:cubicBezTo>
                  <a:pt x="192875" y="2153651"/>
                  <a:pt x="0" y="1960776"/>
                  <a:pt x="0" y="1722852"/>
                </a:cubicBezTo>
                <a:cubicBezTo>
                  <a:pt x="0" y="1603890"/>
                  <a:pt x="48219" y="1496190"/>
                  <a:pt x="126178" y="1418231"/>
                </a:cubicBezTo>
                <a:lnTo>
                  <a:pt x="148470" y="1399839"/>
                </a:lnTo>
                <a:lnTo>
                  <a:pt x="126178" y="1381446"/>
                </a:lnTo>
                <a:cubicBezTo>
                  <a:pt x="48219" y="1303487"/>
                  <a:pt x="0" y="1195787"/>
                  <a:pt x="0" y="1076825"/>
                </a:cubicBezTo>
                <a:cubicBezTo>
                  <a:pt x="0" y="957863"/>
                  <a:pt x="48219" y="850163"/>
                  <a:pt x="126178" y="772204"/>
                </a:cubicBezTo>
                <a:lnTo>
                  <a:pt x="148470" y="753812"/>
                </a:lnTo>
                <a:lnTo>
                  <a:pt x="126178" y="735420"/>
                </a:lnTo>
                <a:cubicBezTo>
                  <a:pt x="48219" y="657461"/>
                  <a:pt x="0" y="549761"/>
                  <a:pt x="0" y="430799"/>
                </a:cubicBezTo>
                <a:cubicBezTo>
                  <a:pt x="0" y="192875"/>
                  <a:pt x="192875" y="0"/>
                  <a:pt x="430798" y="0"/>
                </a:cubicBezTo>
                <a:close/>
              </a:path>
            </a:pathLst>
          </a:custGeom>
          <a:solidFill>
            <a:schemeClr val="accent4">
              <a:lumMod val="20000"/>
              <a:lumOff val="80000"/>
              <a:alpha val="67000"/>
            </a:schemeClr>
          </a:solidFill>
          <a:ln>
            <a:noFill/>
          </a:ln>
          <a:effectLst>
            <a:glow rad="1016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r>
              <a:rPr lang="en-US" sz="4800" dirty="0">
                <a:solidFill>
                  <a:schemeClr val="tx1"/>
                </a:solidFill>
                <a:latin typeface="Times New Roman" panose="02020603050405020304" pitchFamily="18" charset="0"/>
                <a:cs typeface="Times New Roman" panose="02020603050405020304" pitchFamily="18" charset="0"/>
              </a:rPr>
              <a:t>A. </a:t>
            </a:r>
            <a:r>
              <a:rPr lang="en-US" sz="4800" dirty="0" err="1">
                <a:solidFill>
                  <a:schemeClr val="tx1"/>
                </a:solidFill>
                <a:latin typeface="Times New Roman" panose="02020603050405020304" pitchFamily="18" charset="0"/>
                <a:cs typeface="Times New Roman" panose="02020603050405020304" pitchFamily="18" charset="0"/>
              </a:rPr>
              <a:t>Vì</a:t>
            </a:r>
            <a:r>
              <a:rPr lang="en-US" sz="4800" dirty="0">
                <a:solidFill>
                  <a:schemeClr val="tx1"/>
                </a:solidFill>
                <a:latin typeface="Times New Roman" panose="02020603050405020304" pitchFamily="18" charset="0"/>
                <a:cs typeface="Times New Roman" panose="02020603050405020304" pitchFamily="18" charset="0"/>
              </a:rPr>
              <a:t> </a:t>
            </a:r>
            <a:r>
              <a:rPr lang="en-US" sz="4800" dirty="0" err="1">
                <a:solidFill>
                  <a:schemeClr val="tx1"/>
                </a:solidFill>
                <a:latin typeface="Times New Roman" panose="02020603050405020304" pitchFamily="18" charset="0"/>
                <a:cs typeface="Times New Roman" panose="02020603050405020304" pitchFamily="18" charset="0"/>
              </a:rPr>
              <a:t>cậu</a:t>
            </a:r>
            <a:r>
              <a:rPr lang="en-US" sz="4800" dirty="0">
                <a:solidFill>
                  <a:schemeClr val="tx1"/>
                </a:solidFill>
                <a:latin typeface="Times New Roman" panose="02020603050405020304" pitchFamily="18" charset="0"/>
                <a:cs typeface="Times New Roman" panose="02020603050405020304" pitchFamily="18" charset="0"/>
              </a:rPr>
              <a:t> </a:t>
            </a:r>
            <a:r>
              <a:rPr lang="en-US" sz="4800" dirty="0" err="1">
                <a:solidFill>
                  <a:schemeClr val="tx1"/>
                </a:solidFill>
                <a:latin typeface="Times New Roman" panose="02020603050405020304" pitchFamily="18" charset="0"/>
                <a:cs typeface="Times New Roman" panose="02020603050405020304" pitchFamily="18" charset="0"/>
              </a:rPr>
              <a:t>không</a:t>
            </a:r>
            <a:r>
              <a:rPr lang="en-US" sz="4800" dirty="0">
                <a:solidFill>
                  <a:schemeClr val="tx1"/>
                </a:solidFill>
                <a:latin typeface="Times New Roman" panose="02020603050405020304" pitchFamily="18" charset="0"/>
                <a:cs typeface="Times New Roman" panose="02020603050405020304" pitchFamily="18" charset="0"/>
              </a:rPr>
              <a:t> </a:t>
            </a:r>
            <a:r>
              <a:rPr lang="en-US" sz="4800" dirty="0" err="1">
                <a:solidFill>
                  <a:schemeClr val="tx1"/>
                </a:solidFill>
                <a:latin typeface="Times New Roman" panose="02020603050405020304" pitchFamily="18" charset="0"/>
                <a:cs typeface="Times New Roman" panose="02020603050405020304" pitchFamily="18" charset="0"/>
              </a:rPr>
              <a:t>cần</a:t>
            </a:r>
            <a:r>
              <a:rPr lang="en-US" sz="4800" dirty="0">
                <a:solidFill>
                  <a:schemeClr val="tx1"/>
                </a:solidFill>
                <a:latin typeface="Times New Roman" panose="02020603050405020304" pitchFamily="18" charset="0"/>
                <a:cs typeface="Times New Roman" panose="02020603050405020304" pitchFamily="18" charset="0"/>
              </a:rPr>
              <a:t> </a:t>
            </a:r>
            <a:r>
              <a:rPr lang="en-US" sz="4800" dirty="0" err="1">
                <a:solidFill>
                  <a:schemeClr val="tx1"/>
                </a:solidFill>
                <a:latin typeface="Times New Roman" panose="02020603050405020304" pitchFamily="18" charset="0"/>
                <a:cs typeface="Times New Roman" panose="02020603050405020304" pitchFamily="18" charset="0"/>
              </a:rPr>
              <a:t>bán</a:t>
            </a:r>
            <a:r>
              <a:rPr lang="en-US" sz="4800" dirty="0">
                <a:solidFill>
                  <a:schemeClr val="tx1"/>
                </a:solidFill>
                <a:latin typeface="Times New Roman" panose="02020603050405020304" pitchFamily="18" charset="0"/>
                <a:cs typeface="Times New Roman" panose="02020603050405020304" pitchFamily="18" charset="0"/>
              </a:rPr>
              <a:t> </a:t>
            </a:r>
            <a:r>
              <a:rPr lang="en-US" sz="4800" dirty="0" err="1">
                <a:solidFill>
                  <a:schemeClr val="tx1"/>
                </a:solidFill>
                <a:latin typeface="Times New Roman" panose="02020603050405020304" pitchFamily="18" charset="0"/>
                <a:cs typeface="Times New Roman" panose="02020603050405020304" pitchFamily="18" charset="0"/>
              </a:rPr>
              <a:t>hàng</a:t>
            </a:r>
            <a:r>
              <a:rPr lang="en-US" sz="4800" dirty="0">
                <a:solidFill>
                  <a:schemeClr val="tx1"/>
                </a:solidFill>
                <a:latin typeface="Times New Roman" panose="02020603050405020304" pitchFamily="18" charset="0"/>
                <a:cs typeface="Times New Roman" panose="02020603050405020304" pitchFamily="18" charset="0"/>
              </a:rPr>
              <a:t> </a:t>
            </a:r>
            <a:r>
              <a:rPr lang="en-US" sz="4800" dirty="0" err="1">
                <a:solidFill>
                  <a:schemeClr val="tx1"/>
                </a:solidFill>
                <a:latin typeface="Times New Roman" panose="02020603050405020304" pitchFamily="18" charset="0"/>
                <a:cs typeface="Times New Roman" panose="02020603050405020304" pitchFamily="18" charset="0"/>
              </a:rPr>
              <a:t>rong</a:t>
            </a:r>
            <a:r>
              <a:rPr lang="en-US" sz="4800" dirty="0">
                <a:solidFill>
                  <a:schemeClr val="tx1"/>
                </a:solidFill>
                <a:latin typeface="Times New Roman" panose="02020603050405020304" pitchFamily="18" charset="0"/>
                <a:cs typeface="Times New Roman" panose="02020603050405020304" pitchFamily="18" charset="0"/>
              </a:rPr>
              <a:t> </a:t>
            </a:r>
            <a:r>
              <a:rPr lang="en-US" sz="4800" dirty="0" err="1">
                <a:solidFill>
                  <a:schemeClr val="tx1"/>
                </a:solidFill>
                <a:latin typeface="Times New Roman" panose="02020603050405020304" pitchFamily="18" charset="0"/>
                <a:cs typeface="Times New Roman" panose="02020603050405020304" pitchFamily="18" charset="0"/>
              </a:rPr>
              <a:t>nữa</a:t>
            </a:r>
            <a:r>
              <a:rPr lang="en-US" sz="4800" dirty="0">
                <a:solidFill>
                  <a:schemeClr val="tx1"/>
                </a:solidFill>
                <a:latin typeface="Times New Roman" panose="02020603050405020304" pitchFamily="18" charset="0"/>
                <a:cs typeface="Times New Roman" panose="02020603050405020304" pitchFamily="18" charset="0"/>
              </a:rPr>
              <a:t> </a:t>
            </a:r>
          </a:p>
          <a:p>
            <a:pPr lvl="0"/>
            <a:r>
              <a:rPr lang="en-US" sz="4800" dirty="0">
                <a:solidFill>
                  <a:schemeClr val="tx1"/>
                </a:solidFill>
                <a:latin typeface="Times New Roman" panose="02020603050405020304" pitchFamily="18" charset="0"/>
                <a:cs typeface="Times New Roman" panose="02020603050405020304" pitchFamily="18" charset="0"/>
              </a:rPr>
              <a:t>B. </a:t>
            </a:r>
            <a:r>
              <a:rPr lang="en-US" sz="4800" dirty="0" err="1">
                <a:solidFill>
                  <a:schemeClr val="tx1"/>
                </a:solidFill>
                <a:latin typeface="Times New Roman" panose="02020603050405020304" pitchFamily="18" charset="0"/>
                <a:cs typeface="Times New Roman" panose="02020603050405020304" pitchFamily="18" charset="0"/>
              </a:rPr>
              <a:t>Vì</a:t>
            </a:r>
            <a:r>
              <a:rPr lang="en-US" sz="4800" dirty="0">
                <a:solidFill>
                  <a:schemeClr val="tx1"/>
                </a:solidFill>
                <a:latin typeface="Times New Roman" panose="02020603050405020304" pitchFamily="18" charset="0"/>
                <a:cs typeface="Times New Roman" panose="02020603050405020304" pitchFamily="18" charset="0"/>
              </a:rPr>
              <a:t> </a:t>
            </a:r>
            <a:r>
              <a:rPr lang="en-US" sz="4800" dirty="0" err="1">
                <a:solidFill>
                  <a:schemeClr val="tx1"/>
                </a:solidFill>
                <a:latin typeface="Times New Roman" panose="02020603050405020304" pitchFamily="18" charset="0"/>
                <a:cs typeface="Times New Roman" panose="02020603050405020304" pitchFamily="18" charset="0"/>
              </a:rPr>
              <a:t>cậu</a:t>
            </a:r>
            <a:r>
              <a:rPr lang="en-US" sz="4800" dirty="0">
                <a:solidFill>
                  <a:schemeClr val="tx1"/>
                </a:solidFill>
                <a:latin typeface="Times New Roman" panose="02020603050405020304" pitchFamily="18" charset="0"/>
                <a:cs typeface="Times New Roman" panose="02020603050405020304" pitchFamily="18" charset="0"/>
              </a:rPr>
              <a:t> </a:t>
            </a:r>
            <a:r>
              <a:rPr lang="en-US" sz="4800" dirty="0" err="1">
                <a:solidFill>
                  <a:schemeClr val="tx1"/>
                </a:solidFill>
                <a:latin typeface="Times New Roman" panose="02020603050405020304" pitchFamily="18" charset="0"/>
                <a:cs typeface="Times New Roman" panose="02020603050405020304" pitchFamily="18" charset="0"/>
              </a:rPr>
              <a:t>có</a:t>
            </a:r>
            <a:r>
              <a:rPr lang="en-US" sz="4800" dirty="0">
                <a:solidFill>
                  <a:schemeClr val="tx1"/>
                </a:solidFill>
                <a:latin typeface="Times New Roman" panose="02020603050405020304" pitchFamily="18" charset="0"/>
                <a:cs typeface="Times New Roman" panose="02020603050405020304" pitchFamily="18" charset="0"/>
              </a:rPr>
              <a:t> </a:t>
            </a:r>
            <a:r>
              <a:rPr lang="en-US" sz="4800" dirty="0" err="1">
                <a:solidFill>
                  <a:schemeClr val="tx1"/>
                </a:solidFill>
                <a:latin typeface="Times New Roman" panose="02020603050405020304" pitchFamily="18" charset="0"/>
                <a:cs typeface="Times New Roman" panose="02020603050405020304" pitchFamily="18" charset="0"/>
              </a:rPr>
              <a:t>được</a:t>
            </a:r>
            <a:r>
              <a:rPr lang="en-US" sz="4800" dirty="0">
                <a:solidFill>
                  <a:schemeClr val="tx1"/>
                </a:solidFill>
                <a:latin typeface="Times New Roman" panose="02020603050405020304" pitchFamily="18" charset="0"/>
                <a:cs typeface="Times New Roman" panose="02020603050405020304" pitchFamily="18" charset="0"/>
              </a:rPr>
              <a:t> </a:t>
            </a:r>
            <a:r>
              <a:rPr lang="en-US" sz="4800" dirty="0" err="1">
                <a:solidFill>
                  <a:schemeClr val="tx1"/>
                </a:solidFill>
                <a:latin typeface="Times New Roman" panose="02020603050405020304" pitchFamily="18" charset="0"/>
                <a:cs typeface="Times New Roman" panose="02020603050405020304" pitchFamily="18" charset="0"/>
              </a:rPr>
              <a:t>một</a:t>
            </a:r>
            <a:r>
              <a:rPr lang="en-US" sz="4800" dirty="0">
                <a:solidFill>
                  <a:schemeClr val="tx1"/>
                </a:solidFill>
                <a:latin typeface="Times New Roman" panose="02020603050405020304" pitchFamily="18" charset="0"/>
                <a:cs typeface="Times New Roman" panose="02020603050405020304" pitchFamily="18" charset="0"/>
              </a:rPr>
              <a:t> </a:t>
            </a:r>
            <a:r>
              <a:rPr lang="en-US" sz="4800" dirty="0" err="1">
                <a:solidFill>
                  <a:schemeClr val="tx1"/>
                </a:solidFill>
                <a:latin typeface="Times New Roman" panose="02020603050405020304" pitchFamily="18" charset="0"/>
                <a:cs typeface="Times New Roman" panose="02020603050405020304" pitchFamily="18" charset="0"/>
              </a:rPr>
              <a:t>số</a:t>
            </a:r>
            <a:r>
              <a:rPr lang="en-US" sz="4800" dirty="0">
                <a:solidFill>
                  <a:schemeClr val="tx1"/>
                </a:solidFill>
                <a:latin typeface="Times New Roman" panose="02020603050405020304" pitchFamily="18" charset="0"/>
                <a:cs typeface="Times New Roman" panose="02020603050405020304" pitchFamily="18" charset="0"/>
              </a:rPr>
              <a:t> </a:t>
            </a:r>
            <a:r>
              <a:rPr lang="en-US" sz="4800" dirty="0" err="1">
                <a:solidFill>
                  <a:schemeClr val="tx1"/>
                </a:solidFill>
                <a:latin typeface="Times New Roman" panose="02020603050405020304" pitchFamily="18" charset="0"/>
                <a:cs typeface="Times New Roman" panose="02020603050405020304" pitchFamily="18" charset="0"/>
              </a:rPr>
              <a:t>tiền</a:t>
            </a:r>
            <a:r>
              <a:rPr lang="en-US" sz="4800" dirty="0">
                <a:solidFill>
                  <a:schemeClr val="tx1"/>
                </a:solidFill>
                <a:latin typeface="Times New Roman" panose="02020603050405020304" pitchFamily="18" charset="0"/>
                <a:cs typeface="Times New Roman" panose="02020603050405020304" pitchFamily="18" charset="0"/>
              </a:rPr>
              <a:t> </a:t>
            </a:r>
            <a:r>
              <a:rPr lang="en-US" sz="4800" dirty="0" err="1">
                <a:solidFill>
                  <a:schemeClr val="tx1"/>
                </a:solidFill>
                <a:latin typeface="Times New Roman" panose="02020603050405020304" pitchFamily="18" charset="0"/>
                <a:cs typeface="Times New Roman" panose="02020603050405020304" pitchFamily="18" charset="0"/>
              </a:rPr>
              <a:t>để</a:t>
            </a:r>
            <a:r>
              <a:rPr lang="en-US" sz="4800" dirty="0">
                <a:solidFill>
                  <a:schemeClr val="tx1"/>
                </a:solidFill>
                <a:latin typeface="Times New Roman" panose="02020603050405020304" pitchFamily="18" charset="0"/>
                <a:cs typeface="Times New Roman" panose="02020603050405020304" pitchFamily="18" charset="0"/>
              </a:rPr>
              <a:t> </a:t>
            </a:r>
            <a:r>
              <a:rPr lang="en-US" sz="4800" dirty="0" err="1">
                <a:solidFill>
                  <a:schemeClr val="tx1"/>
                </a:solidFill>
                <a:latin typeface="Times New Roman" panose="02020603050405020304" pitchFamily="18" charset="0"/>
                <a:cs typeface="Times New Roman" panose="02020603050405020304" pitchFamily="18" charset="0"/>
              </a:rPr>
              <a:t>đi</a:t>
            </a:r>
            <a:r>
              <a:rPr lang="en-US" sz="4800" dirty="0">
                <a:solidFill>
                  <a:schemeClr val="tx1"/>
                </a:solidFill>
                <a:latin typeface="Times New Roman" panose="02020603050405020304" pitchFamily="18" charset="0"/>
                <a:cs typeface="Times New Roman" panose="02020603050405020304" pitchFamily="18" charset="0"/>
              </a:rPr>
              <a:t> </a:t>
            </a:r>
            <a:r>
              <a:rPr lang="en-US" sz="4800" dirty="0" err="1">
                <a:solidFill>
                  <a:schemeClr val="tx1"/>
                </a:solidFill>
                <a:latin typeface="Times New Roman" panose="02020603050405020304" pitchFamily="18" charset="0"/>
                <a:cs typeface="Times New Roman" panose="02020603050405020304" pitchFamily="18" charset="0"/>
              </a:rPr>
              <a:t>học</a:t>
            </a:r>
            <a:r>
              <a:rPr lang="en-US" sz="4800" dirty="0">
                <a:solidFill>
                  <a:schemeClr val="tx1"/>
                </a:solidFill>
                <a:latin typeface="Times New Roman" panose="02020603050405020304" pitchFamily="18" charset="0"/>
                <a:cs typeface="Times New Roman" panose="02020603050405020304" pitchFamily="18" charset="0"/>
              </a:rPr>
              <a:t> </a:t>
            </a:r>
          </a:p>
          <a:p>
            <a:pPr lvl="0"/>
            <a:r>
              <a:rPr lang="en-US" sz="4800" dirty="0">
                <a:solidFill>
                  <a:schemeClr val="tx1"/>
                </a:solidFill>
                <a:latin typeface="Times New Roman" panose="02020603050405020304" pitchFamily="18" charset="0"/>
                <a:cs typeface="Times New Roman" panose="02020603050405020304" pitchFamily="18" charset="0"/>
              </a:rPr>
              <a:t>C. </a:t>
            </a:r>
            <a:r>
              <a:rPr lang="en-US" sz="4800" dirty="0" err="1">
                <a:solidFill>
                  <a:schemeClr val="tx1"/>
                </a:solidFill>
                <a:latin typeface="Times New Roman" panose="02020603050405020304" pitchFamily="18" charset="0"/>
                <a:cs typeface="Times New Roman" panose="02020603050405020304" pitchFamily="18" charset="0"/>
              </a:rPr>
              <a:t>Vì</a:t>
            </a:r>
            <a:r>
              <a:rPr lang="en-US" sz="4800" dirty="0">
                <a:solidFill>
                  <a:schemeClr val="tx1"/>
                </a:solidFill>
                <a:latin typeface="Times New Roman" panose="02020603050405020304" pitchFamily="18" charset="0"/>
                <a:cs typeface="Times New Roman" panose="02020603050405020304" pitchFamily="18" charset="0"/>
              </a:rPr>
              <a:t> </a:t>
            </a:r>
            <a:r>
              <a:rPr lang="en-US" sz="4800" dirty="0" err="1">
                <a:solidFill>
                  <a:schemeClr val="tx1"/>
                </a:solidFill>
                <a:latin typeface="Times New Roman" panose="02020603050405020304" pitchFamily="18" charset="0"/>
                <a:cs typeface="Times New Roman" panose="02020603050405020304" pitchFamily="18" charset="0"/>
              </a:rPr>
              <a:t>lòng</a:t>
            </a:r>
            <a:r>
              <a:rPr lang="en-US" sz="4800" dirty="0">
                <a:solidFill>
                  <a:schemeClr val="tx1"/>
                </a:solidFill>
                <a:latin typeface="Times New Roman" panose="02020603050405020304" pitchFamily="18" charset="0"/>
                <a:cs typeface="Times New Roman" panose="02020603050405020304" pitchFamily="18" charset="0"/>
              </a:rPr>
              <a:t> </a:t>
            </a:r>
            <a:r>
              <a:rPr lang="en-US" sz="4800" dirty="0" err="1">
                <a:solidFill>
                  <a:schemeClr val="tx1"/>
                </a:solidFill>
                <a:latin typeface="Times New Roman" panose="02020603050405020304" pitchFamily="18" charset="0"/>
                <a:cs typeface="Times New Roman" panose="02020603050405020304" pitchFamily="18" charset="0"/>
              </a:rPr>
              <a:t>tốt</a:t>
            </a:r>
            <a:r>
              <a:rPr lang="en-US" sz="4800" dirty="0">
                <a:solidFill>
                  <a:schemeClr val="tx1"/>
                </a:solidFill>
                <a:latin typeface="Times New Roman" panose="02020603050405020304" pitchFamily="18" charset="0"/>
                <a:cs typeface="Times New Roman" panose="02020603050405020304" pitchFamily="18" charset="0"/>
              </a:rPr>
              <a:t> </a:t>
            </a:r>
            <a:r>
              <a:rPr lang="en-US" sz="4800" dirty="0" err="1">
                <a:solidFill>
                  <a:schemeClr val="tx1"/>
                </a:solidFill>
                <a:latin typeface="Times New Roman" panose="02020603050405020304" pitchFamily="18" charset="0"/>
                <a:cs typeface="Times New Roman" panose="02020603050405020304" pitchFamily="18" charset="0"/>
              </a:rPr>
              <a:t>mà</a:t>
            </a:r>
            <a:r>
              <a:rPr lang="en-US" sz="4800" dirty="0">
                <a:solidFill>
                  <a:schemeClr val="tx1"/>
                </a:solidFill>
                <a:latin typeface="Times New Roman" panose="02020603050405020304" pitchFamily="18" charset="0"/>
                <a:cs typeface="Times New Roman" panose="02020603050405020304" pitchFamily="18" charset="0"/>
              </a:rPr>
              <a:t> </a:t>
            </a:r>
            <a:r>
              <a:rPr lang="en-US" sz="4800" dirty="0" err="1">
                <a:solidFill>
                  <a:schemeClr val="tx1"/>
                </a:solidFill>
                <a:latin typeface="Times New Roman" panose="02020603050405020304" pitchFamily="18" charset="0"/>
                <a:cs typeface="Times New Roman" panose="02020603050405020304" pitchFamily="18" charset="0"/>
              </a:rPr>
              <a:t>cô</a:t>
            </a:r>
            <a:r>
              <a:rPr lang="en-US" sz="4800" dirty="0">
                <a:solidFill>
                  <a:schemeClr val="tx1"/>
                </a:solidFill>
                <a:latin typeface="Times New Roman" panose="02020603050405020304" pitchFamily="18" charset="0"/>
                <a:cs typeface="Times New Roman" panose="02020603050405020304" pitchFamily="18" charset="0"/>
              </a:rPr>
              <a:t> </a:t>
            </a:r>
            <a:r>
              <a:rPr lang="en-US" sz="4800" dirty="0" err="1">
                <a:solidFill>
                  <a:schemeClr val="tx1"/>
                </a:solidFill>
                <a:latin typeface="Times New Roman" panose="02020603050405020304" pitchFamily="18" charset="0"/>
                <a:cs typeface="Times New Roman" panose="02020603050405020304" pitchFamily="18" charset="0"/>
              </a:rPr>
              <a:t>bé</a:t>
            </a:r>
            <a:r>
              <a:rPr lang="en-US" sz="4800" dirty="0">
                <a:solidFill>
                  <a:schemeClr val="tx1"/>
                </a:solidFill>
                <a:latin typeface="Times New Roman" panose="02020603050405020304" pitchFamily="18" charset="0"/>
                <a:cs typeface="Times New Roman" panose="02020603050405020304" pitchFamily="18" charset="0"/>
              </a:rPr>
              <a:t> </a:t>
            </a:r>
            <a:r>
              <a:rPr lang="en-US" sz="4800" dirty="0" err="1">
                <a:solidFill>
                  <a:schemeClr val="tx1"/>
                </a:solidFill>
                <a:latin typeface="Times New Roman" panose="02020603050405020304" pitchFamily="18" charset="0"/>
                <a:cs typeface="Times New Roman" panose="02020603050405020304" pitchFamily="18" charset="0"/>
              </a:rPr>
              <a:t>đã</a:t>
            </a:r>
            <a:r>
              <a:rPr lang="en-US" sz="4800" dirty="0">
                <a:solidFill>
                  <a:schemeClr val="tx1"/>
                </a:solidFill>
                <a:latin typeface="Times New Roman" panose="02020603050405020304" pitchFamily="18" charset="0"/>
                <a:cs typeface="Times New Roman" panose="02020603050405020304" pitchFamily="18" charset="0"/>
              </a:rPr>
              <a:t> </a:t>
            </a:r>
            <a:r>
              <a:rPr lang="en-US" sz="4800" dirty="0" err="1">
                <a:solidFill>
                  <a:schemeClr val="tx1"/>
                </a:solidFill>
                <a:latin typeface="Times New Roman" panose="02020603050405020304" pitchFamily="18" charset="0"/>
                <a:cs typeface="Times New Roman" panose="02020603050405020304" pitchFamily="18" charset="0"/>
              </a:rPr>
              <a:t>dành</a:t>
            </a:r>
            <a:r>
              <a:rPr lang="en-US" sz="4800" dirty="0">
                <a:solidFill>
                  <a:schemeClr val="tx1"/>
                </a:solidFill>
                <a:latin typeface="Times New Roman" panose="02020603050405020304" pitchFamily="18" charset="0"/>
                <a:cs typeface="Times New Roman" panose="02020603050405020304" pitchFamily="18" charset="0"/>
              </a:rPr>
              <a:t> </a:t>
            </a:r>
            <a:r>
              <a:rPr lang="en-US" sz="4800" dirty="0" err="1">
                <a:solidFill>
                  <a:schemeClr val="tx1"/>
                </a:solidFill>
                <a:latin typeface="Times New Roman" panose="02020603050405020304" pitchFamily="18" charset="0"/>
                <a:cs typeface="Times New Roman" panose="02020603050405020304" pitchFamily="18" charset="0"/>
              </a:rPr>
              <a:t>cho</a:t>
            </a:r>
            <a:r>
              <a:rPr lang="en-US" sz="4800" dirty="0">
                <a:solidFill>
                  <a:schemeClr val="tx1"/>
                </a:solidFill>
                <a:latin typeface="Times New Roman" panose="02020603050405020304" pitchFamily="18" charset="0"/>
                <a:cs typeface="Times New Roman" panose="02020603050405020304" pitchFamily="18" charset="0"/>
              </a:rPr>
              <a:t> </a:t>
            </a:r>
            <a:r>
              <a:rPr lang="en-US" sz="4800" dirty="0" err="1">
                <a:solidFill>
                  <a:schemeClr val="tx1"/>
                </a:solidFill>
                <a:latin typeface="Times New Roman" panose="02020603050405020304" pitchFamily="18" charset="0"/>
                <a:cs typeface="Times New Roman" panose="02020603050405020304" pitchFamily="18" charset="0"/>
              </a:rPr>
              <a:t>cậu</a:t>
            </a:r>
            <a:r>
              <a:rPr lang="en-US" sz="4800" dirty="0">
                <a:solidFill>
                  <a:schemeClr val="tx1"/>
                </a:solidFill>
                <a:latin typeface="Times New Roman" panose="02020603050405020304" pitchFamily="18" charset="0"/>
                <a:cs typeface="Times New Roman" panose="02020603050405020304" pitchFamily="18" charset="0"/>
              </a:rPr>
              <a:t> </a:t>
            </a:r>
          </a:p>
          <a:p>
            <a:pPr lvl="0"/>
            <a:r>
              <a:rPr lang="en-US" sz="4800" dirty="0">
                <a:solidFill>
                  <a:schemeClr val="tx1"/>
                </a:solidFill>
                <a:latin typeface="Times New Roman" panose="02020603050405020304" pitchFamily="18" charset="0"/>
                <a:cs typeface="Times New Roman" panose="02020603050405020304" pitchFamily="18" charset="0"/>
              </a:rPr>
              <a:t>D. </a:t>
            </a:r>
            <a:r>
              <a:rPr lang="en-US" sz="4800" dirty="0" err="1">
                <a:solidFill>
                  <a:schemeClr val="tx1"/>
                </a:solidFill>
                <a:latin typeface="Times New Roman" panose="02020603050405020304" pitchFamily="18" charset="0"/>
                <a:cs typeface="Times New Roman" panose="02020603050405020304" pitchFamily="18" charset="0"/>
              </a:rPr>
              <a:t>Vì</a:t>
            </a:r>
            <a:r>
              <a:rPr lang="en-US" sz="4800" dirty="0">
                <a:solidFill>
                  <a:schemeClr val="tx1"/>
                </a:solidFill>
                <a:latin typeface="Times New Roman" panose="02020603050405020304" pitchFamily="18" charset="0"/>
                <a:cs typeface="Times New Roman" panose="02020603050405020304" pitchFamily="18" charset="0"/>
              </a:rPr>
              <a:t> </a:t>
            </a:r>
            <a:r>
              <a:rPr lang="en-US" sz="4800" dirty="0" err="1">
                <a:solidFill>
                  <a:schemeClr val="tx1"/>
                </a:solidFill>
                <a:latin typeface="Times New Roman" panose="02020603050405020304" pitchFamily="18" charset="0"/>
                <a:cs typeface="Times New Roman" panose="02020603050405020304" pitchFamily="18" charset="0"/>
              </a:rPr>
              <a:t>bụng</a:t>
            </a:r>
            <a:r>
              <a:rPr lang="en-US" sz="4800" dirty="0">
                <a:solidFill>
                  <a:schemeClr val="tx1"/>
                </a:solidFill>
                <a:latin typeface="Times New Roman" panose="02020603050405020304" pitchFamily="18" charset="0"/>
                <a:cs typeface="Times New Roman" panose="02020603050405020304" pitchFamily="18" charset="0"/>
              </a:rPr>
              <a:t> </a:t>
            </a:r>
            <a:r>
              <a:rPr lang="en-US" sz="4800" dirty="0" err="1">
                <a:solidFill>
                  <a:schemeClr val="tx1"/>
                </a:solidFill>
                <a:latin typeface="Times New Roman" panose="02020603050405020304" pitchFamily="18" charset="0"/>
                <a:cs typeface="Times New Roman" panose="02020603050405020304" pitchFamily="18" charset="0"/>
              </a:rPr>
              <a:t>của</a:t>
            </a:r>
            <a:r>
              <a:rPr lang="en-US" sz="4800" dirty="0">
                <a:solidFill>
                  <a:schemeClr val="tx1"/>
                </a:solidFill>
                <a:latin typeface="Times New Roman" panose="02020603050405020304" pitchFamily="18" charset="0"/>
                <a:cs typeface="Times New Roman" panose="02020603050405020304" pitchFamily="18" charset="0"/>
              </a:rPr>
              <a:t> </a:t>
            </a:r>
            <a:r>
              <a:rPr lang="en-US" sz="4800" dirty="0" err="1">
                <a:solidFill>
                  <a:schemeClr val="tx1"/>
                </a:solidFill>
                <a:latin typeface="Times New Roman" panose="02020603050405020304" pitchFamily="18" charset="0"/>
                <a:cs typeface="Times New Roman" panose="02020603050405020304" pitchFamily="18" charset="0"/>
              </a:rPr>
              <a:t>cậu</a:t>
            </a:r>
            <a:r>
              <a:rPr lang="en-US" sz="4800" dirty="0">
                <a:solidFill>
                  <a:schemeClr val="tx1"/>
                </a:solidFill>
                <a:latin typeface="Times New Roman" panose="02020603050405020304" pitchFamily="18" charset="0"/>
                <a:cs typeface="Times New Roman" panose="02020603050405020304" pitchFamily="18" charset="0"/>
              </a:rPr>
              <a:t> </a:t>
            </a:r>
            <a:r>
              <a:rPr lang="en-US" sz="4800" dirty="0" err="1">
                <a:solidFill>
                  <a:schemeClr val="tx1"/>
                </a:solidFill>
                <a:latin typeface="Times New Roman" panose="02020603050405020304" pitchFamily="18" charset="0"/>
                <a:cs typeface="Times New Roman" panose="02020603050405020304" pitchFamily="18" charset="0"/>
              </a:rPr>
              <a:t>đã</a:t>
            </a:r>
            <a:r>
              <a:rPr lang="en-US" sz="4800" dirty="0">
                <a:solidFill>
                  <a:schemeClr val="tx1"/>
                </a:solidFill>
                <a:latin typeface="Times New Roman" panose="02020603050405020304" pitchFamily="18" charset="0"/>
                <a:cs typeface="Times New Roman" panose="02020603050405020304" pitchFamily="18" charset="0"/>
              </a:rPr>
              <a:t> </a:t>
            </a:r>
            <a:r>
              <a:rPr lang="en-US" sz="4800" dirty="0" err="1">
                <a:solidFill>
                  <a:schemeClr val="tx1"/>
                </a:solidFill>
                <a:latin typeface="Times New Roman" panose="02020603050405020304" pitchFamily="18" charset="0"/>
                <a:cs typeface="Times New Roman" panose="02020603050405020304" pitchFamily="18" charset="0"/>
              </a:rPr>
              <a:t>hết</a:t>
            </a:r>
            <a:r>
              <a:rPr lang="en-US" sz="4800" dirty="0">
                <a:solidFill>
                  <a:schemeClr val="tx1"/>
                </a:solidFill>
                <a:latin typeface="Times New Roman" panose="02020603050405020304" pitchFamily="18" charset="0"/>
                <a:cs typeface="Times New Roman" panose="02020603050405020304" pitchFamily="18" charset="0"/>
              </a:rPr>
              <a:t> </a:t>
            </a:r>
            <a:r>
              <a:rPr lang="en-US" sz="4800" dirty="0" err="1">
                <a:solidFill>
                  <a:schemeClr val="tx1"/>
                </a:solidFill>
                <a:latin typeface="Times New Roman" panose="02020603050405020304" pitchFamily="18" charset="0"/>
                <a:cs typeface="Times New Roman" panose="02020603050405020304" pitchFamily="18" charset="0"/>
              </a:rPr>
              <a:t>đói</a:t>
            </a:r>
            <a:r>
              <a:rPr lang="en-US" sz="4800" dirty="0">
                <a:solidFill>
                  <a:schemeClr val="tx1"/>
                </a:solidFill>
                <a:latin typeface="Times New Roman" panose="02020603050405020304" pitchFamily="18" charset="0"/>
                <a:cs typeface="Times New Roman" panose="02020603050405020304" pitchFamily="18" charset="0"/>
              </a:rPr>
              <a:t> </a:t>
            </a:r>
            <a:r>
              <a:rPr lang="en-US" sz="4800" dirty="0" err="1">
                <a:solidFill>
                  <a:schemeClr val="tx1"/>
                </a:solidFill>
                <a:latin typeface="Times New Roman" panose="02020603050405020304" pitchFamily="18" charset="0"/>
                <a:cs typeface="Times New Roman" panose="02020603050405020304" pitchFamily="18" charset="0"/>
              </a:rPr>
              <a:t>cồn</a:t>
            </a:r>
            <a:r>
              <a:rPr lang="en-US" sz="4800" dirty="0">
                <a:solidFill>
                  <a:schemeClr val="tx1"/>
                </a:solidFill>
                <a:latin typeface="Times New Roman" panose="02020603050405020304" pitchFamily="18" charset="0"/>
                <a:cs typeface="Times New Roman" panose="02020603050405020304" pitchFamily="18" charset="0"/>
              </a:rPr>
              <a:t> </a:t>
            </a:r>
            <a:r>
              <a:rPr lang="en-US" sz="4800" dirty="0" err="1">
                <a:solidFill>
                  <a:schemeClr val="tx1"/>
                </a:solidFill>
                <a:latin typeface="Times New Roman" panose="02020603050405020304" pitchFamily="18" charset="0"/>
                <a:cs typeface="Times New Roman" panose="02020603050405020304" pitchFamily="18" charset="0"/>
              </a:rPr>
              <a:t>cào</a:t>
            </a:r>
            <a:r>
              <a:rPr lang="en-US" sz="4800" dirty="0">
                <a:solidFill>
                  <a:schemeClr val="tx1"/>
                </a:solidFill>
                <a:latin typeface="Times New Roman" panose="02020603050405020304" pitchFamily="18" charset="0"/>
                <a:cs typeface="Times New Roman" panose="02020603050405020304" pitchFamily="18" charset="0"/>
              </a:rPr>
              <a:t> </a:t>
            </a:r>
          </a:p>
        </p:txBody>
      </p:sp>
      <p:pic>
        <p:nvPicPr>
          <p:cNvPr id="2" name="Picture 1">
            <a:extLst>
              <a:ext uri="{FF2B5EF4-FFF2-40B4-BE49-F238E27FC236}">
                <a16:creationId xmlns:a16="http://schemas.microsoft.com/office/drawing/2014/main" id="{92276B3C-44B2-6171-8619-E8AACD12EDDA}"/>
              </a:ext>
            </a:extLst>
          </p:cNvPr>
          <p:cNvPicPr>
            <a:picLocks noChangeAspect="1"/>
          </p:cNvPicPr>
          <p:nvPr/>
        </p:nvPicPr>
        <p:blipFill>
          <a:blip r:embed="rId6"/>
          <a:stretch>
            <a:fillRect/>
          </a:stretch>
        </p:blipFill>
        <p:spPr>
          <a:xfrm>
            <a:off x="476880" y="-190596"/>
            <a:ext cx="10908721" cy="2064691"/>
          </a:xfrm>
          <a:prstGeom prst="rect">
            <a:avLst/>
          </a:prstGeom>
        </p:spPr>
      </p:pic>
      <p:pic>
        <p:nvPicPr>
          <p:cNvPr id="10" name="Picture 9">
            <a:extLst>
              <a:ext uri="{FF2B5EF4-FFF2-40B4-BE49-F238E27FC236}">
                <a16:creationId xmlns:a16="http://schemas.microsoft.com/office/drawing/2014/main" id="{FFDF6933-8CB6-C5C3-007D-5BE2B5855965}"/>
              </a:ext>
            </a:extLst>
          </p:cNvPr>
          <p:cNvPicPr>
            <a:picLocks noChangeAspect="1"/>
          </p:cNvPicPr>
          <p:nvPr/>
        </p:nvPicPr>
        <p:blipFill>
          <a:blip r:embed="rId7"/>
          <a:stretch>
            <a:fillRect/>
          </a:stretch>
        </p:blipFill>
        <p:spPr>
          <a:xfrm>
            <a:off x="834804" y="4248920"/>
            <a:ext cx="1078939" cy="1308648"/>
          </a:xfrm>
          <a:prstGeom prst="rect">
            <a:avLst/>
          </a:prstGeom>
        </p:spPr>
      </p:pic>
      <p:sp>
        <p:nvSpPr>
          <p:cNvPr id="7" name="Oval 7">
            <a:extLst>
              <a:ext uri="{FF2B5EF4-FFF2-40B4-BE49-F238E27FC236}">
                <a16:creationId xmlns:a16="http://schemas.microsoft.com/office/drawing/2014/main" id="{8E8FB8D9-9F10-7020-5B41-57379009E461}"/>
              </a:ext>
            </a:extLst>
          </p:cNvPr>
          <p:cNvSpPr>
            <a:spLocks noChangeArrowheads="1"/>
          </p:cNvSpPr>
          <p:nvPr/>
        </p:nvSpPr>
        <p:spPr bwMode="gray">
          <a:xfrm>
            <a:off x="10628544" y="5655438"/>
            <a:ext cx="1563455" cy="448152"/>
          </a:xfrm>
          <a:prstGeom prst="ellipse">
            <a:avLst/>
          </a:prstGeom>
          <a:gradFill rotWithShape="1">
            <a:gsLst>
              <a:gs pos="0">
                <a:srgbClr val="00CC66">
                  <a:gamma/>
                  <a:shade val="54118"/>
                  <a:invGamma/>
                </a:srgbClr>
              </a:gs>
              <a:gs pos="50000">
                <a:srgbClr val="00CC66"/>
              </a:gs>
              <a:gs pos="100000">
                <a:srgbClr val="00CC66">
                  <a:gamma/>
                  <a:shade val="54118"/>
                  <a:invGamma/>
                </a:srgbClr>
              </a:gs>
            </a:gsLst>
            <a:lin ang="189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wrap="square" anchor="ctr">
            <a:spAutoFit/>
          </a:bodyPr>
          <a:lstStyle/>
          <a:p>
            <a:endParaRPr lang="en-US"/>
          </a:p>
        </p:txBody>
      </p:sp>
      <p:sp>
        <p:nvSpPr>
          <p:cNvPr id="8" name="Oval 8">
            <a:extLst>
              <a:ext uri="{FF2B5EF4-FFF2-40B4-BE49-F238E27FC236}">
                <a16:creationId xmlns:a16="http://schemas.microsoft.com/office/drawing/2014/main" id="{FB37119E-CA24-77EF-2E2A-F22B7355796F}"/>
              </a:ext>
            </a:extLst>
          </p:cNvPr>
          <p:cNvSpPr>
            <a:spLocks noChangeArrowheads="1"/>
          </p:cNvSpPr>
          <p:nvPr/>
        </p:nvSpPr>
        <p:spPr bwMode="gray">
          <a:xfrm>
            <a:off x="10631217" y="5655438"/>
            <a:ext cx="1560783" cy="448152"/>
          </a:xfrm>
          <a:prstGeom prst="ellipse">
            <a:avLst/>
          </a:prstGeom>
          <a:gradFill rotWithShape="1">
            <a:gsLst>
              <a:gs pos="0">
                <a:srgbClr val="00CC66">
                  <a:gamma/>
                  <a:shade val="63529"/>
                  <a:invGamma/>
                </a:srgbClr>
              </a:gs>
              <a:gs pos="100000">
                <a:srgbClr val="00CC66">
                  <a:alpha val="0"/>
                </a:srgb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wrap="square" anchor="ctr">
            <a:spAutoFit/>
          </a:bodyPr>
          <a:lstStyle/>
          <a:p>
            <a:endParaRPr lang="en-US"/>
          </a:p>
        </p:txBody>
      </p:sp>
      <p:sp>
        <p:nvSpPr>
          <p:cNvPr id="9" name="Oval 9">
            <a:extLst>
              <a:ext uri="{FF2B5EF4-FFF2-40B4-BE49-F238E27FC236}">
                <a16:creationId xmlns:a16="http://schemas.microsoft.com/office/drawing/2014/main" id="{CDDAD165-54D6-6144-8519-0797EA3045E5}"/>
              </a:ext>
            </a:extLst>
          </p:cNvPr>
          <p:cNvSpPr>
            <a:spLocks noChangeArrowheads="1"/>
          </p:cNvSpPr>
          <p:nvPr/>
        </p:nvSpPr>
        <p:spPr bwMode="gray">
          <a:xfrm>
            <a:off x="10671144" y="5655438"/>
            <a:ext cx="1404437" cy="448152"/>
          </a:xfrm>
          <a:prstGeom prst="ellipse">
            <a:avLst/>
          </a:prstGeom>
          <a:solidFill>
            <a:srgbClr val="333333"/>
          </a:soli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wrap="square" anchor="ctr">
            <a:spAutoFit/>
          </a:bodyPr>
          <a:lstStyle/>
          <a:p>
            <a:endParaRPr lang="en-US"/>
          </a:p>
        </p:txBody>
      </p:sp>
      <p:sp>
        <p:nvSpPr>
          <p:cNvPr id="11" name="Oval 10">
            <a:extLst>
              <a:ext uri="{FF2B5EF4-FFF2-40B4-BE49-F238E27FC236}">
                <a16:creationId xmlns:a16="http://schemas.microsoft.com/office/drawing/2014/main" id="{1AEB2103-6CF4-7BA5-AF34-5658211E322E}"/>
              </a:ext>
            </a:extLst>
          </p:cNvPr>
          <p:cNvSpPr>
            <a:spLocks noChangeArrowheads="1"/>
          </p:cNvSpPr>
          <p:nvPr/>
        </p:nvSpPr>
        <p:spPr bwMode="gray">
          <a:xfrm>
            <a:off x="10682158" y="5489503"/>
            <a:ext cx="1361676" cy="1368497"/>
          </a:xfrm>
          <a:prstGeom prst="ellipse">
            <a:avLst/>
          </a:prstGeom>
          <a:gradFill rotWithShape="1">
            <a:gsLst>
              <a:gs pos="0">
                <a:srgbClr val="C0C0C0">
                  <a:gamma/>
                  <a:shade val="46275"/>
                  <a:invGamma/>
                </a:srgbClr>
              </a:gs>
              <a:gs pos="100000">
                <a:srgbClr val="C0C0C0"/>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n-US"/>
          </a:p>
        </p:txBody>
      </p:sp>
      <p:sp>
        <p:nvSpPr>
          <p:cNvPr id="12" name="Oval 12">
            <a:extLst>
              <a:ext uri="{FF2B5EF4-FFF2-40B4-BE49-F238E27FC236}">
                <a16:creationId xmlns:a16="http://schemas.microsoft.com/office/drawing/2014/main" id="{C6351DEE-C536-F64A-1F90-9CC1A104553E}"/>
              </a:ext>
            </a:extLst>
          </p:cNvPr>
          <p:cNvSpPr>
            <a:spLocks noChangeArrowheads="1"/>
          </p:cNvSpPr>
          <p:nvPr/>
        </p:nvSpPr>
        <p:spPr bwMode="gray">
          <a:xfrm>
            <a:off x="10675209" y="5360916"/>
            <a:ext cx="1262791" cy="1246579"/>
          </a:xfrm>
          <a:prstGeom prst="ellipse">
            <a:avLst/>
          </a:prstGeom>
          <a:gradFill rotWithShape="1">
            <a:gsLst>
              <a:gs pos="0">
                <a:srgbClr val="C0C0C0">
                  <a:gamma/>
                  <a:shade val="79216"/>
                  <a:invGamma/>
                </a:srgbClr>
              </a:gs>
              <a:gs pos="100000">
                <a:srgbClr val="C0C0C0">
                  <a:alpha val="4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n-US"/>
          </a:p>
        </p:txBody>
      </p:sp>
      <p:sp>
        <p:nvSpPr>
          <p:cNvPr id="13" name="Oval 13">
            <a:extLst>
              <a:ext uri="{FF2B5EF4-FFF2-40B4-BE49-F238E27FC236}">
                <a16:creationId xmlns:a16="http://schemas.microsoft.com/office/drawing/2014/main" id="{5FA99895-3A23-0B9A-13FA-823FB61EC9B6}"/>
              </a:ext>
            </a:extLst>
          </p:cNvPr>
          <p:cNvSpPr>
            <a:spLocks noChangeArrowheads="1"/>
          </p:cNvSpPr>
          <p:nvPr/>
        </p:nvSpPr>
        <p:spPr bwMode="gray">
          <a:xfrm>
            <a:off x="10708349" y="5493631"/>
            <a:ext cx="1123817" cy="1012333"/>
          </a:xfrm>
          <a:prstGeom prst="ellipse">
            <a:avLst/>
          </a:prstGeom>
          <a:gradFill rotWithShape="1">
            <a:gsLst>
              <a:gs pos="0">
                <a:srgbClr val="C0C0C0">
                  <a:gamma/>
                  <a:tint val="0"/>
                  <a:invGamma/>
                </a:srgbClr>
              </a:gs>
              <a:gs pos="100000">
                <a:srgbClr val="C0C0C0">
                  <a:alpha val="3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n-US"/>
          </a:p>
        </p:txBody>
      </p:sp>
      <p:sp>
        <p:nvSpPr>
          <p:cNvPr id="14" name="Oval 14">
            <a:extLst>
              <a:ext uri="{FF2B5EF4-FFF2-40B4-BE49-F238E27FC236}">
                <a16:creationId xmlns:a16="http://schemas.microsoft.com/office/drawing/2014/main" id="{68175619-612F-0874-C732-CE1480598635}"/>
              </a:ext>
            </a:extLst>
          </p:cNvPr>
          <p:cNvSpPr>
            <a:spLocks noChangeArrowheads="1"/>
          </p:cNvSpPr>
          <p:nvPr/>
        </p:nvSpPr>
        <p:spPr bwMode="auto">
          <a:xfrm>
            <a:off x="10672804" y="5378062"/>
            <a:ext cx="1371030" cy="1390416"/>
          </a:xfrm>
          <a:prstGeom prst="ellipse">
            <a:avLst/>
          </a:prstGeom>
          <a:solidFill>
            <a:schemeClr val="bg1">
              <a:alpha val="81000"/>
            </a:schemeClr>
          </a:solidFill>
          <a:ln w="76200">
            <a:solidFill>
              <a:srgbClr val="C0C0C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4800" b="0" i="0" dirty="0" err="1">
                <a:solidFill>
                  <a:srgbClr val="FF3300"/>
                </a:solidFill>
                <a:effectLst/>
                <a:latin typeface=".VnVogue" pitchFamily="34" charset="0"/>
              </a:rPr>
              <a:t>HÕt</a:t>
            </a:r>
            <a:endParaRPr lang="en-US" sz="4800" b="0" i="0" dirty="0">
              <a:solidFill>
                <a:srgbClr val="FF3300"/>
              </a:solidFill>
              <a:effectLst/>
              <a:latin typeface=".VnVogue" pitchFamily="34" charset="0"/>
            </a:endParaRPr>
          </a:p>
          <a:p>
            <a:pPr algn="ctr"/>
            <a:r>
              <a:rPr lang="en-US" sz="4800" b="0" i="0" dirty="0" err="1">
                <a:solidFill>
                  <a:srgbClr val="FF3300"/>
                </a:solidFill>
                <a:effectLst/>
                <a:latin typeface=".VnVogue" pitchFamily="34" charset="0"/>
              </a:rPr>
              <a:t>giê</a:t>
            </a:r>
            <a:endParaRPr lang="en-US" sz="4800" b="0" i="0" dirty="0">
              <a:solidFill>
                <a:srgbClr val="FF3300"/>
              </a:solidFill>
              <a:effectLst/>
              <a:latin typeface=".VnVogue" pitchFamily="34" charset="0"/>
            </a:endParaRPr>
          </a:p>
        </p:txBody>
      </p:sp>
      <p:sp>
        <p:nvSpPr>
          <p:cNvPr id="15" name="Oval 15">
            <a:extLst>
              <a:ext uri="{FF2B5EF4-FFF2-40B4-BE49-F238E27FC236}">
                <a16:creationId xmlns:a16="http://schemas.microsoft.com/office/drawing/2014/main" id="{A235B7C5-1533-35E8-83E4-CB6A09362357}"/>
              </a:ext>
            </a:extLst>
          </p:cNvPr>
          <p:cNvSpPr>
            <a:spLocks noChangeArrowheads="1"/>
          </p:cNvSpPr>
          <p:nvPr/>
        </p:nvSpPr>
        <p:spPr bwMode="auto">
          <a:xfrm>
            <a:off x="10681270" y="5390762"/>
            <a:ext cx="1371030" cy="1390416"/>
          </a:xfrm>
          <a:prstGeom prst="ellipse">
            <a:avLst/>
          </a:prstGeom>
          <a:solidFill>
            <a:schemeClr val="bg1">
              <a:alpha val="81000"/>
            </a:schemeClr>
          </a:solidFill>
          <a:ln w="76200">
            <a:solidFill>
              <a:srgbClr val="C0C0C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10000" b="0" i="0" dirty="0">
                <a:solidFill>
                  <a:srgbClr val="FF3300"/>
                </a:solidFill>
                <a:effectLst/>
                <a:latin typeface=".VnVogue" pitchFamily="34" charset="0"/>
              </a:rPr>
              <a:t>1</a:t>
            </a:r>
          </a:p>
        </p:txBody>
      </p:sp>
      <p:sp>
        <p:nvSpPr>
          <p:cNvPr id="16" name="Oval 16">
            <a:extLst>
              <a:ext uri="{FF2B5EF4-FFF2-40B4-BE49-F238E27FC236}">
                <a16:creationId xmlns:a16="http://schemas.microsoft.com/office/drawing/2014/main" id="{417C264D-7F25-249B-7AA1-EC063B64388A}"/>
              </a:ext>
            </a:extLst>
          </p:cNvPr>
          <p:cNvSpPr>
            <a:spLocks noChangeArrowheads="1"/>
          </p:cNvSpPr>
          <p:nvPr/>
        </p:nvSpPr>
        <p:spPr bwMode="auto">
          <a:xfrm>
            <a:off x="10681270" y="5454897"/>
            <a:ext cx="1371030" cy="1390416"/>
          </a:xfrm>
          <a:prstGeom prst="ellipse">
            <a:avLst/>
          </a:prstGeom>
          <a:solidFill>
            <a:schemeClr val="bg1">
              <a:alpha val="81000"/>
            </a:schemeClr>
          </a:solidFill>
          <a:ln w="76200">
            <a:solidFill>
              <a:srgbClr val="C0C0C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10000" b="0" i="0">
                <a:solidFill>
                  <a:srgbClr val="FF3300"/>
                </a:solidFill>
                <a:effectLst/>
                <a:latin typeface=".VnVogue" pitchFamily="34" charset="0"/>
              </a:rPr>
              <a:t>2</a:t>
            </a:r>
          </a:p>
        </p:txBody>
      </p:sp>
      <p:sp>
        <p:nvSpPr>
          <p:cNvPr id="17" name="Oval 17">
            <a:extLst>
              <a:ext uri="{FF2B5EF4-FFF2-40B4-BE49-F238E27FC236}">
                <a16:creationId xmlns:a16="http://schemas.microsoft.com/office/drawing/2014/main" id="{E2FA4082-F8A0-2ED8-F735-652FDBC411BC}"/>
              </a:ext>
            </a:extLst>
          </p:cNvPr>
          <p:cNvSpPr>
            <a:spLocks noChangeArrowheads="1"/>
          </p:cNvSpPr>
          <p:nvPr/>
        </p:nvSpPr>
        <p:spPr bwMode="auto">
          <a:xfrm>
            <a:off x="10674920" y="5436482"/>
            <a:ext cx="1371030" cy="1390416"/>
          </a:xfrm>
          <a:prstGeom prst="ellipse">
            <a:avLst/>
          </a:prstGeom>
          <a:solidFill>
            <a:schemeClr val="bg1">
              <a:alpha val="81000"/>
            </a:schemeClr>
          </a:solidFill>
          <a:ln w="76200">
            <a:solidFill>
              <a:srgbClr val="C0C0C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10000" b="0" i="0">
                <a:solidFill>
                  <a:srgbClr val="FF3300"/>
                </a:solidFill>
                <a:effectLst/>
                <a:latin typeface=".VnVogue" pitchFamily="34" charset="0"/>
              </a:rPr>
              <a:t>3</a:t>
            </a:r>
          </a:p>
        </p:txBody>
      </p:sp>
      <p:sp>
        <p:nvSpPr>
          <p:cNvPr id="18" name="Oval 18">
            <a:extLst>
              <a:ext uri="{FF2B5EF4-FFF2-40B4-BE49-F238E27FC236}">
                <a16:creationId xmlns:a16="http://schemas.microsoft.com/office/drawing/2014/main" id="{94045E75-ACE7-DD15-D5BC-57AC169B0A35}"/>
              </a:ext>
            </a:extLst>
          </p:cNvPr>
          <p:cNvSpPr>
            <a:spLocks noChangeArrowheads="1"/>
          </p:cNvSpPr>
          <p:nvPr/>
        </p:nvSpPr>
        <p:spPr bwMode="auto">
          <a:xfrm>
            <a:off x="10693970" y="5390761"/>
            <a:ext cx="1371030" cy="1390416"/>
          </a:xfrm>
          <a:prstGeom prst="ellipse">
            <a:avLst/>
          </a:prstGeom>
          <a:solidFill>
            <a:schemeClr val="bg1">
              <a:alpha val="81000"/>
            </a:schemeClr>
          </a:solidFill>
          <a:ln w="76200">
            <a:solidFill>
              <a:srgbClr val="C0C0C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10000" b="0" i="0">
                <a:solidFill>
                  <a:srgbClr val="FF3300"/>
                </a:solidFill>
                <a:effectLst/>
                <a:latin typeface=".VnVogue" pitchFamily="34" charset="0"/>
              </a:rPr>
              <a:t>4</a:t>
            </a:r>
          </a:p>
        </p:txBody>
      </p:sp>
      <p:sp>
        <p:nvSpPr>
          <p:cNvPr id="19" name="Oval 19">
            <a:extLst>
              <a:ext uri="{FF2B5EF4-FFF2-40B4-BE49-F238E27FC236}">
                <a16:creationId xmlns:a16="http://schemas.microsoft.com/office/drawing/2014/main" id="{F673D26A-E736-D35F-CB0E-45EE8638CB06}"/>
              </a:ext>
            </a:extLst>
          </p:cNvPr>
          <p:cNvSpPr>
            <a:spLocks noChangeArrowheads="1"/>
          </p:cNvSpPr>
          <p:nvPr/>
        </p:nvSpPr>
        <p:spPr bwMode="auto">
          <a:xfrm>
            <a:off x="10674920" y="5457437"/>
            <a:ext cx="1371030" cy="1390416"/>
          </a:xfrm>
          <a:prstGeom prst="ellipse">
            <a:avLst/>
          </a:prstGeom>
          <a:solidFill>
            <a:schemeClr val="bg1">
              <a:alpha val="81000"/>
            </a:schemeClr>
          </a:solidFill>
          <a:ln w="76200">
            <a:solidFill>
              <a:srgbClr val="C0C0C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10000" b="0" i="0">
                <a:solidFill>
                  <a:srgbClr val="FF3300"/>
                </a:solidFill>
                <a:effectLst/>
                <a:latin typeface=".VnVogue" pitchFamily="34" charset="0"/>
              </a:rPr>
              <a:t>5</a:t>
            </a:r>
          </a:p>
        </p:txBody>
      </p:sp>
      <p:sp>
        <p:nvSpPr>
          <p:cNvPr id="20" name="Oval 20">
            <a:extLst>
              <a:ext uri="{FF2B5EF4-FFF2-40B4-BE49-F238E27FC236}">
                <a16:creationId xmlns:a16="http://schemas.microsoft.com/office/drawing/2014/main" id="{B3A5C8D9-9361-8AFD-7A51-6EDFF879C192}"/>
              </a:ext>
            </a:extLst>
          </p:cNvPr>
          <p:cNvSpPr>
            <a:spLocks noChangeArrowheads="1"/>
          </p:cNvSpPr>
          <p:nvPr/>
        </p:nvSpPr>
        <p:spPr bwMode="auto">
          <a:xfrm>
            <a:off x="10693970" y="5415527"/>
            <a:ext cx="1371030" cy="1390416"/>
          </a:xfrm>
          <a:prstGeom prst="ellipse">
            <a:avLst/>
          </a:prstGeom>
          <a:solidFill>
            <a:schemeClr val="bg1">
              <a:alpha val="81000"/>
            </a:schemeClr>
          </a:solidFill>
          <a:ln w="76200">
            <a:solidFill>
              <a:srgbClr val="C0C0C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10000" b="0" i="0">
                <a:solidFill>
                  <a:srgbClr val="FF3300"/>
                </a:solidFill>
                <a:effectLst/>
                <a:latin typeface=".VnVogue" pitchFamily="34" charset="0"/>
              </a:rPr>
              <a:t>6</a:t>
            </a:r>
          </a:p>
        </p:txBody>
      </p:sp>
      <p:sp>
        <p:nvSpPr>
          <p:cNvPr id="21" name="Oval 21">
            <a:extLst>
              <a:ext uri="{FF2B5EF4-FFF2-40B4-BE49-F238E27FC236}">
                <a16:creationId xmlns:a16="http://schemas.microsoft.com/office/drawing/2014/main" id="{A28BC3E8-E302-AB6A-6108-FC8C9CB393FF}"/>
              </a:ext>
            </a:extLst>
          </p:cNvPr>
          <p:cNvSpPr>
            <a:spLocks noChangeArrowheads="1"/>
          </p:cNvSpPr>
          <p:nvPr/>
        </p:nvSpPr>
        <p:spPr bwMode="auto">
          <a:xfrm>
            <a:off x="10693970" y="5375522"/>
            <a:ext cx="1371030" cy="1390416"/>
          </a:xfrm>
          <a:prstGeom prst="ellipse">
            <a:avLst/>
          </a:prstGeom>
          <a:solidFill>
            <a:schemeClr val="bg1">
              <a:alpha val="81000"/>
            </a:schemeClr>
          </a:solidFill>
          <a:ln w="76200">
            <a:solidFill>
              <a:srgbClr val="C0C0C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10000" b="0" i="0">
                <a:solidFill>
                  <a:srgbClr val="FF3300"/>
                </a:solidFill>
                <a:effectLst/>
                <a:latin typeface=".VnVogue" pitchFamily="34" charset="0"/>
              </a:rPr>
              <a:t>7</a:t>
            </a:r>
          </a:p>
        </p:txBody>
      </p:sp>
      <p:sp>
        <p:nvSpPr>
          <p:cNvPr id="22" name="Oval 22">
            <a:extLst>
              <a:ext uri="{FF2B5EF4-FFF2-40B4-BE49-F238E27FC236}">
                <a16:creationId xmlns:a16="http://schemas.microsoft.com/office/drawing/2014/main" id="{98D15FBF-F043-F776-7F2F-ECFE9BDF0895}"/>
              </a:ext>
            </a:extLst>
          </p:cNvPr>
          <p:cNvSpPr>
            <a:spLocks noChangeArrowheads="1"/>
          </p:cNvSpPr>
          <p:nvPr/>
        </p:nvSpPr>
        <p:spPr bwMode="auto">
          <a:xfrm>
            <a:off x="10674920" y="5390762"/>
            <a:ext cx="1371030" cy="1390416"/>
          </a:xfrm>
          <a:prstGeom prst="ellipse">
            <a:avLst/>
          </a:prstGeom>
          <a:solidFill>
            <a:schemeClr val="bg1">
              <a:alpha val="81000"/>
            </a:schemeClr>
          </a:solidFill>
          <a:ln w="76200">
            <a:solidFill>
              <a:srgbClr val="C0C0C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10000" b="0" i="0" dirty="0">
                <a:solidFill>
                  <a:srgbClr val="FF3300"/>
                </a:solidFill>
                <a:effectLst/>
                <a:latin typeface=".VnVogue" pitchFamily="34" charset="0"/>
              </a:rPr>
              <a:t>8</a:t>
            </a:r>
          </a:p>
        </p:txBody>
      </p:sp>
      <p:sp>
        <p:nvSpPr>
          <p:cNvPr id="23" name="Oval 23">
            <a:extLst>
              <a:ext uri="{FF2B5EF4-FFF2-40B4-BE49-F238E27FC236}">
                <a16:creationId xmlns:a16="http://schemas.microsoft.com/office/drawing/2014/main" id="{762DCF5C-5CCF-22B3-4125-133FD2807C3E}"/>
              </a:ext>
            </a:extLst>
          </p:cNvPr>
          <p:cNvSpPr>
            <a:spLocks noChangeArrowheads="1"/>
          </p:cNvSpPr>
          <p:nvPr/>
        </p:nvSpPr>
        <p:spPr bwMode="auto">
          <a:xfrm>
            <a:off x="10666454" y="5424734"/>
            <a:ext cx="1371030" cy="1390416"/>
          </a:xfrm>
          <a:prstGeom prst="ellipse">
            <a:avLst/>
          </a:prstGeom>
          <a:solidFill>
            <a:schemeClr val="bg1">
              <a:alpha val="81000"/>
            </a:schemeClr>
          </a:solidFill>
          <a:ln w="76200">
            <a:solidFill>
              <a:srgbClr val="C0C0C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10000" b="0" i="0" dirty="0">
                <a:solidFill>
                  <a:srgbClr val="FF3300"/>
                </a:solidFill>
                <a:effectLst/>
                <a:latin typeface=".VnVogue" pitchFamily="34" charset="0"/>
              </a:rPr>
              <a:t>9</a:t>
            </a:r>
          </a:p>
        </p:txBody>
      </p:sp>
      <p:sp>
        <p:nvSpPr>
          <p:cNvPr id="25" name="Oval 24">
            <a:extLst>
              <a:ext uri="{FF2B5EF4-FFF2-40B4-BE49-F238E27FC236}">
                <a16:creationId xmlns:a16="http://schemas.microsoft.com/office/drawing/2014/main" id="{B4C6BEE7-31FF-997C-7911-3227709CE4BC}"/>
              </a:ext>
            </a:extLst>
          </p:cNvPr>
          <p:cNvSpPr>
            <a:spLocks noChangeArrowheads="1"/>
          </p:cNvSpPr>
          <p:nvPr/>
        </p:nvSpPr>
        <p:spPr bwMode="auto">
          <a:xfrm>
            <a:off x="10700320" y="5401398"/>
            <a:ext cx="1371030" cy="1390416"/>
          </a:xfrm>
          <a:prstGeom prst="ellipse">
            <a:avLst/>
          </a:prstGeom>
          <a:solidFill>
            <a:schemeClr val="bg1">
              <a:alpha val="81000"/>
            </a:schemeClr>
          </a:solidFill>
          <a:ln w="76200">
            <a:solidFill>
              <a:srgbClr val="C0C0C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10000" b="0" i="0" dirty="0">
                <a:solidFill>
                  <a:srgbClr val="FF3300"/>
                </a:solidFill>
                <a:effectLst/>
                <a:latin typeface=".VnVogue" pitchFamily="34" charset="0"/>
              </a:rPr>
              <a:t>10</a:t>
            </a:r>
          </a:p>
        </p:txBody>
      </p:sp>
    </p:spTree>
    <p:extLst>
      <p:ext uri="{BB962C8B-B14F-4D97-AF65-F5344CB8AC3E}">
        <p14:creationId xmlns:p14="http://schemas.microsoft.com/office/powerpoint/2010/main" val="428970376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 presetClass="exit" presetSubtype="16" fill="hold" grpId="0" nodeType="clickEffect">
                                  <p:stCondLst>
                                    <p:cond delay="0"/>
                                  </p:stCondLst>
                                  <p:childTnLst>
                                    <p:animEffect transition="out" filter="box(in)">
                                      <p:cBhvr>
                                        <p:cTn id="12" dur="500"/>
                                        <p:tgtEl>
                                          <p:spTgt spid="25"/>
                                        </p:tgtEl>
                                      </p:cBhvr>
                                    </p:animEffect>
                                    <p:set>
                                      <p:cBhvr>
                                        <p:cTn id="13" dur="1" fill="hold">
                                          <p:stCondLst>
                                            <p:cond delay="499"/>
                                          </p:stCondLst>
                                        </p:cTn>
                                        <p:tgtEl>
                                          <p:spTgt spid="25"/>
                                        </p:tgtEl>
                                        <p:attrNameLst>
                                          <p:attrName>style.visibility</p:attrName>
                                        </p:attrNameLst>
                                      </p:cBhvr>
                                      <p:to>
                                        <p:strVal val="hidden"/>
                                      </p:to>
                                    </p:set>
                                  </p:childTnLst>
                                  <p:subTnLst>
                                    <p:audio>
                                      <p:cMediaNode vol="100000">
                                        <p:cTn display="0" masterRel="sameClick">
                                          <p:stCondLst>
                                            <p:cond evt="begin" delay="0">
                                              <p:tn val="11"/>
                                            </p:cond>
                                          </p:stCondLst>
                                          <p:endCondLst>
                                            <p:cond evt="onStopAudio" delay="0">
                                              <p:tgtEl>
                                                <p:sldTgt/>
                                              </p:tgtEl>
                                            </p:cond>
                                          </p:endCondLst>
                                        </p:cTn>
                                        <p:tgtEl>
                                          <p:sndTgt r:embed="rId2" name="click.wav"/>
                                        </p:tgtEl>
                                      </p:cMediaNode>
                                    </p:audio>
                                  </p:subTnLst>
                                </p:cTn>
                              </p:par>
                            </p:childTnLst>
                          </p:cTn>
                        </p:par>
                        <p:par>
                          <p:cTn id="14" fill="hold">
                            <p:stCondLst>
                              <p:cond delay="500"/>
                            </p:stCondLst>
                            <p:childTnLst>
                              <p:par>
                                <p:cTn id="15" presetID="4" presetClass="exit" presetSubtype="16" fill="hold" grpId="0" nodeType="afterEffect">
                                  <p:stCondLst>
                                    <p:cond delay="1000"/>
                                  </p:stCondLst>
                                  <p:childTnLst>
                                    <p:animEffect transition="out" filter="box(in)">
                                      <p:cBhvr>
                                        <p:cTn id="16" dur="500"/>
                                        <p:tgtEl>
                                          <p:spTgt spid="23"/>
                                        </p:tgtEl>
                                      </p:cBhvr>
                                    </p:animEffect>
                                    <p:set>
                                      <p:cBhvr>
                                        <p:cTn id="17" dur="1" fill="hold">
                                          <p:stCondLst>
                                            <p:cond delay="499"/>
                                          </p:stCondLst>
                                        </p:cTn>
                                        <p:tgtEl>
                                          <p:spTgt spid="23"/>
                                        </p:tgtEl>
                                        <p:attrNameLst>
                                          <p:attrName>style.visibility</p:attrName>
                                        </p:attrNameLst>
                                      </p:cBhvr>
                                      <p:to>
                                        <p:strVal val="hidden"/>
                                      </p:to>
                                    </p:set>
                                  </p:childTnLst>
                                  <p:subTnLst>
                                    <p:audio>
                                      <p:cMediaNode vol="100000">
                                        <p:cTn display="0" masterRel="sameClick">
                                          <p:stCondLst>
                                            <p:cond evt="begin" delay="0">
                                              <p:tn val="15"/>
                                            </p:cond>
                                          </p:stCondLst>
                                          <p:endCondLst>
                                            <p:cond evt="onStopAudio" delay="0">
                                              <p:tgtEl>
                                                <p:sldTgt/>
                                              </p:tgtEl>
                                            </p:cond>
                                          </p:endCondLst>
                                        </p:cTn>
                                        <p:tgtEl>
                                          <p:sndTgt r:embed="rId2" name="click.wav"/>
                                        </p:tgtEl>
                                      </p:cMediaNode>
                                    </p:audio>
                                  </p:subTnLst>
                                </p:cTn>
                              </p:par>
                            </p:childTnLst>
                          </p:cTn>
                        </p:par>
                        <p:par>
                          <p:cTn id="18" fill="hold">
                            <p:stCondLst>
                              <p:cond delay="2000"/>
                            </p:stCondLst>
                            <p:childTnLst>
                              <p:par>
                                <p:cTn id="19" presetID="4" presetClass="exit" presetSubtype="16" fill="hold" grpId="0" nodeType="afterEffect">
                                  <p:stCondLst>
                                    <p:cond delay="1000"/>
                                  </p:stCondLst>
                                  <p:childTnLst>
                                    <p:animEffect transition="out" filter="box(in)">
                                      <p:cBhvr>
                                        <p:cTn id="20" dur="500"/>
                                        <p:tgtEl>
                                          <p:spTgt spid="22"/>
                                        </p:tgtEl>
                                      </p:cBhvr>
                                    </p:animEffect>
                                    <p:set>
                                      <p:cBhvr>
                                        <p:cTn id="21" dur="1" fill="hold">
                                          <p:stCondLst>
                                            <p:cond delay="499"/>
                                          </p:stCondLst>
                                        </p:cTn>
                                        <p:tgtEl>
                                          <p:spTgt spid="22"/>
                                        </p:tgtEl>
                                        <p:attrNameLst>
                                          <p:attrName>style.visibility</p:attrName>
                                        </p:attrNameLst>
                                      </p:cBhvr>
                                      <p:to>
                                        <p:strVal val="hidden"/>
                                      </p:to>
                                    </p:set>
                                  </p:childTnLst>
                                  <p:subTnLst>
                                    <p:audio>
                                      <p:cMediaNode vol="100000">
                                        <p:cTn display="0" masterRel="sameClick">
                                          <p:stCondLst>
                                            <p:cond evt="begin" delay="0">
                                              <p:tn val="19"/>
                                            </p:cond>
                                          </p:stCondLst>
                                          <p:endCondLst>
                                            <p:cond evt="onStopAudio" delay="0">
                                              <p:tgtEl>
                                                <p:sldTgt/>
                                              </p:tgtEl>
                                            </p:cond>
                                          </p:endCondLst>
                                        </p:cTn>
                                        <p:tgtEl>
                                          <p:sndTgt r:embed="rId2" name="click.wav"/>
                                        </p:tgtEl>
                                      </p:cMediaNode>
                                    </p:audio>
                                  </p:subTnLst>
                                </p:cTn>
                              </p:par>
                            </p:childTnLst>
                          </p:cTn>
                        </p:par>
                        <p:par>
                          <p:cTn id="22" fill="hold">
                            <p:stCondLst>
                              <p:cond delay="3500"/>
                            </p:stCondLst>
                            <p:childTnLst>
                              <p:par>
                                <p:cTn id="23" presetID="4" presetClass="exit" presetSubtype="16" fill="hold" grpId="0" nodeType="afterEffect">
                                  <p:stCondLst>
                                    <p:cond delay="1000"/>
                                  </p:stCondLst>
                                  <p:childTnLst>
                                    <p:animEffect transition="out" filter="box(in)">
                                      <p:cBhvr>
                                        <p:cTn id="24" dur="500"/>
                                        <p:tgtEl>
                                          <p:spTgt spid="21"/>
                                        </p:tgtEl>
                                      </p:cBhvr>
                                    </p:animEffect>
                                    <p:set>
                                      <p:cBhvr>
                                        <p:cTn id="25" dur="1" fill="hold">
                                          <p:stCondLst>
                                            <p:cond delay="499"/>
                                          </p:stCondLst>
                                        </p:cTn>
                                        <p:tgtEl>
                                          <p:spTgt spid="21"/>
                                        </p:tgtEl>
                                        <p:attrNameLst>
                                          <p:attrName>style.visibility</p:attrName>
                                        </p:attrNameLst>
                                      </p:cBhvr>
                                      <p:to>
                                        <p:strVal val="hidden"/>
                                      </p:to>
                                    </p:set>
                                  </p:childTnLst>
                                  <p:subTnLst>
                                    <p:audio>
                                      <p:cMediaNode vol="100000">
                                        <p:cTn display="0" masterRel="sameClick">
                                          <p:stCondLst>
                                            <p:cond evt="begin" delay="0">
                                              <p:tn val="23"/>
                                            </p:cond>
                                          </p:stCondLst>
                                          <p:endCondLst>
                                            <p:cond evt="onStopAudio" delay="0">
                                              <p:tgtEl>
                                                <p:sldTgt/>
                                              </p:tgtEl>
                                            </p:cond>
                                          </p:endCondLst>
                                        </p:cTn>
                                        <p:tgtEl>
                                          <p:sndTgt r:embed="rId2" name="click.wav"/>
                                        </p:tgtEl>
                                      </p:cMediaNode>
                                    </p:audio>
                                  </p:subTnLst>
                                </p:cTn>
                              </p:par>
                            </p:childTnLst>
                          </p:cTn>
                        </p:par>
                        <p:par>
                          <p:cTn id="26" fill="hold">
                            <p:stCondLst>
                              <p:cond delay="5000"/>
                            </p:stCondLst>
                            <p:childTnLst>
                              <p:par>
                                <p:cTn id="27" presetID="4" presetClass="exit" presetSubtype="16" fill="hold" grpId="0" nodeType="afterEffect">
                                  <p:stCondLst>
                                    <p:cond delay="1000"/>
                                  </p:stCondLst>
                                  <p:childTnLst>
                                    <p:animEffect transition="out" filter="box(in)">
                                      <p:cBhvr>
                                        <p:cTn id="28" dur="500"/>
                                        <p:tgtEl>
                                          <p:spTgt spid="20"/>
                                        </p:tgtEl>
                                      </p:cBhvr>
                                    </p:animEffect>
                                    <p:set>
                                      <p:cBhvr>
                                        <p:cTn id="29" dur="1" fill="hold">
                                          <p:stCondLst>
                                            <p:cond delay="499"/>
                                          </p:stCondLst>
                                        </p:cTn>
                                        <p:tgtEl>
                                          <p:spTgt spid="20"/>
                                        </p:tgtEl>
                                        <p:attrNameLst>
                                          <p:attrName>style.visibility</p:attrName>
                                        </p:attrNameLst>
                                      </p:cBhvr>
                                      <p:to>
                                        <p:strVal val="hidden"/>
                                      </p:to>
                                    </p:set>
                                  </p:childTnLst>
                                  <p:subTnLst>
                                    <p:audio>
                                      <p:cMediaNode vol="100000">
                                        <p:cTn display="0" masterRel="sameClick">
                                          <p:stCondLst>
                                            <p:cond evt="begin" delay="0">
                                              <p:tn val="27"/>
                                            </p:cond>
                                          </p:stCondLst>
                                          <p:endCondLst>
                                            <p:cond evt="onStopAudio" delay="0">
                                              <p:tgtEl>
                                                <p:sldTgt/>
                                              </p:tgtEl>
                                            </p:cond>
                                          </p:endCondLst>
                                        </p:cTn>
                                        <p:tgtEl>
                                          <p:sndTgt r:embed="rId2" name="click.wav"/>
                                        </p:tgtEl>
                                      </p:cMediaNode>
                                    </p:audio>
                                  </p:subTnLst>
                                </p:cTn>
                              </p:par>
                            </p:childTnLst>
                          </p:cTn>
                        </p:par>
                        <p:par>
                          <p:cTn id="30" fill="hold">
                            <p:stCondLst>
                              <p:cond delay="6500"/>
                            </p:stCondLst>
                            <p:childTnLst>
                              <p:par>
                                <p:cTn id="31" presetID="4" presetClass="exit" presetSubtype="16" fill="hold" grpId="0" nodeType="afterEffect">
                                  <p:stCondLst>
                                    <p:cond delay="1000"/>
                                  </p:stCondLst>
                                  <p:childTnLst>
                                    <p:animEffect transition="out" filter="box(in)">
                                      <p:cBhvr>
                                        <p:cTn id="32" dur="500"/>
                                        <p:tgtEl>
                                          <p:spTgt spid="19"/>
                                        </p:tgtEl>
                                      </p:cBhvr>
                                    </p:animEffect>
                                    <p:set>
                                      <p:cBhvr>
                                        <p:cTn id="33" dur="1" fill="hold">
                                          <p:stCondLst>
                                            <p:cond delay="499"/>
                                          </p:stCondLst>
                                        </p:cTn>
                                        <p:tgtEl>
                                          <p:spTgt spid="19"/>
                                        </p:tgtEl>
                                        <p:attrNameLst>
                                          <p:attrName>style.visibility</p:attrName>
                                        </p:attrNameLst>
                                      </p:cBhvr>
                                      <p:to>
                                        <p:strVal val="hidden"/>
                                      </p:to>
                                    </p:set>
                                  </p:childTnLst>
                                  <p:subTnLst>
                                    <p:audio>
                                      <p:cMediaNode vol="96000">
                                        <p:cTn display="0" masterRel="sameClick">
                                          <p:stCondLst>
                                            <p:cond evt="begin" delay="0">
                                              <p:tn val="31"/>
                                            </p:cond>
                                          </p:stCondLst>
                                          <p:endCondLst>
                                            <p:cond evt="onStopAudio" delay="0">
                                              <p:tgtEl>
                                                <p:sldTgt/>
                                              </p:tgtEl>
                                            </p:cond>
                                          </p:endCondLst>
                                        </p:cTn>
                                        <p:tgtEl>
                                          <p:sndTgt r:embed="rId2" name="click.wav"/>
                                        </p:tgtEl>
                                      </p:cMediaNode>
                                    </p:audio>
                                  </p:subTnLst>
                                </p:cTn>
                              </p:par>
                            </p:childTnLst>
                          </p:cTn>
                        </p:par>
                        <p:par>
                          <p:cTn id="34" fill="hold">
                            <p:stCondLst>
                              <p:cond delay="8000"/>
                            </p:stCondLst>
                            <p:childTnLst>
                              <p:par>
                                <p:cTn id="35" presetID="4" presetClass="exit" presetSubtype="16" fill="hold" grpId="0" nodeType="afterEffect">
                                  <p:stCondLst>
                                    <p:cond delay="1000"/>
                                  </p:stCondLst>
                                  <p:childTnLst>
                                    <p:animEffect transition="out" filter="box(in)">
                                      <p:cBhvr>
                                        <p:cTn id="36" dur="500"/>
                                        <p:tgtEl>
                                          <p:spTgt spid="18"/>
                                        </p:tgtEl>
                                      </p:cBhvr>
                                    </p:animEffect>
                                    <p:set>
                                      <p:cBhvr>
                                        <p:cTn id="37" dur="1" fill="hold">
                                          <p:stCondLst>
                                            <p:cond delay="499"/>
                                          </p:stCondLst>
                                        </p:cTn>
                                        <p:tgtEl>
                                          <p:spTgt spid="18"/>
                                        </p:tgtEl>
                                        <p:attrNameLst>
                                          <p:attrName>style.visibility</p:attrName>
                                        </p:attrNameLst>
                                      </p:cBhvr>
                                      <p:to>
                                        <p:strVal val="hidden"/>
                                      </p:to>
                                    </p:set>
                                  </p:childTnLst>
                                  <p:subTnLst>
                                    <p:audio>
                                      <p:cMediaNode vol="100000">
                                        <p:cTn display="0" masterRel="sameClick">
                                          <p:stCondLst>
                                            <p:cond evt="begin" delay="0">
                                              <p:tn val="35"/>
                                            </p:cond>
                                          </p:stCondLst>
                                          <p:endCondLst>
                                            <p:cond evt="onStopAudio" delay="0">
                                              <p:tgtEl>
                                                <p:sldTgt/>
                                              </p:tgtEl>
                                            </p:cond>
                                          </p:endCondLst>
                                        </p:cTn>
                                        <p:tgtEl>
                                          <p:sndTgt r:embed="rId2" name="click.wav"/>
                                        </p:tgtEl>
                                      </p:cMediaNode>
                                    </p:audio>
                                  </p:subTnLst>
                                </p:cTn>
                              </p:par>
                            </p:childTnLst>
                          </p:cTn>
                        </p:par>
                        <p:par>
                          <p:cTn id="38" fill="hold">
                            <p:stCondLst>
                              <p:cond delay="9500"/>
                            </p:stCondLst>
                            <p:childTnLst>
                              <p:par>
                                <p:cTn id="39" presetID="4" presetClass="exit" presetSubtype="16" fill="hold" grpId="0" nodeType="afterEffect">
                                  <p:stCondLst>
                                    <p:cond delay="1000"/>
                                  </p:stCondLst>
                                  <p:childTnLst>
                                    <p:animEffect transition="out" filter="box(in)">
                                      <p:cBhvr>
                                        <p:cTn id="40" dur="500"/>
                                        <p:tgtEl>
                                          <p:spTgt spid="17"/>
                                        </p:tgtEl>
                                      </p:cBhvr>
                                    </p:animEffect>
                                    <p:set>
                                      <p:cBhvr>
                                        <p:cTn id="41" dur="1" fill="hold">
                                          <p:stCondLst>
                                            <p:cond delay="499"/>
                                          </p:stCondLst>
                                        </p:cTn>
                                        <p:tgtEl>
                                          <p:spTgt spid="17"/>
                                        </p:tgtEl>
                                        <p:attrNameLst>
                                          <p:attrName>style.visibility</p:attrName>
                                        </p:attrNameLst>
                                      </p:cBhvr>
                                      <p:to>
                                        <p:strVal val="hidden"/>
                                      </p:to>
                                    </p:set>
                                  </p:childTnLst>
                                  <p:subTnLst>
                                    <p:audio>
                                      <p:cMediaNode vol="100000">
                                        <p:cTn display="0" masterRel="sameClick">
                                          <p:stCondLst>
                                            <p:cond evt="begin" delay="0">
                                              <p:tn val="39"/>
                                            </p:cond>
                                          </p:stCondLst>
                                          <p:endCondLst>
                                            <p:cond evt="onStopAudio" delay="0">
                                              <p:tgtEl>
                                                <p:sldTgt/>
                                              </p:tgtEl>
                                            </p:cond>
                                          </p:endCondLst>
                                        </p:cTn>
                                        <p:tgtEl>
                                          <p:sndTgt r:embed="rId2" name="click.wav"/>
                                        </p:tgtEl>
                                      </p:cMediaNode>
                                    </p:audio>
                                  </p:subTnLst>
                                </p:cTn>
                              </p:par>
                            </p:childTnLst>
                          </p:cTn>
                        </p:par>
                        <p:par>
                          <p:cTn id="42" fill="hold">
                            <p:stCondLst>
                              <p:cond delay="11000"/>
                            </p:stCondLst>
                            <p:childTnLst>
                              <p:par>
                                <p:cTn id="43" presetID="4" presetClass="exit" presetSubtype="16" fill="hold" grpId="0" nodeType="afterEffect">
                                  <p:stCondLst>
                                    <p:cond delay="1000"/>
                                  </p:stCondLst>
                                  <p:childTnLst>
                                    <p:animEffect transition="out" filter="box(in)">
                                      <p:cBhvr>
                                        <p:cTn id="44" dur="500"/>
                                        <p:tgtEl>
                                          <p:spTgt spid="16"/>
                                        </p:tgtEl>
                                      </p:cBhvr>
                                    </p:animEffect>
                                    <p:set>
                                      <p:cBhvr>
                                        <p:cTn id="45" dur="1" fill="hold">
                                          <p:stCondLst>
                                            <p:cond delay="499"/>
                                          </p:stCondLst>
                                        </p:cTn>
                                        <p:tgtEl>
                                          <p:spTgt spid="16"/>
                                        </p:tgtEl>
                                        <p:attrNameLst>
                                          <p:attrName>style.visibility</p:attrName>
                                        </p:attrNameLst>
                                      </p:cBhvr>
                                      <p:to>
                                        <p:strVal val="hidden"/>
                                      </p:to>
                                    </p:set>
                                  </p:childTnLst>
                                  <p:subTnLst>
                                    <p:audio>
                                      <p:cMediaNode vol="96000">
                                        <p:cTn display="0" masterRel="sameClick">
                                          <p:stCondLst>
                                            <p:cond evt="begin" delay="0">
                                              <p:tn val="43"/>
                                            </p:cond>
                                          </p:stCondLst>
                                          <p:endCondLst>
                                            <p:cond evt="onStopAudio" delay="0">
                                              <p:tgtEl>
                                                <p:sldTgt/>
                                              </p:tgtEl>
                                            </p:cond>
                                          </p:endCondLst>
                                        </p:cTn>
                                        <p:tgtEl>
                                          <p:sndTgt r:embed="rId2" name="click.wav"/>
                                        </p:tgtEl>
                                      </p:cMediaNode>
                                    </p:audio>
                                  </p:subTnLst>
                                </p:cTn>
                              </p:par>
                            </p:childTnLst>
                          </p:cTn>
                        </p:par>
                        <p:par>
                          <p:cTn id="46" fill="hold">
                            <p:stCondLst>
                              <p:cond delay="12500"/>
                            </p:stCondLst>
                            <p:childTnLst>
                              <p:par>
                                <p:cTn id="47" presetID="4" presetClass="exit" presetSubtype="16" fill="hold" grpId="0" nodeType="afterEffect">
                                  <p:stCondLst>
                                    <p:cond delay="1000"/>
                                  </p:stCondLst>
                                  <p:childTnLst>
                                    <p:animEffect transition="out" filter="box(in)">
                                      <p:cBhvr>
                                        <p:cTn id="48" dur="500"/>
                                        <p:tgtEl>
                                          <p:spTgt spid="15"/>
                                        </p:tgtEl>
                                      </p:cBhvr>
                                    </p:animEffect>
                                    <p:set>
                                      <p:cBhvr>
                                        <p:cTn id="49" dur="1" fill="hold">
                                          <p:stCondLst>
                                            <p:cond delay="499"/>
                                          </p:stCondLst>
                                        </p:cTn>
                                        <p:tgtEl>
                                          <p:spTgt spid="15"/>
                                        </p:tgtEl>
                                        <p:attrNameLst>
                                          <p:attrName>style.visibility</p:attrName>
                                        </p:attrNameLst>
                                      </p:cBhvr>
                                      <p:to>
                                        <p:strVal val="hidden"/>
                                      </p:to>
                                    </p:set>
                                  </p:childTnLst>
                                  <p:subTnLst>
                                    <p:audio>
                                      <p:cMediaNode vol="100000">
                                        <p:cTn display="0" masterRel="sameClick">
                                          <p:stCondLst>
                                            <p:cond evt="begin" delay="0">
                                              <p:tn val="47"/>
                                            </p:cond>
                                          </p:stCondLst>
                                          <p:endCondLst>
                                            <p:cond evt="onStopAudio" delay="0">
                                              <p:tgtEl>
                                                <p:sldTgt/>
                                              </p:tgtEl>
                                            </p:cond>
                                          </p:endCondLst>
                                        </p:cTn>
                                        <p:tgtEl>
                                          <p:sndTgt r:embed="rId2" name="click.wav"/>
                                        </p:tgtEl>
                                      </p:cMediaNode>
                                    </p:audio>
                                  </p:subTnLst>
                                </p:cTn>
                              </p:par>
                            </p:childTnLst>
                          </p:cTn>
                        </p:par>
                        <p:par>
                          <p:cTn id="50" fill="hold">
                            <p:stCondLst>
                              <p:cond delay="14000"/>
                            </p:stCondLst>
                            <p:childTnLst>
                              <p:par>
                                <p:cTn id="51" presetID="23" presetClass="entr" presetSubtype="16" fill="hold" grpId="0" nodeType="afterEffect">
                                  <p:stCondLst>
                                    <p:cond delay="0"/>
                                  </p:stCondLst>
                                  <p:childTnLst>
                                    <p:set>
                                      <p:cBhvr>
                                        <p:cTn id="52" dur="1" fill="hold">
                                          <p:stCondLst>
                                            <p:cond delay="0"/>
                                          </p:stCondLst>
                                        </p:cTn>
                                        <p:tgtEl>
                                          <p:spTgt spid="14"/>
                                        </p:tgtEl>
                                        <p:attrNameLst>
                                          <p:attrName>style.visibility</p:attrName>
                                        </p:attrNameLst>
                                      </p:cBhvr>
                                      <p:to>
                                        <p:strVal val="visible"/>
                                      </p:to>
                                    </p:set>
                                    <p:anim calcmode="lin" valueType="num">
                                      <p:cBhvr>
                                        <p:cTn id="53" dur="500" fill="hold"/>
                                        <p:tgtEl>
                                          <p:spTgt spid="14"/>
                                        </p:tgtEl>
                                        <p:attrNameLst>
                                          <p:attrName>ppt_w</p:attrName>
                                        </p:attrNameLst>
                                      </p:cBhvr>
                                      <p:tavLst>
                                        <p:tav tm="0">
                                          <p:val>
                                            <p:fltVal val="0"/>
                                          </p:val>
                                        </p:tav>
                                        <p:tav tm="100000">
                                          <p:val>
                                            <p:strVal val="#ppt_w"/>
                                          </p:val>
                                        </p:tav>
                                      </p:tavLst>
                                    </p:anim>
                                    <p:anim calcmode="lin" valueType="num">
                                      <p:cBhvr>
                                        <p:cTn id="54" dur="500" fill="hold"/>
                                        <p:tgtEl>
                                          <p:spTgt spid="14"/>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51"/>
                                            </p:cond>
                                          </p:stCondLst>
                                          <p:endCondLst>
                                            <p:cond evt="onStopAudio" delay="0">
                                              <p:tgtEl>
                                                <p:sldTgt/>
                                              </p:tgtEl>
                                            </p:cond>
                                          </p:endCondLst>
                                        </p:cTn>
                                        <p:tgtEl>
                                          <p:sndTgt r:embed="rId3" name="cashreg.wav"/>
                                        </p:tgtEl>
                                      </p:cMediaNode>
                                    </p:audio>
                                  </p:subTnLst>
                                </p:cTn>
                              </p:par>
                            </p:childTnLst>
                          </p:cTn>
                        </p:par>
                      </p:childTnLst>
                    </p:cTn>
                  </p:par>
                  <p:par>
                    <p:cTn id="55" fill="hold">
                      <p:stCondLst>
                        <p:cond delay="indefinite"/>
                      </p:stCondLst>
                      <p:childTnLst>
                        <p:par>
                          <p:cTn id="56" fill="hold">
                            <p:stCondLst>
                              <p:cond delay="0"/>
                            </p:stCondLst>
                            <p:childTnLst>
                              <p:par>
                                <p:cTn id="57" presetID="22" presetClass="entr" presetSubtype="4" fill="hold" nodeType="clickEffect">
                                  <p:stCondLst>
                                    <p:cond delay="0"/>
                                  </p:stCondLst>
                                  <p:childTnLst>
                                    <p:set>
                                      <p:cBhvr>
                                        <p:cTn id="58" dur="1" fill="hold">
                                          <p:stCondLst>
                                            <p:cond delay="0"/>
                                          </p:stCondLst>
                                        </p:cTn>
                                        <p:tgtEl>
                                          <p:spTgt spid="10"/>
                                        </p:tgtEl>
                                        <p:attrNameLst>
                                          <p:attrName>style.visibility</p:attrName>
                                        </p:attrNameLst>
                                      </p:cBhvr>
                                      <p:to>
                                        <p:strVal val="visible"/>
                                      </p:to>
                                    </p:set>
                                    <p:animEffect transition="in" filter="wipe(down)">
                                      <p:cBhvr>
                                        <p:cTn id="5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7" descr="Sân cỏ đơn giản trên nền trong suốt Các vector miễn phí"/>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9222" b="100000" l="0" r="99201">
                        <a14:backgroundMark x1="1757" y1="75793" x2="1757" y2="75793"/>
                        <a14:backgroundMark x1="2236" y1="80403" x2="2236" y2="80403"/>
                        <a14:backgroundMark x1="958" y1="83573" x2="958" y2="83573"/>
                        <a14:backgroundMark x1="799" y1="79539" x2="799" y2="79539"/>
                        <a14:backgroundMark x1="6230" y1="78674" x2="6230" y2="78674"/>
                        <a14:backgroundMark x1="11981" y1="76081" x2="11981" y2="76081"/>
                        <a14:backgroundMark x1="10543" y1="74352" x2="10543" y2="74352"/>
                        <a14:backgroundMark x1="20447" y1="76657" x2="20447" y2="76657"/>
                        <a14:backgroundMark x1="18530" y1="79251" x2="18530" y2="79251"/>
                        <a14:backgroundMark x1="16613" y1="79251" x2="16613" y2="79251"/>
                        <a14:backgroundMark x1="8946" y1="77810" x2="8946" y2="77810"/>
                        <a14:backgroundMark x1="33227" y1="80403" x2="33227" y2="80403"/>
                        <a14:backgroundMark x1="27476" y1="83573" x2="27476" y2="83573"/>
                        <a14:backgroundMark x1="29872" y1="85591" x2="29872" y2="85591"/>
                        <a14:backgroundMark x1="28435" y1="80115" x2="28435" y2="80115"/>
                        <a14:backgroundMark x1="46006" y1="74063" x2="46006" y2="74063"/>
                        <a14:backgroundMark x1="40735" y1="73487" x2="40735" y2="73487"/>
                        <a14:backgroundMark x1="38498" y1="74063" x2="38498" y2="74063"/>
                        <a14:backgroundMark x1="37540" y1="80115" x2="37540" y2="80115"/>
                        <a14:backgroundMark x1="48722" y1="79251" x2="48722" y2="79251"/>
                        <a14:backgroundMark x1="48722" y1="79251" x2="48722" y2="79251"/>
                        <a14:backgroundMark x1="48722" y1="79251" x2="48722" y2="79251"/>
                        <a14:backgroundMark x1="54313" y1="78386" x2="54952" y2="78386"/>
                        <a14:backgroundMark x1="54952" y1="78386" x2="54952" y2="78386"/>
                        <a14:backgroundMark x1="54952" y1="78386" x2="61502" y2="77522"/>
                        <a14:backgroundMark x1="61502" y1="77522" x2="61502" y2="77522"/>
                        <a14:backgroundMark x1="61502" y1="77522" x2="73323" y2="76945"/>
                        <a14:backgroundMark x1="73323" y1="76945" x2="73323" y2="76945"/>
                        <a14:backgroundMark x1="73323" y1="76945" x2="73323" y2="76945"/>
                        <a14:backgroundMark x1="74920" y1="76081" x2="89776" y2="72334"/>
                        <a14:backgroundMark x1="95687" y1="75793" x2="97444" y2="77522"/>
                        <a14:backgroundMark x1="97444" y1="77522" x2="97444" y2="77522"/>
                        <a14:backgroundMark x1="82907" y1="79539" x2="82907" y2="79539"/>
                        <a14:backgroundMark x1="79393" y1="86167" x2="79393" y2="86167"/>
                        <a14:backgroundMark x1="65815" y1="82997" x2="65815" y2="82997"/>
                        <a14:backgroundMark x1="25080" y1="84726" x2="25080" y2="84726"/>
                        <a14:backgroundMark x1="94249" y1="80980" x2="94249" y2="80980"/>
                        <a14:backgroundMark x1="94249" y1="80980" x2="94249" y2="80980"/>
                        <a14:backgroundMark x1="94249" y1="80980" x2="94249" y2="80980"/>
                        <a14:backgroundMark x1="94249" y1="80980" x2="94249" y2="80980"/>
                        <a14:backgroundMark x1="94249" y1="80980" x2="94249" y2="80980"/>
                        <a14:backgroundMark x1="94249" y1="80980" x2="94249" y2="80980"/>
                        <a14:backgroundMark x1="93291" y1="80115" x2="93291" y2="80115"/>
                        <a14:backgroundMark x1="93291" y1="80115" x2="93291" y2="80115"/>
                        <a14:backgroundMark x1="93291" y1="80115" x2="80831" y2="79251"/>
                        <a14:backgroundMark x1="97923" y1="79251" x2="78435" y2="58790"/>
                      </a14:backgroundRemoval>
                    </a14:imgEffect>
                  </a14:imgLayer>
                </a14:imgProps>
              </a:ext>
              <a:ext uri="{28A0092B-C50C-407E-A947-70E740481C1C}">
                <a14:useLocalDpi xmlns:a14="http://schemas.microsoft.com/office/drawing/2010/main" val="0"/>
              </a:ext>
            </a:extLst>
          </a:blip>
          <a:srcRect r="23071"/>
          <a:stretch/>
        </p:blipFill>
        <p:spPr bwMode="auto">
          <a:xfrm>
            <a:off x="6805845" y="2920456"/>
            <a:ext cx="5504147" cy="3965576"/>
          </a:xfrm>
          <a:prstGeom prst="rect">
            <a:avLst/>
          </a:prstGeom>
          <a:noFill/>
          <a:extLst>
            <a:ext uri="{909E8E84-426E-40DD-AFC4-6F175D3DCCD1}">
              <a14:hiddenFill xmlns:a14="http://schemas.microsoft.com/office/drawing/2010/main">
                <a:solidFill>
                  <a:srgbClr val="FFFFFF"/>
                </a:solidFill>
              </a14:hiddenFill>
            </a:ext>
          </a:extLst>
        </p:spPr>
      </p:pic>
      <p:pic>
        <p:nvPicPr>
          <p:cNvPr id="8199" name="Picture 7" descr="Sân cỏ đơn giản trên nền trong suốt Các vector miễn phí"/>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9222" b="100000" l="0" r="99201">
                        <a14:backgroundMark x1="1757" y1="75793" x2="1757" y2="75793"/>
                        <a14:backgroundMark x1="2236" y1="80403" x2="2236" y2="80403"/>
                        <a14:backgroundMark x1="958" y1="83573" x2="958" y2="83573"/>
                        <a14:backgroundMark x1="799" y1="79539" x2="799" y2="79539"/>
                        <a14:backgroundMark x1="6230" y1="78674" x2="6230" y2="78674"/>
                        <a14:backgroundMark x1="11981" y1="76081" x2="11981" y2="76081"/>
                        <a14:backgroundMark x1="10543" y1="74352" x2="10543" y2="74352"/>
                        <a14:backgroundMark x1="20447" y1="76657" x2="20447" y2="76657"/>
                        <a14:backgroundMark x1="18530" y1="79251" x2="18530" y2="79251"/>
                        <a14:backgroundMark x1="16613" y1="79251" x2="16613" y2="79251"/>
                        <a14:backgroundMark x1="8946" y1="77810" x2="8946" y2="77810"/>
                        <a14:backgroundMark x1="33227" y1="80403" x2="33227" y2="80403"/>
                        <a14:backgroundMark x1="27476" y1="83573" x2="27476" y2="83573"/>
                        <a14:backgroundMark x1="29872" y1="85591" x2="29872" y2="85591"/>
                        <a14:backgroundMark x1="28435" y1="80115" x2="28435" y2="80115"/>
                        <a14:backgroundMark x1="46006" y1="74063" x2="46006" y2="74063"/>
                        <a14:backgroundMark x1="40735" y1="73487" x2="40735" y2="73487"/>
                        <a14:backgroundMark x1="38498" y1="74063" x2="38498" y2="74063"/>
                        <a14:backgroundMark x1="37540" y1="80115" x2="37540" y2="80115"/>
                        <a14:backgroundMark x1="48722" y1="79251" x2="48722" y2="79251"/>
                        <a14:backgroundMark x1="48722" y1="79251" x2="48722" y2="79251"/>
                        <a14:backgroundMark x1="48722" y1="79251" x2="48722" y2="79251"/>
                        <a14:backgroundMark x1="54313" y1="78386" x2="54952" y2="78386"/>
                        <a14:backgroundMark x1="54952" y1="78386" x2="54952" y2="78386"/>
                        <a14:backgroundMark x1="54952" y1="78386" x2="61502" y2="77522"/>
                        <a14:backgroundMark x1="61502" y1="77522" x2="61502" y2="77522"/>
                        <a14:backgroundMark x1="61502" y1="77522" x2="73323" y2="76945"/>
                        <a14:backgroundMark x1="73323" y1="76945" x2="73323" y2="76945"/>
                        <a14:backgroundMark x1="73323" y1="76945" x2="73323" y2="76945"/>
                        <a14:backgroundMark x1="74920" y1="76081" x2="89776" y2="72334"/>
                        <a14:backgroundMark x1="95687" y1="75793" x2="97444" y2="77522"/>
                        <a14:backgroundMark x1="97444" y1="77522" x2="97444" y2="77522"/>
                        <a14:backgroundMark x1="82907" y1="79539" x2="82907" y2="79539"/>
                        <a14:backgroundMark x1="79393" y1="86167" x2="79393" y2="86167"/>
                        <a14:backgroundMark x1="65815" y1="82997" x2="65815" y2="82997"/>
                        <a14:backgroundMark x1="25080" y1="84726" x2="25080" y2="84726"/>
                        <a14:backgroundMark x1="94249" y1="80980" x2="94249" y2="80980"/>
                        <a14:backgroundMark x1="94249" y1="80980" x2="94249" y2="80980"/>
                        <a14:backgroundMark x1="94249" y1="80980" x2="94249" y2="80980"/>
                        <a14:backgroundMark x1="94249" y1="80980" x2="94249" y2="80980"/>
                        <a14:backgroundMark x1="94249" y1="80980" x2="94249" y2="80980"/>
                        <a14:backgroundMark x1="94249" y1="80980" x2="94249" y2="80980"/>
                        <a14:backgroundMark x1="93291" y1="80115" x2="93291" y2="80115"/>
                        <a14:backgroundMark x1="93291" y1="80115" x2="93291" y2="80115"/>
                        <a14:backgroundMark x1="93291" y1="80115" x2="80831" y2="79251"/>
                        <a14:backgroundMark x1="97923" y1="79251" x2="78435" y2="58790"/>
                      </a14:backgroundRemoval>
                    </a14:imgEffect>
                  </a14:imgLayer>
                </a14:imgProps>
              </a:ext>
              <a:ext uri="{28A0092B-C50C-407E-A947-70E740481C1C}">
                <a14:useLocalDpi xmlns:a14="http://schemas.microsoft.com/office/drawing/2010/main" val="0"/>
              </a:ext>
            </a:extLst>
          </a:blip>
          <a:srcRect/>
          <a:stretch>
            <a:fillRect/>
          </a:stretch>
        </p:blipFill>
        <p:spPr bwMode="auto">
          <a:xfrm>
            <a:off x="-45661" y="2892424"/>
            <a:ext cx="7154863" cy="3965576"/>
          </a:xfrm>
          <a:prstGeom prst="rect">
            <a:avLst/>
          </a:prstGeom>
          <a:noFill/>
          <a:extLst>
            <a:ext uri="{909E8E84-426E-40DD-AFC4-6F175D3DCCD1}">
              <a14:hiddenFill xmlns:a14="http://schemas.microsoft.com/office/drawing/2010/main">
                <a:solidFill>
                  <a:srgbClr val="FFFFFF"/>
                </a:solidFill>
              </a14:hiddenFill>
            </a:ext>
          </a:extLst>
        </p:spPr>
      </p:pic>
      <p:grpSp>
        <p:nvGrpSpPr>
          <p:cNvPr id="4" name="组合 9">
            <a:extLst>
              <a:ext uri="{FF2B5EF4-FFF2-40B4-BE49-F238E27FC236}">
                <a16:creationId xmlns:a16="http://schemas.microsoft.com/office/drawing/2014/main" id="{BF606C32-ED8B-4E8D-9B93-91EA24B2D993}"/>
              </a:ext>
            </a:extLst>
          </p:cNvPr>
          <p:cNvGrpSpPr/>
          <p:nvPr/>
        </p:nvGrpSpPr>
        <p:grpSpPr>
          <a:xfrm>
            <a:off x="4059867" y="2558841"/>
            <a:ext cx="184731" cy="1583261"/>
            <a:chOff x="3771007" y="1083236"/>
            <a:chExt cx="177300" cy="1583258"/>
          </a:xfrm>
        </p:grpSpPr>
        <p:sp>
          <p:nvSpPr>
            <p:cNvPr id="5" name="矩形 10">
              <a:extLst>
                <a:ext uri="{FF2B5EF4-FFF2-40B4-BE49-F238E27FC236}">
                  <a16:creationId xmlns:a16="http://schemas.microsoft.com/office/drawing/2014/main" id="{0A585FB5-5645-4238-9891-79A3353E3EC8}"/>
                </a:ext>
              </a:extLst>
            </p:cNvPr>
            <p:cNvSpPr/>
            <p:nvPr/>
          </p:nvSpPr>
          <p:spPr>
            <a:xfrm>
              <a:off x="3771007" y="1083236"/>
              <a:ext cx="177300" cy="1569657"/>
            </a:xfrm>
            <a:prstGeom prst="rect">
              <a:avLst/>
            </a:prstGeom>
          </p:spPr>
          <p:txBody>
            <a:bodyPr wrap="none">
              <a:spAutoFit/>
            </a:bodyPr>
            <a:lstStyle/>
            <a:p>
              <a:pPr defTabSz="914354">
                <a:defRPr/>
              </a:pPr>
              <a:endParaRPr lang="zh-CN" altLang="en-US" sz="9600" dirty="0">
                <a:ln w="152400">
                  <a:solidFill>
                    <a:prstClr val="white"/>
                  </a:solidFill>
                </a:ln>
                <a:solidFill>
                  <a:prstClr val="white"/>
                </a:solidFill>
                <a:effectLst>
                  <a:innerShdw blurRad="63500" dist="50800" dir="13500000">
                    <a:prstClr val="black">
                      <a:alpha val="50000"/>
                    </a:prstClr>
                  </a:innerShdw>
                </a:effectLst>
                <a:latin typeface="UTM Guanine" panose="02040603050506020204" pitchFamily="18" charset="0"/>
                <a:ea typeface="字魂27号-布丁体" panose="00000505000000000000" pitchFamily="2" charset="-122"/>
              </a:endParaRPr>
            </a:p>
          </p:txBody>
        </p:sp>
        <p:sp>
          <p:nvSpPr>
            <p:cNvPr id="6" name="矩形 11">
              <a:extLst>
                <a:ext uri="{FF2B5EF4-FFF2-40B4-BE49-F238E27FC236}">
                  <a16:creationId xmlns:a16="http://schemas.microsoft.com/office/drawing/2014/main" id="{689EA033-6E8E-4551-B77D-0CA76AE9F7CF}"/>
                </a:ext>
              </a:extLst>
            </p:cNvPr>
            <p:cNvSpPr/>
            <p:nvPr/>
          </p:nvSpPr>
          <p:spPr>
            <a:xfrm>
              <a:off x="3771007" y="1096837"/>
              <a:ext cx="177300" cy="1569657"/>
            </a:xfrm>
            <a:prstGeom prst="rect">
              <a:avLst/>
            </a:prstGeom>
          </p:spPr>
          <p:txBody>
            <a:bodyPr wrap="none">
              <a:spAutoFit/>
            </a:bodyPr>
            <a:lstStyle/>
            <a:p>
              <a:pPr defTabSz="914354">
                <a:defRPr/>
              </a:pPr>
              <a:endParaRPr lang="zh-CN" altLang="en-US" sz="9600" dirty="0">
                <a:gradFill flip="none" rotWithShape="1">
                  <a:gsLst>
                    <a:gs pos="67000">
                      <a:srgbClr val="5997D0"/>
                    </a:gs>
                    <a:gs pos="0">
                      <a:srgbClr val="FF99CC"/>
                    </a:gs>
                    <a:gs pos="100000">
                      <a:srgbClr val="8DC9ED"/>
                    </a:gs>
                  </a:gsLst>
                  <a:lin ang="5400000" scaled="1"/>
                  <a:tileRect/>
                </a:gradFill>
                <a:latin typeface="UTM Guanine" panose="02040603050506020204" pitchFamily="18" charset="0"/>
                <a:ea typeface="字魂27号-布丁体" panose="00000505000000000000" pitchFamily="2" charset="-122"/>
              </a:endParaRPr>
            </a:p>
          </p:txBody>
        </p:sp>
      </p:grpSp>
      <p:sp>
        <p:nvSpPr>
          <p:cNvPr id="3" name="任意多边形: 形状 40">
            <a:extLst>
              <a:ext uri="{FF2B5EF4-FFF2-40B4-BE49-F238E27FC236}">
                <a16:creationId xmlns:a16="http://schemas.microsoft.com/office/drawing/2014/main" id="{4A7ABC55-4ED8-9A6B-DEF1-CE8495165E73}"/>
              </a:ext>
            </a:extLst>
          </p:cNvPr>
          <p:cNvSpPr/>
          <p:nvPr/>
        </p:nvSpPr>
        <p:spPr>
          <a:xfrm>
            <a:off x="1025236" y="1996800"/>
            <a:ext cx="10621819" cy="4889232"/>
          </a:xfrm>
          <a:custGeom>
            <a:avLst/>
            <a:gdLst>
              <a:gd name="connsiteX0" fmla="*/ 430798 w 5817995"/>
              <a:gd name="connsiteY0" fmla="*/ 0 h 2153651"/>
              <a:gd name="connsiteX1" fmla="*/ 735418 w 5817995"/>
              <a:gd name="connsiteY1" fmla="*/ 126178 h 2153651"/>
              <a:gd name="connsiteX2" fmla="*/ 740573 w 5817995"/>
              <a:gd name="connsiteY2" fmla="*/ 132426 h 2153651"/>
              <a:gd name="connsiteX3" fmla="*/ 745728 w 5817995"/>
              <a:gd name="connsiteY3" fmla="*/ 126178 h 2153651"/>
              <a:gd name="connsiteX4" fmla="*/ 1050349 w 5817995"/>
              <a:gd name="connsiteY4" fmla="*/ 0 h 2153651"/>
              <a:gd name="connsiteX5" fmla="*/ 1354967 w 5817995"/>
              <a:gd name="connsiteY5" fmla="*/ 126178 h 2153651"/>
              <a:gd name="connsiteX6" fmla="*/ 1360123 w 5817995"/>
              <a:gd name="connsiteY6" fmla="*/ 132426 h 2153651"/>
              <a:gd name="connsiteX7" fmla="*/ 1365278 w 5817995"/>
              <a:gd name="connsiteY7" fmla="*/ 126178 h 2153651"/>
              <a:gd name="connsiteX8" fmla="*/ 1669898 w 5817995"/>
              <a:gd name="connsiteY8" fmla="*/ 0 h 2153651"/>
              <a:gd name="connsiteX9" fmla="*/ 1974518 w 5817995"/>
              <a:gd name="connsiteY9" fmla="*/ 126178 h 2153651"/>
              <a:gd name="connsiteX10" fmla="*/ 1979674 w 5817995"/>
              <a:gd name="connsiteY10" fmla="*/ 132426 h 2153651"/>
              <a:gd name="connsiteX11" fmla="*/ 1984828 w 5817995"/>
              <a:gd name="connsiteY11" fmla="*/ 126178 h 2153651"/>
              <a:gd name="connsiteX12" fmla="*/ 2289448 w 5817995"/>
              <a:gd name="connsiteY12" fmla="*/ 0 h 2153651"/>
              <a:gd name="connsiteX13" fmla="*/ 2594069 w 5817995"/>
              <a:gd name="connsiteY13" fmla="*/ 126178 h 2153651"/>
              <a:gd name="connsiteX14" fmla="*/ 2599224 w 5817995"/>
              <a:gd name="connsiteY14" fmla="*/ 132426 h 2153651"/>
              <a:gd name="connsiteX15" fmla="*/ 2604379 w 5817995"/>
              <a:gd name="connsiteY15" fmla="*/ 126178 h 2153651"/>
              <a:gd name="connsiteX16" fmla="*/ 2908999 w 5817995"/>
              <a:gd name="connsiteY16" fmla="*/ 0 h 2153651"/>
              <a:gd name="connsiteX17" fmla="*/ 3213619 w 5817995"/>
              <a:gd name="connsiteY17" fmla="*/ 126178 h 2153651"/>
              <a:gd name="connsiteX18" fmla="*/ 3218774 w 5817995"/>
              <a:gd name="connsiteY18" fmla="*/ 132426 h 2153651"/>
              <a:gd name="connsiteX19" fmla="*/ 3223929 w 5817995"/>
              <a:gd name="connsiteY19" fmla="*/ 126178 h 2153651"/>
              <a:gd name="connsiteX20" fmla="*/ 3528549 w 5817995"/>
              <a:gd name="connsiteY20" fmla="*/ 0 h 2153651"/>
              <a:gd name="connsiteX21" fmla="*/ 3833169 w 5817995"/>
              <a:gd name="connsiteY21" fmla="*/ 126178 h 2153651"/>
              <a:gd name="connsiteX22" fmla="*/ 3838324 w 5817995"/>
              <a:gd name="connsiteY22" fmla="*/ 132426 h 2153651"/>
              <a:gd name="connsiteX23" fmla="*/ 3843479 w 5817995"/>
              <a:gd name="connsiteY23" fmla="*/ 126178 h 2153651"/>
              <a:gd name="connsiteX24" fmla="*/ 4148099 w 5817995"/>
              <a:gd name="connsiteY24" fmla="*/ 0 h 2153651"/>
              <a:gd name="connsiteX25" fmla="*/ 4452719 w 5817995"/>
              <a:gd name="connsiteY25" fmla="*/ 126178 h 2153651"/>
              <a:gd name="connsiteX26" fmla="*/ 4457874 w 5817995"/>
              <a:gd name="connsiteY26" fmla="*/ 132425 h 2153651"/>
              <a:gd name="connsiteX27" fmla="*/ 4463028 w 5817995"/>
              <a:gd name="connsiteY27" fmla="*/ 126178 h 2153651"/>
              <a:gd name="connsiteX28" fmla="*/ 4767648 w 5817995"/>
              <a:gd name="connsiteY28" fmla="*/ 0 h 2153651"/>
              <a:gd name="connsiteX29" fmla="*/ 5041676 w 5817995"/>
              <a:gd name="connsiteY29" fmla="*/ 98374 h 2153651"/>
              <a:gd name="connsiteX30" fmla="*/ 5077033 w 5817995"/>
              <a:gd name="connsiteY30" fmla="*/ 132897 h 2153651"/>
              <a:gd name="connsiteX31" fmla="*/ 5082577 w 5817995"/>
              <a:gd name="connsiteY31" fmla="*/ 126178 h 2153651"/>
              <a:gd name="connsiteX32" fmla="*/ 5387197 w 5817995"/>
              <a:gd name="connsiteY32" fmla="*/ 0 h 2153651"/>
              <a:gd name="connsiteX33" fmla="*/ 5817995 w 5817995"/>
              <a:gd name="connsiteY33" fmla="*/ 430799 h 2153651"/>
              <a:gd name="connsiteX34" fmla="*/ 5691817 w 5817995"/>
              <a:gd name="connsiteY34" fmla="*/ 735420 h 2153651"/>
              <a:gd name="connsiteX35" fmla="*/ 5669526 w 5817995"/>
              <a:gd name="connsiteY35" fmla="*/ 753812 h 2153651"/>
              <a:gd name="connsiteX36" fmla="*/ 5691817 w 5817995"/>
              <a:gd name="connsiteY36" fmla="*/ 772204 h 2153651"/>
              <a:gd name="connsiteX37" fmla="*/ 5817995 w 5817995"/>
              <a:gd name="connsiteY37" fmla="*/ 1076825 h 2153651"/>
              <a:gd name="connsiteX38" fmla="*/ 5691817 w 5817995"/>
              <a:gd name="connsiteY38" fmla="*/ 1381446 h 2153651"/>
              <a:gd name="connsiteX39" fmla="*/ 5669526 w 5817995"/>
              <a:gd name="connsiteY39" fmla="*/ 1399839 h 2153651"/>
              <a:gd name="connsiteX40" fmla="*/ 5691817 w 5817995"/>
              <a:gd name="connsiteY40" fmla="*/ 1418231 h 2153651"/>
              <a:gd name="connsiteX41" fmla="*/ 5817995 w 5817995"/>
              <a:gd name="connsiteY41" fmla="*/ 1722852 h 2153651"/>
              <a:gd name="connsiteX42" fmla="*/ 5387197 w 5817995"/>
              <a:gd name="connsiteY42" fmla="*/ 2153651 h 2153651"/>
              <a:gd name="connsiteX43" fmla="*/ 5082577 w 5817995"/>
              <a:gd name="connsiteY43" fmla="*/ 2027473 h 2153651"/>
              <a:gd name="connsiteX44" fmla="*/ 5077420 w 5817995"/>
              <a:gd name="connsiteY44" fmla="*/ 2021223 h 2153651"/>
              <a:gd name="connsiteX45" fmla="*/ 5072263 w 5817995"/>
              <a:gd name="connsiteY45" fmla="*/ 2027473 h 2153651"/>
              <a:gd name="connsiteX46" fmla="*/ 4767643 w 5817995"/>
              <a:gd name="connsiteY46" fmla="*/ 2153651 h 2153651"/>
              <a:gd name="connsiteX47" fmla="*/ 4463023 w 5817995"/>
              <a:gd name="connsiteY47" fmla="*/ 2027473 h 2153651"/>
              <a:gd name="connsiteX48" fmla="*/ 4457869 w 5817995"/>
              <a:gd name="connsiteY48" fmla="*/ 2021226 h 2153651"/>
              <a:gd name="connsiteX49" fmla="*/ 4452714 w 5817995"/>
              <a:gd name="connsiteY49" fmla="*/ 2027473 h 2153651"/>
              <a:gd name="connsiteX50" fmla="*/ 4148094 w 5817995"/>
              <a:gd name="connsiteY50" fmla="*/ 2153651 h 2153651"/>
              <a:gd name="connsiteX51" fmla="*/ 3843474 w 5817995"/>
              <a:gd name="connsiteY51" fmla="*/ 2027473 h 2153651"/>
              <a:gd name="connsiteX52" fmla="*/ 3838319 w 5817995"/>
              <a:gd name="connsiteY52" fmla="*/ 2021225 h 2153651"/>
              <a:gd name="connsiteX53" fmla="*/ 3833164 w 5817995"/>
              <a:gd name="connsiteY53" fmla="*/ 2027473 h 2153651"/>
              <a:gd name="connsiteX54" fmla="*/ 3528544 w 5817995"/>
              <a:gd name="connsiteY54" fmla="*/ 2153651 h 2153651"/>
              <a:gd name="connsiteX55" fmla="*/ 3223924 w 5817995"/>
              <a:gd name="connsiteY55" fmla="*/ 2027473 h 2153651"/>
              <a:gd name="connsiteX56" fmla="*/ 3218770 w 5817995"/>
              <a:gd name="connsiteY56" fmla="*/ 2021226 h 2153651"/>
              <a:gd name="connsiteX57" fmla="*/ 3213615 w 5817995"/>
              <a:gd name="connsiteY57" fmla="*/ 2027473 h 2153651"/>
              <a:gd name="connsiteX58" fmla="*/ 2908995 w 5817995"/>
              <a:gd name="connsiteY58" fmla="*/ 2153651 h 2153651"/>
              <a:gd name="connsiteX59" fmla="*/ 2604375 w 5817995"/>
              <a:gd name="connsiteY59" fmla="*/ 2027473 h 2153651"/>
              <a:gd name="connsiteX60" fmla="*/ 2599221 w 5817995"/>
              <a:gd name="connsiteY60" fmla="*/ 2021225 h 2153651"/>
              <a:gd name="connsiteX61" fmla="*/ 2594065 w 5817995"/>
              <a:gd name="connsiteY61" fmla="*/ 2027473 h 2153651"/>
              <a:gd name="connsiteX62" fmla="*/ 2289445 w 5817995"/>
              <a:gd name="connsiteY62" fmla="*/ 2153651 h 2153651"/>
              <a:gd name="connsiteX63" fmla="*/ 1984825 w 5817995"/>
              <a:gd name="connsiteY63" fmla="*/ 2027473 h 2153651"/>
              <a:gd name="connsiteX64" fmla="*/ 1979671 w 5817995"/>
              <a:gd name="connsiteY64" fmla="*/ 2021226 h 2153651"/>
              <a:gd name="connsiteX65" fmla="*/ 1974516 w 5817995"/>
              <a:gd name="connsiteY65" fmla="*/ 2027473 h 2153651"/>
              <a:gd name="connsiteX66" fmla="*/ 1669896 w 5817995"/>
              <a:gd name="connsiteY66" fmla="*/ 2153651 h 2153651"/>
              <a:gd name="connsiteX67" fmla="*/ 1365276 w 5817995"/>
              <a:gd name="connsiteY67" fmla="*/ 2027473 h 2153651"/>
              <a:gd name="connsiteX68" fmla="*/ 1360121 w 5817995"/>
              <a:gd name="connsiteY68" fmla="*/ 2021225 h 2153651"/>
              <a:gd name="connsiteX69" fmla="*/ 1354966 w 5817995"/>
              <a:gd name="connsiteY69" fmla="*/ 2027473 h 2153651"/>
              <a:gd name="connsiteX70" fmla="*/ 1050347 w 5817995"/>
              <a:gd name="connsiteY70" fmla="*/ 2153651 h 2153651"/>
              <a:gd name="connsiteX71" fmla="*/ 745727 w 5817995"/>
              <a:gd name="connsiteY71" fmla="*/ 2027473 h 2153651"/>
              <a:gd name="connsiteX72" fmla="*/ 740573 w 5817995"/>
              <a:gd name="connsiteY72" fmla="*/ 2021226 h 2153651"/>
              <a:gd name="connsiteX73" fmla="*/ 735419 w 5817995"/>
              <a:gd name="connsiteY73" fmla="*/ 2027473 h 2153651"/>
              <a:gd name="connsiteX74" fmla="*/ 430798 w 5817995"/>
              <a:gd name="connsiteY74" fmla="*/ 2153651 h 2153651"/>
              <a:gd name="connsiteX75" fmla="*/ 0 w 5817995"/>
              <a:gd name="connsiteY75" fmla="*/ 1722852 h 2153651"/>
              <a:gd name="connsiteX76" fmla="*/ 126178 w 5817995"/>
              <a:gd name="connsiteY76" fmla="*/ 1418231 h 2153651"/>
              <a:gd name="connsiteX77" fmla="*/ 148470 w 5817995"/>
              <a:gd name="connsiteY77" fmla="*/ 1399839 h 2153651"/>
              <a:gd name="connsiteX78" fmla="*/ 126178 w 5817995"/>
              <a:gd name="connsiteY78" fmla="*/ 1381446 h 2153651"/>
              <a:gd name="connsiteX79" fmla="*/ 0 w 5817995"/>
              <a:gd name="connsiteY79" fmla="*/ 1076825 h 2153651"/>
              <a:gd name="connsiteX80" fmla="*/ 126178 w 5817995"/>
              <a:gd name="connsiteY80" fmla="*/ 772204 h 2153651"/>
              <a:gd name="connsiteX81" fmla="*/ 148470 w 5817995"/>
              <a:gd name="connsiteY81" fmla="*/ 753812 h 2153651"/>
              <a:gd name="connsiteX82" fmla="*/ 126178 w 5817995"/>
              <a:gd name="connsiteY82" fmla="*/ 735420 h 2153651"/>
              <a:gd name="connsiteX83" fmla="*/ 0 w 5817995"/>
              <a:gd name="connsiteY83" fmla="*/ 430799 h 2153651"/>
              <a:gd name="connsiteX84" fmla="*/ 430798 w 5817995"/>
              <a:gd name="connsiteY84" fmla="*/ 0 h 2153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5817995" h="2153651">
                <a:moveTo>
                  <a:pt x="430798" y="0"/>
                </a:moveTo>
                <a:cubicBezTo>
                  <a:pt x="549760" y="0"/>
                  <a:pt x="657459" y="48219"/>
                  <a:pt x="735418" y="126178"/>
                </a:cubicBezTo>
                <a:lnTo>
                  <a:pt x="740573" y="132426"/>
                </a:lnTo>
                <a:lnTo>
                  <a:pt x="745728" y="126178"/>
                </a:lnTo>
                <a:cubicBezTo>
                  <a:pt x="823687" y="48219"/>
                  <a:pt x="931387" y="0"/>
                  <a:pt x="1050349" y="0"/>
                </a:cubicBezTo>
                <a:cubicBezTo>
                  <a:pt x="1169309" y="0"/>
                  <a:pt x="1277008" y="48219"/>
                  <a:pt x="1354967" y="126178"/>
                </a:cubicBezTo>
                <a:lnTo>
                  <a:pt x="1360123" y="132426"/>
                </a:lnTo>
                <a:lnTo>
                  <a:pt x="1365278" y="126178"/>
                </a:lnTo>
                <a:cubicBezTo>
                  <a:pt x="1443237" y="48219"/>
                  <a:pt x="1550937" y="0"/>
                  <a:pt x="1669898" y="0"/>
                </a:cubicBezTo>
                <a:cubicBezTo>
                  <a:pt x="1788860" y="0"/>
                  <a:pt x="1896559" y="48219"/>
                  <a:pt x="1974518" y="126178"/>
                </a:cubicBezTo>
                <a:lnTo>
                  <a:pt x="1979674" y="132426"/>
                </a:lnTo>
                <a:lnTo>
                  <a:pt x="1984828" y="126178"/>
                </a:lnTo>
                <a:cubicBezTo>
                  <a:pt x="2062787" y="48219"/>
                  <a:pt x="2170487" y="0"/>
                  <a:pt x="2289448" y="0"/>
                </a:cubicBezTo>
                <a:cubicBezTo>
                  <a:pt x="2408410" y="0"/>
                  <a:pt x="2516109" y="48219"/>
                  <a:pt x="2594069" y="126178"/>
                </a:cubicBezTo>
                <a:lnTo>
                  <a:pt x="2599224" y="132426"/>
                </a:lnTo>
                <a:lnTo>
                  <a:pt x="2604379" y="126178"/>
                </a:lnTo>
                <a:cubicBezTo>
                  <a:pt x="2682338" y="48219"/>
                  <a:pt x="2790038" y="0"/>
                  <a:pt x="2908999" y="0"/>
                </a:cubicBezTo>
                <a:cubicBezTo>
                  <a:pt x="3027961" y="0"/>
                  <a:pt x="3135660" y="48219"/>
                  <a:pt x="3213619" y="126178"/>
                </a:cubicBezTo>
                <a:lnTo>
                  <a:pt x="3218774" y="132426"/>
                </a:lnTo>
                <a:lnTo>
                  <a:pt x="3223929" y="126178"/>
                </a:lnTo>
                <a:cubicBezTo>
                  <a:pt x="3301888" y="48219"/>
                  <a:pt x="3409588" y="0"/>
                  <a:pt x="3528549" y="0"/>
                </a:cubicBezTo>
                <a:cubicBezTo>
                  <a:pt x="3647511" y="0"/>
                  <a:pt x="3755210" y="48219"/>
                  <a:pt x="3833169" y="126178"/>
                </a:cubicBezTo>
                <a:lnTo>
                  <a:pt x="3838324" y="132426"/>
                </a:lnTo>
                <a:lnTo>
                  <a:pt x="3843479" y="126178"/>
                </a:lnTo>
                <a:cubicBezTo>
                  <a:pt x="3921438" y="48219"/>
                  <a:pt x="4029138" y="0"/>
                  <a:pt x="4148099" y="0"/>
                </a:cubicBezTo>
                <a:cubicBezTo>
                  <a:pt x="4267061" y="0"/>
                  <a:pt x="4374760" y="48219"/>
                  <a:pt x="4452719" y="126178"/>
                </a:cubicBezTo>
                <a:lnTo>
                  <a:pt x="4457874" y="132425"/>
                </a:lnTo>
                <a:lnTo>
                  <a:pt x="4463028" y="126178"/>
                </a:lnTo>
                <a:cubicBezTo>
                  <a:pt x="4540987" y="48219"/>
                  <a:pt x="4648687" y="0"/>
                  <a:pt x="4767648" y="0"/>
                </a:cubicBezTo>
                <a:cubicBezTo>
                  <a:pt x="4871740" y="0"/>
                  <a:pt x="4967208" y="36918"/>
                  <a:pt x="5041676" y="98374"/>
                </a:cubicBezTo>
                <a:lnTo>
                  <a:pt x="5077033" y="132897"/>
                </a:lnTo>
                <a:lnTo>
                  <a:pt x="5082577" y="126178"/>
                </a:lnTo>
                <a:cubicBezTo>
                  <a:pt x="5160536" y="48219"/>
                  <a:pt x="5268236" y="0"/>
                  <a:pt x="5387197" y="0"/>
                </a:cubicBezTo>
                <a:cubicBezTo>
                  <a:pt x="5625120" y="0"/>
                  <a:pt x="5817995" y="192875"/>
                  <a:pt x="5817995" y="430799"/>
                </a:cubicBezTo>
                <a:cubicBezTo>
                  <a:pt x="5817995" y="549761"/>
                  <a:pt x="5769776" y="657461"/>
                  <a:pt x="5691817" y="735420"/>
                </a:cubicBezTo>
                <a:lnTo>
                  <a:pt x="5669526" y="753812"/>
                </a:lnTo>
                <a:lnTo>
                  <a:pt x="5691817" y="772204"/>
                </a:lnTo>
                <a:cubicBezTo>
                  <a:pt x="5769776" y="850163"/>
                  <a:pt x="5817995" y="957863"/>
                  <a:pt x="5817995" y="1076825"/>
                </a:cubicBezTo>
                <a:cubicBezTo>
                  <a:pt x="5817995" y="1195787"/>
                  <a:pt x="5769776" y="1303487"/>
                  <a:pt x="5691817" y="1381446"/>
                </a:cubicBezTo>
                <a:lnTo>
                  <a:pt x="5669526" y="1399839"/>
                </a:lnTo>
                <a:lnTo>
                  <a:pt x="5691817" y="1418231"/>
                </a:lnTo>
                <a:cubicBezTo>
                  <a:pt x="5769776" y="1496190"/>
                  <a:pt x="5817995" y="1603890"/>
                  <a:pt x="5817995" y="1722852"/>
                </a:cubicBezTo>
                <a:cubicBezTo>
                  <a:pt x="5817995" y="1960776"/>
                  <a:pt x="5625120" y="2153651"/>
                  <a:pt x="5387197" y="2153651"/>
                </a:cubicBezTo>
                <a:cubicBezTo>
                  <a:pt x="5268236" y="2153651"/>
                  <a:pt x="5160536" y="2105432"/>
                  <a:pt x="5082577" y="2027473"/>
                </a:cubicBezTo>
                <a:lnTo>
                  <a:pt x="5077420" y="2021223"/>
                </a:lnTo>
                <a:lnTo>
                  <a:pt x="5072263" y="2027473"/>
                </a:lnTo>
                <a:cubicBezTo>
                  <a:pt x="4994304" y="2105432"/>
                  <a:pt x="4886605" y="2153651"/>
                  <a:pt x="4767643" y="2153651"/>
                </a:cubicBezTo>
                <a:cubicBezTo>
                  <a:pt x="4648682" y="2153651"/>
                  <a:pt x="4540982" y="2105432"/>
                  <a:pt x="4463023" y="2027473"/>
                </a:cubicBezTo>
                <a:lnTo>
                  <a:pt x="4457869" y="2021226"/>
                </a:lnTo>
                <a:lnTo>
                  <a:pt x="4452714" y="2027473"/>
                </a:lnTo>
                <a:cubicBezTo>
                  <a:pt x="4374755" y="2105432"/>
                  <a:pt x="4267056" y="2153651"/>
                  <a:pt x="4148094" y="2153651"/>
                </a:cubicBezTo>
                <a:cubicBezTo>
                  <a:pt x="4029133" y="2153651"/>
                  <a:pt x="3921433" y="2105432"/>
                  <a:pt x="3843474" y="2027473"/>
                </a:cubicBezTo>
                <a:lnTo>
                  <a:pt x="3838319" y="2021225"/>
                </a:lnTo>
                <a:lnTo>
                  <a:pt x="3833164" y="2027473"/>
                </a:lnTo>
                <a:cubicBezTo>
                  <a:pt x="3755205" y="2105432"/>
                  <a:pt x="3647506" y="2153651"/>
                  <a:pt x="3528544" y="2153651"/>
                </a:cubicBezTo>
                <a:cubicBezTo>
                  <a:pt x="3409583" y="2153651"/>
                  <a:pt x="3301883" y="2105432"/>
                  <a:pt x="3223924" y="2027473"/>
                </a:cubicBezTo>
                <a:lnTo>
                  <a:pt x="3218770" y="2021226"/>
                </a:lnTo>
                <a:lnTo>
                  <a:pt x="3213615" y="2027473"/>
                </a:lnTo>
                <a:cubicBezTo>
                  <a:pt x="3135656" y="2105432"/>
                  <a:pt x="3027957" y="2153651"/>
                  <a:pt x="2908995" y="2153651"/>
                </a:cubicBezTo>
                <a:cubicBezTo>
                  <a:pt x="2790034" y="2153651"/>
                  <a:pt x="2682334" y="2105432"/>
                  <a:pt x="2604375" y="2027473"/>
                </a:cubicBezTo>
                <a:lnTo>
                  <a:pt x="2599221" y="2021225"/>
                </a:lnTo>
                <a:lnTo>
                  <a:pt x="2594065" y="2027473"/>
                </a:lnTo>
                <a:cubicBezTo>
                  <a:pt x="2516106" y="2105432"/>
                  <a:pt x="2408407" y="2153651"/>
                  <a:pt x="2289445" y="2153651"/>
                </a:cubicBezTo>
                <a:cubicBezTo>
                  <a:pt x="2170484" y="2153651"/>
                  <a:pt x="2062784" y="2105432"/>
                  <a:pt x="1984825" y="2027473"/>
                </a:cubicBezTo>
                <a:lnTo>
                  <a:pt x="1979671" y="2021226"/>
                </a:lnTo>
                <a:lnTo>
                  <a:pt x="1974516" y="2027473"/>
                </a:lnTo>
                <a:cubicBezTo>
                  <a:pt x="1896557" y="2105432"/>
                  <a:pt x="1788858" y="2153651"/>
                  <a:pt x="1669896" y="2153651"/>
                </a:cubicBezTo>
                <a:cubicBezTo>
                  <a:pt x="1550935" y="2153651"/>
                  <a:pt x="1443235" y="2105432"/>
                  <a:pt x="1365276" y="2027473"/>
                </a:cubicBezTo>
                <a:lnTo>
                  <a:pt x="1360121" y="2021225"/>
                </a:lnTo>
                <a:lnTo>
                  <a:pt x="1354966" y="2027473"/>
                </a:lnTo>
                <a:cubicBezTo>
                  <a:pt x="1277007" y="2105432"/>
                  <a:pt x="1169308" y="2153651"/>
                  <a:pt x="1050347" y="2153651"/>
                </a:cubicBezTo>
                <a:cubicBezTo>
                  <a:pt x="931386" y="2153651"/>
                  <a:pt x="823686" y="2105432"/>
                  <a:pt x="745727" y="2027473"/>
                </a:cubicBezTo>
                <a:lnTo>
                  <a:pt x="740573" y="2021226"/>
                </a:lnTo>
                <a:lnTo>
                  <a:pt x="735419" y="2027473"/>
                </a:lnTo>
                <a:cubicBezTo>
                  <a:pt x="657459" y="2105432"/>
                  <a:pt x="549760" y="2153651"/>
                  <a:pt x="430798" y="2153651"/>
                </a:cubicBezTo>
                <a:cubicBezTo>
                  <a:pt x="192875" y="2153651"/>
                  <a:pt x="0" y="1960776"/>
                  <a:pt x="0" y="1722852"/>
                </a:cubicBezTo>
                <a:cubicBezTo>
                  <a:pt x="0" y="1603890"/>
                  <a:pt x="48219" y="1496190"/>
                  <a:pt x="126178" y="1418231"/>
                </a:cubicBezTo>
                <a:lnTo>
                  <a:pt x="148470" y="1399839"/>
                </a:lnTo>
                <a:lnTo>
                  <a:pt x="126178" y="1381446"/>
                </a:lnTo>
                <a:cubicBezTo>
                  <a:pt x="48219" y="1303487"/>
                  <a:pt x="0" y="1195787"/>
                  <a:pt x="0" y="1076825"/>
                </a:cubicBezTo>
                <a:cubicBezTo>
                  <a:pt x="0" y="957863"/>
                  <a:pt x="48219" y="850163"/>
                  <a:pt x="126178" y="772204"/>
                </a:cubicBezTo>
                <a:lnTo>
                  <a:pt x="148470" y="753812"/>
                </a:lnTo>
                <a:lnTo>
                  <a:pt x="126178" y="735420"/>
                </a:lnTo>
                <a:cubicBezTo>
                  <a:pt x="48219" y="657461"/>
                  <a:pt x="0" y="549761"/>
                  <a:pt x="0" y="430799"/>
                </a:cubicBezTo>
                <a:cubicBezTo>
                  <a:pt x="0" y="192875"/>
                  <a:pt x="192875" y="0"/>
                  <a:pt x="430798" y="0"/>
                </a:cubicBezTo>
                <a:close/>
              </a:path>
            </a:pathLst>
          </a:custGeom>
          <a:solidFill>
            <a:schemeClr val="accent4">
              <a:lumMod val="20000"/>
              <a:lumOff val="80000"/>
              <a:alpha val="67000"/>
            </a:schemeClr>
          </a:solidFill>
          <a:ln>
            <a:noFill/>
          </a:ln>
          <a:effectLst>
            <a:glow rad="1016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r>
              <a:rPr lang="en-US" sz="4800" dirty="0">
                <a:solidFill>
                  <a:schemeClr val="tx1"/>
                </a:solidFill>
                <a:latin typeface="Times New Roman" panose="02020603050405020304" pitchFamily="18" charset="0"/>
                <a:cs typeface="Times New Roman" panose="02020603050405020304" pitchFamily="18" charset="0"/>
              </a:rPr>
              <a:t>A.</a:t>
            </a:r>
            <a:r>
              <a:rPr lang="vi-VN" sz="4800" dirty="0">
                <a:solidFill>
                  <a:schemeClr val="tx1"/>
                </a:solidFill>
                <a:latin typeface="Times New Roman" panose="02020603050405020304" pitchFamily="18" charset="0"/>
                <a:cs typeface="Times New Roman" panose="02020603050405020304" pitchFamily="18" charset="0"/>
              </a:rPr>
              <a:t>Vì bác sĩ nhận ra đây chính là cô bé năm xưa đã cho cậu một li sữa</a:t>
            </a:r>
          </a:p>
          <a:p>
            <a:pPr lvl="0"/>
            <a:r>
              <a:rPr lang="en-US" sz="4800" dirty="0">
                <a:solidFill>
                  <a:schemeClr val="tx1"/>
                </a:solidFill>
                <a:latin typeface="Times New Roman" panose="02020603050405020304" pitchFamily="18" charset="0"/>
                <a:cs typeface="Times New Roman" panose="02020603050405020304" pitchFamily="18" charset="0"/>
              </a:rPr>
              <a:t>B. </a:t>
            </a:r>
            <a:r>
              <a:rPr lang="vi-VN" sz="4800" dirty="0">
                <a:solidFill>
                  <a:schemeClr val="tx1"/>
                </a:solidFill>
                <a:latin typeface="Times New Roman" panose="02020603050405020304" pitchFamily="18" charset="0"/>
                <a:cs typeface="Times New Roman" panose="02020603050405020304" pitchFamily="18" charset="0"/>
              </a:rPr>
              <a:t>Vì bác sĩ là người tốt bụng </a:t>
            </a:r>
          </a:p>
          <a:p>
            <a:pPr lvl="0"/>
            <a:r>
              <a:rPr lang="en-US" sz="4800" dirty="0">
                <a:solidFill>
                  <a:schemeClr val="tx1"/>
                </a:solidFill>
                <a:latin typeface="Times New Roman" panose="02020603050405020304" pitchFamily="18" charset="0"/>
                <a:cs typeface="Times New Roman" panose="02020603050405020304" pitchFamily="18" charset="0"/>
              </a:rPr>
              <a:t>C. </a:t>
            </a:r>
            <a:r>
              <a:rPr lang="vi-VN" sz="4800" dirty="0">
                <a:solidFill>
                  <a:schemeClr val="tx1"/>
                </a:solidFill>
                <a:latin typeface="Times New Roman" panose="02020603050405020304" pitchFamily="18" charset="0"/>
                <a:cs typeface="Times New Roman" panose="02020603050405020304" pitchFamily="18" charset="0"/>
              </a:rPr>
              <a:t>Vì bác sĩ muốn trả ơn cho hành động tử tế của cô bé </a:t>
            </a:r>
          </a:p>
          <a:p>
            <a:pPr lvl="0"/>
            <a:r>
              <a:rPr lang="en-US" sz="4800" dirty="0">
                <a:solidFill>
                  <a:schemeClr val="tx1"/>
                </a:solidFill>
                <a:latin typeface="Times New Roman" panose="02020603050405020304" pitchFamily="18" charset="0"/>
                <a:cs typeface="Times New Roman" panose="02020603050405020304" pitchFamily="18" charset="0"/>
              </a:rPr>
              <a:t>D. </a:t>
            </a:r>
            <a:r>
              <a:rPr lang="vi-VN" sz="4800" dirty="0">
                <a:solidFill>
                  <a:schemeClr val="tx1"/>
                </a:solidFill>
                <a:latin typeface="Times New Roman" panose="02020603050405020304" pitchFamily="18" charset="0"/>
                <a:cs typeface="Times New Roman" panose="02020603050405020304" pitchFamily="18" charset="0"/>
              </a:rPr>
              <a:t>Đáp án A và C </a:t>
            </a:r>
          </a:p>
        </p:txBody>
      </p:sp>
      <p:pic>
        <p:nvPicPr>
          <p:cNvPr id="7" name="Picture 6">
            <a:extLst>
              <a:ext uri="{FF2B5EF4-FFF2-40B4-BE49-F238E27FC236}">
                <a16:creationId xmlns:a16="http://schemas.microsoft.com/office/drawing/2014/main" id="{FFD0BCA4-91BC-F130-6DBC-93FE52CCADFC}"/>
              </a:ext>
            </a:extLst>
          </p:cNvPr>
          <p:cNvPicPr>
            <a:picLocks noChangeAspect="1"/>
          </p:cNvPicPr>
          <p:nvPr/>
        </p:nvPicPr>
        <p:blipFill>
          <a:blip r:embed="rId6"/>
          <a:stretch>
            <a:fillRect/>
          </a:stretch>
        </p:blipFill>
        <p:spPr>
          <a:xfrm>
            <a:off x="434358" y="-198714"/>
            <a:ext cx="11323285" cy="2064691"/>
          </a:xfrm>
          <a:prstGeom prst="rect">
            <a:avLst/>
          </a:prstGeom>
        </p:spPr>
      </p:pic>
      <p:pic>
        <p:nvPicPr>
          <p:cNvPr id="8" name="Picture 7">
            <a:extLst>
              <a:ext uri="{FF2B5EF4-FFF2-40B4-BE49-F238E27FC236}">
                <a16:creationId xmlns:a16="http://schemas.microsoft.com/office/drawing/2014/main" id="{0693FD35-8276-1B62-3A18-494077070216}"/>
              </a:ext>
            </a:extLst>
          </p:cNvPr>
          <p:cNvPicPr>
            <a:picLocks noChangeAspect="1"/>
          </p:cNvPicPr>
          <p:nvPr/>
        </p:nvPicPr>
        <p:blipFill>
          <a:blip r:embed="rId7"/>
          <a:stretch>
            <a:fillRect/>
          </a:stretch>
        </p:blipFill>
        <p:spPr>
          <a:xfrm>
            <a:off x="748146" y="5816811"/>
            <a:ext cx="1187407" cy="1361172"/>
          </a:xfrm>
          <a:prstGeom prst="rect">
            <a:avLst/>
          </a:prstGeom>
        </p:spPr>
      </p:pic>
      <p:sp>
        <p:nvSpPr>
          <p:cNvPr id="2" name="Oval 7">
            <a:extLst>
              <a:ext uri="{FF2B5EF4-FFF2-40B4-BE49-F238E27FC236}">
                <a16:creationId xmlns:a16="http://schemas.microsoft.com/office/drawing/2014/main" id="{39E0385A-530B-9CD6-968F-0A8B776727E7}"/>
              </a:ext>
            </a:extLst>
          </p:cNvPr>
          <p:cNvSpPr>
            <a:spLocks noChangeArrowheads="1"/>
          </p:cNvSpPr>
          <p:nvPr/>
        </p:nvSpPr>
        <p:spPr bwMode="gray">
          <a:xfrm>
            <a:off x="10534816" y="5744142"/>
            <a:ext cx="1657184" cy="428283"/>
          </a:xfrm>
          <a:prstGeom prst="ellipse">
            <a:avLst/>
          </a:prstGeom>
          <a:gradFill rotWithShape="1">
            <a:gsLst>
              <a:gs pos="0">
                <a:srgbClr val="00CC66">
                  <a:gamma/>
                  <a:shade val="54118"/>
                  <a:invGamma/>
                </a:srgbClr>
              </a:gs>
              <a:gs pos="50000">
                <a:srgbClr val="00CC66"/>
              </a:gs>
              <a:gs pos="100000">
                <a:srgbClr val="00CC66">
                  <a:gamma/>
                  <a:shade val="54118"/>
                  <a:invGamma/>
                </a:srgbClr>
              </a:gs>
            </a:gsLst>
            <a:lin ang="189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wrap="square" anchor="ctr">
            <a:spAutoFit/>
          </a:bodyPr>
          <a:lstStyle/>
          <a:p>
            <a:endParaRPr lang="en-US"/>
          </a:p>
        </p:txBody>
      </p:sp>
      <p:sp>
        <p:nvSpPr>
          <p:cNvPr id="9" name="Oval 8">
            <a:extLst>
              <a:ext uri="{FF2B5EF4-FFF2-40B4-BE49-F238E27FC236}">
                <a16:creationId xmlns:a16="http://schemas.microsoft.com/office/drawing/2014/main" id="{6C1FE945-065D-A94C-FB8F-1491FBF322EC}"/>
              </a:ext>
            </a:extLst>
          </p:cNvPr>
          <p:cNvSpPr>
            <a:spLocks noChangeArrowheads="1"/>
          </p:cNvSpPr>
          <p:nvPr/>
        </p:nvSpPr>
        <p:spPr bwMode="gray">
          <a:xfrm>
            <a:off x="10537648" y="5744142"/>
            <a:ext cx="1654352" cy="428283"/>
          </a:xfrm>
          <a:prstGeom prst="ellipse">
            <a:avLst/>
          </a:prstGeom>
          <a:gradFill rotWithShape="1">
            <a:gsLst>
              <a:gs pos="0">
                <a:srgbClr val="00CC66">
                  <a:gamma/>
                  <a:shade val="63529"/>
                  <a:invGamma/>
                </a:srgbClr>
              </a:gs>
              <a:gs pos="100000">
                <a:srgbClr val="00CC66">
                  <a:alpha val="0"/>
                </a:srgb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wrap="square" anchor="ctr">
            <a:spAutoFit/>
          </a:bodyPr>
          <a:lstStyle/>
          <a:p>
            <a:endParaRPr lang="en-US"/>
          </a:p>
        </p:txBody>
      </p:sp>
      <p:sp>
        <p:nvSpPr>
          <p:cNvPr id="10" name="Oval 9">
            <a:extLst>
              <a:ext uri="{FF2B5EF4-FFF2-40B4-BE49-F238E27FC236}">
                <a16:creationId xmlns:a16="http://schemas.microsoft.com/office/drawing/2014/main" id="{2D2F5DE9-8DF5-6738-40ED-42285FDC1F3A}"/>
              </a:ext>
            </a:extLst>
          </p:cNvPr>
          <p:cNvSpPr>
            <a:spLocks noChangeArrowheads="1"/>
          </p:cNvSpPr>
          <p:nvPr/>
        </p:nvSpPr>
        <p:spPr bwMode="gray">
          <a:xfrm>
            <a:off x="10586950" y="5744142"/>
            <a:ext cx="1488632" cy="428283"/>
          </a:xfrm>
          <a:prstGeom prst="ellipse">
            <a:avLst/>
          </a:prstGeom>
          <a:solidFill>
            <a:srgbClr val="333333"/>
          </a:soli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wrap="square" anchor="ctr">
            <a:spAutoFit/>
          </a:bodyPr>
          <a:lstStyle/>
          <a:p>
            <a:endParaRPr lang="en-US"/>
          </a:p>
        </p:txBody>
      </p:sp>
      <p:sp>
        <p:nvSpPr>
          <p:cNvPr id="11" name="Oval 10">
            <a:extLst>
              <a:ext uri="{FF2B5EF4-FFF2-40B4-BE49-F238E27FC236}">
                <a16:creationId xmlns:a16="http://schemas.microsoft.com/office/drawing/2014/main" id="{A05E6C4E-E2AF-48C8-11A7-06599225461D}"/>
              </a:ext>
            </a:extLst>
          </p:cNvPr>
          <p:cNvSpPr>
            <a:spLocks noChangeArrowheads="1"/>
          </p:cNvSpPr>
          <p:nvPr/>
        </p:nvSpPr>
        <p:spPr bwMode="gray">
          <a:xfrm>
            <a:off x="10600524" y="5578208"/>
            <a:ext cx="1443309" cy="1307824"/>
          </a:xfrm>
          <a:prstGeom prst="ellipse">
            <a:avLst/>
          </a:prstGeom>
          <a:gradFill rotWithShape="1">
            <a:gsLst>
              <a:gs pos="0">
                <a:srgbClr val="C0C0C0">
                  <a:gamma/>
                  <a:shade val="46275"/>
                  <a:invGamma/>
                </a:srgbClr>
              </a:gs>
              <a:gs pos="100000">
                <a:srgbClr val="C0C0C0"/>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n-US"/>
          </a:p>
        </p:txBody>
      </p:sp>
      <p:sp>
        <p:nvSpPr>
          <p:cNvPr id="12" name="Oval 12">
            <a:extLst>
              <a:ext uri="{FF2B5EF4-FFF2-40B4-BE49-F238E27FC236}">
                <a16:creationId xmlns:a16="http://schemas.microsoft.com/office/drawing/2014/main" id="{E93BAC9A-1FC2-6865-251D-0114493744BC}"/>
              </a:ext>
            </a:extLst>
          </p:cNvPr>
          <p:cNvSpPr>
            <a:spLocks noChangeArrowheads="1"/>
          </p:cNvSpPr>
          <p:nvPr/>
        </p:nvSpPr>
        <p:spPr bwMode="gray">
          <a:xfrm>
            <a:off x="10599504" y="5449622"/>
            <a:ext cx="1338496" cy="1191312"/>
          </a:xfrm>
          <a:prstGeom prst="ellipse">
            <a:avLst/>
          </a:prstGeom>
          <a:gradFill rotWithShape="1">
            <a:gsLst>
              <a:gs pos="0">
                <a:srgbClr val="C0C0C0">
                  <a:gamma/>
                  <a:shade val="79216"/>
                  <a:invGamma/>
                </a:srgbClr>
              </a:gs>
              <a:gs pos="100000">
                <a:srgbClr val="C0C0C0">
                  <a:alpha val="4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n-US"/>
          </a:p>
        </p:txBody>
      </p:sp>
      <p:sp>
        <p:nvSpPr>
          <p:cNvPr id="13" name="Oval 13">
            <a:extLst>
              <a:ext uri="{FF2B5EF4-FFF2-40B4-BE49-F238E27FC236}">
                <a16:creationId xmlns:a16="http://schemas.microsoft.com/office/drawing/2014/main" id="{96175077-AA7E-E92C-FC43-F710878596D7}"/>
              </a:ext>
            </a:extLst>
          </p:cNvPr>
          <p:cNvSpPr>
            <a:spLocks noChangeArrowheads="1"/>
          </p:cNvSpPr>
          <p:nvPr/>
        </p:nvSpPr>
        <p:spPr bwMode="gray">
          <a:xfrm>
            <a:off x="10640976" y="5582337"/>
            <a:ext cx="1191190" cy="967450"/>
          </a:xfrm>
          <a:prstGeom prst="ellipse">
            <a:avLst/>
          </a:prstGeom>
          <a:gradFill rotWithShape="1">
            <a:gsLst>
              <a:gs pos="0">
                <a:srgbClr val="C0C0C0">
                  <a:gamma/>
                  <a:tint val="0"/>
                  <a:invGamma/>
                </a:srgbClr>
              </a:gs>
              <a:gs pos="100000">
                <a:srgbClr val="C0C0C0">
                  <a:alpha val="3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n-US"/>
          </a:p>
        </p:txBody>
      </p:sp>
      <p:sp>
        <p:nvSpPr>
          <p:cNvPr id="14" name="Oval 14">
            <a:extLst>
              <a:ext uri="{FF2B5EF4-FFF2-40B4-BE49-F238E27FC236}">
                <a16:creationId xmlns:a16="http://schemas.microsoft.com/office/drawing/2014/main" id="{82F27E45-4765-B2F2-5AF2-5F1944E578BF}"/>
              </a:ext>
            </a:extLst>
          </p:cNvPr>
          <p:cNvSpPr>
            <a:spLocks noChangeArrowheads="1"/>
          </p:cNvSpPr>
          <p:nvPr/>
        </p:nvSpPr>
        <p:spPr bwMode="auto">
          <a:xfrm>
            <a:off x="10590610" y="5466766"/>
            <a:ext cx="1453223" cy="1328771"/>
          </a:xfrm>
          <a:prstGeom prst="ellipse">
            <a:avLst/>
          </a:prstGeom>
          <a:solidFill>
            <a:schemeClr val="bg1">
              <a:alpha val="81000"/>
            </a:schemeClr>
          </a:solidFill>
          <a:ln w="76200">
            <a:solidFill>
              <a:srgbClr val="C0C0C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4800" b="0" i="0" dirty="0" err="1">
                <a:solidFill>
                  <a:srgbClr val="FF3300"/>
                </a:solidFill>
                <a:effectLst/>
                <a:latin typeface=".VnVogue" pitchFamily="34" charset="0"/>
              </a:rPr>
              <a:t>HÕt</a:t>
            </a:r>
            <a:endParaRPr lang="en-US" sz="4800" b="0" i="0" dirty="0">
              <a:solidFill>
                <a:srgbClr val="FF3300"/>
              </a:solidFill>
              <a:effectLst/>
              <a:latin typeface=".VnVogue" pitchFamily="34" charset="0"/>
            </a:endParaRPr>
          </a:p>
          <a:p>
            <a:pPr algn="ctr"/>
            <a:r>
              <a:rPr lang="en-US" sz="4800" b="0" i="0" dirty="0" err="1">
                <a:solidFill>
                  <a:srgbClr val="FF3300"/>
                </a:solidFill>
                <a:effectLst/>
                <a:latin typeface=".VnVogue" pitchFamily="34" charset="0"/>
              </a:rPr>
              <a:t>giê</a:t>
            </a:r>
            <a:endParaRPr lang="en-US" sz="4800" b="0" i="0" dirty="0">
              <a:solidFill>
                <a:srgbClr val="FF3300"/>
              </a:solidFill>
              <a:effectLst/>
              <a:latin typeface=".VnVogue" pitchFamily="34" charset="0"/>
            </a:endParaRPr>
          </a:p>
        </p:txBody>
      </p:sp>
      <p:sp>
        <p:nvSpPr>
          <p:cNvPr id="15" name="Oval 15">
            <a:extLst>
              <a:ext uri="{FF2B5EF4-FFF2-40B4-BE49-F238E27FC236}">
                <a16:creationId xmlns:a16="http://schemas.microsoft.com/office/drawing/2014/main" id="{9D40272D-4310-115B-ABCB-78638B4AB0AE}"/>
              </a:ext>
            </a:extLst>
          </p:cNvPr>
          <p:cNvSpPr>
            <a:spLocks noChangeArrowheads="1"/>
          </p:cNvSpPr>
          <p:nvPr/>
        </p:nvSpPr>
        <p:spPr bwMode="auto">
          <a:xfrm>
            <a:off x="10599076" y="5479466"/>
            <a:ext cx="1453223" cy="1328771"/>
          </a:xfrm>
          <a:prstGeom prst="ellipse">
            <a:avLst/>
          </a:prstGeom>
          <a:solidFill>
            <a:schemeClr val="bg1">
              <a:alpha val="81000"/>
            </a:schemeClr>
          </a:solidFill>
          <a:ln w="76200">
            <a:solidFill>
              <a:srgbClr val="C0C0C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10000" b="0" i="0" dirty="0">
                <a:solidFill>
                  <a:srgbClr val="FF3300"/>
                </a:solidFill>
                <a:effectLst/>
                <a:latin typeface=".VnVogue" pitchFamily="34" charset="0"/>
              </a:rPr>
              <a:t>1</a:t>
            </a:r>
          </a:p>
        </p:txBody>
      </p:sp>
      <p:sp>
        <p:nvSpPr>
          <p:cNvPr id="16" name="Oval 16">
            <a:extLst>
              <a:ext uri="{FF2B5EF4-FFF2-40B4-BE49-F238E27FC236}">
                <a16:creationId xmlns:a16="http://schemas.microsoft.com/office/drawing/2014/main" id="{B064BAE1-5947-5310-DF5A-30FC0FF00AB0}"/>
              </a:ext>
            </a:extLst>
          </p:cNvPr>
          <p:cNvSpPr>
            <a:spLocks noChangeArrowheads="1"/>
          </p:cNvSpPr>
          <p:nvPr/>
        </p:nvSpPr>
        <p:spPr bwMode="auto">
          <a:xfrm>
            <a:off x="10599076" y="5543601"/>
            <a:ext cx="1453223" cy="1328771"/>
          </a:xfrm>
          <a:prstGeom prst="ellipse">
            <a:avLst/>
          </a:prstGeom>
          <a:solidFill>
            <a:schemeClr val="bg1">
              <a:alpha val="81000"/>
            </a:schemeClr>
          </a:solidFill>
          <a:ln w="76200">
            <a:solidFill>
              <a:srgbClr val="C0C0C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10000" b="0" i="0">
                <a:solidFill>
                  <a:srgbClr val="FF3300"/>
                </a:solidFill>
                <a:effectLst/>
                <a:latin typeface=".VnVogue" pitchFamily="34" charset="0"/>
              </a:rPr>
              <a:t>2</a:t>
            </a:r>
          </a:p>
        </p:txBody>
      </p:sp>
      <p:sp>
        <p:nvSpPr>
          <p:cNvPr id="17" name="Oval 17">
            <a:extLst>
              <a:ext uri="{FF2B5EF4-FFF2-40B4-BE49-F238E27FC236}">
                <a16:creationId xmlns:a16="http://schemas.microsoft.com/office/drawing/2014/main" id="{9BAB179D-9D3C-E43E-710B-3F5993246451}"/>
              </a:ext>
            </a:extLst>
          </p:cNvPr>
          <p:cNvSpPr>
            <a:spLocks noChangeArrowheads="1"/>
          </p:cNvSpPr>
          <p:nvPr/>
        </p:nvSpPr>
        <p:spPr bwMode="auto">
          <a:xfrm>
            <a:off x="10592726" y="5525186"/>
            <a:ext cx="1453223" cy="1328771"/>
          </a:xfrm>
          <a:prstGeom prst="ellipse">
            <a:avLst/>
          </a:prstGeom>
          <a:solidFill>
            <a:schemeClr val="bg1">
              <a:alpha val="81000"/>
            </a:schemeClr>
          </a:solidFill>
          <a:ln w="76200">
            <a:solidFill>
              <a:srgbClr val="C0C0C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10000" b="0" i="0">
                <a:solidFill>
                  <a:srgbClr val="FF3300"/>
                </a:solidFill>
                <a:effectLst/>
                <a:latin typeface=".VnVogue" pitchFamily="34" charset="0"/>
              </a:rPr>
              <a:t>3</a:t>
            </a:r>
          </a:p>
        </p:txBody>
      </p:sp>
      <p:sp>
        <p:nvSpPr>
          <p:cNvPr id="18" name="Oval 18">
            <a:extLst>
              <a:ext uri="{FF2B5EF4-FFF2-40B4-BE49-F238E27FC236}">
                <a16:creationId xmlns:a16="http://schemas.microsoft.com/office/drawing/2014/main" id="{3F3C7C9A-5A13-70D4-88A1-B9581F458536}"/>
              </a:ext>
            </a:extLst>
          </p:cNvPr>
          <p:cNvSpPr>
            <a:spLocks noChangeArrowheads="1"/>
          </p:cNvSpPr>
          <p:nvPr/>
        </p:nvSpPr>
        <p:spPr bwMode="auto">
          <a:xfrm>
            <a:off x="10611776" y="5479465"/>
            <a:ext cx="1453223" cy="1328771"/>
          </a:xfrm>
          <a:prstGeom prst="ellipse">
            <a:avLst/>
          </a:prstGeom>
          <a:solidFill>
            <a:schemeClr val="bg1">
              <a:alpha val="81000"/>
            </a:schemeClr>
          </a:solidFill>
          <a:ln w="76200">
            <a:solidFill>
              <a:srgbClr val="C0C0C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10000" b="0" i="0">
                <a:solidFill>
                  <a:srgbClr val="FF3300"/>
                </a:solidFill>
                <a:effectLst/>
                <a:latin typeface=".VnVogue" pitchFamily="34" charset="0"/>
              </a:rPr>
              <a:t>4</a:t>
            </a:r>
          </a:p>
        </p:txBody>
      </p:sp>
      <p:sp>
        <p:nvSpPr>
          <p:cNvPr id="19" name="Oval 19">
            <a:extLst>
              <a:ext uri="{FF2B5EF4-FFF2-40B4-BE49-F238E27FC236}">
                <a16:creationId xmlns:a16="http://schemas.microsoft.com/office/drawing/2014/main" id="{14984695-9F92-9150-4EA9-BA16F0B734CA}"/>
              </a:ext>
            </a:extLst>
          </p:cNvPr>
          <p:cNvSpPr>
            <a:spLocks noChangeArrowheads="1"/>
          </p:cNvSpPr>
          <p:nvPr/>
        </p:nvSpPr>
        <p:spPr bwMode="auto">
          <a:xfrm>
            <a:off x="10592726" y="5546141"/>
            <a:ext cx="1453223" cy="1328771"/>
          </a:xfrm>
          <a:prstGeom prst="ellipse">
            <a:avLst/>
          </a:prstGeom>
          <a:solidFill>
            <a:schemeClr val="bg1">
              <a:alpha val="81000"/>
            </a:schemeClr>
          </a:solidFill>
          <a:ln w="76200">
            <a:solidFill>
              <a:srgbClr val="C0C0C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10000" b="0" i="0">
                <a:solidFill>
                  <a:srgbClr val="FF3300"/>
                </a:solidFill>
                <a:effectLst/>
                <a:latin typeface=".VnVogue" pitchFamily="34" charset="0"/>
              </a:rPr>
              <a:t>5</a:t>
            </a:r>
          </a:p>
        </p:txBody>
      </p:sp>
      <p:sp>
        <p:nvSpPr>
          <p:cNvPr id="20" name="Oval 20">
            <a:extLst>
              <a:ext uri="{FF2B5EF4-FFF2-40B4-BE49-F238E27FC236}">
                <a16:creationId xmlns:a16="http://schemas.microsoft.com/office/drawing/2014/main" id="{09DD7AD1-8D72-5F0B-EE55-42E556E88A95}"/>
              </a:ext>
            </a:extLst>
          </p:cNvPr>
          <p:cNvSpPr>
            <a:spLocks noChangeArrowheads="1"/>
          </p:cNvSpPr>
          <p:nvPr/>
        </p:nvSpPr>
        <p:spPr bwMode="auto">
          <a:xfrm>
            <a:off x="10611776" y="5504231"/>
            <a:ext cx="1453223" cy="1328771"/>
          </a:xfrm>
          <a:prstGeom prst="ellipse">
            <a:avLst/>
          </a:prstGeom>
          <a:solidFill>
            <a:schemeClr val="bg1">
              <a:alpha val="81000"/>
            </a:schemeClr>
          </a:solidFill>
          <a:ln w="76200">
            <a:solidFill>
              <a:srgbClr val="C0C0C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10000" b="0" i="0">
                <a:solidFill>
                  <a:srgbClr val="FF3300"/>
                </a:solidFill>
                <a:effectLst/>
                <a:latin typeface=".VnVogue" pitchFamily="34" charset="0"/>
              </a:rPr>
              <a:t>6</a:t>
            </a:r>
          </a:p>
        </p:txBody>
      </p:sp>
      <p:sp>
        <p:nvSpPr>
          <p:cNvPr id="21" name="Oval 21">
            <a:extLst>
              <a:ext uri="{FF2B5EF4-FFF2-40B4-BE49-F238E27FC236}">
                <a16:creationId xmlns:a16="http://schemas.microsoft.com/office/drawing/2014/main" id="{80883733-705E-9F2D-85E2-69797D901788}"/>
              </a:ext>
            </a:extLst>
          </p:cNvPr>
          <p:cNvSpPr>
            <a:spLocks noChangeArrowheads="1"/>
          </p:cNvSpPr>
          <p:nvPr/>
        </p:nvSpPr>
        <p:spPr bwMode="auto">
          <a:xfrm>
            <a:off x="10611776" y="5464226"/>
            <a:ext cx="1453223" cy="1328771"/>
          </a:xfrm>
          <a:prstGeom prst="ellipse">
            <a:avLst/>
          </a:prstGeom>
          <a:solidFill>
            <a:schemeClr val="bg1">
              <a:alpha val="81000"/>
            </a:schemeClr>
          </a:solidFill>
          <a:ln w="76200">
            <a:solidFill>
              <a:srgbClr val="C0C0C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10000" b="0" i="0">
                <a:solidFill>
                  <a:srgbClr val="FF3300"/>
                </a:solidFill>
                <a:effectLst/>
                <a:latin typeface=".VnVogue" pitchFamily="34" charset="0"/>
              </a:rPr>
              <a:t>7</a:t>
            </a:r>
          </a:p>
        </p:txBody>
      </p:sp>
      <p:sp>
        <p:nvSpPr>
          <p:cNvPr id="22" name="Oval 22">
            <a:extLst>
              <a:ext uri="{FF2B5EF4-FFF2-40B4-BE49-F238E27FC236}">
                <a16:creationId xmlns:a16="http://schemas.microsoft.com/office/drawing/2014/main" id="{35DF1B69-BC33-F441-BA3A-397677A825B0}"/>
              </a:ext>
            </a:extLst>
          </p:cNvPr>
          <p:cNvSpPr>
            <a:spLocks noChangeArrowheads="1"/>
          </p:cNvSpPr>
          <p:nvPr/>
        </p:nvSpPr>
        <p:spPr bwMode="auto">
          <a:xfrm>
            <a:off x="10592726" y="5479466"/>
            <a:ext cx="1453223" cy="1328771"/>
          </a:xfrm>
          <a:prstGeom prst="ellipse">
            <a:avLst/>
          </a:prstGeom>
          <a:solidFill>
            <a:schemeClr val="bg1">
              <a:alpha val="81000"/>
            </a:schemeClr>
          </a:solidFill>
          <a:ln w="76200">
            <a:solidFill>
              <a:srgbClr val="C0C0C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10000" b="0" i="0" dirty="0">
                <a:solidFill>
                  <a:srgbClr val="FF3300"/>
                </a:solidFill>
                <a:effectLst/>
                <a:latin typeface=".VnVogue" pitchFamily="34" charset="0"/>
              </a:rPr>
              <a:t>8</a:t>
            </a:r>
          </a:p>
        </p:txBody>
      </p:sp>
      <p:sp>
        <p:nvSpPr>
          <p:cNvPr id="23" name="Oval 23">
            <a:extLst>
              <a:ext uri="{FF2B5EF4-FFF2-40B4-BE49-F238E27FC236}">
                <a16:creationId xmlns:a16="http://schemas.microsoft.com/office/drawing/2014/main" id="{FDC9EB1C-16E7-1A46-11E6-64B599B8FCDD}"/>
              </a:ext>
            </a:extLst>
          </p:cNvPr>
          <p:cNvSpPr>
            <a:spLocks noChangeArrowheads="1"/>
          </p:cNvSpPr>
          <p:nvPr/>
        </p:nvSpPr>
        <p:spPr bwMode="auto">
          <a:xfrm>
            <a:off x="10584260" y="5513438"/>
            <a:ext cx="1453223" cy="1328771"/>
          </a:xfrm>
          <a:prstGeom prst="ellipse">
            <a:avLst/>
          </a:prstGeom>
          <a:solidFill>
            <a:schemeClr val="bg1">
              <a:alpha val="81000"/>
            </a:schemeClr>
          </a:solidFill>
          <a:ln w="76200">
            <a:solidFill>
              <a:srgbClr val="C0C0C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10000" b="0" i="0" dirty="0">
                <a:solidFill>
                  <a:srgbClr val="FF3300"/>
                </a:solidFill>
                <a:effectLst/>
                <a:latin typeface=".VnVogue" pitchFamily="34" charset="0"/>
              </a:rPr>
              <a:t>9</a:t>
            </a:r>
          </a:p>
        </p:txBody>
      </p:sp>
      <p:sp>
        <p:nvSpPr>
          <p:cNvPr id="25" name="Oval 24">
            <a:extLst>
              <a:ext uri="{FF2B5EF4-FFF2-40B4-BE49-F238E27FC236}">
                <a16:creationId xmlns:a16="http://schemas.microsoft.com/office/drawing/2014/main" id="{A0158B97-031F-45A6-A957-B5CA7B508317}"/>
              </a:ext>
            </a:extLst>
          </p:cNvPr>
          <p:cNvSpPr>
            <a:spLocks noChangeArrowheads="1"/>
          </p:cNvSpPr>
          <p:nvPr/>
        </p:nvSpPr>
        <p:spPr bwMode="auto">
          <a:xfrm>
            <a:off x="10618126" y="5490102"/>
            <a:ext cx="1453223" cy="1328771"/>
          </a:xfrm>
          <a:prstGeom prst="ellipse">
            <a:avLst/>
          </a:prstGeom>
          <a:solidFill>
            <a:schemeClr val="bg1">
              <a:alpha val="81000"/>
            </a:schemeClr>
          </a:solidFill>
          <a:ln w="76200">
            <a:solidFill>
              <a:srgbClr val="C0C0C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10000" b="0" i="0" dirty="0">
                <a:solidFill>
                  <a:srgbClr val="FF3300"/>
                </a:solidFill>
                <a:effectLst/>
                <a:latin typeface=".VnVogue" pitchFamily="34" charset="0"/>
              </a:rPr>
              <a:t>10</a:t>
            </a:r>
          </a:p>
        </p:txBody>
      </p:sp>
    </p:spTree>
    <p:extLst>
      <p:ext uri="{BB962C8B-B14F-4D97-AF65-F5344CB8AC3E}">
        <p14:creationId xmlns:p14="http://schemas.microsoft.com/office/powerpoint/2010/main" val="330486668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 presetClass="exit" presetSubtype="16" fill="hold" grpId="0" nodeType="clickEffect">
                                  <p:stCondLst>
                                    <p:cond delay="0"/>
                                  </p:stCondLst>
                                  <p:childTnLst>
                                    <p:animEffect transition="out" filter="box(in)">
                                      <p:cBhvr>
                                        <p:cTn id="11" dur="500"/>
                                        <p:tgtEl>
                                          <p:spTgt spid="25"/>
                                        </p:tgtEl>
                                      </p:cBhvr>
                                    </p:animEffect>
                                    <p:set>
                                      <p:cBhvr>
                                        <p:cTn id="12" dur="1" fill="hold">
                                          <p:stCondLst>
                                            <p:cond delay="499"/>
                                          </p:stCondLst>
                                        </p:cTn>
                                        <p:tgtEl>
                                          <p:spTgt spid="25"/>
                                        </p:tgtEl>
                                        <p:attrNameLst>
                                          <p:attrName>style.visibility</p:attrName>
                                        </p:attrNameLst>
                                      </p:cBhvr>
                                      <p:to>
                                        <p:strVal val="hidden"/>
                                      </p:to>
                                    </p:set>
                                  </p:childTnLst>
                                  <p:subTnLst>
                                    <p:audio>
                                      <p:cMediaNode vol="100000">
                                        <p:cTn display="0" masterRel="sameClick">
                                          <p:stCondLst>
                                            <p:cond evt="begin" delay="0">
                                              <p:tn val="10"/>
                                            </p:cond>
                                          </p:stCondLst>
                                          <p:endCondLst>
                                            <p:cond evt="onStopAudio" delay="0">
                                              <p:tgtEl>
                                                <p:sldTgt/>
                                              </p:tgtEl>
                                            </p:cond>
                                          </p:endCondLst>
                                        </p:cTn>
                                        <p:tgtEl>
                                          <p:sndTgt r:embed="rId2" name="click.wav"/>
                                        </p:tgtEl>
                                      </p:cMediaNode>
                                    </p:audio>
                                  </p:subTnLst>
                                </p:cTn>
                              </p:par>
                            </p:childTnLst>
                          </p:cTn>
                        </p:par>
                        <p:par>
                          <p:cTn id="13" fill="hold">
                            <p:stCondLst>
                              <p:cond delay="500"/>
                            </p:stCondLst>
                            <p:childTnLst>
                              <p:par>
                                <p:cTn id="14" presetID="4" presetClass="exit" presetSubtype="16" fill="hold" grpId="0" nodeType="afterEffect">
                                  <p:stCondLst>
                                    <p:cond delay="1000"/>
                                  </p:stCondLst>
                                  <p:childTnLst>
                                    <p:animEffect transition="out" filter="box(in)">
                                      <p:cBhvr>
                                        <p:cTn id="15" dur="500"/>
                                        <p:tgtEl>
                                          <p:spTgt spid="23"/>
                                        </p:tgtEl>
                                      </p:cBhvr>
                                    </p:animEffect>
                                    <p:set>
                                      <p:cBhvr>
                                        <p:cTn id="16" dur="1" fill="hold">
                                          <p:stCondLst>
                                            <p:cond delay="499"/>
                                          </p:stCondLst>
                                        </p:cTn>
                                        <p:tgtEl>
                                          <p:spTgt spid="23"/>
                                        </p:tgtEl>
                                        <p:attrNameLst>
                                          <p:attrName>style.visibility</p:attrName>
                                        </p:attrNameLst>
                                      </p:cBhvr>
                                      <p:to>
                                        <p:strVal val="hidden"/>
                                      </p:to>
                                    </p:set>
                                  </p:childTnLst>
                                  <p:subTnLst>
                                    <p:audio>
                                      <p:cMediaNode vol="100000">
                                        <p:cTn display="0" masterRel="sameClick">
                                          <p:stCondLst>
                                            <p:cond evt="begin" delay="0">
                                              <p:tn val="14"/>
                                            </p:cond>
                                          </p:stCondLst>
                                          <p:endCondLst>
                                            <p:cond evt="onStopAudio" delay="0">
                                              <p:tgtEl>
                                                <p:sldTgt/>
                                              </p:tgtEl>
                                            </p:cond>
                                          </p:endCondLst>
                                        </p:cTn>
                                        <p:tgtEl>
                                          <p:sndTgt r:embed="rId2" name="click.wav"/>
                                        </p:tgtEl>
                                      </p:cMediaNode>
                                    </p:audio>
                                  </p:subTnLst>
                                </p:cTn>
                              </p:par>
                            </p:childTnLst>
                          </p:cTn>
                        </p:par>
                        <p:par>
                          <p:cTn id="17" fill="hold">
                            <p:stCondLst>
                              <p:cond delay="2000"/>
                            </p:stCondLst>
                            <p:childTnLst>
                              <p:par>
                                <p:cTn id="18" presetID="4" presetClass="exit" presetSubtype="16" fill="hold" grpId="0" nodeType="afterEffect">
                                  <p:stCondLst>
                                    <p:cond delay="1000"/>
                                  </p:stCondLst>
                                  <p:childTnLst>
                                    <p:animEffect transition="out" filter="box(in)">
                                      <p:cBhvr>
                                        <p:cTn id="19" dur="500"/>
                                        <p:tgtEl>
                                          <p:spTgt spid="22"/>
                                        </p:tgtEl>
                                      </p:cBhvr>
                                    </p:animEffect>
                                    <p:set>
                                      <p:cBhvr>
                                        <p:cTn id="20" dur="1" fill="hold">
                                          <p:stCondLst>
                                            <p:cond delay="499"/>
                                          </p:stCondLst>
                                        </p:cTn>
                                        <p:tgtEl>
                                          <p:spTgt spid="22"/>
                                        </p:tgtEl>
                                        <p:attrNameLst>
                                          <p:attrName>style.visibility</p:attrName>
                                        </p:attrNameLst>
                                      </p:cBhvr>
                                      <p:to>
                                        <p:strVal val="hidden"/>
                                      </p:to>
                                    </p:set>
                                  </p:childTnLst>
                                  <p:subTnLst>
                                    <p:audio>
                                      <p:cMediaNode vol="100000">
                                        <p:cTn display="0" masterRel="sameClick">
                                          <p:stCondLst>
                                            <p:cond evt="begin" delay="0">
                                              <p:tn val="18"/>
                                            </p:cond>
                                          </p:stCondLst>
                                          <p:endCondLst>
                                            <p:cond evt="onStopAudio" delay="0">
                                              <p:tgtEl>
                                                <p:sldTgt/>
                                              </p:tgtEl>
                                            </p:cond>
                                          </p:endCondLst>
                                        </p:cTn>
                                        <p:tgtEl>
                                          <p:sndTgt r:embed="rId2" name="click.wav"/>
                                        </p:tgtEl>
                                      </p:cMediaNode>
                                    </p:audio>
                                  </p:subTnLst>
                                </p:cTn>
                              </p:par>
                            </p:childTnLst>
                          </p:cTn>
                        </p:par>
                        <p:par>
                          <p:cTn id="21" fill="hold">
                            <p:stCondLst>
                              <p:cond delay="3500"/>
                            </p:stCondLst>
                            <p:childTnLst>
                              <p:par>
                                <p:cTn id="22" presetID="4" presetClass="exit" presetSubtype="16" fill="hold" grpId="0" nodeType="afterEffect">
                                  <p:stCondLst>
                                    <p:cond delay="1000"/>
                                  </p:stCondLst>
                                  <p:childTnLst>
                                    <p:animEffect transition="out" filter="box(in)">
                                      <p:cBhvr>
                                        <p:cTn id="23" dur="500"/>
                                        <p:tgtEl>
                                          <p:spTgt spid="21"/>
                                        </p:tgtEl>
                                      </p:cBhvr>
                                    </p:animEffect>
                                    <p:set>
                                      <p:cBhvr>
                                        <p:cTn id="24" dur="1" fill="hold">
                                          <p:stCondLst>
                                            <p:cond delay="499"/>
                                          </p:stCondLst>
                                        </p:cTn>
                                        <p:tgtEl>
                                          <p:spTgt spid="21"/>
                                        </p:tgtEl>
                                        <p:attrNameLst>
                                          <p:attrName>style.visibility</p:attrName>
                                        </p:attrNameLst>
                                      </p:cBhvr>
                                      <p:to>
                                        <p:strVal val="hidden"/>
                                      </p:to>
                                    </p:set>
                                  </p:childTnLst>
                                  <p:subTnLst>
                                    <p:audio>
                                      <p:cMediaNode vol="100000">
                                        <p:cTn display="0" masterRel="sameClick">
                                          <p:stCondLst>
                                            <p:cond evt="begin" delay="0">
                                              <p:tn val="22"/>
                                            </p:cond>
                                          </p:stCondLst>
                                          <p:endCondLst>
                                            <p:cond evt="onStopAudio" delay="0">
                                              <p:tgtEl>
                                                <p:sldTgt/>
                                              </p:tgtEl>
                                            </p:cond>
                                          </p:endCondLst>
                                        </p:cTn>
                                        <p:tgtEl>
                                          <p:sndTgt r:embed="rId2" name="click.wav"/>
                                        </p:tgtEl>
                                      </p:cMediaNode>
                                    </p:audio>
                                  </p:subTnLst>
                                </p:cTn>
                              </p:par>
                            </p:childTnLst>
                          </p:cTn>
                        </p:par>
                        <p:par>
                          <p:cTn id="25" fill="hold">
                            <p:stCondLst>
                              <p:cond delay="5000"/>
                            </p:stCondLst>
                            <p:childTnLst>
                              <p:par>
                                <p:cTn id="26" presetID="4" presetClass="exit" presetSubtype="16" fill="hold" grpId="0" nodeType="afterEffect">
                                  <p:stCondLst>
                                    <p:cond delay="1000"/>
                                  </p:stCondLst>
                                  <p:childTnLst>
                                    <p:animEffect transition="out" filter="box(in)">
                                      <p:cBhvr>
                                        <p:cTn id="27" dur="500"/>
                                        <p:tgtEl>
                                          <p:spTgt spid="20"/>
                                        </p:tgtEl>
                                      </p:cBhvr>
                                    </p:animEffect>
                                    <p:set>
                                      <p:cBhvr>
                                        <p:cTn id="28" dur="1" fill="hold">
                                          <p:stCondLst>
                                            <p:cond delay="499"/>
                                          </p:stCondLst>
                                        </p:cTn>
                                        <p:tgtEl>
                                          <p:spTgt spid="20"/>
                                        </p:tgtEl>
                                        <p:attrNameLst>
                                          <p:attrName>style.visibility</p:attrName>
                                        </p:attrNameLst>
                                      </p:cBhvr>
                                      <p:to>
                                        <p:strVal val="hidden"/>
                                      </p:to>
                                    </p:set>
                                  </p:childTnLst>
                                  <p:subTnLst>
                                    <p:audio>
                                      <p:cMediaNode vol="100000">
                                        <p:cTn display="0" masterRel="sameClick">
                                          <p:stCondLst>
                                            <p:cond evt="begin" delay="0">
                                              <p:tn val="26"/>
                                            </p:cond>
                                          </p:stCondLst>
                                          <p:endCondLst>
                                            <p:cond evt="onStopAudio" delay="0">
                                              <p:tgtEl>
                                                <p:sldTgt/>
                                              </p:tgtEl>
                                            </p:cond>
                                          </p:endCondLst>
                                        </p:cTn>
                                        <p:tgtEl>
                                          <p:sndTgt r:embed="rId2" name="click.wav"/>
                                        </p:tgtEl>
                                      </p:cMediaNode>
                                    </p:audio>
                                  </p:subTnLst>
                                </p:cTn>
                              </p:par>
                            </p:childTnLst>
                          </p:cTn>
                        </p:par>
                        <p:par>
                          <p:cTn id="29" fill="hold">
                            <p:stCondLst>
                              <p:cond delay="6500"/>
                            </p:stCondLst>
                            <p:childTnLst>
                              <p:par>
                                <p:cTn id="30" presetID="4" presetClass="exit" presetSubtype="16" fill="hold" grpId="0" nodeType="afterEffect">
                                  <p:stCondLst>
                                    <p:cond delay="1000"/>
                                  </p:stCondLst>
                                  <p:childTnLst>
                                    <p:animEffect transition="out" filter="box(in)">
                                      <p:cBhvr>
                                        <p:cTn id="31" dur="500"/>
                                        <p:tgtEl>
                                          <p:spTgt spid="19"/>
                                        </p:tgtEl>
                                      </p:cBhvr>
                                    </p:animEffect>
                                    <p:set>
                                      <p:cBhvr>
                                        <p:cTn id="32" dur="1" fill="hold">
                                          <p:stCondLst>
                                            <p:cond delay="499"/>
                                          </p:stCondLst>
                                        </p:cTn>
                                        <p:tgtEl>
                                          <p:spTgt spid="19"/>
                                        </p:tgtEl>
                                        <p:attrNameLst>
                                          <p:attrName>style.visibility</p:attrName>
                                        </p:attrNameLst>
                                      </p:cBhvr>
                                      <p:to>
                                        <p:strVal val="hidden"/>
                                      </p:to>
                                    </p:set>
                                  </p:childTnLst>
                                  <p:subTnLst>
                                    <p:audio>
                                      <p:cMediaNode vol="96000">
                                        <p:cTn display="0" masterRel="sameClick">
                                          <p:stCondLst>
                                            <p:cond evt="begin" delay="0">
                                              <p:tn val="30"/>
                                            </p:cond>
                                          </p:stCondLst>
                                          <p:endCondLst>
                                            <p:cond evt="onStopAudio" delay="0">
                                              <p:tgtEl>
                                                <p:sldTgt/>
                                              </p:tgtEl>
                                            </p:cond>
                                          </p:endCondLst>
                                        </p:cTn>
                                        <p:tgtEl>
                                          <p:sndTgt r:embed="rId2" name="click.wav"/>
                                        </p:tgtEl>
                                      </p:cMediaNode>
                                    </p:audio>
                                  </p:subTnLst>
                                </p:cTn>
                              </p:par>
                            </p:childTnLst>
                          </p:cTn>
                        </p:par>
                        <p:par>
                          <p:cTn id="33" fill="hold">
                            <p:stCondLst>
                              <p:cond delay="8000"/>
                            </p:stCondLst>
                            <p:childTnLst>
                              <p:par>
                                <p:cTn id="34" presetID="4" presetClass="exit" presetSubtype="16" fill="hold" grpId="0" nodeType="afterEffect">
                                  <p:stCondLst>
                                    <p:cond delay="1000"/>
                                  </p:stCondLst>
                                  <p:childTnLst>
                                    <p:animEffect transition="out" filter="box(in)">
                                      <p:cBhvr>
                                        <p:cTn id="35" dur="500"/>
                                        <p:tgtEl>
                                          <p:spTgt spid="18"/>
                                        </p:tgtEl>
                                      </p:cBhvr>
                                    </p:animEffect>
                                    <p:set>
                                      <p:cBhvr>
                                        <p:cTn id="36" dur="1" fill="hold">
                                          <p:stCondLst>
                                            <p:cond delay="499"/>
                                          </p:stCondLst>
                                        </p:cTn>
                                        <p:tgtEl>
                                          <p:spTgt spid="18"/>
                                        </p:tgtEl>
                                        <p:attrNameLst>
                                          <p:attrName>style.visibility</p:attrName>
                                        </p:attrNameLst>
                                      </p:cBhvr>
                                      <p:to>
                                        <p:strVal val="hidden"/>
                                      </p:to>
                                    </p:set>
                                  </p:childTnLst>
                                  <p:subTnLst>
                                    <p:audio>
                                      <p:cMediaNode vol="100000">
                                        <p:cTn display="0" masterRel="sameClick">
                                          <p:stCondLst>
                                            <p:cond evt="begin" delay="0">
                                              <p:tn val="34"/>
                                            </p:cond>
                                          </p:stCondLst>
                                          <p:endCondLst>
                                            <p:cond evt="onStopAudio" delay="0">
                                              <p:tgtEl>
                                                <p:sldTgt/>
                                              </p:tgtEl>
                                            </p:cond>
                                          </p:endCondLst>
                                        </p:cTn>
                                        <p:tgtEl>
                                          <p:sndTgt r:embed="rId2" name="click.wav"/>
                                        </p:tgtEl>
                                      </p:cMediaNode>
                                    </p:audio>
                                  </p:subTnLst>
                                </p:cTn>
                              </p:par>
                            </p:childTnLst>
                          </p:cTn>
                        </p:par>
                        <p:par>
                          <p:cTn id="37" fill="hold">
                            <p:stCondLst>
                              <p:cond delay="9500"/>
                            </p:stCondLst>
                            <p:childTnLst>
                              <p:par>
                                <p:cTn id="38" presetID="4" presetClass="exit" presetSubtype="16" fill="hold" grpId="0" nodeType="afterEffect">
                                  <p:stCondLst>
                                    <p:cond delay="1000"/>
                                  </p:stCondLst>
                                  <p:childTnLst>
                                    <p:animEffect transition="out" filter="box(in)">
                                      <p:cBhvr>
                                        <p:cTn id="39" dur="500"/>
                                        <p:tgtEl>
                                          <p:spTgt spid="17"/>
                                        </p:tgtEl>
                                      </p:cBhvr>
                                    </p:animEffect>
                                    <p:set>
                                      <p:cBhvr>
                                        <p:cTn id="40" dur="1" fill="hold">
                                          <p:stCondLst>
                                            <p:cond delay="499"/>
                                          </p:stCondLst>
                                        </p:cTn>
                                        <p:tgtEl>
                                          <p:spTgt spid="17"/>
                                        </p:tgtEl>
                                        <p:attrNameLst>
                                          <p:attrName>style.visibility</p:attrName>
                                        </p:attrNameLst>
                                      </p:cBhvr>
                                      <p:to>
                                        <p:strVal val="hidden"/>
                                      </p:to>
                                    </p:set>
                                  </p:childTnLst>
                                  <p:subTnLst>
                                    <p:audio>
                                      <p:cMediaNode vol="100000">
                                        <p:cTn display="0" masterRel="sameClick">
                                          <p:stCondLst>
                                            <p:cond evt="begin" delay="0">
                                              <p:tn val="38"/>
                                            </p:cond>
                                          </p:stCondLst>
                                          <p:endCondLst>
                                            <p:cond evt="onStopAudio" delay="0">
                                              <p:tgtEl>
                                                <p:sldTgt/>
                                              </p:tgtEl>
                                            </p:cond>
                                          </p:endCondLst>
                                        </p:cTn>
                                        <p:tgtEl>
                                          <p:sndTgt r:embed="rId2" name="click.wav"/>
                                        </p:tgtEl>
                                      </p:cMediaNode>
                                    </p:audio>
                                  </p:subTnLst>
                                </p:cTn>
                              </p:par>
                            </p:childTnLst>
                          </p:cTn>
                        </p:par>
                        <p:par>
                          <p:cTn id="41" fill="hold">
                            <p:stCondLst>
                              <p:cond delay="11000"/>
                            </p:stCondLst>
                            <p:childTnLst>
                              <p:par>
                                <p:cTn id="42" presetID="4" presetClass="exit" presetSubtype="16" fill="hold" grpId="0" nodeType="afterEffect">
                                  <p:stCondLst>
                                    <p:cond delay="1000"/>
                                  </p:stCondLst>
                                  <p:childTnLst>
                                    <p:animEffect transition="out" filter="box(in)">
                                      <p:cBhvr>
                                        <p:cTn id="43" dur="500"/>
                                        <p:tgtEl>
                                          <p:spTgt spid="16"/>
                                        </p:tgtEl>
                                      </p:cBhvr>
                                    </p:animEffect>
                                    <p:set>
                                      <p:cBhvr>
                                        <p:cTn id="44" dur="1" fill="hold">
                                          <p:stCondLst>
                                            <p:cond delay="499"/>
                                          </p:stCondLst>
                                        </p:cTn>
                                        <p:tgtEl>
                                          <p:spTgt spid="16"/>
                                        </p:tgtEl>
                                        <p:attrNameLst>
                                          <p:attrName>style.visibility</p:attrName>
                                        </p:attrNameLst>
                                      </p:cBhvr>
                                      <p:to>
                                        <p:strVal val="hidden"/>
                                      </p:to>
                                    </p:set>
                                  </p:childTnLst>
                                  <p:subTnLst>
                                    <p:audio>
                                      <p:cMediaNode vol="96000">
                                        <p:cTn display="0" masterRel="sameClick">
                                          <p:stCondLst>
                                            <p:cond evt="begin" delay="0">
                                              <p:tn val="42"/>
                                            </p:cond>
                                          </p:stCondLst>
                                          <p:endCondLst>
                                            <p:cond evt="onStopAudio" delay="0">
                                              <p:tgtEl>
                                                <p:sldTgt/>
                                              </p:tgtEl>
                                            </p:cond>
                                          </p:endCondLst>
                                        </p:cTn>
                                        <p:tgtEl>
                                          <p:sndTgt r:embed="rId2" name="click.wav"/>
                                        </p:tgtEl>
                                      </p:cMediaNode>
                                    </p:audio>
                                  </p:subTnLst>
                                </p:cTn>
                              </p:par>
                            </p:childTnLst>
                          </p:cTn>
                        </p:par>
                        <p:par>
                          <p:cTn id="45" fill="hold">
                            <p:stCondLst>
                              <p:cond delay="12500"/>
                            </p:stCondLst>
                            <p:childTnLst>
                              <p:par>
                                <p:cTn id="46" presetID="4" presetClass="exit" presetSubtype="16" fill="hold" grpId="0" nodeType="afterEffect">
                                  <p:stCondLst>
                                    <p:cond delay="1000"/>
                                  </p:stCondLst>
                                  <p:childTnLst>
                                    <p:animEffect transition="out" filter="box(in)">
                                      <p:cBhvr>
                                        <p:cTn id="47" dur="500"/>
                                        <p:tgtEl>
                                          <p:spTgt spid="15"/>
                                        </p:tgtEl>
                                      </p:cBhvr>
                                    </p:animEffect>
                                    <p:set>
                                      <p:cBhvr>
                                        <p:cTn id="48" dur="1" fill="hold">
                                          <p:stCondLst>
                                            <p:cond delay="499"/>
                                          </p:stCondLst>
                                        </p:cTn>
                                        <p:tgtEl>
                                          <p:spTgt spid="15"/>
                                        </p:tgtEl>
                                        <p:attrNameLst>
                                          <p:attrName>style.visibility</p:attrName>
                                        </p:attrNameLst>
                                      </p:cBhvr>
                                      <p:to>
                                        <p:strVal val="hidden"/>
                                      </p:to>
                                    </p:set>
                                  </p:childTnLst>
                                  <p:subTnLst>
                                    <p:audio>
                                      <p:cMediaNode vol="100000">
                                        <p:cTn display="0" masterRel="sameClick">
                                          <p:stCondLst>
                                            <p:cond evt="begin" delay="0">
                                              <p:tn val="46"/>
                                            </p:cond>
                                          </p:stCondLst>
                                          <p:endCondLst>
                                            <p:cond evt="onStopAudio" delay="0">
                                              <p:tgtEl>
                                                <p:sldTgt/>
                                              </p:tgtEl>
                                            </p:cond>
                                          </p:endCondLst>
                                        </p:cTn>
                                        <p:tgtEl>
                                          <p:sndTgt r:embed="rId2" name="click.wav"/>
                                        </p:tgtEl>
                                      </p:cMediaNode>
                                    </p:audio>
                                  </p:subTnLst>
                                </p:cTn>
                              </p:par>
                            </p:childTnLst>
                          </p:cTn>
                        </p:par>
                        <p:par>
                          <p:cTn id="49" fill="hold">
                            <p:stCondLst>
                              <p:cond delay="14000"/>
                            </p:stCondLst>
                            <p:childTnLst>
                              <p:par>
                                <p:cTn id="50" presetID="23" presetClass="entr" presetSubtype="16" fill="hold" grpId="0" nodeType="afterEffect">
                                  <p:stCondLst>
                                    <p:cond delay="0"/>
                                  </p:stCondLst>
                                  <p:childTnLst>
                                    <p:set>
                                      <p:cBhvr>
                                        <p:cTn id="51" dur="1" fill="hold">
                                          <p:stCondLst>
                                            <p:cond delay="0"/>
                                          </p:stCondLst>
                                        </p:cTn>
                                        <p:tgtEl>
                                          <p:spTgt spid="14"/>
                                        </p:tgtEl>
                                        <p:attrNameLst>
                                          <p:attrName>style.visibility</p:attrName>
                                        </p:attrNameLst>
                                      </p:cBhvr>
                                      <p:to>
                                        <p:strVal val="visible"/>
                                      </p:to>
                                    </p:set>
                                    <p:anim calcmode="lin" valueType="num">
                                      <p:cBhvr>
                                        <p:cTn id="52" dur="500" fill="hold"/>
                                        <p:tgtEl>
                                          <p:spTgt spid="14"/>
                                        </p:tgtEl>
                                        <p:attrNameLst>
                                          <p:attrName>ppt_w</p:attrName>
                                        </p:attrNameLst>
                                      </p:cBhvr>
                                      <p:tavLst>
                                        <p:tav tm="0">
                                          <p:val>
                                            <p:fltVal val="0"/>
                                          </p:val>
                                        </p:tav>
                                        <p:tav tm="100000">
                                          <p:val>
                                            <p:strVal val="#ppt_w"/>
                                          </p:val>
                                        </p:tav>
                                      </p:tavLst>
                                    </p:anim>
                                    <p:anim calcmode="lin" valueType="num">
                                      <p:cBhvr>
                                        <p:cTn id="53" dur="500" fill="hold"/>
                                        <p:tgtEl>
                                          <p:spTgt spid="14"/>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50"/>
                                            </p:cond>
                                          </p:stCondLst>
                                          <p:endCondLst>
                                            <p:cond evt="onStopAudio" delay="0">
                                              <p:tgtEl>
                                                <p:sldTgt/>
                                              </p:tgtEl>
                                            </p:cond>
                                          </p:endCondLst>
                                        </p:cTn>
                                        <p:tgtEl>
                                          <p:sndTgt r:embed="rId3" name="cashreg.wav"/>
                                        </p:tgtEl>
                                      </p:cMediaNode>
                                    </p:audio>
                                  </p:subTnLst>
                                </p:cTn>
                              </p:par>
                            </p:childTnLst>
                          </p:cTn>
                        </p:par>
                      </p:childTnLst>
                    </p:cTn>
                  </p:par>
                  <p:par>
                    <p:cTn id="54" fill="hold">
                      <p:stCondLst>
                        <p:cond delay="indefinite"/>
                      </p:stCondLst>
                      <p:childTnLst>
                        <p:par>
                          <p:cTn id="55" fill="hold">
                            <p:stCondLst>
                              <p:cond delay="0"/>
                            </p:stCondLst>
                            <p:childTnLst>
                              <p:par>
                                <p:cTn id="56" presetID="14" presetClass="entr" presetSubtype="10" fill="hold" nodeType="clickEffect">
                                  <p:stCondLst>
                                    <p:cond delay="0"/>
                                  </p:stCondLst>
                                  <p:childTnLst>
                                    <p:set>
                                      <p:cBhvr>
                                        <p:cTn id="57" dur="1" fill="hold">
                                          <p:stCondLst>
                                            <p:cond delay="0"/>
                                          </p:stCondLst>
                                        </p:cTn>
                                        <p:tgtEl>
                                          <p:spTgt spid="8"/>
                                        </p:tgtEl>
                                        <p:attrNameLst>
                                          <p:attrName>style.visibility</p:attrName>
                                        </p:attrNameLst>
                                      </p:cBhvr>
                                      <p:to>
                                        <p:strVal val="visible"/>
                                      </p:to>
                                    </p:set>
                                    <p:animEffect transition="in" filter="randombar(horizontal)">
                                      <p:cBhvr>
                                        <p:cTn id="5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7" descr="Sân cỏ đơn giản trên nền trong suốt Các vector miễn phí"/>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9222" b="100000" l="0" r="99201">
                        <a14:backgroundMark x1="1757" y1="75793" x2="1757" y2="75793"/>
                        <a14:backgroundMark x1="2236" y1="80403" x2="2236" y2="80403"/>
                        <a14:backgroundMark x1="958" y1="83573" x2="958" y2="83573"/>
                        <a14:backgroundMark x1="799" y1="79539" x2="799" y2="79539"/>
                        <a14:backgroundMark x1="6230" y1="78674" x2="6230" y2="78674"/>
                        <a14:backgroundMark x1="11981" y1="76081" x2="11981" y2="76081"/>
                        <a14:backgroundMark x1="10543" y1="74352" x2="10543" y2="74352"/>
                        <a14:backgroundMark x1="20447" y1="76657" x2="20447" y2="76657"/>
                        <a14:backgroundMark x1="18530" y1="79251" x2="18530" y2="79251"/>
                        <a14:backgroundMark x1="16613" y1="79251" x2="16613" y2="79251"/>
                        <a14:backgroundMark x1="8946" y1="77810" x2="8946" y2="77810"/>
                        <a14:backgroundMark x1="33227" y1="80403" x2="33227" y2="80403"/>
                        <a14:backgroundMark x1="27476" y1="83573" x2="27476" y2="83573"/>
                        <a14:backgroundMark x1="29872" y1="85591" x2="29872" y2="85591"/>
                        <a14:backgroundMark x1="28435" y1="80115" x2="28435" y2="80115"/>
                        <a14:backgroundMark x1="46006" y1="74063" x2="46006" y2="74063"/>
                        <a14:backgroundMark x1="40735" y1="73487" x2="40735" y2="73487"/>
                        <a14:backgroundMark x1="38498" y1="74063" x2="38498" y2="74063"/>
                        <a14:backgroundMark x1="37540" y1="80115" x2="37540" y2="80115"/>
                        <a14:backgroundMark x1="48722" y1="79251" x2="48722" y2="79251"/>
                        <a14:backgroundMark x1="48722" y1="79251" x2="48722" y2="79251"/>
                        <a14:backgroundMark x1="48722" y1="79251" x2="48722" y2="79251"/>
                        <a14:backgroundMark x1="54313" y1="78386" x2="54952" y2="78386"/>
                        <a14:backgroundMark x1="54952" y1="78386" x2="54952" y2="78386"/>
                        <a14:backgroundMark x1="54952" y1="78386" x2="61502" y2="77522"/>
                        <a14:backgroundMark x1="61502" y1="77522" x2="61502" y2="77522"/>
                        <a14:backgroundMark x1="61502" y1="77522" x2="73323" y2="76945"/>
                        <a14:backgroundMark x1="73323" y1="76945" x2="73323" y2="76945"/>
                        <a14:backgroundMark x1="73323" y1="76945" x2="73323" y2="76945"/>
                        <a14:backgroundMark x1="74920" y1="76081" x2="89776" y2="72334"/>
                        <a14:backgroundMark x1="95687" y1="75793" x2="97444" y2="77522"/>
                        <a14:backgroundMark x1="97444" y1="77522" x2="97444" y2="77522"/>
                        <a14:backgroundMark x1="82907" y1="79539" x2="82907" y2="79539"/>
                        <a14:backgroundMark x1="79393" y1="86167" x2="79393" y2="86167"/>
                        <a14:backgroundMark x1="65815" y1="82997" x2="65815" y2="82997"/>
                        <a14:backgroundMark x1="25080" y1="84726" x2="25080" y2="84726"/>
                        <a14:backgroundMark x1="94249" y1="80980" x2="94249" y2="80980"/>
                        <a14:backgroundMark x1="94249" y1="80980" x2="94249" y2="80980"/>
                        <a14:backgroundMark x1="94249" y1="80980" x2="94249" y2="80980"/>
                        <a14:backgroundMark x1="94249" y1="80980" x2="94249" y2="80980"/>
                        <a14:backgroundMark x1="94249" y1="80980" x2="94249" y2="80980"/>
                        <a14:backgroundMark x1="94249" y1="80980" x2="94249" y2="80980"/>
                        <a14:backgroundMark x1="93291" y1="80115" x2="93291" y2="80115"/>
                        <a14:backgroundMark x1="93291" y1="80115" x2="93291" y2="80115"/>
                        <a14:backgroundMark x1="93291" y1="80115" x2="80831" y2="79251"/>
                        <a14:backgroundMark x1="97923" y1="79251" x2="78435" y2="58790"/>
                      </a14:backgroundRemoval>
                    </a14:imgEffect>
                  </a14:imgLayer>
                </a14:imgProps>
              </a:ext>
              <a:ext uri="{28A0092B-C50C-407E-A947-70E740481C1C}">
                <a14:useLocalDpi xmlns:a14="http://schemas.microsoft.com/office/drawing/2010/main" val="0"/>
              </a:ext>
            </a:extLst>
          </a:blip>
          <a:srcRect r="23071"/>
          <a:stretch/>
        </p:blipFill>
        <p:spPr bwMode="auto">
          <a:xfrm>
            <a:off x="6805845" y="2920456"/>
            <a:ext cx="5504147" cy="3965576"/>
          </a:xfrm>
          <a:prstGeom prst="rect">
            <a:avLst/>
          </a:prstGeom>
          <a:noFill/>
          <a:extLst>
            <a:ext uri="{909E8E84-426E-40DD-AFC4-6F175D3DCCD1}">
              <a14:hiddenFill xmlns:a14="http://schemas.microsoft.com/office/drawing/2010/main">
                <a:solidFill>
                  <a:srgbClr val="FFFFFF"/>
                </a:solidFill>
              </a14:hiddenFill>
            </a:ext>
          </a:extLst>
        </p:spPr>
      </p:pic>
      <p:pic>
        <p:nvPicPr>
          <p:cNvPr id="8199" name="Picture 7" descr="Sân cỏ đơn giản trên nền trong suốt Các vector miễn phí"/>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9222" b="100000" l="0" r="99201">
                        <a14:backgroundMark x1="1757" y1="75793" x2="1757" y2="75793"/>
                        <a14:backgroundMark x1="2236" y1="80403" x2="2236" y2="80403"/>
                        <a14:backgroundMark x1="958" y1="83573" x2="958" y2="83573"/>
                        <a14:backgroundMark x1="799" y1="79539" x2="799" y2="79539"/>
                        <a14:backgroundMark x1="6230" y1="78674" x2="6230" y2="78674"/>
                        <a14:backgroundMark x1="11981" y1="76081" x2="11981" y2="76081"/>
                        <a14:backgroundMark x1="10543" y1="74352" x2="10543" y2="74352"/>
                        <a14:backgroundMark x1="20447" y1="76657" x2="20447" y2="76657"/>
                        <a14:backgroundMark x1="18530" y1="79251" x2="18530" y2="79251"/>
                        <a14:backgroundMark x1="16613" y1="79251" x2="16613" y2="79251"/>
                        <a14:backgroundMark x1="8946" y1="77810" x2="8946" y2="77810"/>
                        <a14:backgroundMark x1="33227" y1="80403" x2="33227" y2="80403"/>
                        <a14:backgroundMark x1="27476" y1="83573" x2="27476" y2="83573"/>
                        <a14:backgroundMark x1="29872" y1="85591" x2="29872" y2="85591"/>
                        <a14:backgroundMark x1="28435" y1="80115" x2="28435" y2="80115"/>
                        <a14:backgroundMark x1="46006" y1="74063" x2="46006" y2="74063"/>
                        <a14:backgroundMark x1="40735" y1="73487" x2="40735" y2="73487"/>
                        <a14:backgroundMark x1="38498" y1="74063" x2="38498" y2="74063"/>
                        <a14:backgroundMark x1="37540" y1="80115" x2="37540" y2="80115"/>
                        <a14:backgroundMark x1="48722" y1="79251" x2="48722" y2="79251"/>
                        <a14:backgroundMark x1="48722" y1="79251" x2="48722" y2="79251"/>
                        <a14:backgroundMark x1="48722" y1="79251" x2="48722" y2="79251"/>
                        <a14:backgroundMark x1="54313" y1="78386" x2="54952" y2="78386"/>
                        <a14:backgroundMark x1="54952" y1="78386" x2="54952" y2="78386"/>
                        <a14:backgroundMark x1="54952" y1="78386" x2="61502" y2="77522"/>
                        <a14:backgroundMark x1="61502" y1="77522" x2="61502" y2="77522"/>
                        <a14:backgroundMark x1="61502" y1="77522" x2="73323" y2="76945"/>
                        <a14:backgroundMark x1="73323" y1="76945" x2="73323" y2="76945"/>
                        <a14:backgroundMark x1="73323" y1="76945" x2="73323" y2="76945"/>
                        <a14:backgroundMark x1="74920" y1="76081" x2="89776" y2="72334"/>
                        <a14:backgroundMark x1="95687" y1="75793" x2="97444" y2="77522"/>
                        <a14:backgroundMark x1="97444" y1="77522" x2="97444" y2="77522"/>
                        <a14:backgroundMark x1="82907" y1="79539" x2="82907" y2="79539"/>
                        <a14:backgroundMark x1="79393" y1="86167" x2="79393" y2="86167"/>
                        <a14:backgroundMark x1="65815" y1="82997" x2="65815" y2="82997"/>
                        <a14:backgroundMark x1="25080" y1="84726" x2="25080" y2="84726"/>
                        <a14:backgroundMark x1="94249" y1="80980" x2="94249" y2="80980"/>
                        <a14:backgroundMark x1="94249" y1="80980" x2="94249" y2="80980"/>
                        <a14:backgroundMark x1="94249" y1="80980" x2="94249" y2="80980"/>
                        <a14:backgroundMark x1="94249" y1="80980" x2="94249" y2="80980"/>
                        <a14:backgroundMark x1="94249" y1="80980" x2="94249" y2="80980"/>
                        <a14:backgroundMark x1="94249" y1="80980" x2="94249" y2="80980"/>
                        <a14:backgroundMark x1="93291" y1="80115" x2="93291" y2="80115"/>
                        <a14:backgroundMark x1="93291" y1="80115" x2="93291" y2="80115"/>
                        <a14:backgroundMark x1="93291" y1="80115" x2="80831" y2="79251"/>
                        <a14:backgroundMark x1="97923" y1="79251" x2="78435" y2="58790"/>
                      </a14:backgroundRemoval>
                    </a14:imgEffect>
                  </a14:imgLayer>
                </a14:imgProps>
              </a:ext>
              <a:ext uri="{28A0092B-C50C-407E-A947-70E740481C1C}">
                <a14:useLocalDpi xmlns:a14="http://schemas.microsoft.com/office/drawing/2010/main" val="0"/>
              </a:ext>
            </a:extLst>
          </a:blip>
          <a:srcRect/>
          <a:stretch>
            <a:fillRect/>
          </a:stretch>
        </p:blipFill>
        <p:spPr bwMode="auto">
          <a:xfrm>
            <a:off x="-45661" y="2892424"/>
            <a:ext cx="7154863" cy="3965576"/>
          </a:xfrm>
          <a:prstGeom prst="rect">
            <a:avLst/>
          </a:prstGeom>
          <a:noFill/>
          <a:extLst>
            <a:ext uri="{909E8E84-426E-40DD-AFC4-6F175D3DCCD1}">
              <a14:hiddenFill xmlns:a14="http://schemas.microsoft.com/office/drawing/2010/main">
                <a:solidFill>
                  <a:srgbClr val="FFFFFF"/>
                </a:solidFill>
              </a14:hiddenFill>
            </a:ext>
          </a:extLst>
        </p:spPr>
      </p:pic>
      <p:grpSp>
        <p:nvGrpSpPr>
          <p:cNvPr id="4" name="组合 9">
            <a:extLst>
              <a:ext uri="{FF2B5EF4-FFF2-40B4-BE49-F238E27FC236}">
                <a16:creationId xmlns:a16="http://schemas.microsoft.com/office/drawing/2014/main" id="{BF606C32-ED8B-4E8D-9B93-91EA24B2D993}"/>
              </a:ext>
            </a:extLst>
          </p:cNvPr>
          <p:cNvGrpSpPr/>
          <p:nvPr/>
        </p:nvGrpSpPr>
        <p:grpSpPr>
          <a:xfrm>
            <a:off x="4059867" y="2558841"/>
            <a:ext cx="184731" cy="1583261"/>
            <a:chOff x="3771007" y="1083236"/>
            <a:chExt cx="177300" cy="1583258"/>
          </a:xfrm>
        </p:grpSpPr>
        <p:sp>
          <p:nvSpPr>
            <p:cNvPr id="5" name="矩形 10">
              <a:extLst>
                <a:ext uri="{FF2B5EF4-FFF2-40B4-BE49-F238E27FC236}">
                  <a16:creationId xmlns:a16="http://schemas.microsoft.com/office/drawing/2014/main" id="{0A585FB5-5645-4238-9891-79A3353E3EC8}"/>
                </a:ext>
              </a:extLst>
            </p:cNvPr>
            <p:cNvSpPr/>
            <p:nvPr/>
          </p:nvSpPr>
          <p:spPr>
            <a:xfrm>
              <a:off x="3771007" y="1083236"/>
              <a:ext cx="177300" cy="1569657"/>
            </a:xfrm>
            <a:prstGeom prst="rect">
              <a:avLst/>
            </a:prstGeom>
          </p:spPr>
          <p:txBody>
            <a:bodyPr wrap="none">
              <a:spAutoFit/>
            </a:bodyPr>
            <a:lstStyle/>
            <a:p>
              <a:pPr defTabSz="914354">
                <a:defRPr/>
              </a:pPr>
              <a:endParaRPr lang="zh-CN" altLang="en-US" sz="9600" dirty="0">
                <a:ln w="152400">
                  <a:solidFill>
                    <a:prstClr val="white"/>
                  </a:solidFill>
                </a:ln>
                <a:solidFill>
                  <a:prstClr val="white"/>
                </a:solidFill>
                <a:effectLst>
                  <a:innerShdw blurRad="63500" dist="50800" dir="13500000">
                    <a:prstClr val="black">
                      <a:alpha val="50000"/>
                    </a:prstClr>
                  </a:innerShdw>
                </a:effectLst>
                <a:latin typeface="UTM Guanine" panose="02040603050506020204" pitchFamily="18" charset="0"/>
                <a:ea typeface="字魂27号-布丁体" panose="00000505000000000000" pitchFamily="2" charset="-122"/>
              </a:endParaRPr>
            </a:p>
          </p:txBody>
        </p:sp>
        <p:sp>
          <p:nvSpPr>
            <p:cNvPr id="6" name="矩形 11">
              <a:extLst>
                <a:ext uri="{FF2B5EF4-FFF2-40B4-BE49-F238E27FC236}">
                  <a16:creationId xmlns:a16="http://schemas.microsoft.com/office/drawing/2014/main" id="{689EA033-6E8E-4551-B77D-0CA76AE9F7CF}"/>
                </a:ext>
              </a:extLst>
            </p:cNvPr>
            <p:cNvSpPr/>
            <p:nvPr/>
          </p:nvSpPr>
          <p:spPr>
            <a:xfrm>
              <a:off x="3771007" y="1096837"/>
              <a:ext cx="177300" cy="1569657"/>
            </a:xfrm>
            <a:prstGeom prst="rect">
              <a:avLst/>
            </a:prstGeom>
          </p:spPr>
          <p:txBody>
            <a:bodyPr wrap="none">
              <a:spAutoFit/>
            </a:bodyPr>
            <a:lstStyle/>
            <a:p>
              <a:pPr defTabSz="914354">
                <a:defRPr/>
              </a:pPr>
              <a:endParaRPr lang="zh-CN" altLang="en-US" sz="9600" dirty="0">
                <a:gradFill flip="none" rotWithShape="1">
                  <a:gsLst>
                    <a:gs pos="67000">
                      <a:srgbClr val="5997D0"/>
                    </a:gs>
                    <a:gs pos="0">
                      <a:srgbClr val="FF99CC"/>
                    </a:gs>
                    <a:gs pos="100000">
                      <a:srgbClr val="8DC9ED"/>
                    </a:gs>
                  </a:gsLst>
                  <a:lin ang="5400000" scaled="1"/>
                  <a:tileRect/>
                </a:gradFill>
                <a:latin typeface="UTM Guanine" panose="02040603050506020204" pitchFamily="18" charset="0"/>
                <a:ea typeface="字魂27号-布丁体" panose="00000505000000000000" pitchFamily="2" charset="-122"/>
              </a:endParaRPr>
            </a:p>
          </p:txBody>
        </p:sp>
      </p:grpSp>
      <p:sp>
        <p:nvSpPr>
          <p:cNvPr id="3" name="任意多边形: 形状 40">
            <a:extLst>
              <a:ext uri="{FF2B5EF4-FFF2-40B4-BE49-F238E27FC236}">
                <a16:creationId xmlns:a16="http://schemas.microsoft.com/office/drawing/2014/main" id="{4A7ABC55-4ED8-9A6B-DEF1-CE8495165E73}"/>
              </a:ext>
            </a:extLst>
          </p:cNvPr>
          <p:cNvSpPr/>
          <p:nvPr/>
        </p:nvSpPr>
        <p:spPr>
          <a:xfrm>
            <a:off x="1850385" y="1951534"/>
            <a:ext cx="9561474" cy="4889232"/>
          </a:xfrm>
          <a:custGeom>
            <a:avLst/>
            <a:gdLst>
              <a:gd name="connsiteX0" fmla="*/ 430798 w 5817995"/>
              <a:gd name="connsiteY0" fmla="*/ 0 h 2153651"/>
              <a:gd name="connsiteX1" fmla="*/ 735418 w 5817995"/>
              <a:gd name="connsiteY1" fmla="*/ 126178 h 2153651"/>
              <a:gd name="connsiteX2" fmla="*/ 740573 w 5817995"/>
              <a:gd name="connsiteY2" fmla="*/ 132426 h 2153651"/>
              <a:gd name="connsiteX3" fmla="*/ 745728 w 5817995"/>
              <a:gd name="connsiteY3" fmla="*/ 126178 h 2153651"/>
              <a:gd name="connsiteX4" fmla="*/ 1050349 w 5817995"/>
              <a:gd name="connsiteY4" fmla="*/ 0 h 2153651"/>
              <a:gd name="connsiteX5" fmla="*/ 1354967 w 5817995"/>
              <a:gd name="connsiteY5" fmla="*/ 126178 h 2153651"/>
              <a:gd name="connsiteX6" fmla="*/ 1360123 w 5817995"/>
              <a:gd name="connsiteY6" fmla="*/ 132426 h 2153651"/>
              <a:gd name="connsiteX7" fmla="*/ 1365278 w 5817995"/>
              <a:gd name="connsiteY7" fmla="*/ 126178 h 2153651"/>
              <a:gd name="connsiteX8" fmla="*/ 1669898 w 5817995"/>
              <a:gd name="connsiteY8" fmla="*/ 0 h 2153651"/>
              <a:gd name="connsiteX9" fmla="*/ 1974518 w 5817995"/>
              <a:gd name="connsiteY9" fmla="*/ 126178 h 2153651"/>
              <a:gd name="connsiteX10" fmla="*/ 1979674 w 5817995"/>
              <a:gd name="connsiteY10" fmla="*/ 132426 h 2153651"/>
              <a:gd name="connsiteX11" fmla="*/ 1984828 w 5817995"/>
              <a:gd name="connsiteY11" fmla="*/ 126178 h 2153651"/>
              <a:gd name="connsiteX12" fmla="*/ 2289448 w 5817995"/>
              <a:gd name="connsiteY12" fmla="*/ 0 h 2153651"/>
              <a:gd name="connsiteX13" fmla="*/ 2594069 w 5817995"/>
              <a:gd name="connsiteY13" fmla="*/ 126178 h 2153651"/>
              <a:gd name="connsiteX14" fmla="*/ 2599224 w 5817995"/>
              <a:gd name="connsiteY14" fmla="*/ 132426 h 2153651"/>
              <a:gd name="connsiteX15" fmla="*/ 2604379 w 5817995"/>
              <a:gd name="connsiteY15" fmla="*/ 126178 h 2153651"/>
              <a:gd name="connsiteX16" fmla="*/ 2908999 w 5817995"/>
              <a:gd name="connsiteY16" fmla="*/ 0 h 2153651"/>
              <a:gd name="connsiteX17" fmla="*/ 3213619 w 5817995"/>
              <a:gd name="connsiteY17" fmla="*/ 126178 h 2153651"/>
              <a:gd name="connsiteX18" fmla="*/ 3218774 w 5817995"/>
              <a:gd name="connsiteY18" fmla="*/ 132426 h 2153651"/>
              <a:gd name="connsiteX19" fmla="*/ 3223929 w 5817995"/>
              <a:gd name="connsiteY19" fmla="*/ 126178 h 2153651"/>
              <a:gd name="connsiteX20" fmla="*/ 3528549 w 5817995"/>
              <a:gd name="connsiteY20" fmla="*/ 0 h 2153651"/>
              <a:gd name="connsiteX21" fmla="*/ 3833169 w 5817995"/>
              <a:gd name="connsiteY21" fmla="*/ 126178 h 2153651"/>
              <a:gd name="connsiteX22" fmla="*/ 3838324 w 5817995"/>
              <a:gd name="connsiteY22" fmla="*/ 132426 h 2153651"/>
              <a:gd name="connsiteX23" fmla="*/ 3843479 w 5817995"/>
              <a:gd name="connsiteY23" fmla="*/ 126178 h 2153651"/>
              <a:gd name="connsiteX24" fmla="*/ 4148099 w 5817995"/>
              <a:gd name="connsiteY24" fmla="*/ 0 h 2153651"/>
              <a:gd name="connsiteX25" fmla="*/ 4452719 w 5817995"/>
              <a:gd name="connsiteY25" fmla="*/ 126178 h 2153651"/>
              <a:gd name="connsiteX26" fmla="*/ 4457874 w 5817995"/>
              <a:gd name="connsiteY26" fmla="*/ 132425 h 2153651"/>
              <a:gd name="connsiteX27" fmla="*/ 4463028 w 5817995"/>
              <a:gd name="connsiteY27" fmla="*/ 126178 h 2153651"/>
              <a:gd name="connsiteX28" fmla="*/ 4767648 w 5817995"/>
              <a:gd name="connsiteY28" fmla="*/ 0 h 2153651"/>
              <a:gd name="connsiteX29" fmla="*/ 5041676 w 5817995"/>
              <a:gd name="connsiteY29" fmla="*/ 98374 h 2153651"/>
              <a:gd name="connsiteX30" fmla="*/ 5077033 w 5817995"/>
              <a:gd name="connsiteY30" fmla="*/ 132897 h 2153651"/>
              <a:gd name="connsiteX31" fmla="*/ 5082577 w 5817995"/>
              <a:gd name="connsiteY31" fmla="*/ 126178 h 2153651"/>
              <a:gd name="connsiteX32" fmla="*/ 5387197 w 5817995"/>
              <a:gd name="connsiteY32" fmla="*/ 0 h 2153651"/>
              <a:gd name="connsiteX33" fmla="*/ 5817995 w 5817995"/>
              <a:gd name="connsiteY33" fmla="*/ 430799 h 2153651"/>
              <a:gd name="connsiteX34" fmla="*/ 5691817 w 5817995"/>
              <a:gd name="connsiteY34" fmla="*/ 735420 h 2153651"/>
              <a:gd name="connsiteX35" fmla="*/ 5669526 w 5817995"/>
              <a:gd name="connsiteY35" fmla="*/ 753812 h 2153651"/>
              <a:gd name="connsiteX36" fmla="*/ 5691817 w 5817995"/>
              <a:gd name="connsiteY36" fmla="*/ 772204 h 2153651"/>
              <a:gd name="connsiteX37" fmla="*/ 5817995 w 5817995"/>
              <a:gd name="connsiteY37" fmla="*/ 1076825 h 2153651"/>
              <a:gd name="connsiteX38" fmla="*/ 5691817 w 5817995"/>
              <a:gd name="connsiteY38" fmla="*/ 1381446 h 2153651"/>
              <a:gd name="connsiteX39" fmla="*/ 5669526 w 5817995"/>
              <a:gd name="connsiteY39" fmla="*/ 1399839 h 2153651"/>
              <a:gd name="connsiteX40" fmla="*/ 5691817 w 5817995"/>
              <a:gd name="connsiteY40" fmla="*/ 1418231 h 2153651"/>
              <a:gd name="connsiteX41" fmla="*/ 5817995 w 5817995"/>
              <a:gd name="connsiteY41" fmla="*/ 1722852 h 2153651"/>
              <a:gd name="connsiteX42" fmla="*/ 5387197 w 5817995"/>
              <a:gd name="connsiteY42" fmla="*/ 2153651 h 2153651"/>
              <a:gd name="connsiteX43" fmla="*/ 5082577 w 5817995"/>
              <a:gd name="connsiteY43" fmla="*/ 2027473 h 2153651"/>
              <a:gd name="connsiteX44" fmla="*/ 5077420 w 5817995"/>
              <a:gd name="connsiteY44" fmla="*/ 2021223 h 2153651"/>
              <a:gd name="connsiteX45" fmla="*/ 5072263 w 5817995"/>
              <a:gd name="connsiteY45" fmla="*/ 2027473 h 2153651"/>
              <a:gd name="connsiteX46" fmla="*/ 4767643 w 5817995"/>
              <a:gd name="connsiteY46" fmla="*/ 2153651 h 2153651"/>
              <a:gd name="connsiteX47" fmla="*/ 4463023 w 5817995"/>
              <a:gd name="connsiteY47" fmla="*/ 2027473 h 2153651"/>
              <a:gd name="connsiteX48" fmla="*/ 4457869 w 5817995"/>
              <a:gd name="connsiteY48" fmla="*/ 2021226 h 2153651"/>
              <a:gd name="connsiteX49" fmla="*/ 4452714 w 5817995"/>
              <a:gd name="connsiteY49" fmla="*/ 2027473 h 2153651"/>
              <a:gd name="connsiteX50" fmla="*/ 4148094 w 5817995"/>
              <a:gd name="connsiteY50" fmla="*/ 2153651 h 2153651"/>
              <a:gd name="connsiteX51" fmla="*/ 3843474 w 5817995"/>
              <a:gd name="connsiteY51" fmla="*/ 2027473 h 2153651"/>
              <a:gd name="connsiteX52" fmla="*/ 3838319 w 5817995"/>
              <a:gd name="connsiteY52" fmla="*/ 2021225 h 2153651"/>
              <a:gd name="connsiteX53" fmla="*/ 3833164 w 5817995"/>
              <a:gd name="connsiteY53" fmla="*/ 2027473 h 2153651"/>
              <a:gd name="connsiteX54" fmla="*/ 3528544 w 5817995"/>
              <a:gd name="connsiteY54" fmla="*/ 2153651 h 2153651"/>
              <a:gd name="connsiteX55" fmla="*/ 3223924 w 5817995"/>
              <a:gd name="connsiteY55" fmla="*/ 2027473 h 2153651"/>
              <a:gd name="connsiteX56" fmla="*/ 3218770 w 5817995"/>
              <a:gd name="connsiteY56" fmla="*/ 2021226 h 2153651"/>
              <a:gd name="connsiteX57" fmla="*/ 3213615 w 5817995"/>
              <a:gd name="connsiteY57" fmla="*/ 2027473 h 2153651"/>
              <a:gd name="connsiteX58" fmla="*/ 2908995 w 5817995"/>
              <a:gd name="connsiteY58" fmla="*/ 2153651 h 2153651"/>
              <a:gd name="connsiteX59" fmla="*/ 2604375 w 5817995"/>
              <a:gd name="connsiteY59" fmla="*/ 2027473 h 2153651"/>
              <a:gd name="connsiteX60" fmla="*/ 2599221 w 5817995"/>
              <a:gd name="connsiteY60" fmla="*/ 2021225 h 2153651"/>
              <a:gd name="connsiteX61" fmla="*/ 2594065 w 5817995"/>
              <a:gd name="connsiteY61" fmla="*/ 2027473 h 2153651"/>
              <a:gd name="connsiteX62" fmla="*/ 2289445 w 5817995"/>
              <a:gd name="connsiteY62" fmla="*/ 2153651 h 2153651"/>
              <a:gd name="connsiteX63" fmla="*/ 1984825 w 5817995"/>
              <a:gd name="connsiteY63" fmla="*/ 2027473 h 2153651"/>
              <a:gd name="connsiteX64" fmla="*/ 1979671 w 5817995"/>
              <a:gd name="connsiteY64" fmla="*/ 2021226 h 2153651"/>
              <a:gd name="connsiteX65" fmla="*/ 1974516 w 5817995"/>
              <a:gd name="connsiteY65" fmla="*/ 2027473 h 2153651"/>
              <a:gd name="connsiteX66" fmla="*/ 1669896 w 5817995"/>
              <a:gd name="connsiteY66" fmla="*/ 2153651 h 2153651"/>
              <a:gd name="connsiteX67" fmla="*/ 1365276 w 5817995"/>
              <a:gd name="connsiteY67" fmla="*/ 2027473 h 2153651"/>
              <a:gd name="connsiteX68" fmla="*/ 1360121 w 5817995"/>
              <a:gd name="connsiteY68" fmla="*/ 2021225 h 2153651"/>
              <a:gd name="connsiteX69" fmla="*/ 1354966 w 5817995"/>
              <a:gd name="connsiteY69" fmla="*/ 2027473 h 2153651"/>
              <a:gd name="connsiteX70" fmla="*/ 1050347 w 5817995"/>
              <a:gd name="connsiteY70" fmla="*/ 2153651 h 2153651"/>
              <a:gd name="connsiteX71" fmla="*/ 745727 w 5817995"/>
              <a:gd name="connsiteY71" fmla="*/ 2027473 h 2153651"/>
              <a:gd name="connsiteX72" fmla="*/ 740573 w 5817995"/>
              <a:gd name="connsiteY72" fmla="*/ 2021226 h 2153651"/>
              <a:gd name="connsiteX73" fmla="*/ 735419 w 5817995"/>
              <a:gd name="connsiteY73" fmla="*/ 2027473 h 2153651"/>
              <a:gd name="connsiteX74" fmla="*/ 430798 w 5817995"/>
              <a:gd name="connsiteY74" fmla="*/ 2153651 h 2153651"/>
              <a:gd name="connsiteX75" fmla="*/ 0 w 5817995"/>
              <a:gd name="connsiteY75" fmla="*/ 1722852 h 2153651"/>
              <a:gd name="connsiteX76" fmla="*/ 126178 w 5817995"/>
              <a:gd name="connsiteY76" fmla="*/ 1418231 h 2153651"/>
              <a:gd name="connsiteX77" fmla="*/ 148470 w 5817995"/>
              <a:gd name="connsiteY77" fmla="*/ 1399839 h 2153651"/>
              <a:gd name="connsiteX78" fmla="*/ 126178 w 5817995"/>
              <a:gd name="connsiteY78" fmla="*/ 1381446 h 2153651"/>
              <a:gd name="connsiteX79" fmla="*/ 0 w 5817995"/>
              <a:gd name="connsiteY79" fmla="*/ 1076825 h 2153651"/>
              <a:gd name="connsiteX80" fmla="*/ 126178 w 5817995"/>
              <a:gd name="connsiteY80" fmla="*/ 772204 h 2153651"/>
              <a:gd name="connsiteX81" fmla="*/ 148470 w 5817995"/>
              <a:gd name="connsiteY81" fmla="*/ 753812 h 2153651"/>
              <a:gd name="connsiteX82" fmla="*/ 126178 w 5817995"/>
              <a:gd name="connsiteY82" fmla="*/ 735420 h 2153651"/>
              <a:gd name="connsiteX83" fmla="*/ 0 w 5817995"/>
              <a:gd name="connsiteY83" fmla="*/ 430799 h 2153651"/>
              <a:gd name="connsiteX84" fmla="*/ 430798 w 5817995"/>
              <a:gd name="connsiteY84" fmla="*/ 0 h 2153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5817995" h="2153651">
                <a:moveTo>
                  <a:pt x="430798" y="0"/>
                </a:moveTo>
                <a:cubicBezTo>
                  <a:pt x="549760" y="0"/>
                  <a:pt x="657459" y="48219"/>
                  <a:pt x="735418" y="126178"/>
                </a:cubicBezTo>
                <a:lnTo>
                  <a:pt x="740573" y="132426"/>
                </a:lnTo>
                <a:lnTo>
                  <a:pt x="745728" y="126178"/>
                </a:lnTo>
                <a:cubicBezTo>
                  <a:pt x="823687" y="48219"/>
                  <a:pt x="931387" y="0"/>
                  <a:pt x="1050349" y="0"/>
                </a:cubicBezTo>
                <a:cubicBezTo>
                  <a:pt x="1169309" y="0"/>
                  <a:pt x="1277008" y="48219"/>
                  <a:pt x="1354967" y="126178"/>
                </a:cubicBezTo>
                <a:lnTo>
                  <a:pt x="1360123" y="132426"/>
                </a:lnTo>
                <a:lnTo>
                  <a:pt x="1365278" y="126178"/>
                </a:lnTo>
                <a:cubicBezTo>
                  <a:pt x="1443237" y="48219"/>
                  <a:pt x="1550937" y="0"/>
                  <a:pt x="1669898" y="0"/>
                </a:cubicBezTo>
                <a:cubicBezTo>
                  <a:pt x="1788860" y="0"/>
                  <a:pt x="1896559" y="48219"/>
                  <a:pt x="1974518" y="126178"/>
                </a:cubicBezTo>
                <a:lnTo>
                  <a:pt x="1979674" y="132426"/>
                </a:lnTo>
                <a:lnTo>
                  <a:pt x="1984828" y="126178"/>
                </a:lnTo>
                <a:cubicBezTo>
                  <a:pt x="2062787" y="48219"/>
                  <a:pt x="2170487" y="0"/>
                  <a:pt x="2289448" y="0"/>
                </a:cubicBezTo>
                <a:cubicBezTo>
                  <a:pt x="2408410" y="0"/>
                  <a:pt x="2516109" y="48219"/>
                  <a:pt x="2594069" y="126178"/>
                </a:cubicBezTo>
                <a:lnTo>
                  <a:pt x="2599224" y="132426"/>
                </a:lnTo>
                <a:lnTo>
                  <a:pt x="2604379" y="126178"/>
                </a:lnTo>
                <a:cubicBezTo>
                  <a:pt x="2682338" y="48219"/>
                  <a:pt x="2790038" y="0"/>
                  <a:pt x="2908999" y="0"/>
                </a:cubicBezTo>
                <a:cubicBezTo>
                  <a:pt x="3027961" y="0"/>
                  <a:pt x="3135660" y="48219"/>
                  <a:pt x="3213619" y="126178"/>
                </a:cubicBezTo>
                <a:lnTo>
                  <a:pt x="3218774" y="132426"/>
                </a:lnTo>
                <a:lnTo>
                  <a:pt x="3223929" y="126178"/>
                </a:lnTo>
                <a:cubicBezTo>
                  <a:pt x="3301888" y="48219"/>
                  <a:pt x="3409588" y="0"/>
                  <a:pt x="3528549" y="0"/>
                </a:cubicBezTo>
                <a:cubicBezTo>
                  <a:pt x="3647511" y="0"/>
                  <a:pt x="3755210" y="48219"/>
                  <a:pt x="3833169" y="126178"/>
                </a:cubicBezTo>
                <a:lnTo>
                  <a:pt x="3838324" y="132426"/>
                </a:lnTo>
                <a:lnTo>
                  <a:pt x="3843479" y="126178"/>
                </a:lnTo>
                <a:cubicBezTo>
                  <a:pt x="3921438" y="48219"/>
                  <a:pt x="4029138" y="0"/>
                  <a:pt x="4148099" y="0"/>
                </a:cubicBezTo>
                <a:cubicBezTo>
                  <a:pt x="4267061" y="0"/>
                  <a:pt x="4374760" y="48219"/>
                  <a:pt x="4452719" y="126178"/>
                </a:cubicBezTo>
                <a:lnTo>
                  <a:pt x="4457874" y="132425"/>
                </a:lnTo>
                <a:lnTo>
                  <a:pt x="4463028" y="126178"/>
                </a:lnTo>
                <a:cubicBezTo>
                  <a:pt x="4540987" y="48219"/>
                  <a:pt x="4648687" y="0"/>
                  <a:pt x="4767648" y="0"/>
                </a:cubicBezTo>
                <a:cubicBezTo>
                  <a:pt x="4871740" y="0"/>
                  <a:pt x="4967208" y="36918"/>
                  <a:pt x="5041676" y="98374"/>
                </a:cubicBezTo>
                <a:lnTo>
                  <a:pt x="5077033" y="132897"/>
                </a:lnTo>
                <a:lnTo>
                  <a:pt x="5082577" y="126178"/>
                </a:lnTo>
                <a:cubicBezTo>
                  <a:pt x="5160536" y="48219"/>
                  <a:pt x="5268236" y="0"/>
                  <a:pt x="5387197" y="0"/>
                </a:cubicBezTo>
                <a:cubicBezTo>
                  <a:pt x="5625120" y="0"/>
                  <a:pt x="5817995" y="192875"/>
                  <a:pt x="5817995" y="430799"/>
                </a:cubicBezTo>
                <a:cubicBezTo>
                  <a:pt x="5817995" y="549761"/>
                  <a:pt x="5769776" y="657461"/>
                  <a:pt x="5691817" y="735420"/>
                </a:cubicBezTo>
                <a:lnTo>
                  <a:pt x="5669526" y="753812"/>
                </a:lnTo>
                <a:lnTo>
                  <a:pt x="5691817" y="772204"/>
                </a:lnTo>
                <a:cubicBezTo>
                  <a:pt x="5769776" y="850163"/>
                  <a:pt x="5817995" y="957863"/>
                  <a:pt x="5817995" y="1076825"/>
                </a:cubicBezTo>
                <a:cubicBezTo>
                  <a:pt x="5817995" y="1195787"/>
                  <a:pt x="5769776" y="1303487"/>
                  <a:pt x="5691817" y="1381446"/>
                </a:cubicBezTo>
                <a:lnTo>
                  <a:pt x="5669526" y="1399839"/>
                </a:lnTo>
                <a:lnTo>
                  <a:pt x="5691817" y="1418231"/>
                </a:lnTo>
                <a:cubicBezTo>
                  <a:pt x="5769776" y="1496190"/>
                  <a:pt x="5817995" y="1603890"/>
                  <a:pt x="5817995" y="1722852"/>
                </a:cubicBezTo>
                <a:cubicBezTo>
                  <a:pt x="5817995" y="1960776"/>
                  <a:pt x="5625120" y="2153651"/>
                  <a:pt x="5387197" y="2153651"/>
                </a:cubicBezTo>
                <a:cubicBezTo>
                  <a:pt x="5268236" y="2153651"/>
                  <a:pt x="5160536" y="2105432"/>
                  <a:pt x="5082577" y="2027473"/>
                </a:cubicBezTo>
                <a:lnTo>
                  <a:pt x="5077420" y="2021223"/>
                </a:lnTo>
                <a:lnTo>
                  <a:pt x="5072263" y="2027473"/>
                </a:lnTo>
                <a:cubicBezTo>
                  <a:pt x="4994304" y="2105432"/>
                  <a:pt x="4886605" y="2153651"/>
                  <a:pt x="4767643" y="2153651"/>
                </a:cubicBezTo>
                <a:cubicBezTo>
                  <a:pt x="4648682" y="2153651"/>
                  <a:pt x="4540982" y="2105432"/>
                  <a:pt x="4463023" y="2027473"/>
                </a:cubicBezTo>
                <a:lnTo>
                  <a:pt x="4457869" y="2021226"/>
                </a:lnTo>
                <a:lnTo>
                  <a:pt x="4452714" y="2027473"/>
                </a:lnTo>
                <a:cubicBezTo>
                  <a:pt x="4374755" y="2105432"/>
                  <a:pt x="4267056" y="2153651"/>
                  <a:pt x="4148094" y="2153651"/>
                </a:cubicBezTo>
                <a:cubicBezTo>
                  <a:pt x="4029133" y="2153651"/>
                  <a:pt x="3921433" y="2105432"/>
                  <a:pt x="3843474" y="2027473"/>
                </a:cubicBezTo>
                <a:lnTo>
                  <a:pt x="3838319" y="2021225"/>
                </a:lnTo>
                <a:lnTo>
                  <a:pt x="3833164" y="2027473"/>
                </a:lnTo>
                <a:cubicBezTo>
                  <a:pt x="3755205" y="2105432"/>
                  <a:pt x="3647506" y="2153651"/>
                  <a:pt x="3528544" y="2153651"/>
                </a:cubicBezTo>
                <a:cubicBezTo>
                  <a:pt x="3409583" y="2153651"/>
                  <a:pt x="3301883" y="2105432"/>
                  <a:pt x="3223924" y="2027473"/>
                </a:cubicBezTo>
                <a:lnTo>
                  <a:pt x="3218770" y="2021226"/>
                </a:lnTo>
                <a:lnTo>
                  <a:pt x="3213615" y="2027473"/>
                </a:lnTo>
                <a:cubicBezTo>
                  <a:pt x="3135656" y="2105432"/>
                  <a:pt x="3027957" y="2153651"/>
                  <a:pt x="2908995" y="2153651"/>
                </a:cubicBezTo>
                <a:cubicBezTo>
                  <a:pt x="2790034" y="2153651"/>
                  <a:pt x="2682334" y="2105432"/>
                  <a:pt x="2604375" y="2027473"/>
                </a:cubicBezTo>
                <a:lnTo>
                  <a:pt x="2599221" y="2021225"/>
                </a:lnTo>
                <a:lnTo>
                  <a:pt x="2594065" y="2027473"/>
                </a:lnTo>
                <a:cubicBezTo>
                  <a:pt x="2516106" y="2105432"/>
                  <a:pt x="2408407" y="2153651"/>
                  <a:pt x="2289445" y="2153651"/>
                </a:cubicBezTo>
                <a:cubicBezTo>
                  <a:pt x="2170484" y="2153651"/>
                  <a:pt x="2062784" y="2105432"/>
                  <a:pt x="1984825" y="2027473"/>
                </a:cubicBezTo>
                <a:lnTo>
                  <a:pt x="1979671" y="2021226"/>
                </a:lnTo>
                <a:lnTo>
                  <a:pt x="1974516" y="2027473"/>
                </a:lnTo>
                <a:cubicBezTo>
                  <a:pt x="1896557" y="2105432"/>
                  <a:pt x="1788858" y="2153651"/>
                  <a:pt x="1669896" y="2153651"/>
                </a:cubicBezTo>
                <a:cubicBezTo>
                  <a:pt x="1550935" y="2153651"/>
                  <a:pt x="1443235" y="2105432"/>
                  <a:pt x="1365276" y="2027473"/>
                </a:cubicBezTo>
                <a:lnTo>
                  <a:pt x="1360121" y="2021225"/>
                </a:lnTo>
                <a:lnTo>
                  <a:pt x="1354966" y="2027473"/>
                </a:lnTo>
                <a:cubicBezTo>
                  <a:pt x="1277007" y="2105432"/>
                  <a:pt x="1169308" y="2153651"/>
                  <a:pt x="1050347" y="2153651"/>
                </a:cubicBezTo>
                <a:cubicBezTo>
                  <a:pt x="931386" y="2153651"/>
                  <a:pt x="823686" y="2105432"/>
                  <a:pt x="745727" y="2027473"/>
                </a:cubicBezTo>
                <a:lnTo>
                  <a:pt x="740573" y="2021226"/>
                </a:lnTo>
                <a:lnTo>
                  <a:pt x="735419" y="2027473"/>
                </a:lnTo>
                <a:cubicBezTo>
                  <a:pt x="657459" y="2105432"/>
                  <a:pt x="549760" y="2153651"/>
                  <a:pt x="430798" y="2153651"/>
                </a:cubicBezTo>
                <a:cubicBezTo>
                  <a:pt x="192875" y="2153651"/>
                  <a:pt x="0" y="1960776"/>
                  <a:pt x="0" y="1722852"/>
                </a:cubicBezTo>
                <a:cubicBezTo>
                  <a:pt x="0" y="1603890"/>
                  <a:pt x="48219" y="1496190"/>
                  <a:pt x="126178" y="1418231"/>
                </a:cubicBezTo>
                <a:lnTo>
                  <a:pt x="148470" y="1399839"/>
                </a:lnTo>
                <a:lnTo>
                  <a:pt x="126178" y="1381446"/>
                </a:lnTo>
                <a:cubicBezTo>
                  <a:pt x="48219" y="1303487"/>
                  <a:pt x="0" y="1195787"/>
                  <a:pt x="0" y="1076825"/>
                </a:cubicBezTo>
                <a:cubicBezTo>
                  <a:pt x="0" y="957863"/>
                  <a:pt x="48219" y="850163"/>
                  <a:pt x="126178" y="772204"/>
                </a:cubicBezTo>
                <a:lnTo>
                  <a:pt x="148470" y="753812"/>
                </a:lnTo>
                <a:lnTo>
                  <a:pt x="126178" y="735420"/>
                </a:lnTo>
                <a:cubicBezTo>
                  <a:pt x="48219" y="657461"/>
                  <a:pt x="0" y="549761"/>
                  <a:pt x="0" y="430799"/>
                </a:cubicBezTo>
                <a:cubicBezTo>
                  <a:pt x="0" y="192875"/>
                  <a:pt x="192875" y="0"/>
                  <a:pt x="430798" y="0"/>
                </a:cubicBezTo>
                <a:close/>
              </a:path>
            </a:pathLst>
          </a:custGeom>
          <a:solidFill>
            <a:schemeClr val="accent4">
              <a:lumMod val="20000"/>
              <a:lumOff val="80000"/>
              <a:alpha val="67000"/>
            </a:schemeClr>
          </a:solidFill>
          <a:ln>
            <a:noFill/>
          </a:ln>
          <a:effectLst>
            <a:glow rad="1016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r>
              <a:rPr lang="vi-VN" sz="4800">
                <a:solidFill>
                  <a:schemeClr val="tx1"/>
                </a:solidFill>
                <a:latin typeface="Times New Roman" panose="02020603050405020304" pitchFamily="18" charset="0"/>
                <a:cs typeface="Times New Roman" panose="02020603050405020304" pitchFamily="18" charset="0"/>
              </a:rPr>
              <a:t>A. Sự chia sẻ</a:t>
            </a:r>
          </a:p>
          <a:p>
            <a:pPr lvl="0"/>
            <a:r>
              <a:rPr lang="vi-VN" sz="4800">
                <a:solidFill>
                  <a:schemeClr val="tx1"/>
                </a:solidFill>
                <a:latin typeface="Times New Roman" panose="02020603050405020304" pitchFamily="18" charset="0"/>
                <a:cs typeface="Times New Roman" panose="02020603050405020304" pitchFamily="18" charset="0"/>
              </a:rPr>
              <a:t>B. Sự cố gắng </a:t>
            </a:r>
          </a:p>
          <a:p>
            <a:pPr lvl="0"/>
            <a:r>
              <a:rPr lang="vi-VN" sz="4800">
                <a:solidFill>
                  <a:schemeClr val="tx1"/>
                </a:solidFill>
                <a:latin typeface="Times New Roman" panose="02020603050405020304" pitchFamily="18" charset="0"/>
                <a:cs typeface="Times New Roman" panose="02020603050405020304" pitchFamily="18" charset="0"/>
              </a:rPr>
              <a:t>C. Sự tự tin</a:t>
            </a:r>
          </a:p>
          <a:p>
            <a:pPr lvl="0"/>
            <a:r>
              <a:rPr lang="vi-VN" sz="4800">
                <a:solidFill>
                  <a:schemeClr val="tx1"/>
                </a:solidFill>
                <a:latin typeface="Times New Roman" panose="02020603050405020304" pitchFamily="18" charset="0"/>
                <a:cs typeface="Times New Roman" panose="02020603050405020304" pitchFamily="18" charset="0"/>
              </a:rPr>
              <a:t>D. Lòng can đảm </a:t>
            </a:r>
            <a:endParaRPr lang="vi-VN" sz="4800" dirty="0">
              <a:solidFill>
                <a:schemeClr val="tx1"/>
              </a:solidFill>
              <a:latin typeface="Times New Roman" panose="02020603050405020304" pitchFamily="18" charset="0"/>
              <a:cs typeface="Times New Roman" panose="02020603050405020304" pitchFamily="18" charset="0"/>
            </a:endParaRPr>
          </a:p>
        </p:txBody>
      </p:sp>
      <p:pic>
        <p:nvPicPr>
          <p:cNvPr id="2" name="Picture 1">
            <a:extLst>
              <a:ext uri="{FF2B5EF4-FFF2-40B4-BE49-F238E27FC236}">
                <a16:creationId xmlns:a16="http://schemas.microsoft.com/office/drawing/2014/main" id="{E7C92602-0501-382F-11E3-54D6A8EE44E1}"/>
              </a:ext>
            </a:extLst>
          </p:cNvPr>
          <p:cNvPicPr>
            <a:picLocks noChangeAspect="1"/>
          </p:cNvPicPr>
          <p:nvPr/>
        </p:nvPicPr>
        <p:blipFill>
          <a:blip r:embed="rId6"/>
          <a:stretch>
            <a:fillRect/>
          </a:stretch>
        </p:blipFill>
        <p:spPr>
          <a:xfrm>
            <a:off x="1850385" y="207198"/>
            <a:ext cx="8736325" cy="1115665"/>
          </a:xfrm>
          <a:prstGeom prst="rect">
            <a:avLst/>
          </a:prstGeom>
        </p:spPr>
      </p:pic>
      <p:pic>
        <p:nvPicPr>
          <p:cNvPr id="9" name="Picture 8">
            <a:extLst>
              <a:ext uri="{FF2B5EF4-FFF2-40B4-BE49-F238E27FC236}">
                <a16:creationId xmlns:a16="http://schemas.microsoft.com/office/drawing/2014/main" id="{0C51D0A8-9524-6B3A-0088-4676A44421E8}"/>
              </a:ext>
            </a:extLst>
          </p:cNvPr>
          <p:cNvPicPr>
            <a:picLocks noChangeAspect="1"/>
          </p:cNvPicPr>
          <p:nvPr/>
        </p:nvPicPr>
        <p:blipFill>
          <a:blip r:embed="rId7"/>
          <a:stretch>
            <a:fillRect/>
          </a:stretch>
        </p:blipFill>
        <p:spPr>
          <a:xfrm>
            <a:off x="1630387" y="2784198"/>
            <a:ext cx="987638" cy="1146147"/>
          </a:xfrm>
          <a:prstGeom prst="rect">
            <a:avLst/>
          </a:prstGeom>
        </p:spPr>
      </p:pic>
      <p:sp>
        <p:nvSpPr>
          <p:cNvPr id="7" name="Oval 7">
            <a:extLst>
              <a:ext uri="{FF2B5EF4-FFF2-40B4-BE49-F238E27FC236}">
                <a16:creationId xmlns:a16="http://schemas.microsoft.com/office/drawing/2014/main" id="{24FE84FF-EEFF-727E-7BF9-9FE8141C1969}"/>
              </a:ext>
            </a:extLst>
          </p:cNvPr>
          <p:cNvSpPr>
            <a:spLocks noChangeArrowheads="1"/>
          </p:cNvSpPr>
          <p:nvPr/>
        </p:nvSpPr>
        <p:spPr bwMode="gray">
          <a:xfrm>
            <a:off x="10499666" y="5714463"/>
            <a:ext cx="1692333" cy="434906"/>
          </a:xfrm>
          <a:prstGeom prst="ellipse">
            <a:avLst/>
          </a:prstGeom>
          <a:gradFill rotWithShape="1">
            <a:gsLst>
              <a:gs pos="0">
                <a:srgbClr val="00CC66">
                  <a:gamma/>
                  <a:shade val="54118"/>
                  <a:invGamma/>
                </a:srgbClr>
              </a:gs>
              <a:gs pos="50000">
                <a:srgbClr val="00CC66"/>
              </a:gs>
              <a:gs pos="100000">
                <a:srgbClr val="00CC66">
                  <a:gamma/>
                  <a:shade val="54118"/>
                  <a:invGamma/>
                </a:srgbClr>
              </a:gs>
            </a:gsLst>
            <a:lin ang="189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wrap="square" anchor="ctr">
            <a:spAutoFit/>
          </a:bodyPr>
          <a:lstStyle/>
          <a:p>
            <a:endParaRPr lang="en-US"/>
          </a:p>
        </p:txBody>
      </p:sp>
      <p:sp>
        <p:nvSpPr>
          <p:cNvPr id="8" name="Oval 8">
            <a:extLst>
              <a:ext uri="{FF2B5EF4-FFF2-40B4-BE49-F238E27FC236}">
                <a16:creationId xmlns:a16="http://schemas.microsoft.com/office/drawing/2014/main" id="{B481CF98-4337-CFF8-A406-F4822682FBEC}"/>
              </a:ext>
            </a:extLst>
          </p:cNvPr>
          <p:cNvSpPr>
            <a:spLocks noChangeArrowheads="1"/>
          </p:cNvSpPr>
          <p:nvPr/>
        </p:nvSpPr>
        <p:spPr bwMode="gray">
          <a:xfrm>
            <a:off x="10502559" y="5714463"/>
            <a:ext cx="1689441" cy="434906"/>
          </a:xfrm>
          <a:prstGeom prst="ellipse">
            <a:avLst/>
          </a:prstGeom>
          <a:gradFill rotWithShape="1">
            <a:gsLst>
              <a:gs pos="0">
                <a:srgbClr val="00CC66">
                  <a:gamma/>
                  <a:shade val="63529"/>
                  <a:invGamma/>
                </a:srgbClr>
              </a:gs>
              <a:gs pos="100000">
                <a:srgbClr val="00CC66">
                  <a:alpha val="0"/>
                </a:srgb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wrap="square" anchor="ctr">
            <a:spAutoFit/>
          </a:bodyPr>
          <a:lstStyle/>
          <a:p>
            <a:endParaRPr lang="en-US"/>
          </a:p>
        </p:txBody>
      </p:sp>
      <p:sp>
        <p:nvSpPr>
          <p:cNvPr id="10" name="Oval 9">
            <a:extLst>
              <a:ext uri="{FF2B5EF4-FFF2-40B4-BE49-F238E27FC236}">
                <a16:creationId xmlns:a16="http://schemas.microsoft.com/office/drawing/2014/main" id="{542C5531-082A-F45E-259C-3DB9D04FDA88}"/>
              </a:ext>
            </a:extLst>
          </p:cNvPr>
          <p:cNvSpPr>
            <a:spLocks noChangeArrowheads="1"/>
          </p:cNvSpPr>
          <p:nvPr/>
        </p:nvSpPr>
        <p:spPr bwMode="gray">
          <a:xfrm>
            <a:off x="10555374" y="5714463"/>
            <a:ext cx="1520207" cy="434906"/>
          </a:xfrm>
          <a:prstGeom prst="ellipse">
            <a:avLst/>
          </a:prstGeom>
          <a:solidFill>
            <a:srgbClr val="333333"/>
          </a:soli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wrap="square" anchor="ctr">
            <a:spAutoFit/>
          </a:bodyPr>
          <a:lstStyle/>
          <a:p>
            <a:endParaRPr lang="en-US"/>
          </a:p>
        </p:txBody>
      </p:sp>
      <p:sp>
        <p:nvSpPr>
          <p:cNvPr id="11" name="Oval 10">
            <a:extLst>
              <a:ext uri="{FF2B5EF4-FFF2-40B4-BE49-F238E27FC236}">
                <a16:creationId xmlns:a16="http://schemas.microsoft.com/office/drawing/2014/main" id="{EA5968E3-7C9A-457F-3819-57208D3B3A87}"/>
              </a:ext>
            </a:extLst>
          </p:cNvPr>
          <p:cNvSpPr>
            <a:spLocks noChangeArrowheads="1"/>
          </p:cNvSpPr>
          <p:nvPr/>
        </p:nvSpPr>
        <p:spPr bwMode="gray">
          <a:xfrm>
            <a:off x="10569912" y="5548528"/>
            <a:ext cx="1473921" cy="1328048"/>
          </a:xfrm>
          <a:prstGeom prst="ellipse">
            <a:avLst/>
          </a:prstGeom>
          <a:gradFill rotWithShape="1">
            <a:gsLst>
              <a:gs pos="0">
                <a:srgbClr val="C0C0C0">
                  <a:gamma/>
                  <a:shade val="46275"/>
                  <a:invGamma/>
                </a:srgbClr>
              </a:gs>
              <a:gs pos="100000">
                <a:srgbClr val="C0C0C0"/>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n-US"/>
          </a:p>
        </p:txBody>
      </p:sp>
      <p:sp>
        <p:nvSpPr>
          <p:cNvPr id="12" name="Oval 12">
            <a:extLst>
              <a:ext uri="{FF2B5EF4-FFF2-40B4-BE49-F238E27FC236}">
                <a16:creationId xmlns:a16="http://schemas.microsoft.com/office/drawing/2014/main" id="{2F641256-EE90-1CA9-EF7B-CE2CB70A8F28}"/>
              </a:ext>
            </a:extLst>
          </p:cNvPr>
          <p:cNvSpPr>
            <a:spLocks noChangeArrowheads="1"/>
          </p:cNvSpPr>
          <p:nvPr/>
        </p:nvSpPr>
        <p:spPr bwMode="gray">
          <a:xfrm>
            <a:off x="10571115" y="5419942"/>
            <a:ext cx="1366885" cy="1209734"/>
          </a:xfrm>
          <a:prstGeom prst="ellipse">
            <a:avLst/>
          </a:prstGeom>
          <a:gradFill rotWithShape="1">
            <a:gsLst>
              <a:gs pos="0">
                <a:srgbClr val="C0C0C0">
                  <a:gamma/>
                  <a:shade val="79216"/>
                  <a:invGamma/>
                </a:srgbClr>
              </a:gs>
              <a:gs pos="100000">
                <a:srgbClr val="C0C0C0">
                  <a:alpha val="4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n-US"/>
          </a:p>
        </p:txBody>
      </p:sp>
      <p:sp>
        <p:nvSpPr>
          <p:cNvPr id="13" name="Oval 13">
            <a:extLst>
              <a:ext uri="{FF2B5EF4-FFF2-40B4-BE49-F238E27FC236}">
                <a16:creationId xmlns:a16="http://schemas.microsoft.com/office/drawing/2014/main" id="{1432BCC0-5F33-622A-FCC2-32E92C24029C}"/>
              </a:ext>
            </a:extLst>
          </p:cNvPr>
          <p:cNvSpPr>
            <a:spLocks noChangeArrowheads="1"/>
          </p:cNvSpPr>
          <p:nvPr/>
        </p:nvSpPr>
        <p:spPr bwMode="gray">
          <a:xfrm>
            <a:off x="10615711" y="5552656"/>
            <a:ext cx="1216455" cy="982411"/>
          </a:xfrm>
          <a:prstGeom prst="ellipse">
            <a:avLst/>
          </a:prstGeom>
          <a:gradFill rotWithShape="1">
            <a:gsLst>
              <a:gs pos="0">
                <a:srgbClr val="C0C0C0">
                  <a:gamma/>
                  <a:tint val="0"/>
                  <a:invGamma/>
                </a:srgbClr>
              </a:gs>
              <a:gs pos="100000">
                <a:srgbClr val="C0C0C0">
                  <a:alpha val="3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n-US"/>
          </a:p>
        </p:txBody>
      </p:sp>
      <p:sp>
        <p:nvSpPr>
          <p:cNvPr id="14" name="Oval 14">
            <a:extLst>
              <a:ext uri="{FF2B5EF4-FFF2-40B4-BE49-F238E27FC236}">
                <a16:creationId xmlns:a16="http://schemas.microsoft.com/office/drawing/2014/main" id="{5DB8464F-23D8-B0E7-D366-C1F32D83748B}"/>
              </a:ext>
            </a:extLst>
          </p:cNvPr>
          <p:cNvSpPr>
            <a:spLocks noChangeArrowheads="1"/>
          </p:cNvSpPr>
          <p:nvPr/>
        </p:nvSpPr>
        <p:spPr bwMode="auto">
          <a:xfrm>
            <a:off x="10559788" y="5437086"/>
            <a:ext cx="1484046" cy="1349319"/>
          </a:xfrm>
          <a:prstGeom prst="ellipse">
            <a:avLst/>
          </a:prstGeom>
          <a:solidFill>
            <a:schemeClr val="bg1">
              <a:alpha val="81000"/>
            </a:schemeClr>
          </a:solidFill>
          <a:ln w="76200">
            <a:solidFill>
              <a:srgbClr val="C0C0C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4800" b="0" i="0" dirty="0" err="1">
                <a:solidFill>
                  <a:srgbClr val="FF3300"/>
                </a:solidFill>
                <a:effectLst/>
                <a:latin typeface=".VnVogue" pitchFamily="34" charset="0"/>
              </a:rPr>
              <a:t>HÕt</a:t>
            </a:r>
            <a:endParaRPr lang="en-US" sz="4800" b="0" i="0" dirty="0">
              <a:solidFill>
                <a:srgbClr val="FF3300"/>
              </a:solidFill>
              <a:effectLst/>
              <a:latin typeface=".VnVogue" pitchFamily="34" charset="0"/>
            </a:endParaRPr>
          </a:p>
          <a:p>
            <a:pPr algn="ctr"/>
            <a:r>
              <a:rPr lang="en-US" sz="4800" b="0" i="0" dirty="0" err="1">
                <a:solidFill>
                  <a:srgbClr val="FF3300"/>
                </a:solidFill>
                <a:effectLst/>
                <a:latin typeface=".VnVogue" pitchFamily="34" charset="0"/>
              </a:rPr>
              <a:t>giê</a:t>
            </a:r>
            <a:endParaRPr lang="en-US" sz="4800" b="0" i="0" dirty="0">
              <a:solidFill>
                <a:srgbClr val="FF3300"/>
              </a:solidFill>
              <a:effectLst/>
              <a:latin typeface=".VnVogue" pitchFamily="34" charset="0"/>
            </a:endParaRPr>
          </a:p>
        </p:txBody>
      </p:sp>
      <p:sp>
        <p:nvSpPr>
          <p:cNvPr id="15" name="Oval 15">
            <a:extLst>
              <a:ext uri="{FF2B5EF4-FFF2-40B4-BE49-F238E27FC236}">
                <a16:creationId xmlns:a16="http://schemas.microsoft.com/office/drawing/2014/main" id="{E19F1541-D433-8444-230B-91EB18730D4D}"/>
              </a:ext>
            </a:extLst>
          </p:cNvPr>
          <p:cNvSpPr>
            <a:spLocks noChangeArrowheads="1"/>
          </p:cNvSpPr>
          <p:nvPr/>
        </p:nvSpPr>
        <p:spPr bwMode="auto">
          <a:xfrm>
            <a:off x="10568254" y="5449786"/>
            <a:ext cx="1484046" cy="1349319"/>
          </a:xfrm>
          <a:prstGeom prst="ellipse">
            <a:avLst/>
          </a:prstGeom>
          <a:solidFill>
            <a:schemeClr val="bg1">
              <a:alpha val="81000"/>
            </a:schemeClr>
          </a:solidFill>
          <a:ln w="76200">
            <a:solidFill>
              <a:srgbClr val="C0C0C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10000" b="0" i="0" dirty="0">
                <a:solidFill>
                  <a:srgbClr val="FF3300"/>
                </a:solidFill>
                <a:effectLst/>
                <a:latin typeface=".VnVogue" pitchFamily="34" charset="0"/>
              </a:rPr>
              <a:t>1</a:t>
            </a:r>
          </a:p>
        </p:txBody>
      </p:sp>
      <p:sp>
        <p:nvSpPr>
          <p:cNvPr id="16" name="Oval 16">
            <a:extLst>
              <a:ext uri="{FF2B5EF4-FFF2-40B4-BE49-F238E27FC236}">
                <a16:creationId xmlns:a16="http://schemas.microsoft.com/office/drawing/2014/main" id="{B36A0685-2A61-2449-0D89-91358745A076}"/>
              </a:ext>
            </a:extLst>
          </p:cNvPr>
          <p:cNvSpPr>
            <a:spLocks noChangeArrowheads="1"/>
          </p:cNvSpPr>
          <p:nvPr/>
        </p:nvSpPr>
        <p:spPr bwMode="auto">
          <a:xfrm>
            <a:off x="10568254" y="5513921"/>
            <a:ext cx="1484046" cy="1349319"/>
          </a:xfrm>
          <a:prstGeom prst="ellipse">
            <a:avLst/>
          </a:prstGeom>
          <a:solidFill>
            <a:schemeClr val="bg1">
              <a:alpha val="81000"/>
            </a:schemeClr>
          </a:solidFill>
          <a:ln w="76200">
            <a:solidFill>
              <a:srgbClr val="C0C0C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10000" b="0" i="0">
                <a:solidFill>
                  <a:srgbClr val="FF3300"/>
                </a:solidFill>
                <a:effectLst/>
                <a:latin typeface=".VnVogue" pitchFamily="34" charset="0"/>
              </a:rPr>
              <a:t>2</a:t>
            </a:r>
          </a:p>
        </p:txBody>
      </p:sp>
      <p:sp>
        <p:nvSpPr>
          <p:cNvPr id="17" name="Oval 17">
            <a:extLst>
              <a:ext uri="{FF2B5EF4-FFF2-40B4-BE49-F238E27FC236}">
                <a16:creationId xmlns:a16="http://schemas.microsoft.com/office/drawing/2014/main" id="{E80F8A7D-91EA-98C7-BE75-645B1F192C25}"/>
              </a:ext>
            </a:extLst>
          </p:cNvPr>
          <p:cNvSpPr>
            <a:spLocks noChangeArrowheads="1"/>
          </p:cNvSpPr>
          <p:nvPr/>
        </p:nvSpPr>
        <p:spPr bwMode="auto">
          <a:xfrm>
            <a:off x="10561904" y="5495506"/>
            <a:ext cx="1484046" cy="1349319"/>
          </a:xfrm>
          <a:prstGeom prst="ellipse">
            <a:avLst/>
          </a:prstGeom>
          <a:solidFill>
            <a:schemeClr val="bg1">
              <a:alpha val="81000"/>
            </a:schemeClr>
          </a:solidFill>
          <a:ln w="76200">
            <a:solidFill>
              <a:srgbClr val="C0C0C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10000" b="0" i="0">
                <a:solidFill>
                  <a:srgbClr val="FF3300"/>
                </a:solidFill>
                <a:effectLst/>
                <a:latin typeface=".VnVogue" pitchFamily="34" charset="0"/>
              </a:rPr>
              <a:t>3</a:t>
            </a:r>
          </a:p>
        </p:txBody>
      </p:sp>
      <p:sp>
        <p:nvSpPr>
          <p:cNvPr id="18" name="Oval 18">
            <a:extLst>
              <a:ext uri="{FF2B5EF4-FFF2-40B4-BE49-F238E27FC236}">
                <a16:creationId xmlns:a16="http://schemas.microsoft.com/office/drawing/2014/main" id="{C70B8854-317F-D2ED-1C0A-502EF1A50D31}"/>
              </a:ext>
            </a:extLst>
          </p:cNvPr>
          <p:cNvSpPr>
            <a:spLocks noChangeArrowheads="1"/>
          </p:cNvSpPr>
          <p:nvPr/>
        </p:nvSpPr>
        <p:spPr bwMode="auto">
          <a:xfrm>
            <a:off x="10580954" y="5449785"/>
            <a:ext cx="1484046" cy="1349319"/>
          </a:xfrm>
          <a:prstGeom prst="ellipse">
            <a:avLst/>
          </a:prstGeom>
          <a:solidFill>
            <a:schemeClr val="bg1">
              <a:alpha val="81000"/>
            </a:schemeClr>
          </a:solidFill>
          <a:ln w="76200">
            <a:solidFill>
              <a:srgbClr val="C0C0C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10000" b="0" i="0">
                <a:solidFill>
                  <a:srgbClr val="FF3300"/>
                </a:solidFill>
                <a:effectLst/>
                <a:latin typeface=".VnVogue" pitchFamily="34" charset="0"/>
              </a:rPr>
              <a:t>4</a:t>
            </a:r>
          </a:p>
        </p:txBody>
      </p:sp>
      <p:sp>
        <p:nvSpPr>
          <p:cNvPr id="19" name="Oval 19">
            <a:extLst>
              <a:ext uri="{FF2B5EF4-FFF2-40B4-BE49-F238E27FC236}">
                <a16:creationId xmlns:a16="http://schemas.microsoft.com/office/drawing/2014/main" id="{EF538758-EE30-DACB-E4EE-3DF93CDB26C4}"/>
              </a:ext>
            </a:extLst>
          </p:cNvPr>
          <p:cNvSpPr>
            <a:spLocks noChangeArrowheads="1"/>
          </p:cNvSpPr>
          <p:nvPr/>
        </p:nvSpPr>
        <p:spPr bwMode="auto">
          <a:xfrm>
            <a:off x="10561904" y="5516461"/>
            <a:ext cx="1484046" cy="1349319"/>
          </a:xfrm>
          <a:prstGeom prst="ellipse">
            <a:avLst/>
          </a:prstGeom>
          <a:solidFill>
            <a:schemeClr val="bg1">
              <a:alpha val="81000"/>
            </a:schemeClr>
          </a:solidFill>
          <a:ln w="76200">
            <a:solidFill>
              <a:srgbClr val="C0C0C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10000" b="0" i="0">
                <a:solidFill>
                  <a:srgbClr val="FF3300"/>
                </a:solidFill>
                <a:effectLst/>
                <a:latin typeface=".VnVogue" pitchFamily="34" charset="0"/>
              </a:rPr>
              <a:t>5</a:t>
            </a:r>
          </a:p>
        </p:txBody>
      </p:sp>
      <p:sp>
        <p:nvSpPr>
          <p:cNvPr id="20" name="Oval 20">
            <a:extLst>
              <a:ext uri="{FF2B5EF4-FFF2-40B4-BE49-F238E27FC236}">
                <a16:creationId xmlns:a16="http://schemas.microsoft.com/office/drawing/2014/main" id="{C2E2494C-E183-699E-C15C-E637E734AAC4}"/>
              </a:ext>
            </a:extLst>
          </p:cNvPr>
          <p:cNvSpPr>
            <a:spLocks noChangeArrowheads="1"/>
          </p:cNvSpPr>
          <p:nvPr/>
        </p:nvSpPr>
        <p:spPr bwMode="auto">
          <a:xfrm>
            <a:off x="10580954" y="5474551"/>
            <a:ext cx="1484046" cy="1349319"/>
          </a:xfrm>
          <a:prstGeom prst="ellipse">
            <a:avLst/>
          </a:prstGeom>
          <a:solidFill>
            <a:schemeClr val="bg1">
              <a:alpha val="81000"/>
            </a:schemeClr>
          </a:solidFill>
          <a:ln w="76200">
            <a:solidFill>
              <a:srgbClr val="C0C0C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10000" b="0" i="0">
                <a:solidFill>
                  <a:srgbClr val="FF3300"/>
                </a:solidFill>
                <a:effectLst/>
                <a:latin typeface=".VnVogue" pitchFamily="34" charset="0"/>
              </a:rPr>
              <a:t>6</a:t>
            </a:r>
          </a:p>
        </p:txBody>
      </p:sp>
      <p:sp>
        <p:nvSpPr>
          <p:cNvPr id="21" name="Oval 21">
            <a:extLst>
              <a:ext uri="{FF2B5EF4-FFF2-40B4-BE49-F238E27FC236}">
                <a16:creationId xmlns:a16="http://schemas.microsoft.com/office/drawing/2014/main" id="{C3B46FDF-1CAD-2915-8464-E3730FD131F9}"/>
              </a:ext>
            </a:extLst>
          </p:cNvPr>
          <p:cNvSpPr>
            <a:spLocks noChangeArrowheads="1"/>
          </p:cNvSpPr>
          <p:nvPr/>
        </p:nvSpPr>
        <p:spPr bwMode="auto">
          <a:xfrm>
            <a:off x="10580954" y="5434546"/>
            <a:ext cx="1484046" cy="1349319"/>
          </a:xfrm>
          <a:prstGeom prst="ellipse">
            <a:avLst/>
          </a:prstGeom>
          <a:solidFill>
            <a:schemeClr val="bg1">
              <a:alpha val="81000"/>
            </a:schemeClr>
          </a:solidFill>
          <a:ln w="76200">
            <a:solidFill>
              <a:srgbClr val="C0C0C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10000" b="0" i="0">
                <a:solidFill>
                  <a:srgbClr val="FF3300"/>
                </a:solidFill>
                <a:effectLst/>
                <a:latin typeface=".VnVogue" pitchFamily="34" charset="0"/>
              </a:rPr>
              <a:t>7</a:t>
            </a:r>
          </a:p>
        </p:txBody>
      </p:sp>
      <p:sp>
        <p:nvSpPr>
          <p:cNvPr id="22" name="Oval 22">
            <a:extLst>
              <a:ext uri="{FF2B5EF4-FFF2-40B4-BE49-F238E27FC236}">
                <a16:creationId xmlns:a16="http://schemas.microsoft.com/office/drawing/2014/main" id="{2DAF1D16-8F32-1F2A-701C-2FC41198D91C}"/>
              </a:ext>
            </a:extLst>
          </p:cNvPr>
          <p:cNvSpPr>
            <a:spLocks noChangeArrowheads="1"/>
          </p:cNvSpPr>
          <p:nvPr/>
        </p:nvSpPr>
        <p:spPr bwMode="auto">
          <a:xfrm>
            <a:off x="10561904" y="5449786"/>
            <a:ext cx="1484046" cy="1349319"/>
          </a:xfrm>
          <a:prstGeom prst="ellipse">
            <a:avLst/>
          </a:prstGeom>
          <a:solidFill>
            <a:schemeClr val="bg1">
              <a:alpha val="81000"/>
            </a:schemeClr>
          </a:solidFill>
          <a:ln w="76200">
            <a:solidFill>
              <a:srgbClr val="C0C0C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10000" b="0" i="0" dirty="0">
                <a:solidFill>
                  <a:srgbClr val="FF3300"/>
                </a:solidFill>
                <a:effectLst/>
                <a:latin typeface=".VnVogue" pitchFamily="34" charset="0"/>
              </a:rPr>
              <a:t>8</a:t>
            </a:r>
          </a:p>
        </p:txBody>
      </p:sp>
      <p:sp>
        <p:nvSpPr>
          <p:cNvPr id="23" name="Oval 23">
            <a:extLst>
              <a:ext uri="{FF2B5EF4-FFF2-40B4-BE49-F238E27FC236}">
                <a16:creationId xmlns:a16="http://schemas.microsoft.com/office/drawing/2014/main" id="{7AA6ACD4-77DE-1C26-057B-1882566EC87C}"/>
              </a:ext>
            </a:extLst>
          </p:cNvPr>
          <p:cNvSpPr>
            <a:spLocks noChangeArrowheads="1"/>
          </p:cNvSpPr>
          <p:nvPr/>
        </p:nvSpPr>
        <p:spPr bwMode="auto">
          <a:xfrm>
            <a:off x="10553438" y="5483758"/>
            <a:ext cx="1484046" cy="1349319"/>
          </a:xfrm>
          <a:prstGeom prst="ellipse">
            <a:avLst/>
          </a:prstGeom>
          <a:solidFill>
            <a:schemeClr val="bg1">
              <a:alpha val="81000"/>
            </a:schemeClr>
          </a:solidFill>
          <a:ln w="76200">
            <a:solidFill>
              <a:srgbClr val="C0C0C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10000" b="0" i="0" dirty="0">
                <a:solidFill>
                  <a:srgbClr val="FF3300"/>
                </a:solidFill>
                <a:effectLst/>
                <a:latin typeface=".VnVogue" pitchFamily="34" charset="0"/>
              </a:rPr>
              <a:t>9</a:t>
            </a:r>
          </a:p>
        </p:txBody>
      </p:sp>
      <p:sp>
        <p:nvSpPr>
          <p:cNvPr id="25" name="Oval 24">
            <a:extLst>
              <a:ext uri="{FF2B5EF4-FFF2-40B4-BE49-F238E27FC236}">
                <a16:creationId xmlns:a16="http://schemas.microsoft.com/office/drawing/2014/main" id="{47620C2C-A52F-67E6-EFD7-C0D9A99DE2BB}"/>
              </a:ext>
            </a:extLst>
          </p:cNvPr>
          <p:cNvSpPr>
            <a:spLocks noChangeArrowheads="1"/>
          </p:cNvSpPr>
          <p:nvPr/>
        </p:nvSpPr>
        <p:spPr bwMode="auto">
          <a:xfrm>
            <a:off x="10587304" y="5460422"/>
            <a:ext cx="1484046" cy="1349319"/>
          </a:xfrm>
          <a:prstGeom prst="ellipse">
            <a:avLst/>
          </a:prstGeom>
          <a:solidFill>
            <a:schemeClr val="bg1">
              <a:alpha val="81000"/>
            </a:schemeClr>
          </a:solidFill>
          <a:ln w="76200">
            <a:solidFill>
              <a:srgbClr val="C0C0C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10000" b="0" i="0" dirty="0">
                <a:solidFill>
                  <a:srgbClr val="FF3300"/>
                </a:solidFill>
                <a:effectLst/>
                <a:latin typeface=".VnVogue" pitchFamily="34" charset="0"/>
              </a:rPr>
              <a:t>10</a:t>
            </a:r>
          </a:p>
        </p:txBody>
      </p:sp>
    </p:spTree>
    <p:extLst>
      <p:ext uri="{BB962C8B-B14F-4D97-AF65-F5344CB8AC3E}">
        <p14:creationId xmlns:p14="http://schemas.microsoft.com/office/powerpoint/2010/main" val="274591573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 presetClass="exit" presetSubtype="16" fill="hold" grpId="0" nodeType="clickEffect">
                                  <p:stCondLst>
                                    <p:cond delay="0"/>
                                  </p:stCondLst>
                                  <p:childTnLst>
                                    <p:animEffect transition="out" filter="box(in)">
                                      <p:cBhvr>
                                        <p:cTn id="11" dur="500"/>
                                        <p:tgtEl>
                                          <p:spTgt spid="25"/>
                                        </p:tgtEl>
                                      </p:cBhvr>
                                    </p:animEffect>
                                    <p:set>
                                      <p:cBhvr>
                                        <p:cTn id="12" dur="1" fill="hold">
                                          <p:stCondLst>
                                            <p:cond delay="499"/>
                                          </p:stCondLst>
                                        </p:cTn>
                                        <p:tgtEl>
                                          <p:spTgt spid="25"/>
                                        </p:tgtEl>
                                        <p:attrNameLst>
                                          <p:attrName>style.visibility</p:attrName>
                                        </p:attrNameLst>
                                      </p:cBhvr>
                                      <p:to>
                                        <p:strVal val="hidden"/>
                                      </p:to>
                                    </p:set>
                                  </p:childTnLst>
                                  <p:subTnLst>
                                    <p:audio>
                                      <p:cMediaNode vol="100000">
                                        <p:cTn display="0" masterRel="sameClick">
                                          <p:stCondLst>
                                            <p:cond evt="begin" delay="0">
                                              <p:tn val="10"/>
                                            </p:cond>
                                          </p:stCondLst>
                                          <p:endCondLst>
                                            <p:cond evt="onStopAudio" delay="0">
                                              <p:tgtEl>
                                                <p:sldTgt/>
                                              </p:tgtEl>
                                            </p:cond>
                                          </p:endCondLst>
                                        </p:cTn>
                                        <p:tgtEl>
                                          <p:sndTgt r:embed="rId2" name="click.wav"/>
                                        </p:tgtEl>
                                      </p:cMediaNode>
                                    </p:audio>
                                  </p:subTnLst>
                                </p:cTn>
                              </p:par>
                            </p:childTnLst>
                          </p:cTn>
                        </p:par>
                        <p:par>
                          <p:cTn id="13" fill="hold">
                            <p:stCondLst>
                              <p:cond delay="500"/>
                            </p:stCondLst>
                            <p:childTnLst>
                              <p:par>
                                <p:cTn id="14" presetID="4" presetClass="exit" presetSubtype="16" fill="hold" grpId="0" nodeType="afterEffect">
                                  <p:stCondLst>
                                    <p:cond delay="1000"/>
                                  </p:stCondLst>
                                  <p:childTnLst>
                                    <p:animEffect transition="out" filter="box(in)">
                                      <p:cBhvr>
                                        <p:cTn id="15" dur="500"/>
                                        <p:tgtEl>
                                          <p:spTgt spid="23"/>
                                        </p:tgtEl>
                                      </p:cBhvr>
                                    </p:animEffect>
                                    <p:set>
                                      <p:cBhvr>
                                        <p:cTn id="16" dur="1" fill="hold">
                                          <p:stCondLst>
                                            <p:cond delay="499"/>
                                          </p:stCondLst>
                                        </p:cTn>
                                        <p:tgtEl>
                                          <p:spTgt spid="23"/>
                                        </p:tgtEl>
                                        <p:attrNameLst>
                                          <p:attrName>style.visibility</p:attrName>
                                        </p:attrNameLst>
                                      </p:cBhvr>
                                      <p:to>
                                        <p:strVal val="hidden"/>
                                      </p:to>
                                    </p:set>
                                  </p:childTnLst>
                                  <p:subTnLst>
                                    <p:audio>
                                      <p:cMediaNode vol="100000">
                                        <p:cTn display="0" masterRel="sameClick">
                                          <p:stCondLst>
                                            <p:cond evt="begin" delay="0">
                                              <p:tn val="14"/>
                                            </p:cond>
                                          </p:stCondLst>
                                          <p:endCondLst>
                                            <p:cond evt="onStopAudio" delay="0">
                                              <p:tgtEl>
                                                <p:sldTgt/>
                                              </p:tgtEl>
                                            </p:cond>
                                          </p:endCondLst>
                                        </p:cTn>
                                        <p:tgtEl>
                                          <p:sndTgt r:embed="rId2" name="click.wav"/>
                                        </p:tgtEl>
                                      </p:cMediaNode>
                                    </p:audio>
                                  </p:subTnLst>
                                </p:cTn>
                              </p:par>
                            </p:childTnLst>
                          </p:cTn>
                        </p:par>
                        <p:par>
                          <p:cTn id="17" fill="hold">
                            <p:stCondLst>
                              <p:cond delay="2000"/>
                            </p:stCondLst>
                            <p:childTnLst>
                              <p:par>
                                <p:cTn id="18" presetID="4" presetClass="exit" presetSubtype="16" fill="hold" grpId="0" nodeType="afterEffect">
                                  <p:stCondLst>
                                    <p:cond delay="1000"/>
                                  </p:stCondLst>
                                  <p:childTnLst>
                                    <p:animEffect transition="out" filter="box(in)">
                                      <p:cBhvr>
                                        <p:cTn id="19" dur="500"/>
                                        <p:tgtEl>
                                          <p:spTgt spid="22"/>
                                        </p:tgtEl>
                                      </p:cBhvr>
                                    </p:animEffect>
                                    <p:set>
                                      <p:cBhvr>
                                        <p:cTn id="20" dur="1" fill="hold">
                                          <p:stCondLst>
                                            <p:cond delay="499"/>
                                          </p:stCondLst>
                                        </p:cTn>
                                        <p:tgtEl>
                                          <p:spTgt spid="22"/>
                                        </p:tgtEl>
                                        <p:attrNameLst>
                                          <p:attrName>style.visibility</p:attrName>
                                        </p:attrNameLst>
                                      </p:cBhvr>
                                      <p:to>
                                        <p:strVal val="hidden"/>
                                      </p:to>
                                    </p:set>
                                  </p:childTnLst>
                                  <p:subTnLst>
                                    <p:audio>
                                      <p:cMediaNode vol="100000">
                                        <p:cTn display="0" masterRel="sameClick">
                                          <p:stCondLst>
                                            <p:cond evt="begin" delay="0">
                                              <p:tn val="18"/>
                                            </p:cond>
                                          </p:stCondLst>
                                          <p:endCondLst>
                                            <p:cond evt="onStopAudio" delay="0">
                                              <p:tgtEl>
                                                <p:sldTgt/>
                                              </p:tgtEl>
                                            </p:cond>
                                          </p:endCondLst>
                                        </p:cTn>
                                        <p:tgtEl>
                                          <p:sndTgt r:embed="rId2" name="click.wav"/>
                                        </p:tgtEl>
                                      </p:cMediaNode>
                                    </p:audio>
                                  </p:subTnLst>
                                </p:cTn>
                              </p:par>
                            </p:childTnLst>
                          </p:cTn>
                        </p:par>
                        <p:par>
                          <p:cTn id="21" fill="hold">
                            <p:stCondLst>
                              <p:cond delay="3500"/>
                            </p:stCondLst>
                            <p:childTnLst>
                              <p:par>
                                <p:cTn id="22" presetID="4" presetClass="exit" presetSubtype="16" fill="hold" grpId="0" nodeType="afterEffect">
                                  <p:stCondLst>
                                    <p:cond delay="1000"/>
                                  </p:stCondLst>
                                  <p:childTnLst>
                                    <p:animEffect transition="out" filter="box(in)">
                                      <p:cBhvr>
                                        <p:cTn id="23" dur="500"/>
                                        <p:tgtEl>
                                          <p:spTgt spid="21"/>
                                        </p:tgtEl>
                                      </p:cBhvr>
                                    </p:animEffect>
                                    <p:set>
                                      <p:cBhvr>
                                        <p:cTn id="24" dur="1" fill="hold">
                                          <p:stCondLst>
                                            <p:cond delay="499"/>
                                          </p:stCondLst>
                                        </p:cTn>
                                        <p:tgtEl>
                                          <p:spTgt spid="21"/>
                                        </p:tgtEl>
                                        <p:attrNameLst>
                                          <p:attrName>style.visibility</p:attrName>
                                        </p:attrNameLst>
                                      </p:cBhvr>
                                      <p:to>
                                        <p:strVal val="hidden"/>
                                      </p:to>
                                    </p:set>
                                  </p:childTnLst>
                                  <p:subTnLst>
                                    <p:audio>
                                      <p:cMediaNode vol="100000">
                                        <p:cTn display="0" masterRel="sameClick">
                                          <p:stCondLst>
                                            <p:cond evt="begin" delay="0">
                                              <p:tn val="22"/>
                                            </p:cond>
                                          </p:stCondLst>
                                          <p:endCondLst>
                                            <p:cond evt="onStopAudio" delay="0">
                                              <p:tgtEl>
                                                <p:sldTgt/>
                                              </p:tgtEl>
                                            </p:cond>
                                          </p:endCondLst>
                                        </p:cTn>
                                        <p:tgtEl>
                                          <p:sndTgt r:embed="rId2" name="click.wav"/>
                                        </p:tgtEl>
                                      </p:cMediaNode>
                                    </p:audio>
                                  </p:subTnLst>
                                </p:cTn>
                              </p:par>
                            </p:childTnLst>
                          </p:cTn>
                        </p:par>
                        <p:par>
                          <p:cTn id="25" fill="hold">
                            <p:stCondLst>
                              <p:cond delay="5000"/>
                            </p:stCondLst>
                            <p:childTnLst>
                              <p:par>
                                <p:cTn id="26" presetID="4" presetClass="exit" presetSubtype="16" fill="hold" grpId="0" nodeType="afterEffect">
                                  <p:stCondLst>
                                    <p:cond delay="1000"/>
                                  </p:stCondLst>
                                  <p:childTnLst>
                                    <p:animEffect transition="out" filter="box(in)">
                                      <p:cBhvr>
                                        <p:cTn id="27" dur="500"/>
                                        <p:tgtEl>
                                          <p:spTgt spid="20"/>
                                        </p:tgtEl>
                                      </p:cBhvr>
                                    </p:animEffect>
                                    <p:set>
                                      <p:cBhvr>
                                        <p:cTn id="28" dur="1" fill="hold">
                                          <p:stCondLst>
                                            <p:cond delay="499"/>
                                          </p:stCondLst>
                                        </p:cTn>
                                        <p:tgtEl>
                                          <p:spTgt spid="20"/>
                                        </p:tgtEl>
                                        <p:attrNameLst>
                                          <p:attrName>style.visibility</p:attrName>
                                        </p:attrNameLst>
                                      </p:cBhvr>
                                      <p:to>
                                        <p:strVal val="hidden"/>
                                      </p:to>
                                    </p:set>
                                  </p:childTnLst>
                                  <p:subTnLst>
                                    <p:audio>
                                      <p:cMediaNode vol="100000">
                                        <p:cTn display="0" masterRel="sameClick">
                                          <p:stCondLst>
                                            <p:cond evt="begin" delay="0">
                                              <p:tn val="26"/>
                                            </p:cond>
                                          </p:stCondLst>
                                          <p:endCondLst>
                                            <p:cond evt="onStopAudio" delay="0">
                                              <p:tgtEl>
                                                <p:sldTgt/>
                                              </p:tgtEl>
                                            </p:cond>
                                          </p:endCondLst>
                                        </p:cTn>
                                        <p:tgtEl>
                                          <p:sndTgt r:embed="rId2" name="click.wav"/>
                                        </p:tgtEl>
                                      </p:cMediaNode>
                                    </p:audio>
                                  </p:subTnLst>
                                </p:cTn>
                              </p:par>
                            </p:childTnLst>
                          </p:cTn>
                        </p:par>
                        <p:par>
                          <p:cTn id="29" fill="hold">
                            <p:stCondLst>
                              <p:cond delay="6500"/>
                            </p:stCondLst>
                            <p:childTnLst>
                              <p:par>
                                <p:cTn id="30" presetID="4" presetClass="exit" presetSubtype="16" fill="hold" grpId="0" nodeType="afterEffect">
                                  <p:stCondLst>
                                    <p:cond delay="1000"/>
                                  </p:stCondLst>
                                  <p:childTnLst>
                                    <p:animEffect transition="out" filter="box(in)">
                                      <p:cBhvr>
                                        <p:cTn id="31" dur="500"/>
                                        <p:tgtEl>
                                          <p:spTgt spid="19"/>
                                        </p:tgtEl>
                                      </p:cBhvr>
                                    </p:animEffect>
                                    <p:set>
                                      <p:cBhvr>
                                        <p:cTn id="32" dur="1" fill="hold">
                                          <p:stCondLst>
                                            <p:cond delay="499"/>
                                          </p:stCondLst>
                                        </p:cTn>
                                        <p:tgtEl>
                                          <p:spTgt spid="19"/>
                                        </p:tgtEl>
                                        <p:attrNameLst>
                                          <p:attrName>style.visibility</p:attrName>
                                        </p:attrNameLst>
                                      </p:cBhvr>
                                      <p:to>
                                        <p:strVal val="hidden"/>
                                      </p:to>
                                    </p:set>
                                  </p:childTnLst>
                                  <p:subTnLst>
                                    <p:audio>
                                      <p:cMediaNode vol="96000">
                                        <p:cTn display="0" masterRel="sameClick">
                                          <p:stCondLst>
                                            <p:cond evt="begin" delay="0">
                                              <p:tn val="30"/>
                                            </p:cond>
                                          </p:stCondLst>
                                          <p:endCondLst>
                                            <p:cond evt="onStopAudio" delay="0">
                                              <p:tgtEl>
                                                <p:sldTgt/>
                                              </p:tgtEl>
                                            </p:cond>
                                          </p:endCondLst>
                                        </p:cTn>
                                        <p:tgtEl>
                                          <p:sndTgt r:embed="rId2" name="click.wav"/>
                                        </p:tgtEl>
                                      </p:cMediaNode>
                                    </p:audio>
                                  </p:subTnLst>
                                </p:cTn>
                              </p:par>
                            </p:childTnLst>
                          </p:cTn>
                        </p:par>
                        <p:par>
                          <p:cTn id="33" fill="hold">
                            <p:stCondLst>
                              <p:cond delay="8000"/>
                            </p:stCondLst>
                            <p:childTnLst>
                              <p:par>
                                <p:cTn id="34" presetID="4" presetClass="exit" presetSubtype="16" fill="hold" grpId="0" nodeType="afterEffect">
                                  <p:stCondLst>
                                    <p:cond delay="1000"/>
                                  </p:stCondLst>
                                  <p:childTnLst>
                                    <p:animEffect transition="out" filter="box(in)">
                                      <p:cBhvr>
                                        <p:cTn id="35" dur="500"/>
                                        <p:tgtEl>
                                          <p:spTgt spid="18"/>
                                        </p:tgtEl>
                                      </p:cBhvr>
                                    </p:animEffect>
                                    <p:set>
                                      <p:cBhvr>
                                        <p:cTn id="36" dur="1" fill="hold">
                                          <p:stCondLst>
                                            <p:cond delay="499"/>
                                          </p:stCondLst>
                                        </p:cTn>
                                        <p:tgtEl>
                                          <p:spTgt spid="18"/>
                                        </p:tgtEl>
                                        <p:attrNameLst>
                                          <p:attrName>style.visibility</p:attrName>
                                        </p:attrNameLst>
                                      </p:cBhvr>
                                      <p:to>
                                        <p:strVal val="hidden"/>
                                      </p:to>
                                    </p:set>
                                  </p:childTnLst>
                                  <p:subTnLst>
                                    <p:audio>
                                      <p:cMediaNode vol="100000">
                                        <p:cTn display="0" masterRel="sameClick">
                                          <p:stCondLst>
                                            <p:cond evt="begin" delay="0">
                                              <p:tn val="34"/>
                                            </p:cond>
                                          </p:stCondLst>
                                          <p:endCondLst>
                                            <p:cond evt="onStopAudio" delay="0">
                                              <p:tgtEl>
                                                <p:sldTgt/>
                                              </p:tgtEl>
                                            </p:cond>
                                          </p:endCondLst>
                                        </p:cTn>
                                        <p:tgtEl>
                                          <p:sndTgt r:embed="rId2" name="click.wav"/>
                                        </p:tgtEl>
                                      </p:cMediaNode>
                                    </p:audio>
                                  </p:subTnLst>
                                </p:cTn>
                              </p:par>
                            </p:childTnLst>
                          </p:cTn>
                        </p:par>
                        <p:par>
                          <p:cTn id="37" fill="hold">
                            <p:stCondLst>
                              <p:cond delay="9500"/>
                            </p:stCondLst>
                            <p:childTnLst>
                              <p:par>
                                <p:cTn id="38" presetID="4" presetClass="exit" presetSubtype="16" fill="hold" grpId="0" nodeType="afterEffect">
                                  <p:stCondLst>
                                    <p:cond delay="1000"/>
                                  </p:stCondLst>
                                  <p:childTnLst>
                                    <p:animEffect transition="out" filter="box(in)">
                                      <p:cBhvr>
                                        <p:cTn id="39" dur="500"/>
                                        <p:tgtEl>
                                          <p:spTgt spid="17"/>
                                        </p:tgtEl>
                                      </p:cBhvr>
                                    </p:animEffect>
                                    <p:set>
                                      <p:cBhvr>
                                        <p:cTn id="40" dur="1" fill="hold">
                                          <p:stCondLst>
                                            <p:cond delay="499"/>
                                          </p:stCondLst>
                                        </p:cTn>
                                        <p:tgtEl>
                                          <p:spTgt spid="17"/>
                                        </p:tgtEl>
                                        <p:attrNameLst>
                                          <p:attrName>style.visibility</p:attrName>
                                        </p:attrNameLst>
                                      </p:cBhvr>
                                      <p:to>
                                        <p:strVal val="hidden"/>
                                      </p:to>
                                    </p:set>
                                  </p:childTnLst>
                                  <p:subTnLst>
                                    <p:audio>
                                      <p:cMediaNode vol="100000">
                                        <p:cTn display="0" masterRel="sameClick">
                                          <p:stCondLst>
                                            <p:cond evt="begin" delay="0">
                                              <p:tn val="38"/>
                                            </p:cond>
                                          </p:stCondLst>
                                          <p:endCondLst>
                                            <p:cond evt="onStopAudio" delay="0">
                                              <p:tgtEl>
                                                <p:sldTgt/>
                                              </p:tgtEl>
                                            </p:cond>
                                          </p:endCondLst>
                                        </p:cTn>
                                        <p:tgtEl>
                                          <p:sndTgt r:embed="rId2" name="click.wav"/>
                                        </p:tgtEl>
                                      </p:cMediaNode>
                                    </p:audio>
                                  </p:subTnLst>
                                </p:cTn>
                              </p:par>
                            </p:childTnLst>
                          </p:cTn>
                        </p:par>
                        <p:par>
                          <p:cTn id="41" fill="hold">
                            <p:stCondLst>
                              <p:cond delay="11000"/>
                            </p:stCondLst>
                            <p:childTnLst>
                              <p:par>
                                <p:cTn id="42" presetID="4" presetClass="exit" presetSubtype="16" fill="hold" grpId="0" nodeType="afterEffect">
                                  <p:stCondLst>
                                    <p:cond delay="1000"/>
                                  </p:stCondLst>
                                  <p:childTnLst>
                                    <p:animEffect transition="out" filter="box(in)">
                                      <p:cBhvr>
                                        <p:cTn id="43" dur="500"/>
                                        <p:tgtEl>
                                          <p:spTgt spid="16"/>
                                        </p:tgtEl>
                                      </p:cBhvr>
                                    </p:animEffect>
                                    <p:set>
                                      <p:cBhvr>
                                        <p:cTn id="44" dur="1" fill="hold">
                                          <p:stCondLst>
                                            <p:cond delay="499"/>
                                          </p:stCondLst>
                                        </p:cTn>
                                        <p:tgtEl>
                                          <p:spTgt spid="16"/>
                                        </p:tgtEl>
                                        <p:attrNameLst>
                                          <p:attrName>style.visibility</p:attrName>
                                        </p:attrNameLst>
                                      </p:cBhvr>
                                      <p:to>
                                        <p:strVal val="hidden"/>
                                      </p:to>
                                    </p:set>
                                  </p:childTnLst>
                                  <p:subTnLst>
                                    <p:audio>
                                      <p:cMediaNode vol="96000">
                                        <p:cTn display="0" masterRel="sameClick">
                                          <p:stCondLst>
                                            <p:cond evt="begin" delay="0">
                                              <p:tn val="42"/>
                                            </p:cond>
                                          </p:stCondLst>
                                          <p:endCondLst>
                                            <p:cond evt="onStopAudio" delay="0">
                                              <p:tgtEl>
                                                <p:sldTgt/>
                                              </p:tgtEl>
                                            </p:cond>
                                          </p:endCondLst>
                                        </p:cTn>
                                        <p:tgtEl>
                                          <p:sndTgt r:embed="rId2" name="click.wav"/>
                                        </p:tgtEl>
                                      </p:cMediaNode>
                                    </p:audio>
                                  </p:subTnLst>
                                </p:cTn>
                              </p:par>
                            </p:childTnLst>
                          </p:cTn>
                        </p:par>
                        <p:par>
                          <p:cTn id="45" fill="hold">
                            <p:stCondLst>
                              <p:cond delay="12500"/>
                            </p:stCondLst>
                            <p:childTnLst>
                              <p:par>
                                <p:cTn id="46" presetID="4" presetClass="exit" presetSubtype="16" fill="hold" grpId="0" nodeType="afterEffect">
                                  <p:stCondLst>
                                    <p:cond delay="1000"/>
                                  </p:stCondLst>
                                  <p:childTnLst>
                                    <p:animEffect transition="out" filter="box(in)">
                                      <p:cBhvr>
                                        <p:cTn id="47" dur="500"/>
                                        <p:tgtEl>
                                          <p:spTgt spid="15"/>
                                        </p:tgtEl>
                                      </p:cBhvr>
                                    </p:animEffect>
                                    <p:set>
                                      <p:cBhvr>
                                        <p:cTn id="48" dur="1" fill="hold">
                                          <p:stCondLst>
                                            <p:cond delay="499"/>
                                          </p:stCondLst>
                                        </p:cTn>
                                        <p:tgtEl>
                                          <p:spTgt spid="15"/>
                                        </p:tgtEl>
                                        <p:attrNameLst>
                                          <p:attrName>style.visibility</p:attrName>
                                        </p:attrNameLst>
                                      </p:cBhvr>
                                      <p:to>
                                        <p:strVal val="hidden"/>
                                      </p:to>
                                    </p:set>
                                  </p:childTnLst>
                                  <p:subTnLst>
                                    <p:audio>
                                      <p:cMediaNode vol="100000">
                                        <p:cTn display="0" masterRel="sameClick">
                                          <p:stCondLst>
                                            <p:cond evt="begin" delay="0">
                                              <p:tn val="46"/>
                                            </p:cond>
                                          </p:stCondLst>
                                          <p:endCondLst>
                                            <p:cond evt="onStopAudio" delay="0">
                                              <p:tgtEl>
                                                <p:sldTgt/>
                                              </p:tgtEl>
                                            </p:cond>
                                          </p:endCondLst>
                                        </p:cTn>
                                        <p:tgtEl>
                                          <p:sndTgt r:embed="rId2" name="click.wav"/>
                                        </p:tgtEl>
                                      </p:cMediaNode>
                                    </p:audio>
                                  </p:subTnLst>
                                </p:cTn>
                              </p:par>
                            </p:childTnLst>
                          </p:cTn>
                        </p:par>
                        <p:par>
                          <p:cTn id="49" fill="hold">
                            <p:stCondLst>
                              <p:cond delay="14000"/>
                            </p:stCondLst>
                            <p:childTnLst>
                              <p:par>
                                <p:cTn id="50" presetID="23" presetClass="entr" presetSubtype="16" fill="hold" grpId="0" nodeType="afterEffect">
                                  <p:stCondLst>
                                    <p:cond delay="0"/>
                                  </p:stCondLst>
                                  <p:childTnLst>
                                    <p:set>
                                      <p:cBhvr>
                                        <p:cTn id="51" dur="1" fill="hold">
                                          <p:stCondLst>
                                            <p:cond delay="0"/>
                                          </p:stCondLst>
                                        </p:cTn>
                                        <p:tgtEl>
                                          <p:spTgt spid="14"/>
                                        </p:tgtEl>
                                        <p:attrNameLst>
                                          <p:attrName>style.visibility</p:attrName>
                                        </p:attrNameLst>
                                      </p:cBhvr>
                                      <p:to>
                                        <p:strVal val="visible"/>
                                      </p:to>
                                    </p:set>
                                    <p:anim calcmode="lin" valueType="num">
                                      <p:cBhvr>
                                        <p:cTn id="52" dur="500" fill="hold"/>
                                        <p:tgtEl>
                                          <p:spTgt spid="14"/>
                                        </p:tgtEl>
                                        <p:attrNameLst>
                                          <p:attrName>ppt_w</p:attrName>
                                        </p:attrNameLst>
                                      </p:cBhvr>
                                      <p:tavLst>
                                        <p:tav tm="0">
                                          <p:val>
                                            <p:fltVal val="0"/>
                                          </p:val>
                                        </p:tav>
                                        <p:tav tm="100000">
                                          <p:val>
                                            <p:strVal val="#ppt_w"/>
                                          </p:val>
                                        </p:tav>
                                      </p:tavLst>
                                    </p:anim>
                                    <p:anim calcmode="lin" valueType="num">
                                      <p:cBhvr>
                                        <p:cTn id="53" dur="500" fill="hold"/>
                                        <p:tgtEl>
                                          <p:spTgt spid="14"/>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50"/>
                                            </p:cond>
                                          </p:stCondLst>
                                          <p:endCondLst>
                                            <p:cond evt="onStopAudio" delay="0">
                                              <p:tgtEl>
                                                <p:sldTgt/>
                                              </p:tgtEl>
                                            </p:cond>
                                          </p:endCondLst>
                                        </p:cTn>
                                        <p:tgtEl>
                                          <p:sndTgt r:embed="rId3" name="cashreg.wav"/>
                                        </p:tgtEl>
                                      </p:cMediaNode>
                                    </p:audio>
                                  </p:subTnLst>
                                </p:cTn>
                              </p:par>
                            </p:childTnLst>
                          </p:cTn>
                        </p:par>
                      </p:childTnLst>
                    </p:cTn>
                  </p:par>
                  <p:par>
                    <p:cTn id="54" fill="hold">
                      <p:stCondLst>
                        <p:cond delay="indefinite"/>
                      </p:stCondLst>
                      <p:childTnLst>
                        <p:par>
                          <p:cTn id="55" fill="hold">
                            <p:stCondLst>
                              <p:cond delay="0"/>
                            </p:stCondLst>
                            <p:childTnLst>
                              <p:par>
                                <p:cTn id="56" presetID="2" presetClass="entr" presetSubtype="4" fill="hold" nodeType="clickEffect">
                                  <p:stCondLst>
                                    <p:cond delay="0"/>
                                  </p:stCondLst>
                                  <p:childTnLst>
                                    <p:set>
                                      <p:cBhvr>
                                        <p:cTn id="57" dur="1" fill="hold">
                                          <p:stCondLst>
                                            <p:cond delay="0"/>
                                          </p:stCondLst>
                                        </p:cTn>
                                        <p:tgtEl>
                                          <p:spTgt spid="9"/>
                                        </p:tgtEl>
                                        <p:attrNameLst>
                                          <p:attrName>style.visibility</p:attrName>
                                        </p:attrNameLst>
                                      </p:cBhvr>
                                      <p:to>
                                        <p:strVal val="visible"/>
                                      </p:to>
                                    </p:set>
                                    <p:anim calcmode="lin" valueType="num">
                                      <p:cBhvr additive="base">
                                        <p:cTn id="58" dur="500" fill="hold"/>
                                        <p:tgtEl>
                                          <p:spTgt spid="9"/>
                                        </p:tgtEl>
                                        <p:attrNameLst>
                                          <p:attrName>ppt_x</p:attrName>
                                        </p:attrNameLst>
                                      </p:cBhvr>
                                      <p:tavLst>
                                        <p:tav tm="0">
                                          <p:val>
                                            <p:strVal val="#ppt_x"/>
                                          </p:val>
                                        </p:tav>
                                        <p:tav tm="100000">
                                          <p:val>
                                            <p:strVal val="#ppt_x"/>
                                          </p:val>
                                        </p:tav>
                                      </p:tavLst>
                                    </p:anim>
                                    <p:anim calcmode="lin" valueType="num">
                                      <p:cBhvr additive="base">
                                        <p:cTn id="59"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extLst>
              <a:ext uri="{96DAC541-7B7A-43D3-8B79-37D633B846F1}">
                <asvg:svgBlip xmlns:asvg="http://schemas.microsoft.com/office/drawing/2016/SVG/main" r:embed="rId3"/>
              </a:ext>
            </a:extLst>
          </a:blip>
          <a:srcRect/>
          <a:stretch>
            <a:fillRect/>
          </a:stretch>
        </a:blip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0FB028BB-AFE4-0226-4063-D05B9E6A7DC3}"/>
              </a:ext>
            </a:extLst>
          </p:cNvPr>
          <p:cNvPicPr>
            <a:picLocks noChangeAspect="1"/>
          </p:cNvPicPr>
          <p:nvPr/>
        </p:nvPicPr>
        <p:blipFill>
          <a:blip r:embed="rId4"/>
          <a:stretch>
            <a:fillRect/>
          </a:stretch>
        </p:blipFill>
        <p:spPr>
          <a:xfrm>
            <a:off x="618770" y="137652"/>
            <a:ext cx="12666689" cy="6858000"/>
          </a:xfrm>
          <a:prstGeom prst="rect">
            <a:avLst/>
          </a:prstGeom>
        </p:spPr>
      </p:pic>
      <p:grpSp>
        <p:nvGrpSpPr>
          <p:cNvPr id="13" name="Nhóm 5">
            <a:extLst>
              <a:ext uri="{FF2B5EF4-FFF2-40B4-BE49-F238E27FC236}">
                <a16:creationId xmlns:a16="http://schemas.microsoft.com/office/drawing/2014/main" id="{404534AA-298C-08E4-6100-D265B8A397B9}"/>
              </a:ext>
            </a:extLst>
          </p:cNvPr>
          <p:cNvGrpSpPr/>
          <p:nvPr/>
        </p:nvGrpSpPr>
        <p:grpSpPr>
          <a:xfrm>
            <a:off x="2321961" y="647783"/>
            <a:ext cx="8272352" cy="1310478"/>
            <a:chOff x="8665318" y="723900"/>
            <a:chExt cx="8784482" cy="1063267"/>
          </a:xfrm>
        </p:grpSpPr>
        <p:sp>
          <p:nvSpPr>
            <p:cNvPr id="16" name="Hình chữ nhật: Góc Tròn 4">
              <a:extLst>
                <a:ext uri="{FF2B5EF4-FFF2-40B4-BE49-F238E27FC236}">
                  <a16:creationId xmlns:a16="http://schemas.microsoft.com/office/drawing/2014/main" id="{4489594D-4F59-3D63-3E38-297FA4A523C5}"/>
                </a:ext>
              </a:extLst>
            </p:cNvPr>
            <p:cNvSpPr/>
            <p:nvPr/>
          </p:nvSpPr>
          <p:spPr>
            <a:xfrm>
              <a:off x="8665318" y="723900"/>
              <a:ext cx="8784482" cy="1063267"/>
            </a:xfrm>
            <a:prstGeom prst="roundRect">
              <a:avLst>
                <a:gd name="adj" fmla="val 23220"/>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Calibri"/>
                <a:ea typeface="+mn-ea"/>
                <a:cs typeface="+mn-cs"/>
              </a:endParaRPr>
            </a:p>
          </p:txBody>
        </p:sp>
        <p:sp>
          <p:nvSpPr>
            <p:cNvPr id="18" name="Hình chữ nhật 14">
              <a:extLst>
                <a:ext uri="{FF2B5EF4-FFF2-40B4-BE49-F238E27FC236}">
                  <a16:creationId xmlns:a16="http://schemas.microsoft.com/office/drawing/2014/main" id="{C1BA5B1E-F2BC-50AB-6FEC-C0E2B553E048}"/>
                </a:ext>
              </a:extLst>
            </p:cNvPr>
            <p:cNvSpPr/>
            <p:nvPr/>
          </p:nvSpPr>
          <p:spPr>
            <a:xfrm>
              <a:off x="8991528" y="730947"/>
              <a:ext cx="7689159" cy="979410"/>
            </a:xfrm>
            <a:prstGeom prst="rect">
              <a:avLst/>
            </a:prstGeom>
            <a:noFill/>
          </p:spPr>
          <p:txBody>
            <a:bodyPr wrap="square" lIns="60960" tIns="30480" rIns="60960" bIns="30480">
              <a:spAutoFit/>
            </a:bodyPr>
            <a:lstStyle/>
            <a:p>
              <a:pPr marL="0" marR="0" lvl="0" indent="0" algn="ctr" defTabSz="609630" rtl="0" eaLnBrk="1" fontAlgn="auto" latinLnBrk="0" hangingPunct="1">
                <a:lnSpc>
                  <a:spcPct val="107000"/>
                </a:lnSpc>
                <a:spcBef>
                  <a:spcPts val="0"/>
                </a:spcBef>
                <a:spcAft>
                  <a:spcPts val="0"/>
                </a:spcAft>
                <a:buClrTx/>
                <a:buSzTx/>
                <a:buFontTx/>
                <a:buNone/>
                <a:tabLst/>
                <a:defRPr/>
              </a:pPr>
              <a:r>
                <a:rPr kumimoji="0" lang="vi-VN" sz="3200" b="1" i="0" u="none" strike="noStrike" kern="1200" cap="none" spc="0" normalizeH="0" baseline="0" noProof="0" dirty="0">
                  <a:ln w="0"/>
                  <a:solidFill>
                    <a:prstClr val="white"/>
                  </a:solidFill>
                  <a:effectLst/>
                  <a:uLnTx/>
                  <a:uFillTx/>
                  <a:latin typeface="Arial" panose="020B0604020202020204" pitchFamily="34" charset="0"/>
                  <a:ea typeface="+mn-ea"/>
                  <a:cs typeface="+mn-cs"/>
                </a:rPr>
                <a:t> </a:t>
              </a:r>
              <a:r>
                <a:rPr kumimoji="0" lang="vi-VN" sz="3600" b="1" i="0" u="none" strike="noStrike" kern="1200" cap="none" spc="0" normalizeH="0" baseline="0" noProof="0" dirty="0">
                  <a:ln w="0"/>
                  <a:solidFill>
                    <a:prstClr val="white"/>
                  </a:solidFill>
                  <a:effectLst/>
                  <a:uLnTx/>
                  <a:uFillTx/>
                  <a:latin typeface="Times New Roman" panose="02020603050405020304" pitchFamily="18" charset="0"/>
                  <a:cs typeface="Times New Roman" panose="02020603050405020304" pitchFamily="18" charset="0"/>
                </a:rPr>
                <a:t>Em rút ra được bài học gì qua câu chuyện trên ?</a:t>
              </a:r>
            </a:p>
          </p:txBody>
        </p:sp>
      </p:grpSp>
      <p:sp>
        <p:nvSpPr>
          <p:cNvPr id="19" name="Hình chữ nhật 6">
            <a:extLst>
              <a:ext uri="{FF2B5EF4-FFF2-40B4-BE49-F238E27FC236}">
                <a16:creationId xmlns:a16="http://schemas.microsoft.com/office/drawing/2014/main" id="{3EE8C687-4337-80DB-4CF7-2C7A0CE50D72}"/>
              </a:ext>
            </a:extLst>
          </p:cNvPr>
          <p:cNvSpPr/>
          <p:nvPr/>
        </p:nvSpPr>
        <p:spPr>
          <a:xfrm>
            <a:off x="2321961" y="2199409"/>
            <a:ext cx="8779432" cy="2462213"/>
          </a:xfrm>
          <a:prstGeom prst="rect">
            <a:avLst/>
          </a:prstGeom>
        </p:spPr>
        <p:style>
          <a:lnRef idx="2">
            <a:schemeClr val="dk1"/>
          </a:lnRef>
          <a:fillRef idx="1">
            <a:schemeClr val="lt1"/>
          </a:fillRef>
          <a:effectRef idx="0">
            <a:schemeClr val="dk1"/>
          </a:effectRef>
          <a:fontRef idx="minor">
            <a:schemeClr val="dk1"/>
          </a:fontRef>
        </p:style>
        <p:txBody>
          <a:bodyPr wrap="square" lIns="60960" tIns="30480" rIns="60960" bIns="30480">
            <a:spAutoFit/>
          </a:bodyPr>
          <a:lstStyle/>
          <a:p>
            <a:pPr algn="ctr" defTabSz="609630"/>
            <a:r>
              <a:rPr lang="en-US" sz="4000" dirty="0">
                <a:latin typeface="Times New Roman" panose="02020603050405020304" pitchFamily="18" charset="0"/>
                <a:cs typeface="Times New Roman" panose="02020603050405020304" pitchFamily="18" charset="0"/>
              </a:rPr>
              <a:t>G</a:t>
            </a:r>
            <a:r>
              <a:rPr lang="vi-VN" sz="4000" dirty="0">
                <a:latin typeface="Times New Roman" panose="02020603050405020304" pitchFamily="18" charset="0"/>
                <a:cs typeface="Times New Roman" panose="02020603050405020304" pitchFamily="18" charset="0"/>
              </a:rPr>
              <a:t>iúp người là giúp mình, sự cảm thông, sự giúp đỡ cần thể hiện bằng lời nói và hành động cụ thể.</a:t>
            </a:r>
            <a:endParaRPr lang="en-US" sz="4000" dirty="0">
              <a:latin typeface="Times New Roman" panose="02020603050405020304" pitchFamily="18" charset="0"/>
              <a:cs typeface="Times New Roman" panose="02020603050405020304" pitchFamily="18" charset="0"/>
            </a:endParaRPr>
          </a:p>
          <a:p>
            <a:pPr lvl="0" algn="just" defTabSz="609630"/>
            <a:endParaRPr kumimoji="0" lang="vi-VN" sz="36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22982643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wipe(down)">
                                      <p:cBhvr>
                                        <p:cTn id="1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E970CAD8-19E9-A58D-DDAC-094FF2BFF9DC}"/>
              </a:ext>
            </a:extLst>
          </p:cNvPr>
          <p:cNvSpPr>
            <a:spLocks noGrp="1"/>
          </p:cNvSpPr>
          <p:nvPr>
            <p:ph type="title"/>
          </p:nvPr>
        </p:nvSpPr>
        <p:spPr>
          <a:xfrm>
            <a:off x="2695158" y="1977400"/>
            <a:ext cx="6940455" cy="2903200"/>
          </a:xfrm>
        </p:spPr>
        <p:txBody>
          <a:bodyPr/>
          <a:lstStyle/>
          <a:p>
            <a:pPr algn="ctr"/>
            <a:r>
              <a:rPr lang="vi-VN" sz="4267" b="1" kern="100" dirty="0">
                <a:latin typeface="Times New Roman" panose="02020603050405020304" pitchFamily="18" charset="0"/>
                <a:ea typeface="Calibri" panose="020F0502020204030204" pitchFamily="34" charset="0"/>
                <a:cs typeface="Times New Roman" panose="02020603050405020304" pitchFamily="18" charset="0"/>
              </a:rPr>
              <a:t>Hoạt động </a:t>
            </a:r>
            <a:r>
              <a:rPr lang="en-US" sz="4267" b="1" kern="100" dirty="0">
                <a:latin typeface="Times New Roman" panose="02020603050405020304" pitchFamily="18" charset="0"/>
                <a:ea typeface="Calibri" panose="020F0502020204030204" pitchFamily="34" charset="0"/>
                <a:cs typeface="Times New Roman" panose="02020603050405020304" pitchFamily="18" charset="0"/>
              </a:rPr>
              <a:t>2</a:t>
            </a:r>
            <a:r>
              <a:rPr lang="vi-VN" sz="4267" b="1" kern="100" dirty="0">
                <a:latin typeface="Times New Roman" panose="02020603050405020304" pitchFamily="18" charset="0"/>
                <a:ea typeface="Calibri" panose="020F0502020204030204" pitchFamily="34" charset="0"/>
                <a:cs typeface="Times New Roman" panose="02020603050405020304" pitchFamily="18" charset="0"/>
              </a:rPr>
              <a:t>:</a:t>
            </a:r>
            <a:r>
              <a:rPr lang="en-US" sz="4267" b="1" kern="100" dirty="0">
                <a:latin typeface="Times New Roman" panose="02020603050405020304" pitchFamily="18" charset="0"/>
                <a:ea typeface="Calibri" panose="020F0502020204030204" pitchFamily="34" charset="0"/>
                <a:cs typeface="Times New Roman" panose="02020603050405020304" pitchFamily="18" charset="0"/>
              </a:rPr>
              <a:t>Quan </a:t>
            </a:r>
            <a:r>
              <a:rPr lang="en-US" sz="4267" b="1" kern="100" dirty="0" err="1">
                <a:latin typeface="Times New Roman" panose="02020603050405020304" pitchFamily="18" charset="0"/>
                <a:ea typeface="Calibri" panose="020F0502020204030204" pitchFamily="34" charset="0"/>
                <a:cs typeface="Times New Roman" panose="02020603050405020304" pitchFamily="18" charset="0"/>
              </a:rPr>
              <a:t>sát</a:t>
            </a:r>
            <a:r>
              <a:rPr lang="en-US" sz="4267" b="1" kern="100" dirty="0">
                <a:latin typeface="Times New Roman" panose="02020603050405020304" pitchFamily="18" charset="0"/>
                <a:ea typeface="Calibri" panose="020F0502020204030204" pitchFamily="34" charset="0"/>
                <a:cs typeface="Times New Roman" panose="02020603050405020304" pitchFamily="18" charset="0"/>
              </a:rPr>
              <a:t> </a:t>
            </a:r>
            <a:r>
              <a:rPr lang="en-US" sz="4267" b="1" kern="100" dirty="0" err="1">
                <a:latin typeface="Times New Roman" panose="02020603050405020304" pitchFamily="18" charset="0"/>
                <a:ea typeface="Calibri" panose="020F0502020204030204" pitchFamily="34" charset="0"/>
                <a:cs typeface="Times New Roman" panose="02020603050405020304" pitchFamily="18" charset="0"/>
              </a:rPr>
              <a:t>tranh</a:t>
            </a:r>
            <a:r>
              <a:rPr lang="en-US" sz="4267" b="1" kern="100" dirty="0">
                <a:latin typeface="Times New Roman" panose="02020603050405020304" pitchFamily="18" charset="0"/>
                <a:ea typeface="Calibri" panose="020F0502020204030204" pitchFamily="34" charset="0"/>
                <a:cs typeface="Times New Roman" panose="02020603050405020304" pitchFamily="18" charset="0"/>
              </a:rPr>
              <a:t> </a:t>
            </a:r>
            <a:r>
              <a:rPr lang="en-US" sz="4267" b="1" kern="100" dirty="0" err="1">
                <a:latin typeface="Times New Roman" panose="02020603050405020304" pitchFamily="18" charset="0"/>
                <a:ea typeface="Calibri" panose="020F0502020204030204" pitchFamily="34" charset="0"/>
                <a:cs typeface="Times New Roman" panose="02020603050405020304" pitchFamily="18" charset="0"/>
              </a:rPr>
              <a:t>và</a:t>
            </a:r>
            <a:r>
              <a:rPr lang="en-US" sz="4267" b="1" kern="100" dirty="0">
                <a:latin typeface="Times New Roman" panose="02020603050405020304" pitchFamily="18" charset="0"/>
                <a:ea typeface="Calibri" panose="020F0502020204030204" pitchFamily="34" charset="0"/>
                <a:cs typeface="Times New Roman" panose="02020603050405020304" pitchFamily="18" charset="0"/>
              </a:rPr>
              <a:t> </a:t>
            </a:r>
            <a:r>
              <a:rPr lang="en-US" sz="4267" b="1" kern="100" dirty="0" err="1">
                <a:latin typeface="Times New Roman" panose="02020603050405020304" pitchFamily="18" charset="0"/>
                <a:ea typeface="Calibri" panose="020F0502020204030204" pitchFamily="34" charset="0"/>
                <a:cs typeface="Times New Roman" panose="02020603050405020304" pitchFamily="18" charset="0"/>
              </a:rPr>
              <a:t>thực</a:t>
            </a:r>
            <a:r>
              <a:rPr lang="en-US" sz="4267" b="1" kern="100" dirty="0">
                <a:latin typeface="Times New Roman" panose="02020603050405020304" pitchFamily="18" charset="0"/>
                <a:ea typeface="Calibri" panose="020F0502020204030204" pitchFamily="34" charset="0"/>
                <a:cs typeface="Times New Roman" panose="02020603050405020304" pitchFamily="18" charset="0"/>
              </a:rPr>
              <a:t> </a:t>
            </a:r>
            <a:r>
              <a:rPr lang="en-US" sz="4267" b="1" kern="100" dirty="0" err="1">
                <a:latin typeface="Times New Roman" panose="02020603050405020304" pitchFamily="18" charset="0"/>
                <a:ea typeface="Calibri" panose="020F0502020204030204" pitchFamily="34" charset="0"/>
                <a:cs typeface="Times New Roman" panose="02020603050405020304" pitchFamily="18" charset="0"/>
              </a:rPr>
              <a:t>hiện</a:t>
            </a:r>
            <a:r>
              <a:rPr lang="en-US" sz="4267" b="1" kern="100" dirty="0">
                <a:latin typeface="Times New Roman" panose="02020603050405020304" pitchFamily="18" charset="0"/>
                <a:ea typeface="Calibri" panose="020F0502020204030204" pitchFamily="34" charset="0"/>
                <a:cs typeface="Times New Roman" panose="02020603050405020304" pitchFamily="18" charset="0"/>
              </a:rPr>
              <a:t> </a:t>
            </a:r>
            <a:r>
              <a:rPr lang="en-US" sz="4267" b="1" kern="100" dirty="0" err="1">
                <a:latin typeface="Times New Roman" panose="02020603050405020304" pitchFamily="18" charset="0"/>
                <a:ea typeface="Calibri" panose="020F0502020204030204" pitchFamily="34" charset="0"/>
                <a:cs typeface="Times New Roman" panose="02020603050405020304" pitchFamily="18" charset="0"/>
              </a:rPr>
              <a:t>yêu</a:t>
            </a:r>
            <a:r>
              <a:rPr lang="en-US" sz="4267" b="1" kern="100" dirty="0">
                <a:latin typeface="Times New Roman" panose="02020603050405020304" pitchFamily="18" charset="0"/>
                <a:ea typeface="Calibri" panose="020F0502020204030204" pitchFamily="34" charset="0"/>
                <a:cs typeface="Times New Roman" panose="02020603050405020304" pitchFamily="18" charset="0"/>
              </a:rPr>
              <a:t> </a:t>
            </a:r>
            <a:r>
              <a:rPr lang="en-US" sz="4267" b="1" kern="100" dirty="0" err="1">
                <a:latin typeface="Times New Roman" panose="02020603050405020304" pitchFamily="18" charset="0"/>
                <a:ea typeface="Calibri" panose="020F0502020204030204" pitchFamily="34" charset="0"/>
                <a:cs typeface="Times New Roman" panose="02020603050405020304" pitchFamily="18" charset="0"/>
              </a:rPr>
              <a:t>cầu</a:t>
            </a:r>
            <a:r>
              <a:rPr lang="en-US" sz="4267" b="1" kern="100" dirty="0">
                <a:latin typeface="Times New Roman" panose="02020603050405020304" pitchFamily="18" charset="0"/>
                <a:ea typeface="Calibri" panose="020F0502020204030204" pitchFamily="34" charset="0"/>
                <a:cs typeface="Times New Roman" panose="02020603050405020304" pitchFamily="18" charset="0"/>
              </a:rPr>
              <a:t> </a:t>
            </a:r>
            <a:endParaRPr lang="en-US" sz="4267" dirty="0"/>
          </a:p>
        </p:txBody>
      </p:sp>
    </p:spTree>
    <p:extLst>
      <p:ext uri="{BB962C8B-B14F-4D97-AF65-F5344CB8AC3E}">
        <p14:creationId xmlns:p14="http://schemas.microsoft.com/office/powerpoint/2010/main" val="6140087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7" descr="图片包含 矢量图形&#10;&#10;描述已自动生成">
            <a:extLst>
              <a:ext uri="{FF2B5EF4-FFF2-40B4-BE49-F238E27FC236}">
                <a16:creationId xmlns:a16="http://schemas.microsoft.com/office/drawing/2014/main" id="{298F1763-56EE-4F21-81EA-A809EC23CA3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30629" y="182880"/>
            <a:ext cx="2573382" cy="2325189"/>
          </a:xfrm>
          <a:prstGeom prst="rect">
            <a:avLst/>
          </a:prstGeom>
          <a:effectLst>
            <a:outerShdw blurRad="50800" dist="38100" dir="2700000" algn="tl" rotWithShape="0">
              <a:prstClr val="black">
                <a:alpha val="40000"/>
              </a:prstClr>
            </a:outerShdw>
          </a:effectLst>
        </p:spPr>
      </p:pic>
      <p:pic>
        <p:nvPicPr>
          <p:cNvPr id="2" name="图片 1">
            <a:extLst>
              <a:ext uri="{FF2B5EF4-FFF2-40B4-BE49-F238E27FC236}">
                <a16:creationId xmlns:a16="http://schemas.microsoft.com/office/drawing/2014/main" id="{2C4759A6-B7A9-4661-9014-D0C230B63145}"/>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pic>
        <p:nvPicPr>
          <p:cNvPr id="140" name="图片 4" descr="图片包含 矢量图形&#10;&#10;描述已自动生成">
            <a:extLst>
              <a:ext uri="{FF2B5EF4-FFF2-40B4-BE49-F238E27FC236}">
                <a16:creationId xmlns:a16="http://schemas.microsoft.com/office/drawing/2014/main" id="{36E5D95A-D55D-44A1-80D0-C8D3EBAAEBB4}"/>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flipH="1">
            <a:off x="10192905" y="0"/>
            <a:ext cx="1999094" cy="1763486"/>
          </a:xfrm>
          <a:prstGeom prst="rect">
            <a:avLst/>
          </a:prstGeom>
          <a:effectLst>
            <a:outerShdw blurRad="50800" dist="38100" dir="2700000" algn="tl" rotWithShape="0">
              <a:prstClr val="black">
                <a:alpha val="40000"/>
              </a:prstClr>
            </a:outerShdw>
          </a:effectLst>
        </p:spPr>
      </p:pic>
      <p:sp>
        <p:nvSpPr>
          <p:cNvPr id="6" name="Rectangle: Rounded Corners 5">
            <a:extLst>
              <a:ext uri="{FF2B5EF4-FFF2-40B4-BE49-F238E27FC236}">
                <a16:creationId xmlns:a16="http://schemas.microsoft.com/office/drawing/2014/main" id="{62CEF463-1502-3EAC-ACCD-68FE088FCD1F}"/>
              </a:ext>
            </a:extLst>
          </p:cNvPr>
          <p:cNvSpPr/>
          <p:nvPr/>
        </p:nvSpPr>
        <p:spPr>
          <a:xfrm>
            <a:off x="366689" y="0"/>
            <a:ext cx="11589249" cy="5033487"/>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迷你简少儿"/>
              <a:cs typeface="+mn-cs"/>
            </a:endParaRPr>
          </a:p>
        </p:txBody>
      </p:sp>
      <p:pic>
        <p:nvPicPr>
          <p:cNvPr id="5" name="Picture 4">
            <a:extLst>
              <a:ext uri="{FF2B5EF4-FFF2-40B4-BE49-F238E27FC236}">
                <a16:creationId xmlns:a16="http://schemas.microsoft.com/office/drawing/2014/main" id="{744C52FA-3D9D-7DE7-C72F-BDAFCE98DB63}"/>
              </a:ext>
            </a:extLst>
          </p:cNvPr>
          <p:cNvPicPr>
            <a:picLocks noChangeAspect="1"/>
          </p:cNvPicPr>
          <p:nvPr/>
        </p:nvPicPr>
        <p:blipFill>
          <a:blip r:embed="rId6"/>
          <a:stretch>
            <a:fillRect/>
          </a:stretch>
        </p:blipFill>
        <p:spPr>
          <a:xfrm>
            <a:off x="0" y="1049121"/>
            <a:ext cx="12191999" cy="5852726"/>
          </a:xfrm>
          <a:prstGeom prst="rect">
            <a:avLst/>
          </a:prstGeom>
        </p:spPr>
      </p:pic>
      <p:sp>
        <p:nvSpPr>
          <p:cNvPr id="8" name="TextBox 7">
            <a:extLst>
              <a:ext uri="{FF2B5EF4-FFF2-40B4-BE49-F238E27FC236}">
                <a16:creationId xmlns:a16="http://schemas.microsoft.com/office/drawing/2014/main" id="{14347FFE-427C-A1B7-A11E-605054ED2187}"/>
              </a:ext>
            </a:extLst>
          </p:cNvPr>
          <p:cNvSpPr txBox="1"/>
          <p:nvPr/>
        </p:nvSpPr>
        <p:spPr>
          <a:xfrm>
            <a:off x="2881607" y="308224"/>
            <a:ext cx="6240544" cy="61555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400" b="1"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2. Quan </a:t>
            </a:r>
            <a:r>
              <a:rPr kumimoji="0" lang="en-US" sz="3400" b="1" i="0" u="none" strike="noStrike" kern="1200" cap="none" spc="0" normalizeH="0" baseline="0" noProof="0" dirty="0" err="1">
                <a:ln>
                  <a:noFill/>
                </a:ln>
                <a:solidFill>
                  <a:srgbClr val="002060"/>
                </a:solidFill>
                <a:effectLst/>
                <a:uLnTx/>
                <a:uFillTx/>
                <a:latin typeface="Times New Roman" panose="02020603050405020304" pitchFamily="18" charset="0"/>
                <a:cs typeface="Times New Roman" panose="02020603050405020304" pitchFamily="18" charset="0"/>
              </a:rPr>
              <a:t>sát</a:t>
            </a:r>
            <a:r>
              <a:rPr kumimoji="0" lang="en-US" sz="3400" b="1"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 </a:t>
            </a:r>
            <a:r>
              <a:rPr kumimoji="0" lang="en-US" sz="3400" b="1" i="0" u="none" strike="noStrike" kern="1200" cap="none" spc="0" normalizeH="0" baseline="0" noProof="0" dirty="0" err="1">
                <a:ln>
                  <a:noFill/>
                </a:ln>
                <a:solidFill>
                  <a:srgbClr val="002060"/>
                </a:solidFill>
                <a:effectLst/>
                <a:uLnTx/>
                <a:uFillTx/>
                <a:latin typeface="Times New Roman" panose="02020603050405020304" pitchFamily="18" charset="0"/>
                <a:cs typeface="Times New Roman" panose="02020603050405020304" pitchFamily="18" charset="0"/>
              </a:rPr>
              <a:t>và</a:t>
            </a:r>
            <a:r>
              <a:rPr kumimoji="0" lang="en-US" sz="3400" b="1"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 </a:t>
            </a:r>
            <a:r>
              <a:rPr kumimoji="0" lang="en-US" sz="3400" b="1" i="0" u="none" strike="noStrike" kern="1200" cap="none" spc="0" normalizeH="0" baseline="0" noProof="0" dirty="0" err="1">
                <a:ln>
                  <a:noFill/>
                </a:ln>
                <a:solidFill>
                  <a:srgbClr val="002060"/>
                </a:solidFill>
                <a:effectLst/>
                <a:uLnTx/>
                <a:uFillTx/>
                <a:latin typeface="Times New Roman" panose="02020603050405020304" pitchFamily="18" charset="0"/>
                <a:cs typeface="Times New Roman" panose="02020603050405020304" pitchFamily="18" charset="0"/>
              </a:rPr>
              <a:t>thực</a:t>
            </a:r>
            <a:r>
              <a:rPr kumimoji="0" lang="en-US" sz="3400" b="1"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 </a:t>
            </a:r>
            <a:r>
              <a:rPr kumimoji="0" lang="en-US" sz="3400" b="1" i="0" u="none" strike="noStrike" kern="1200" cap="none" spc="0" normalizeH="0" baseline="0" noProof="0" dirty="0" err="1">
                <a:ln>
                  <a:noFill/>
                </a:ln>
                <a:solidFill>
                  <a:srgbClr val="002060"/>
                </a:solidFill>
                <a:effectLst/>
                <a:uLnTx/>
                <a:uFillTx/>
                <a:latin typeface="Times New Roman" panose="02020603050405020304" pitchFamily="18" charset="0"/>
                <a:cs typeface="Times New Roman" panose="02020603050405020304" pitchFamily="18" charset="0"/>
              </a:rPr>
              <a:t>hiện</a:t>
            </a:r>
            <a:r>
              <a:rPr kumimoji="0" lang="en-US" sz="3400" b="1"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 </a:t>
            </a:r>
            <a:r>
              <a:rPr kumimoji="0" lang="en-US" sz="3400" b="1" i="0" u="none" strike="noStrike" kern="1200" cap="none" spc="0" normalizeH="0" baseline="0" noProof="0" dirty="0" err="1">
                <a:ln>
                  <a:noFill/>
                </a:ln>
                <a:solidFill>
                  <a:srgbClr val="002060"/>
                </a:solidFill>
                <a:effectLst/>
                <a:uLnTx/>
                <a:uFillTx/>
                <a:latin typeface="Times New Roman" panose="02020603050405020304" pitchFamily="18" charset="0"/>
                <a:cs typeface="Times New Roman" panose="02020603050405020304" pitchFamily="18" charset="0"/>
              </a:rPr>
              <a:t>yêu</a:t>
            </a:r>
            <a:r>
              <a:rPr kumimoji="0" lang="en-US" sz="3400" b="1"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 </a:t>
            </a:r>
            <a:r>
              <a:rPr kumimoji="0" lang="en-US" sz="3400" b="1" i="0" u="none" strike="noStrike" kern="1200" cap="none" spc="0" normalizeH="0" baseline="0" noProof="0" dirty="0" err="1">
                <a:ln>
                  <a:noFill/>
                </a:ln>
                <a:solidFill>
                  <a:srgbClr val="002060"/>
                </a:solidFill>
                <a:effectLst/>
                <a:uLnTx/>
                <a:uFillTx/>
                <a:latin typeface="Times New Roman" panose="02020603050405020304" pitchFamily="18" charset="0"/>
                <a:cs typeface="Times New Roman" panose="02020603050405020304" pitchFamily="18" charset="0"/>
              </a:rPr>
              <a:t>cầu</a:t>
            </a:r>
            <a:endParaRPr kumimoji="0" lang="en-US" sz="3400" b="1"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356396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40"/>
                                        </p:tgtEl>
                                        <p:attrNameLst>
                                          <p:attrName>style.visibility</p:attrName>
                                        </p:attrNameLst>
                                      </p:cBhvr>
                                      <p:to>
                                        <p:strVal val="visible"/>
                                      </p:to>
                                    </p:set>
                                    <p:animEffect transition="in" filter="fade">
                                      <p:cBhvr>
                                        <p:cTn id="11" dur="500"/>
                                        <p:tgtEl>
                                          <p:spTgt spid="1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C55A09D-E7B4-FB6B-7774-889FC41FF27C}"/>
              </a:ext>
            </a:extLst>
          </p:cNvPr>
          <p:cNvPicPr>
            <a:picLocks noChangeAspect="1"/>
          </p:cNvPicPr>
          <p:nvPr/>
        </p:nvPicPr>
        <p:blipFill>
          <a:blip r:embed="rId2"/>
          <a:stretch>
            <a:fillRect/>
          </a:stretch>
        </p:blipFill>
        <p:spPr>
          <a:xfrm>
            <a:off x="1004759" y="1441780"/>
            <a:ext cx="10401378" cy="3974439"/>
          </a:xfrm>
          <a:prstGeom prst="rect">
            <a:avLst/>
          </a:prstGeom>
        </p:spPr>
      </p:pic>
      <p:sp>
        <p:nvSpPr>
          <p:cNvPr id="10" name="TextBox 9">
            <a:extLst>
              <a:ext uri="{FF2B5EF4-FFF2-40B4-BE49-F238E27FC236}">
                <a16:creationId xmlns:a16="http://schemas.microsoft.com/office/drawing/2014/main" id="{01ED2643-EFA0-3C21-8A62-2B2AA329D4AC}"/>
              </a:ext>
            </a:extLst>
          </p:cNvPr>
          <p:cNvSpPr txBox="1"/>
          <p:nvPr/>
        </p:nvSpPr>
        <p:spPr>
          <a:xfrm>
            <a:off x="1664414" y="2459503"/>
            <a:ext cx="9287837" cy="1938992"/>
          </a:xfrm>
          <a:prstGeom prst="rect">
            <a:avLst/>
          </a:prstGeom>
          <a:noFill/>
        </p:spPr>
        <p:txBody>
          <a:bodyPr wrap="square">
            <a:spAutoFit/>
          </a:bodyPr>
          <a:lstStyle/>
          <a:p>
            <a:r>
              <a:rPr lang="en-US" sz="4000" dirty="0">
                <a:latin typeface="Times New Roman" panose="02020603050405020304" pitchFamily="18" charset="0"/>
                <a:cs typeface="Times New Roman" panose="02020603050405020304" pitchFamily="18" charset="0"/>
              </a:rPr>
              <a:t>1. </a:t>
            </a:r>
            <a:r>
              <a:rPr lang="en-US" sz="4000" dirty="0" err="1">
                <a:latin typeface="Times New Roman" panose="02020603050405020304" pitchFamily="18" charset="0"/>
                <a:cs typeface="Times New Roman" panose="02020603050405020304" pitchFamily="18" charset="0"/>
              </a:rPr>
              <a:t>Các</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bạn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trong</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tranh</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đang</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làm</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gì</a:t>
            </a:r>
            <a:r>
              <a:rPr lang="en-US" sz="4000" dirty="0">
                <a:latin typeface="Times New Roman" panose="02020603050405020304" pitchFamily="18" charset="0"/>
                <a:cs typeface="Times New Roman" panose="02020603050405020304" pitchFamily="18" charset="0"/>
              </a:rPr>
              <a:t>?</a:t>
            </a:r>
          </a:p>
          <a:p>
            <a:r>
              <a:rPr lang="en-US" sz="4000" dirty="0">
                <a:latin typeface="Times New Roman" panose="02020603050405020304" pitchFamily="18" charset="0"/>
                <a:cs typeface="Times New Roman" panose="02020603050405020304" pitchFamily="18" charset="0"/>
              </a:rPr>
              <a:t>2. Em </a:t>
            </a:r>
            <a:r>
              <a:rPr lang="en-US" sz="4000" dirty="0" err="1">
                <a:latin typeface="Times New Roman" panose="02020603050405020304" pitchFamily="18" charset="0"/>
                <a:cs typeface="Times New Roman" panose="02020603050405020304" pitchFamily="18" charset="0"/>
              </a:rPr>
              <a:t>hãy</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nhận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xét</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về</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việc</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làm</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của</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các</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bạn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trong</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tranh</a:t>
            </a:r>
            <a:r>
              <a:rPr lang="en-US" sz="40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43985368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AEA5576-C8A2-BD40-3EF0-5B3BCBD5C964}"/>
              </a:ext>
            </a:extLst>
          </p:cNvPr>
          <p:cNvSpPr/>
          <p:nvPr/>
        </p:nvSpPr>
        <p:spPr>
          <a:xfrm>
            <a:off x="3311950" y="216817"/>
            <a:ext cx="6089716" cy="772997"/>
          </a:xfrm>
          <a:prstGeom prst="roundRect">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US" sz="3200" dirty="0">
                <a:latin typeface="Times New Roman" panose="02020603050405020304" pitchFamily="18" charset="0"/>
                <a:cs typeface="Times New Roman" panose="02020603050405020304" pitchFamily="18" charset="0"/>
              </a:rPr>
              <a:t>THẢO LUẬN NHÓM 4</a:t>
            </a:r>
          </a:p>
        </p:txBody>
      </p:sp>
      <p:sp>
        <p:nvSpPr>
          <p:cNvPr id="4" name="Rectangle: Rounded Corners 3">
            <a:extLst>
              <a:ext uri="{FF2B5EF4-FFF2-40B4-BE49-F238E27FC236}">
                <a16:creationId xmlns:a16="http://schemas.microsoft.com/office/drawing/2014/main" id="{9850597B-BCD6-A99F-6696-F3C51E35B54C}"/>
              </a:ext>
            </a:extLst>
          </p:cNvPr>
          <p:cNvSpPr/>
          <p:nvPr/>
        </p:nvSpPr>
        <p:spPr>
          <a:xfrm>
            <a:off x="-101771" y="2097013"/>
            <a:ext cx="7164371" cy="2663974"/>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0B24601B-5E76-57D3-E91C-0631333D74AC}"/>
              </a:ext>
            </a:extLst>
          </p:cNvPr>
          <p:cNvSpPr txBox="1"/>
          <p:nvPr/>
        </p:nvSpPr>
        <p:spPr>
          <a:xfrm>
            <a:off x="91478" y="2408099"/>
            <a:ext cx="6777872" cy="2352888"/>
          </a:xfrm>
          <a:prstGeom prst="rect">
            <a:avLst/>
          </a:prstGeom>
          <a:noFill/>
        </p:spPr>
        <p:txBody>
          <a:bodyPr wrap="square" rtlCol="0">
            <a:spAutoFit/>
          </a:bodyPr>
          <a:lstStyle/>
          <a:p>
            <a:pPr algn="just">
              <a:lnSpc>
                <a:spcPct val="107000"/>
              </a:lnSpc>
              <a:spcAft>
                <a:spcPts val="800"/>
              </a:spcAft>
            </a:pPr>
            <a:r>
              <a:rPr lang="en-US" sz="3600" dirty="0"/>
              <a:t>1</a:t>
            </a:r>
            <a:r>
              <a:rPr lang="en-US" sz="3600" dirty="0">
                <a:latin typeface="Times New Roman" panose="02020603050405020304" pitchFamily="18" charset="0"/>
                <a:cs typeface="Times New Roman" panose="02020603050405020304" pitchFamily="18" charset="0"/>
              </a:rPr>
              <a:t>. </a:t>
            </a:r>
            <a:r>
              <a:rPr lang="vi-VN" sz="3600" kern="100" dirty="0">
                <a:effectLst/>
                <a:latin typeface="Times New Roman" panose="02020603050405020304" pitchFamily="18" charset="0"/>
                <a:ea typeface="Calibri" panose="020F0502020204030204" pitchFamily="34" charset="0"/>
                <a:cs typeface="Times New Roman" panose="02020603050405020304" pitchFamily="18" charset="0"/>
              </a:rPr>
              <a:t>Các bạn trong tranh đang làm gì?</a:t>
            </a:r>
            <a:endParaRPr lang="en-US" sz="36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vi-VN" sz="3600" kern="100" dirty="0">
                <a:effectLst/>
                <a:latin typeface="Times New Roman" panose="02020603050405020304" pitchFamily="18" charset="0"/>
                <a:ea typeface="Calibri" panose="020F0502020204030204" pitchFamily="34" charset="0"/>
                <a:cs typeface="Times New Roman" panose="02020603050405020304" pitchFamily="18" charset="0"/>
              </a:rPr>
              <a:t>2. Em hãy nhận xét về việc làm của các bạn trong tranh? </a:t>
            </a:r>
            <a:endParaRPr lang="en-US" sz="3600" kern="1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US" dirty="0"/>
          </a:p>
        </p:txBody>
      </p:sp>
      <p:sp>
        <p:nvSpPr>
          <p:cNvPr id="9" name="Arrow: Up 8">
            <a:extLst>
              <a:ext uri="{FF2B5EF4-FFF2-40B4-BE49-F238E27FC236}">
                <a16:creationId xmlns:a16="http://schemas.microsoft.com/office/drawing/2014/main" id="{E08AB899-2C5B-806D-600B-DFEABEA4D5E5}"/>
              </a:ext>
            </a:extLst>
          </p:cNvPr>
          <p:cNvSpPr/>
          <p:nvPr/>
        </p:nvSpPr>
        <p:spPr>
          <a:xfrm rot="4004420">
            <a:off x="7566162" y="1697226"/>
            <a:ext cx="606192" cy="1666843"/>
          </a:xfrm>
          <a:prstGeom prst="upArrow">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10" name="Arrow: Up 9">
            <a:extLst>
              <a:ext uri="{FF2B5EF4-FFF2-40B4-BE49-F238E27FC236}">
                <a16:creationId xmlns:a16="http://schemas.microsoft.com/office/drawing/2014/main" id="{E734B500-5A34-0122-A295-1EDE34A295FB}"/>
              </a:ext>
            </a:extLst>
          </p:cNvPr>
          <p:cNvSpPr/>
          <p:nvPr/>
        </p:nvSpPr>
        <p:spPr>
          <a:xfrm rot="6498838">
            <a:off x="7603871" y="3467105"/>
            <a:ext cx="606192" cy="1666843"/>
          </a:xfrm>
          <a:prstGeom prst="upArrow">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11" name="Cloud 10">
            <a:extLst>
              <a:ext uri="{FF2B5EF4-FFF2-40B4-BE49-F238E27FC236}">
                <a16:creationId xmlns:a16="http://schemas.microsoft.com/office/drawing/2014/main" id="{1C269C84-CAEE-1E6C-6567-E19B5037709B}"/>
              </a:ext>
            </a:extLst>
          </p:cNvPr>
          <p:cNvSpPr/>
          <p:nvPr/>
        </p:nvSpPr>
        <p:spPr>
          <a:xfrm>
            <a:off x="8494389" y="741085"/>
            <a:ext cx="3697611" cy="2566818"/>
          </a:xfrm>
          <a:prstGeom prst="cloud">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 name="Cloud 11">
            <a:extLst>
              <a:ext uri="{FF2B5EF4-FFF2-40B4-BE49-F238E27FC236}">
                <a16:creationId xmlns:a16="http://schemas.microsoft.com/office/drawing/2014/main" id="{EAA47AEE-C38B-D370-CF8C-29995375E8CE}"/>
              </a:ext>
            </a:extLst>
          </p:cNvPr>
          <p:cNvSpPr/>
          <p:nvPr/>
        </p:nvSpPr>
        <p:spPr>
          <a:xfrm>
            <a:off x="8641515" y="3416791"/>
            <a:ext cx="3697611" cy="2566818"/>
          </a:xfrm>
          <a:prstGeom prst="cloud">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en-US" sz="3200" dirty="0">
              <a:latin typeface="Times New Roman" panose="02020603050405020304" pitchFamily="18" charset="0"/>
              <a:cs typeface="Times New Roman" panose="02020603050405020304" pitchFamily="18" charset="0"/>
            </a:endParaRPr>
          </a:p>
        </p:txBody>
      </p:sp>
      <p:sp>
        <p:nvSpPr>
          <p:cNvPr id="13" name="TextBox 12">
            <a:extLst>
              <a:ext uri="{FF2B5EF4-FFF2-40B4-BE49-F238E27FC236}">
                <a16:creationId xmlns:a16="http://schemas.microsoft.com/office/drawing/2014/main" id="{F00AA266-371F-F4FA-05CC-BB5636D6D3DB}"/>
              </a:ext>
            </a:extLst>
          </p:cNvPr>
          <p:cNvSpPr txBox="1"/>
          <p:nvPr/>
        </p:nvSpPr>
        <p:spPr>
          <a:xfrm>
            <a:off x="8641515" y="1229356"/>
            <a:ext cx="2978870" cy="1569660"/>
          </a:xfrm>
          <a:prstGeom prst="rect">
            <a:avLst/>
          </a:prstGeom>
          <a:noFill/>
        </p:spPr>
        <p:txBody>
          <a:bodyPr wrap="square" rtlCol="0">
            <a:spAutoFit/>
          </a:bodyPr>
          <a:lstStyle/>
          <a:p>
            <a:pPr algn="ctr"/>
            <a:r>
              <a:rPr lang="en-US" sz="3200" dirty="0">
                <a:latin typeface="Times New Roman" panose="02020603050405020304" pitchFamily="18" charset="0"/>
                <a:cs typeface="Times New Roman" panose="02020603050405020304" pitchFamily="18" charset="0"/>
              </a:rPr>
              <a:t>TỔ 1+ 2 </a:t>
            </a:r>
          </a:p>
          <a:p>
            <a:pPr algn="ct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Thực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hiện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tranh</a:t>
            </a:r>
            <a:r>
              <a:rPr lang="en-US" sz="3200" dirty="0">
                <a:latin typeface="Times New Roman" panose="02020603050405020304" pitchFamily="18" charset="0"/>
                <a:cs typeface="Times New Roman" panose="02020603050405020304" pitchFamily="18" charset="0"/>
              </a:rPr>
              <a:t> 1,2,3 </a:t>
            </a:r>
          </a:p>
        </p:txBody>
      </p:sp>
      <p:sp>
        <p:nvSpPr>
          <p:cNvPr id="14" name="TextBox 13">
            <a:extLst>
              <a:ext uri="{FF2B5EF4-FFF2-40B4-BE49-F238E27FC236}">
                <a16:creationId xmlns:a16="http://schemas.microsoft.com/office/drawing/2014/main" id="{82A7F799-9991-9940-399B-9D4BDCF0E9F3}"/>
              </a:ext>
            </a:extLst>
          </p:cNvPr>
          <p:cNvSpPr txBox="1"/>
          <p:nvPr/>
        </p:nvSpPr>
        <p:spPr>
          <a:xfrm>
            <a:off x="8853759" y="3833543"/>
            <a:ext cx="2978870" cy="1569660"/>
          </a:xfrm>
          <a:prstGeom prst="rect">
            <a:avLst/>
          </a:prstGeom>
          <a:noFill/>
        </p:spPr>
        <p:txBody>
          <a:bodyPr wrap="square" rtlCol="0">
            <a:spAutoFit/>
          </a:bodyPr>
          <a:lstStyle/>
          <a:p>
            <a:pPr algn="ctr"/>
            <a:r>
              <a:rPr lang="en-US" sz="3200" dirty="0">
                <a:latin typeface="Times New Roman" panose="02020603050405020304" pitchFamily="18" charset="0"/>
                <a:cs typeface="Times New Roman" panose="02020603050405020304" pitchFamily="18" charset="0"/>
              </a:rPr>
              <a:t>TỔ 3+ 4 </a:t>
            </a:r>
          </a:p>
          <a:p>
            <a:pPr algn="ct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Thực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hiện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tranh</a:t>
            </a:r>
            <a:r>
              <a:rPr lang="en-US" sz="3200" dirty="0">
                <a:latin typeface="Times New Roman" panose="02020603050405020304" pitchFamily="18" charset="0"/>
                <a:cs typeface="Times New Roman" panose="02020603050405020304" pitchFamily="18" charset="0"/>
              </a:rPr>
              <a:t> </a:t>
            </a:r>
          </a:p>
          <a:p>
            <a:pPr algn="ctr"/>
            <a:r>
              <a:rPr lang="en-US" sz="3200" dirty="0">
                <a:latin typeface="Times New Roman" panose="02020603050405020304" pitchFamily="18" charset="0"/>
                <a:cs typeface="Times New Roman" panose="02020603050405020304" pitchFamily="18" charset="0"/>
              </a:rPr>
              <a:t>4,5,6 </a:t>
            </a:r>
          </a:p>
        </p:txBody>
      </p:sp>
    </p:spTree>
    <p:extLst>
      <p:ext uri="{BB962C8B-B14F-4D97-AF65-F5344CB8AC3E}">
        <p14:creationId xmlns:p14="http://schemas.microsoft.com/office/powerpoint/2010/main" val="252760871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7" descr="图片包含 矢量图形&#10;&#10;描述已自动生成">
            <a:extLst>
              <a:ext uri="{FF2B5EF4-FFF2-40B4-BE49-F238E27FC236}">
                <a16:creationId xmlns:a16="http://schemas.microsoft.com/office/drawing/2014/main" id="{298F1763-56EE-4F21-81EA-A809EC23CA3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30629" y="182880"/>
            <a:ext cx="2573382" cy="2325189"/>
          </a:xfrm>
          <a:prstGeom prst="rect">
            <a:avLst/>
          </a:prstGeom>
          <a:effectLst>
            <a:outerShdw blurRad="50800" dist="38100" dir="2700000" algn="tl" rotWithShape="0">
              <a:prstClr val="black">
                <a:alpha val="40000"/>
              </a:prstClr>
            </a:outerShdw>
          </a:effectLst>
        </p:spPr>
      </p:pic>
      <p:pic>
        <p:nvPicPr>
          <p:cNvPr id="2" name="图片 1">
            <a:extLst>
              <a:ext uri="{FF2B5EF4-FFF2-40B4-BE49-F238E27FC236}">
                <a16:creationId xmlns:a16="http://schemas.microsoft.com/office/drawing/2014/main" id="{2C4759A6-B7A9-4661-9014-D0C230B63145}"/>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0" y="182880"/>
            <a:ext cx="12191999" cy="6675120"/>
          </a:xfrm>
          <a:prstGeom prst="rect">
            <a:avLst/>
          </a:prstGeom>
        </p:spPr>
      </p:pic>
      <p:pic>
        <p:nvPicPr>
          <p:cNvPr id="140" name="图片 4" descr="图片包含 矢量图形&#10;&#10;描述已自动生成">
            <a:extLst>
              <a:ext uri="{FF2B5EF4-FFF2-40B4-BE49-F238E27FC236}">
                <a16:creationId xmlns:a16="http://schemas.microsoft.com/office/drawing/2014/main" id="{36E5D95A-D55D-44A1-80D0-C8D3EBAAEBB4}"/>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flipH="1">
            <a:off x="10192905" y="0"/>
            <a:ext cx="1999094" cy="1763486"/>
          </a:xfrm>
          <a:prstGeom prst="rect">
            <a:avLst/>
          </a:prstGeom>
          <a:effectLst>
            <a:outerShdw blurRad="50800" dist="38100" dir="2700000" algn="tl" rotWithShape="0">
              <a:prstClr val="black">
                <a:alpha val="40000"/>
              </a:prstClr>
            </a:outerShdw>
          </a:effectLst>
        </p:spPr>
      </p:pic>
      <p:sp>
        <p:nvSpPr>
          <p:cNvPr id="6" name="Rectangle: Rounded Corners 5">
            <a:extLst>
              <a:ext uri="{FF2B5EF4-FFF2-40B4-BE49-F238E27FC236}">
                <a16:creationId xmlns:a16="http://schemas.microsoft.com/office/drawing/2014/main" id="{62CEF463-1502-3EAC-ACCD-68FE088FCD1F}"/>
              </a:ext>
            </a:extLst>
          </p:cNvPr>
          <p:cNvSpPr/>
          <p:nvPr/>
        </p:nvSpPr>
        <p:spPr>
          <a:xfrm>
            <a:off x="1" y="308224"/>
            <a:ext cx="11897474" cy="6328881"/>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迷你简少儿"/>
              <a:cs typeface="+mn-cs"/>
            </a:endParaRPr>
          </a:p>
        </p:txBody>
      </p:sp>
      <p:sp>
        <p:nvSpPr>
          <p:cNvPr id="7" name="TextBox 6">
            <a:extLst>
              <a:ext uri="{FF2B5EF4-FFF2-40B4-BE49-F238E27FC236}">
                <a16:creationId xmlns:a16="http://schemas.microsoft.com/office/drawing/2014/main" id="{FC967E3A-BCB4-57EF-FF37-78F82DD6862D}"/>
              </a:ext>
            </a:extLst>
          </p:cNvPr>
          <p:cNvSpPr txBox="1"/>
          <p:nvPr/>
        </p:nvSpPr>
        <p:spPr>
          <a:xfrm>
            <a:off x="1726058" y="523982"/>
            <a:ext cx="8558373"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2. Quan </a:t>
            </a:r>
            <a:r>
              <a:rPr kumimoji="0" lang="en-US" sz="40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sát</a:t>
            </a:r>
            <a:r>
              <a:rPr kumimoji="0" lang="en-US" sz="40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và</a:t>
            </a:r>
            <a:r>
              <a:rPr kumimoji="0" lang="en-US" sz="40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thực</a:t>
            </a:r>
            <a:r>
              <a:rPr kumimoji="0" lang="en-US" sz="40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hiện</a:t>
            </a:r>
            <a:r>
              <a:rPr kumimoji="0" lang="en-US" sz="40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yêu</a:t>
            </a:r>
            <a:r>
              <a:rPr kumimoji="0" lang="en-US" sz="40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cầu</a:t>
            </a:r>
            <a:endParaRPr kumimoji="0" lang="en-US" sz="40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B1796AFA-64B6-FE89-373E-35CF0CDB0A07}"/>
              </a:ext>
            </a:extLst>
          </p:cNvPr>
          <p:cNvPicPr>
            <a:picLocks noChangeAspect="1"/>
          </p:cNvPicPr>
          <p:nvPr/>
        </p:nvPicPr>
        <p:blipFill>
          <a:blip r:embed="rId6"/>
          <a:stretch>
            <a:fillRect/>
          </a:stretch>
        </p:blipFill>
        <p:spPr>
          <a:xfrm>
            <a:off x="113014" y="1131183"/>
            <a:ext cx="8137134" cy="5202835"/>
          </a:xfrm>
          <a:prstGeom prst="rect">
            <a:avLst/>
          </a:prstGeom>
        </p:spPr>
      </p:pic>
      <p:pic>
        <p:nvPicPr>
          <p:cNvPr id="9" name="Picture 8">
            <a:extLst>
              <a:ext uri="{FF2B5EF4-FFF2-40B4-BE49-F238E27FC236}">
                <a16:creationId xmlns:a16="http://schemas.microsoft.com/office/drawing/2014/main" id="{BCE971E1-8FB1-BCD1-BAA0-336EBB551289}"/>
              </a:ext>
            </a:extLst>
          </p:cNvPr>
          <p:cNvPicPr>
            <a:picLocks noChangeAspect="1"/>
          </p:cNvPicPr>
          <p:nvPr/>
        </p:nvPicPr>
        <p:blipFill>
          <a:blip r:embed="rId7"/>
          <a:stretch>
            <a:fillRect/>
          </a:stretch>
        </p:blipFill>
        <p:spPr>
          <a:xfrm>
            <a:off x="8065213" y="1131182"/>
            <a:ext cx="4100481" cy="5202835"/>
          </a:xfrm>
          <a:prstGeom prst="rect">
            <a:avLst/>
          </a:prstGeom>
        </p:spPr>
      </p:pic>
    </p:spTree>
    <p:extLst>
      <p:ext uri="{BB962C8B-B14F-4D97-AF65-F5344CB8AC3E}">
        <p14:creationId xmlns:p14="http://schemas.microsoft.com/office/powerpoint/2010/main" val="237386956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40"/>
                                        </p:tgtEl>
                                        <p:attrNameLst>
                                          <p:attrName>style.visibility</p:attrName>
                                        </p:attrNameLst>
                                      </p:cBhvr>
                                      <p:to>
                                        <p:strVal val="visible"/>
                                      </p:to>
                                    </p:set>
                                    <p:animEffect transition="in" filter="fade">
                                      <p:cBhvr>
                                        <p:cTn id="11" dur="500"/>
                                        <p:tgtEl>
                                          <p:spTgt spid="140"/>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nodeType="clickEffect">
                                  <p:stCondLst>
                                    <p:cond delay="0"/>
                                  </p:stCondLst>
                                  <p:childTnLst>
                                    <p:set>
                                      <p:cBhvr>
                                        <p:cTn id="15" dur="1" fill="hold">
                                          <p:stCondLst>
                                            <p:cond delay="0"/>
                                          </p:stCondLst>
                                        </p:cTn>
                                        <p:tgtEl>
                                          <p:spTgt spid="9"/>
                                        </p:tgtEl>
                                        <p:attrNameLst>
                                          <p:attrName>style.visibility</p:attrName>
                                        </p:attrNameLst>
                                      </p:cBhvr>
                                      <p:to>
                                        <p:strVal val="visible"/>
                                      </p:to>
                                    </p:set>
                                    <p:anim calcmode="lin" valueType="num">
                                      <p:cBhvr additive="base">
                                        <p:cTn id="16" dur="500" fill="hold"/>
                                        <p:tgtEl>
                                          <p:spTgt spid="9"/>
                                        </p:tgtEl>
                                        <p:attrNameLst>
                                          <p:attrName>ppt_x</p:attrName>
                                        </p:attrNameLst>
                                      </p:cBhvr>
                                      <p:tavLst>
                                        <p:tav tm="0">
                                          <p:val>
                                            <p:strVal val="#ppt_x"/>
                                          </p:val>
                                        </p:tav>
                                        <p:tav tm="100000">
                                          <p:val>
                                            <p:strVal val="#ppt_x"/>
                                          </p:val>
                                        </p:tav>
                                      </p:tavLst>
                                    </p:anim>
                                    <p:anim calcmode="lin" valueType="num">
                                      <p:cBhvr additive="base">
                                        <p:cTn id="17" dur="500" fill="hold"/>
                                        <p:tgtEl>
                                          <p:spTgt spid="9"/>
                                        </p:tgtEl>
                                        <p:attrNameLst>
                                          <p:attrName>ppt_y</p:attrName>
                                        </p:attrNameLst>
                                      </p:cBhvr>
                                      <p:tavLst>
                                        <p:tav tm="0">
                                          <p:val>
                                            <p:strVal val="1+#ppt_h/2"/>
                                          </p:val>
                                        </p:tav>
                                        <p:tav tm="100000">
                                          <p:val>
                                            <p:strVal val="#ppt_y"/>
                                          </p:val>
                                        </p:tav>
                                      </p:tavLst>
                                    </p:anim>
                                  </p:childTnLst>
                                </p:cTn>
                              </p:par>
                              <p:par>
                                <p:cTn id="18" presetID="2" presetClass="entr" presetSubtype="4" fill="hold" nodeType="with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additive="base">
                                        <p:cTn id="20" dur="500" fill="hold"/>
                                        <p:tgtEl>
                                          <p:spTgt spid="5"/>
                                        </p:tgtEl>
                                        <p:attrNameLst>
                                          <p:attrName>ppt_x</p:attrName>
                                        </p:attrNameLst>
                                      </p:cBhvr>
                                      <p:tavLst>
                                        <p:tav tm="0">
                                          <p:val>
                                            <p:strVal val="#ppt_x"/>
                                          </p:val>
                                        </p:tav>
                                        <p:tav tm="100000">
                                          <p:val>
                                            <p:strVal val="#ppt_x"/>
                                          </p:val>
                                        </p:tav>
                                      </p:tavLst>
                                    </p:anim>
                                    <p:anim calcmode="lin" valueType="num">
                                      <p:cBhvr additive="base">
                                        <p:cTn id="21"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16052BAB-C40C-4398-84A1-D7BFA371D57A}"/>
              </a:ext>
            </a:extLst>
          </p:cNvPr>
          <p:cNvPicPr>
            <a:picLocks noChangeAspect="1"/>
          </p:cNvPicPr>
          <p:nvPr/>
        </p:nvPicPr>
        <p:blipFill>
          <a:blip r:embed="rId2"/>
          <a:stretch>
            <a:fillRect/>
          </a:stretch>
        </p:blipFill>
        <p:spPr>
          <a:xfrm>
            <a:off x="-42817" y="2566367"/>
            <a:ext cx="2316463" cy="4660836"/>
          </a:xfrm>
          <a:prstGeom prst="rect">
            <a:avLst/>
          </a:prstGeom>
        </p:spPr>
      </p:pic>
      <p:pic>
        <p:nvPicPr>
          <p:cNvPr id="10" name="Picture 9">
            <a:extLst>
              <a:ext uri="{FF2B5EF4-FFF2-40B4-BE49-F238E27FC236}">
                <a16:creationId xmlns:a16="http://schemas.microsoft.com/office/drawing/2014/main" id="{3C9A4B57-4C0D-40FD-A3D2-619044901DFE}"/>
              </a:ext>
            </a:extLst>
          </p:cNvPr>
          <p:cNvPicPr>
            <a:picLocks noChangeAspect="1"/>
          </p:cNvPicPr>
          <p:nvPr/>
        </p:nvPicPr>
        <p:blipFill>
          <a:blip r:embed="rId3"/>
          <a:stretch>
            <a:fillRect/>
          </a:stretch>
        </p:blipFill>
        <p:spPr>
          <a:xfrm>
            <a:off x="9887273" y="2566367"/>
            <a:ext cx="2417439" cy="4291633"/>
          </a:xfrm>
          <a:prstGeom prst="rect">
            <a:avLst/>
          </a:prstGeom>
        </p:spPr>
      </p:pic>
      <p:pic>
        <p:nvPicPr>
          <p:cNvPr id="2" name="Picture 1">
            <a:extLst>
              <a:ext uri="{FF2B5EF4-FFF2-40B4-BE49-F238E27FC236}">
                <a16:creationId xmlns:a16="http://schemas.microsoft.com/office/drawing/2014/main" id="{49147F4B-5CD3-48D5-BD4E-9E968CE9950A}"/>
              </a:ext>
            </a:extLst>
          </p:cNvPr>
          <p:cNvPicPr>
            <a:picLocks noChangeAspect="1"/>
          </p:cNvPicPr>
          <p:nvPr/>
        </p:nvPicPr>
        <p:blipFill>
          <a:blip r:embed="rId4"/>
          <a:stretch>
            <a:fillRect/>
          </a:stretch>
        </p:blipFill>
        <p:spPr>
          <a:xfrm>
            <a:off x="2273646" y="2145681"/>
            <a:ext cx="7834039" cy="2566638"/>
          </a:xfrm>
          <a:prstGeom prst="rect">
            <a:avLst/>
          </a:prstGeom>
        </p:spPr>
      </p:pic>
    </p:spTree>
    <p:extLst>
      <p:ext uri="{BB962C8B-B14F-4D97-AF65-F5344CB8AC3E}">
        <p14:creationId xmlns:p14="http://schemas.microsoft.com/office/powerpoint/2010/main" val="21334794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0-#ppt_w/2"/>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par>
                                <p:cTn id="9" presetID="2" presetClass="entr" presetSubtype="6"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1+#ppt_w/2"/>
                                          </p:val>
                                        </p:tav>
                                        <p:tav tm="100000">
                                          <p:val>
                                            <p:strVal val="#ppt_x"/>
                                          </p:val>
                                        </p:tav>
                                      </p:tavLst>
                                    </p:anim>
                                    <p:anim calcmode="lin" valueType="num">
                                      <p:cBhvr additive="base">
                                        <p:cTn id="12" dur="500" fill="hold"/>
                                        <p:tgtEl>
                                          <p:spTgt spid="10"/>
                                        </p:tgtEl>
                                        <p:attrNameLst>
                                          <p:attrName>ppt_y</p:attrName>
                                        </p:attrNameLst>
                                      </p:cBhvr>
                                      <p:tavLst>
                                        <p:tav tm="0">
                                          <p:val>
                                            <p:strVal val="1+#ppt_h/2"/>
                                          </p:val>
                                        </p:tav>
                                        <p:tav tm="100000">
                                          <p:val>
                                            <p:strVal val="#ppt_y"/>
                                          </p:val>
                                        </p:tav>
                                      </p:tavLst>
                                    </p:anim>
                                  </p:childTnLst>
                                </p:cTn>
                              </p:par>
                              <p:par>
                                <p:cTn id="13" presetID="42" presetClass="path" presetSubtype="0" repeatCount="indefinite" accel="50000" decel="50000" autoRev="1" fill="hold" nodeType="withEffect">
                                  <p:stCondLst>
                                    <p:cond delay="0"/>
                                  </p:stCondLst>
                                  <p:childTnLst>
                                    <p:animMotion origin="layout" path="M -4.16667E-7 1.11111E-6 L -0.00651 0.05347 " pathEditMode="relative" rAng="0" ptsTypes="AA">
                                      <p:cBhvr>
                                        <p:cTn id="14" dur="2750" fill="hold"/>
                                        <p:tgtEl>
                                          <p:spTgt spid="9"/>
                                        </p:tgtEl>
                                        <p:attrNameLst>
                                          <p:attrName>ppt_x</p:attrName>
                                          <p:attrName>ppt_y</p:attrName>
                                        </p:attrNameLst>
                                      </p:cBhvr>
                                      <p:rCtr x="-326" y="2662"/>
                                    </p:animMotion>
                                  </p:childTnLst>
                                </p:cTn>
                              </p:par>
                              <p:par>
                                <p:cTn id="15" presetID="42" presetClass="path" presetSubtype="0" repeatCount="indefinite" accel="50000" decel="50000" autoRev="1" fill="hold" nodeType="withEffect">
                                  <p:stCondLst>
                                    <p:cond delay="0"/>
                                  </p:stCondLst>
                                  <p:childTnLst>
                                    <p:animMotion origin="layout" path="M -4.16667E-7 1.11111E-6 L -0.00651 0.05347 " pathEditMode="relative" rAng="0" ptsTypes="AA">
                                      <p:cBhvr>
                                        <p:cTn id="16" dur="2750" fill="hold"/>
                                        <p:tgtEl>
                                          <p:spTgt spid="10"/>
                                        </p:tgtEl>
                                        <p:attrNameLst>
                                          <p:attrName>ppt_x</p:attrName>
                                          <p:attrName>ppt_y</p:attrName>
                                        </p:attrNameLst>
                                      </p:cBhvr>
                                      <p:rCtr x="-326" y="266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7" descr="图片包含 矢量图形&#10;&#10;描述已自动生成">
            <a:extLst>
              <a:ext uri="{FF2B5EF4-FFF2-40B4-BE49-F238E27FC236}">
                <a16:creationId xmlns:a16="http://schemas.microsoft.com/office/drawing/2014/main" id="{298F1763-56EE-4F21-81EA-A809EC23CA3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30629" y="182880"/>
            <a:ext cx="2573382" cy="2325189"/>
          </a:xfrm>
          <a:prstGeom prst="rect">
            <a:avLst/>
          </a:prstGeom>
          <a:effectLst>
            <a:outerShdw blurRad="50800" dist="38100" dir="2700000" algn="tl" rotWithShape="0">
              <a:prstClr val="black">
                <a:alpha val="40000"/>
              </a:prstClr>
            </a:outerShdw>
          </a:effectLst>
        </p:spPr>
      </p:pic>
      <p:pic>
        <p:nvPicPr>
          <p:cNvPr id="2" name="图片 1">
            <a:extLst>
              <a:ext uri="{FF2B5EF4-FFF2-40B4-BE49-F238E27FC236}">
                <a16:creationId xmlns:a16="http://schemas.microsoft.com/office/drawing/2014/main" id="{2C4759A6-B7A9-4661-9014-D0C230B63145}"/>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pic>
        <p:nvPicPr>
          <p:cNvPr id="140" name="图片 4" descr="图片包含 矢量图形&#10;&#10;描述已自动生成">
            <a:extLst>
              <a:ext uri="{FF2B5EF4-FFF2-40B4-BE49-F238E27FC236}">
                <a16:creationId xmlns:a16="http://schemas.microsoft.com/office/drawing/2014/main" id="{36E5D95A-D55D-44A1-80D0-C8D3EBAAEBB4}"/>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flipH="1">
            <a:off x="10192905" y="0"/>
            <a:ext cx="1999094" cy="1763486"/>
          </a:xfrm>
          <a:prstGeom prst="rect">
            <a:avLst/>
          </a:prstGeom>
          <a:effectLst>
            <a:outerShdw blurRad="50800" dist="38100" dir="2700000" algn="tl" rotWithShape="0">
              <a:prstClr val="black">
                <a:alpha val="40000"/>
              </a:prstClr>
            </a:outerShdw>
          </a:effectLst>
        </p:spPr>
      </p:pic>
      <p:sp>
        <p:nvSpPr>
          <p:cNvPr id="6" name="Rectangle: Rounded Corners 5">
            <a:extLst>
              <a:ext uri="{FF2B5EF4-FFF2-40B4-BE49-F238E27FC236}">
                <a16:creationId xmlns:a16="http://schemas.microsoft.com/office/drawing/2014/main" id="{62CEF463-1502-3EAC-ACCD-68FE088FCD1F}"/>
              </a:ext>
            </a:extLst>
          </p:cNvPr>
          <p:cNvSpPr/>
          <p:nvPr/>
        </p:nvSpPr>
        <p:spPr>
          <a:xfrm>
            <a:off x="308225" y="308224"/>
            <a:ext cx="11589249" cy="6328881"/>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迷你简少儿"/>
              <a:cs typeface="+mn-cs"/>
            </a:endParaRPr>
          </a:p>
        </p:txBody>
      </p:sp>
      <p:sp>
        <p:nvSpPr>
          <p:cNvPr id="7" name="TextBox 6">
            <a:extLst>
              <a:ext uri="{FF2B5EF4-FFF2-40B4-BE49-F238E27FC236}">
                <a16:creationId xmlns:a16="http://schemas.microsoft.com/office/drawing/2014/main" id="{FC967E3A-BCB4-57EF-FF37-78F82DD6862D}"/>
              </a:ext>
            </a:extLst>
          </p:cNvPr>
          <p:cNvSpPr txBox="1"/>
          <p:nvPr/>
        </p:nvSpPr>
        <p:spPr>
          <a:xfrm>
            <a:off x="1726058" y="523982"/>
            <a:ext cx="8558373"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2. Quan </a:t>
            </a:r>
            <a:r>
              <a:rPr kumimoji="0" lang="en-US" sz="40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sát</a:t>
            </a:r>
            <a:r>
              <a:rPr kumimoji="0" lang="en-US" sz="40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và</a:t>
            </a:r>
            <a:r>
              <a:rPr kumimoji="0" lang="en-US" sz="40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thực</a:t>
            </a:r>
            <a:r>
              <a:rPr kumimoji="0" lang="en-US" sz="40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hiện</a:t>
            </a:r>
            <a:r>
              <a:rPr kumimoji="0" lang="en-US" sz="40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yêu</a:t>
            </a:r>
            <a:r>
              <a:rPr kumimoji="0" lang="en-US" sz="40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cầu</a:t>
            </a:r>
            <a:endParaRPr kumimoji="0" lang="en-US" sz="40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pic>
        <p:nvPicPr>
          <p:cNvPr id="8" name="Picture 7">
            <a:extLst>
              <a:ext uri="{FF2B5EF4-FFF2-40B4-BE49-F238E27FC236}">
                <a16:creationId xmlns:a16="http://schemas.microsoft.com/office/drawing/2014/main" id="{BEA0131A-8205-0B75-1F53-568EBEB8E016}"/>
              </a:ext>
            </a:extLst>
          </p:cNvPr>
          <p:cNvPicPr>
            <a:picLocks noChangeAspect="1"/>
          </p:cNvPicPr>
          <p:nvPr/>
        </p:nvPicPr>
        <p:blipFill>
          <a:blip r:embed="rId6"/>
          <a:stretch>
            <a:fillRect/>
          </a:stretch>
        </p:blipFill>
        <p:spPr>
          <a:xfrm>
            <a:off x="294526" y="1632039"/>
            <a:ext cx="4220055" cy="4581948"/>
          </a:xfrm>
          <a:prstGeom prst="rect">
            <a:avLst/>
          </a:prstGeom>
        </p:spPr>
      </p:pic>
      <p:pic>
        <p:nvPicPr>
          <p:cNvPr id="11" name="Picture 10">
            <a:extLst>
              <a:ext uri="{FF2B5EF4-FFF2-40B4-BE49-F238E27FC236}">
                <a16:creationId xmlns:a16="http://schemas.microsoft.com/office/drawing/2014/main" id="{5D5B6D37-4AFB-D739-F470-95AB8D055CB9}"/>
              </a:ext>
            </a:extLst>
          </p:cNvPr>
          <p:cNvPicPr>
            <a:picLocks noChangeAspect="1"/>
          </p:cNvPicPr>
          <p:nvPr/>
        </p:nvPicPr>
        <p:blipFill>
          <a:blip r:embed="rId7"/>
          <a:stretch>
            <a:fillRect/>
          </a:stretch>
        </p:blipFill>
        <p:spPr>
          <a:xfrm>
            <a:off x="4615019" y="1231868"/>
            <a:ext cx="7388456" cy="5004618"/>
          </a:xfrm>
          <a:prstGeom prst="rect">
            <a:avLst/>
          </a:prstGeom>
        </p:spPr>
      </p:pic>
    </p:spTree>
    <p:extLst>
      <p:ext uri="{BB962C8B-B14F-4D97-AF65-F5344CB8AC3E}">
        <p14:creationId xmlns:p14="http://schemas.microsoft.com/office/powerpoint/2010/main" val="58454610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40"/>
                                        </p:tgtEl>
                                        <p:attrNameLst>
                                          <p:attrName>style.visibility</p:attrName>
                                        </p:attrNameLst>
                                      </p:cBhvr>
                                      <p:to>
                                        <p:strVal val="visible"/>
                                      </p:to>
                                    </p:set>
                                    <p:animEffect transition="in" filter="fade">
                                      <p:cBhvr>
                                        <p:cTn id="11" dur="500"/>
                                        <p:tgtEl>
                                          <p:spTgt spid="140"/>
                                        </p:tgtEl>
                                      </p:cBhvr>
                                    </p:animEffec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nodeType="click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1000"/>
                                        <p:tgtEl>
                                          <p:spTgt spid="11"/>
                                        </p:tgtEl>
                                      </p:cBhvr>
                                    </p:animEffect>
                                    <p:anim calcmode="lin" valueType="num">
                                      <p:cBhvr>
                                        <p:cTn id="17" dur="1000" fill="hold"/>
                                        <p:tgtEl>
                                          <p:spTgt spid="11"/>
                                        </p:tgtEl>
                                        <p:attrNameLst>
                                          <p:attrName>ppt_x</p:attrName>
                                        </p:attrNameLst>
                                      </p:cBhvr>
                                      <p:tavLst>
                                        <p:tav tm="0">
                                          <p:val>
                                            <p:strVal val="#ppt_x"/>
                                          </p:val>
                                        </p:tav>
                                        <p:tav tm="100000">
                                          <p:val>
                                            <p:strVal val="#ppt_x"/>
                                          </p:val>
                                        </p:tav>
                                      </p:tavLst>
                                    </p:anim>
                                    <p:anim calcmode="lin" valueType="num">
                                      <p:cBhvr>
                                        <p:cTn id="18" dur="1000" fill="hold"/>
                                        <p:tgtEl>
                                          <p:spTgt spid="11"/>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7" descr="图片包含 矢量图形&#10;&#10;描述已自动生成">
            <a:extLst>
              <a:ext uri="{FF2B5EF4-FFF2-40B4-BE49-F238E27FC236}">
                <a16:creationId xmlns:a16="http://schemas.microsoft.com/office/drawing/2014/main" id="{298F1763-56EE-4F21-81EA-A809EC23CA3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30629" y="182880"/>
            <a:ext cx="2573382" cy="2325189"/>
          </a:xfrm>
          <a:prstGeom prst="rect">
            <a:avLst/>
          </a:prstGeom>
          <a:effectLst>
            <a:outerShdw blurRad="50800" dist="38100" dir="2700000" algn="tl" rotWithShape="0">
              <a:prstClr val="black">
                <a:alpha val="40000"/>
              </a:prstClr>
            </a:outerShdw>
          </a:effectLst>
        </p:spPr>
      </p:pic>
      <p:pic>
        <p:nvPicPr>
          <p:cNvPr id="2" name="图片 1">
            <a:extLst>
              <a:ext uri="{FF2B5EF4-FFF2-40B4-BE49-F238E27FC236}">
                <a16:creationId xmlns:a16="http://schemas.microsoft.com/office/drawing/2014/main" id="{2C4759A6-B7A9-4661-9014-D0C230B63145}"/>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pic>
        <p:nvPicPr>
          <p:cNvPr id="140" name="图片 4" descr="图片包含 矢量图形&#10;&#10;描述已自动生成">
            <a:extLst>
              <a:ext uri="{FF2B5EF4-FFF2-40B4-BE49-F238E27FC236}">
                <a16:creationId xmlns:a16="http://schemas.microsoft.com/office/drawing/2014/main" id="{36E5D95A-D55D-44A1-80D0-C8D3EBAAEBB4}"/>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flipH="1">
            <a:off x="10192905" y="0"/>
            <a:ext cx="1999094" cy="1763486"/>
          </a:xfrm>
          <a:prstGeom prst="rect">
            <a:avLst/>
          </a:prstGeom>
          <a:effectLst>
            <a:outerShdw blurRad="50800" dist="38100" dir="2700000" algn="tl" rotWithShape="0">
              <a:prstClr val="black">
                <a:alpha val="40000"/>
              </a:prstClr>
            </a:outerShdw>
          </a:effectLst>
        </p:spPr>
      </p:pic>
      <p:sp>
        <p:nvSpPr>
          <p:cNvPr id="6" name="Rectangle: Rounded Corners 5">
            <a:extLst>
              <a:ext uri="{FF2B5EF4-FFF2-40B4-BE49-F238E27FC236}">
                <a16:creationId xmlns:a16="http://schemas.microsoft.com/office/drawing/2014/main" id="{62CEF463-1502-3EAC-ACCD-68FE088FCD1F}"/>
              </a:ext>
            </a:extLst>
          </p:cNvPr>
          <p:cNvSpPr/>
          <p:nvPr/>
        </p:nvSpPr>
        <p:spPr>
          <a:xfrm>
            <a:off x="308225" y="308224"/>
            <a:ext cx="11589249" cy="6328881"/>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迷你简少儿"/>
              <a:cs typeface="+mn-cs"/>
            </a:endParaRPr>
          </a:p>
        </p:txBody>
      </p:sp>
      <p:pic>
        <p:nvPicPr>
          <p:cNvPr id="8" name="Picture 7">
            <a:extLst>
              <a:ext uri="{FF2B5EF4-FFF2-40B4-BE49-F238E27FC236}">
                <a16:creationId xmlns:a16="http://schemas.microsoft.com/office/drawing/2014/main" id="{36D1040D-CA51-7A24-1717-69BD8E581372}"/>
              </a:ext>
            </a:extLst>
          </p:cNvPr>
          <p:cNvPicPr>
            <a:picLocks noChangeAspect="1"/>
          </p:cNvPicPr>
          <p:nvPr/>
        </p:nvPicPr>
        <p:blipFill>
          <a:blip r:embed="rId6"/>
          <a:stretch>
            <a:fillRect/>
          </a:stretch>
        </p:blipFill>
        <p:spPr>
          <a:xfrm>
            <a:off x="688689" y="598898"/>
            <a:ext cx="5565978" cy="2945687"/>
          </a:xfrm>
          <a:prstGeom prst="rect">
            <a:avLst/>
          </a:prstGeom>
        </p:spPr>
      </p:pic>
      <p:pic>
        <p:nvPicPr>
          <p:cNvPr id="11" name="Picture 10">
            <a:extLst>
              <a:ext uri="{FF2B5EF4-FFF2-40B4-BE49-F238E27FC236}">
                <a16:creationId xmlns:a16="http://schemas.microsoft.com/office/drawing/2014/main" id="{87468E71-1822-F03D-B369-3FFEA78C6E3F}"/>
              </a:ext>
            </a:extLst>
          </p:cNvPr>
          <p:cNvPicPr>
            <a:picLocks noChangeAspect="1"/>
          </p:cNvPicPr>
          <p:nvPr/>
        </p:nvPicPr>
        <p:blipFill>
          <a:blip r:embed="rId7"/>
          <a:stretch>
            <a:fillRect/>
          </a:stretch>
        </p:blipFill>
        <p:spPr>
          <a:xfrm>
            <a:off x="627313" y="3665681"/>
            <a:ext cx="5439830" cy="2467992"/>
          </a:xfrm>
          <a:prstGeom prst="rect">
            <a:avLst/>
          </a:prstGeom>
        </p:spPr>
      </p:pic>
      <p:pic>
        <p:nvPicPr>
          <p:cNvPr id="13" name="Picture 12">
            <a:extLst>
              <a:ext uri="{FF2B5EF4-FFF2-40B4-BE49-F238E27FC236}">
                <a16:creationId xmlns:a16="http://schemas.microsoft.com/office/drawing/2014/main" id="{84B0DABE-2DF8-EFDB-056C-0A0EA1060D4C}"/>
              </a:ext>
            </a:extLst>
          </p:cNvPr>
          <p:cNvPicPr>
            <a:picLocks noChangeAspect="1"/>
          </p:cNvPicPr>
          <p:nvPr/>
        </p:nvPicPr>
        <p:blipFill>
          <a:blip r:embed="rId8"/>
          <a:stretch>
            <a:fillRect/>
          </a:stretch>
        </p:blipFill>
        <p:spPr>
          <a:xfrm>
            <a:off x="6196333" y="3643153"/>
            <a:ext cx="2943225" cy="2571750"/>
          </a:xfrm>
          <a:prstGeom prst="rect">
            <a:avLst/>
          </a:prstGeom>
        </p:spPr>
      </p:pic>
      <p:grpSp>
        <p:nvGrpSpPr>
          <p:cNvPr id="14" name="Group 13">
            <a:extLst>
              <a:ext uri="{FF2B5EF4-FFF2-40B4-BE49-F238E27FC236}">
                <a16:creationId xmlns:a16="http://schemas.microsoft.com/office/drawing/2014/main" id="{5415EAC9-03A1-FFF5-555A-578B6531ECA8}"/>
              </a:ext>
            </a:extLst>
          </p:cNvPr>
          <p:cNvGrpSpPr/>
          <p:nvPr/>
        </p:nvGrpSpPr>
        <p:grpSpPr>
          <a:xfrm>
            <a:off x="6400799" y="1284270"/>
            <a:ext cx="5161164" cy="1591317"/>
            <a:chOff x="1062408" y="2492591"/>
            <a:chExt cx="10219585" cy="1996777"/>
          </a:xfrm>
        </p:grpSpPr>
        <p:grpSp>
          <p:nvGrpSpPr>
            <p:cNvPr id="15" name="Group 14">
              <a:extLst>
                <a:ext uri="{FF2B5EF4-FFF2-40B4-BE49-F238E27FC236}">
                  <a16:creationId xmlns:a16="http://schemas.microsoft.com/office/drawing/2014/main" id="{E3870218-C049-DB5E-B203-661A3A7E56D4}"/>
                </a:ext>
              </a:extLst>
            </p:cNvPr>
            <p:cNvGrpSpPr/>
            <p:nvPr/>
          </p:nvGrpSpPr>
          <p:grpSpPr>
            <a:xfrm>
              <a:off x="1062408" y="2540001"/>
              <a:ext cx="10219585" cy="1949367"/>
              <a:chOff x="986208" y="774700"/>
              <a:chExt cx="10219585" cy="5533688"/>
            </a:xfrm>
          </p:grpSpPr>
          <p:grpSp>
            <p:nvGrpSpPr>
              <p:cNvPr id="18" name="Group 17">
                <a:extLst>
                  <a:ext uri="{FF2B5EF4-FFF2-40B4-BE49-F238E27FC236}">
                    <a16:creationId xmlns:a16="http://schemas.microsoft.com/office/drawing/2014/main" id="{CE3566B9-CD2B-76A8-126F-EF23C87C7EE8}"/>
                  </a:ext>
                </a:extLst>
              </p:cNvPr>
              <p:cNvGrpSpPr/>
              <p:nvPr/>
            </p:nvGrpSpPr>
            <p:grpSpPr>
              <a:xfrm>
                <a:off x="986208" y="774700"/>
                <a:ext cx="10219585" cy="5533688"/>
                <a:chOff x="986208" y="774700"/>
                <a:chExt cx="10219585" cy="5533688"/>
              </a:xfrm>
            </p:grpSpPr>
            <p:sp>
              <p:nvSpPr>
                <p:cNvPr id="20" name="Rectangle: Rounded Corners 19">
                  <a:extLst>
                    <a:ext uri="{FF2B5EF4-FFF2-40B4-BE49-F238E27FC236}">
                      <a16:creationId xmlns:a16="http://schemas.microsoft.com/office/drawing/2014/main" id="{969D51AD-DC92-FF61-B06A-7C5243B9CFD3}"/>
                    </a:ext>
                  </a:extLst>
                </p:cNvPr>
                <p:cNvSpPr/>
                <p:nvPr/>
              </p:nvSpPr>
              <p:spPr>
                <a:xfrm>
                  <a:off x="986208" y="774700"/>
                  <a:ext cx="10219585" cy="5533688"/>
                </a:xfrm>
                <a:prstGeom prst="roundRect">
                  <a:avLst/>
                </a:prstGeom>
                <a:solidFill>
                  <a:schemeClr val="bg1"/>
                </a:solidFill>
                <a:ln w="57150">
                  <a:solidFill>
                    <a:srgbClr val="4C976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sp>
              <p:nvSpPr>
                <p:cNvPr id="21" name="Rectangle: Rounded Corners 20">
                  <a:extLst>
                    <a:ext uri="{FF2B5EF4-FFF2-40B4-BE49-F238E27FC236}">
                      <a16:creationId xmlns:a16="http://schemas.microsoft.com/office/drawing/2014/main" id="{30752D1E-5766-18E8-5E9E-28BB4B043177}"/>
                    </a:ext>
                  </a:extLst>
                </p:cNvPr>
                <p:cNvSpPr/>
                <p:nvPr/>
              </p:nvSpPr>
              <p:spPr>
                <a:xfrm>
                  <a:off x="1161143" y="957492"/>
                  <a:ext cx="9869714" cy="4943019"/>
                </a:xfrm>
                <a:prstGeom prst="roundRect">
                  <a:avLst/>
                </a:prstGeom>
                <a:solidFill>
                  <a:schemeClr val="accent3">
                    <a:lumMod val="20000"/>
                    <a:lumOff val="80000"/>
                  </a:schemeClr>
                </a:solidFill>
                <a:ln w="28575">
                  <a:solidFill>
                    <a:srgbClr val="4C9765"/>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grpSp>
          <p:sp>
            <p:nvSpPr>
              <p:cNvPr id="19" name="标题 1">
                <a:extLst>
                  <a:ext uri="{FF2B5EF4-FFF2-40B4-BE49-F238E27FC236}">
                    <a16:creationId xmlns:a16="http://schemas.microsoft.com/office/drawing/2014/main" id="{8EFECC67-D469-3F53-F4F2-2AE5A4868A5D}"/>
                  </a:ext>
                </a:extLst>
              </p:cNvPr>
              <p:cNvSpPr txBox="1">
                <a:spLocks/>
              </p:cNvSpPr>
              <p:nvPr/>
            </p:nvSpPr>
            <p:spPr>
              <a:xfrm>
                <a:off x="1958632" y="1461557"/>
                <a:ext cx="8274735" cy="397492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150000"/>
                  </a:lnSpc>
                  <a:spcBef>
                    <a:spcPct val="0"/>
                  </a:spcBef>
                  <a:spcAft>
                    <a:spcPts val="0"/>
                  </a:spcAft>
                  <a:buClrTx/>
                  <a:buSzTx/>
                  <a:buFontTx/>
                  <a:buNone/>
                  <a:tabLst/>
                  <a:defRPr/>
                </a:pPr>
                <a:endParaRPr kumimoji="0" lang="zh-CN" altLang="en-US" sz="4800" b="1" i="0" u="none" strike="noStrike" kern="1200" cap="none" spc="0" normalizeH="0" baseline="0" noProof="0" dirty="0">
                  <a:ln>
                    <a:noFill/>
                  </a:ln>
                  <a:solidFill>
                    <a:srgbClr val="002060"/>
                  </a:solidFill>
                  <a:effectLst/>
                  <a:uLnTx/>
                  <a:uFillTx/>
                  <a:latin typeface="#9Slide03 Arima Madurai Medium" panose="00000600000000000000" pitchFamily="2" charset="0"/>
                  <a:ea typeface="仓耳章鱼小丸子体 W01" panose="02020400000000000000" pitchFamily="18" charset="-122"/>
                  <a:cs typeface="#9Slide03 Arima Madurai Medium" panose="00000600000000000000" pitchFamily="2" charset="0"/>
                </a:endParaRPr>
              </a:p>
            </p:txBody>
          </p:sp>
        </p:grpSp>
        <p:sp>
          <p:nvSpPr>
            <p:cNvPr id="17" name="Rectangle 16">
              <a:extLst>
                <a:ext uri="{FF2B5EF4-FFF2-40B4-BE49-F238E27FC236}">
                  <a16:creationId xmlns:a16="http://schemas.microsoft.com/office/drawing/2014/main" id="{946FC184-5706-D952-2E8F-26EC52E86358}"/>
                </a:ext>
              </a:extLst>
            </p:cNvPr>
            <p:cNvSpPr/>
            <p:nvPr/>
          </p:nvSpPr>
          <p:spPr>
            <a:xfrm>
              <a:off x="1608709" y="2492591"/>
              <a:ext cx="9264473" cy="1828713"/>
            </a:xfrm>
            <a:prstGeom prst="rect">
              <a:avLst/>
            </a:prstGeom>
          </p:spPr>
          <p:txBody>
            <a:bodyPr wrap="square" anchor="ctr">
              <a:spAutoFit/>
            </a:bodyPr>
            <a:lstStyle/>
            <a:p>
              <a:pPr marL="0" marR="0" algn="just">
                <a:spcBef>
                  <a:spcPts val="0"/>
                </a:spcBef>
                <a:spcAft>
                  <a:spcPts val="0"/>
                </a:spcAft>
              </a:pPr>
              <a:r>
                <a:rPr lang="en-US" sz="2400" b="1" dirty="0">
                  <a:latin typeface="Cambria" panose="02040503050406030204" pitchFamily="18" charset="0"/>
                  <a:ea typeface="Cambria" panose="02040503050406030204" pitchFamily="18" charset="0"/>
                </a:rPr>
                <a:t>C</a:t>
              </a:r>
              <a:r>
                <a:rPr lang="vi-VN" sz="2400" b="1" dirty="0">
                  <a:effectLst/>
                  <a:latin typeface="Cambria" panose="02040503050406030204" pitchFamily="18" charset="0"/>
                  <a:ea typeface="Cambria" panose="02040503050406030204" pitchFamily="18" charset="0"/>
                </a:rPr>
                <a:t>ác bạn nhỏ đã thể hiện được sự thông cảm và có ý muốn giúp đỡ những hoàn cảnh khó khăn. </a:t>
              </a:r>
              <a:endParaRPr lang="en-US" sz="2400" b="1" dirty="0">
                <a:effectLst/>
                <a:latin typeface="Cambria" panose="02040503050406030204" pitchFamily="18" charset="0"/>
                <a:ea typeface="Cambria" panose="02040503050406030204" pitchFamily="18" charset="0"/>
              </a:endParaRPr>
            </a:p>
          </p:txBody>
        </p:sp>
      </p:grpSp>
    </p:spTree>
    <p:extLst>
      <p:ext uri="{BB962C8B-B14F-4D97-AF65-F5344CB8AC3E}">
        <p14:creationId xmlns:p14="http://schemas.microsoft.com/office/powerpoint/2010/main" val="81827907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40"/>
                                        </p:tgtEl>
                                        <p:attrNameLst>
                                          <p:attrName>style.visibility</p:attrName>
                                        </p:attrNameLst>
                                      </p:cBhvr>
                                      <p:to>
                                        <p:strVal val="visible"/>
                                      </p:to>
                                    </p:set>
                                    <p:animEffect transition="in" filter="fade">
                                      <p:cBhvr>
                                        <p:cTn id="11" dur="500"/>
                                        <p:tgtEl>
                                          <p:spTgt spid="140"/>
                                        </p:tgtEl>
                                      </p:cBhvr>
                                    </p:animEffec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nodeType="click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1000"/>
                                        <p:tgtEl>
                                          <p:spTgt spid="13"/>
                                        </p:tgtEl>
                                      </p:cBhvr>
                                    </p:animEffect>
                                    <p:anim calcmode="lin" valueType="num">
                                      <p:cBhvr>
                                        <p:cTn id="17" dur="1000" fill="hold"/>
                                        <p:tgtEl>
                                          <p:spTgt spid="13"/>
                                        </p:tgtEl>
                                        <p:attrNameLst>
                                          <p:attrName>ppt_x</p:attrName>
                                        </p:attrNameLst>
                                      </p:cBhvr>
                                      <p:tavLst>
                                        <p:tav tm="0">
                                          <p:val>
                                            <p:strVal val="#ppt_x"/>
                                          </p:val>
                                        </p:tav>
                                        <p:tav tm="100000">
                                          <p:val>
                                            <p:strVal val="#ppt_x"/>
                                          </p:val>
                                        </p:tav>
                                      </p:tavLst>
                                    </p:anim>
                                    <p:anim calcmode="lin" valueType="num">
                                      <p:cBhvr>
                                        <p:cTn id="18" dur="1000" fill="hold"/>
                                        <p:tgtEl>
                                          <p:spTgt spid="13"/>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1000"/>
                                        <p:tgtEl>
                                          <p:spTgt spid="8"/>
                                        </p:tgtEl>
                                      </p:cBhvr>
                                    </p:animEffect>
                                    <p:anim calcmode="lin" valueType="num">
                                      <p:cBhvr>
                                        <p:cTn id="27" dur="1000" fill="hold"/>
                                        <p:tgtEl>
                                          <p:spTgt spid="8"/>
                                        </p:tgtEl>
                                        <p:attrNameLst>
                                          <p:attrName>ppt_x</p:attrName>
                                        </p:attrNameLst>
                                      </p:cBhvr>
                                      <p:tavLst>
                                        <p:tav tm="0">
                                          <p:val>
                                            <p:strVal val="#ppt_x"/>
                                          </p:val>
                                        </p:tav>
                                        <p:tav tm="100000">
                                          <p:val>
                                            <p:strVal val="#ppt_x"/>
                                          </p:val>
                                        </p:tav>
                                      </p:tavLst>
                                    </p:anim>
                                    <p:anim calcmode="lin" valueType="num">
                                      <p:cBhvr>
                                        <p:cTn id="28"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nodeType="click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wipe(down)">
                                      <p:cBhvr>
                                        <p:cTn id="3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7" descr="图片包含 矢量图形&#10;&#10;描述已自动生成">
            <a:extLst>
              <a:ext uri="{FF2B5EF4-FFF2-40B4-BE49-F238E27FC236}">
                <a16:creationId xmlns:a16="http://schemas.microsoft.com/office/drawing/2014/main" id="{298F1763-56EE-4F21-81EA-A809EC23CA3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30629" y="182880"/>
            <a:ext cx="2573382" cy="2325189"/>
          </a:xfrm>
          <a:prstGeom prst="rect">
            <a:avLst/>
          </a:prstGeom>
          <a:effectLst>
            <a:outerShdw blurRad="50800" dist="38100" dir="2700000" algn="tl" rotWithShape="0">
              <a:prstClr val="black">
                <a:alpha val="40000"/>
              </a:prstClr>
            </a:outerShdw>
          </a:effectLst>
        </p:spPr>
      </p:pic>
      <p:pic>
        <p:nvPicPr>
          <p:cNvPr id="2" name="图片 1">
            <a:extLst>
              <a:ext uri="{FF2B5EF4-FFF2-40B4-BE49-F238E27FC236}">
                <a16:creationId xmlns:a16="http://schemas.microsoft.com/office/drawing/2014/main" id="{2C4759A6-B7A9-4661-9014-D0C230B63145}"/>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pic>
        <p:nvPicPr>
          <p:cNvPr id="140" name="图片 4" descr="图片包含 矢量图形&#10;&#10;描述已自动生成">
            <a:extLst>
              <a:ext uri="{FF2B5EF4-FFF2-40B4-BE49-F238E27FC236}">
                <a16:creationId xmlns:a16="http://schemas.microsoft.com/office/drawing/2014/main" id="{36E5D95A-D55D-44A1-80D0-C8D3EBAAEBB4}"/>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flipH="1">
            <a:off x="10192905" y="0"/>
            <a:ext cx="1999094" cy="1763486"/>
          </a:xfrm>
          <a:prstGeom prst="rect">
            <a:avLst/>
          </a:prstGeom>
          <a:effectLst>
            <a:outerShdw blurRad="50800" dist="38100" dir="2700000" algn="tl" rotWithShape="0">
              <a:prstClr val="black">
                <a:alpha val="40000"/>
              </a:prstClr>
            </a:outerShdw>
          </a:effectLst>
        </p:spPr>
      </p:pic>
      <p:sp>
        <p:nvSpPr>
          <p:cNvPr id="6" name="Rectangle: Rounded Corners 5">
            <a:extLst>
              <a:ext uri="{FF2B5EF4-FFF2-40B4-BE49-F238E27FC236}">
                <a16:creationId xmlns:a16="http://schemas.microsoft.com/office/drawing/2014/main" id="{62CEF463-1502-3EAC-ACCD-68FE088FCD1F}"/>
              </a:ext>
            </a:extLst>
          </p:cNvPr>
          <p:cNvSpPr/>
          <p:nvPr/>
        </p:nvSpPr>
        <p:spPr>
          <a:xfrm>
            <a:off x="308225" y="308224"/>
            <a:ext cx="11589249" cy="6328881"/>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迷你简少儿"/>
              <a:cs typeface="+mn-cs"/>
            </a:endParaRPr>
          </a:p>
        </p:txBody>
      </p:sp>
      <p:grpSp>
        <p:nvGrpSpPr>
          <p:cNvPr id="14" name="Group 13">
            <a:extLst>
              <a:ext uri="{FF2B5EF4-FFF2-40B4-BE49-F238E27FC236}">
                <a16:creationId xmlns:a16="http://schemas.microsoft.com/office/drawing/2014/main" id="{5415EAC9-03A1-FFF5-555A-578B6531ECA8}"/>
              </a:ext>
            </a:extLst>
          </p:cNvPr>
          <p:cNvGrpSpPr/>
          <p:nvPr/>
        </p:nvGrpSpPr>
        <p:grpSpPr>
          <a:xfrm>
            <a:off x="5856269" y="1970698"/>
            <a:ext cx="5979560" cy="1994441"/>
            <a:chOff x="1062408" y="2540001"/>
            <a:chExt cx="10219585" cy="1949367"/>
          </a:xfrm>
        </p:grpSpPr>
        <p:grpSp>
          <p:nvGrpSpPr>
            <p:cNvPr id="15" name="Group 14">
              <a:extLst>
                <a:ext uri="{FF2B5EF4-FFF2-40B4-BE49-F238E27FC236}">
                  <a16:creationId xmlns:a16="http://schemas.microsoft.com/office/drawing/2014/main" id="{E3870218-C049-DB5E-B203-661A3A7E56D4}"/>
                </a:ext>
              </a:extLst>
            </p:cNvPr>
            <p:cNvGrpSpPr/>
            <p:nvPr/>
          </p:nvGrpSpPr>
          <p:grpSpPr>
            <a:xfrm>
              <a:off x="1062408" y="2540001"/>
              <a:ext cx="10219585" cy="1949367"/>
              <a:chOff x="986208" y="774700"/>
              <a:chExt cx="10219585" cy="5533688"/>
            </a:xfrm>
          </p:grpSpPr>
          <p:grpSp>
            <p:nvGrpSpPr>
              <p:cNvPr id="18" name="Group 17">
                <a:extLst>
                  <a:ext uri="{FF2B5EF4-FFF2-40B4-BE49-F238E27FC236}">
                    <a16:creationId xmlns:a16="http://schemas.microsoft.com/office/drawing/2014/main" id="{CE3566B9-CD2B-76A8-126F-EF23C87C7EE8}"/>
                  </a:ext>
                </a:extLst>
              </p:cNvPr>
              <p:cNvGrpSpPr/>
              <p:nvPr/>
            </p:nvGrpSpPr>
            <p:grpSpPr>
              <a:xfrm>
                <a:off x="986208" y="774700"/>
                <a:ext cx="10219585" cy="5533688"/>
                <a:chOff x="986208" y="774700"/>
                <a:chExt cx="10219585" cy="5533688"/>
              </a:xfrm>
            </p:grpSpPr>
            <p:sp>
              <p:nvSpPr>
                <p:cNvPr id="20" name="Rectangle: Rounded Corners 19">
                  <a:extLst>
                    <a:ext uri="{FF2B5EF4-FFF2-40B4-BE49-F238E27FC236}">
                      <a16:creationId xmlns:a16="http://schemas.microsoft.com/office/drawing/2014/main" id="{969D51AD-DC92-FF61-B06A-7C5243B9CFD3}"/>
                    </a:ext>
                  </a:extLst>
                </p:cNvPr>
                <p:cNvSpPr/>
                <p:nvPr/>
              </p:nvSpPr>
              <p:spPr>
                <a:xfrm>
                  <a:off x="986208" y="774700"/>
                  <a:ext cx="10219585" cy="5533688"/>
                </a:xfrm>
                <a:prstGeom prst="roundRect">
                  <a:avLst/>
                </a:prstGeom>
                <a:solidFill>
                  <a:schemeClr val="bg1"/>
                </a:solidFill>
                <a:ln w="57150">
                  <a:solidFill>
                    <a:srgbClr val="4C976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sp>
              <p:nvSpPr>
                <p:cNvPr id="21" name="Rectangle: Rounded Corners 20">
                  <a:extLst>
                    <a:ext uri="{FF2B5EF4-FFF2-40B4-BE49-F238E27FC236}">
                      <a16:creationId xmlns:a16="http://schemas.microsoft.com/office/drawing/2014/main" id="{30752D1E-5766-18E8-5E9E-28BB4B043177}"/>
                    </a:ext>
                  </a:extLst>
                </p:cNvPr>
                <p:cNvSpPr/>
                <p:nvPr/>
              </p:nvSpPr>
              <p:spPr>
                <a:xfrm>
                  <a:off x="1161143" y="957492"/>
                  <a:ext cx="9869714" cy="4943019"/>
                </a:xfrm>
                <a:prstGeom prst="roundRect">
                  <a:avLst/>
                </a:prstGeom>
                <a:solidFill>
                  <a:schemeClr val="accent3">
                    <a:lumMod val="20000"/>
                    <a:lumOff val="80000"/>
                  </a:schemeClr>
                </a:solidFill>
                <a:ln w="28575">
                  <a:solidFill>
                    <a:srgbClr val="4C9765"/>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grpSp>
          <p:sp>
            <p:nvSpPr>
              <p:cNvPr id="19" name="标题 1">
                <a:extLst>
                  <a:ext uri="{FF2B5EF4-FFF2-40B4-BE49-F238E27FC236}">
                    <a16:creationId xmlns:a16="http://schemas.microsoft.com/office/drawing/2014/main" id="{8EFECC67-D469-3F53-F4F2-2AE5A4868A5D}"/>
                  </a:ext>
                </a:extLst>
              </p:cNvPr>
              <p:cNvSpPr txBox="1">
                <a:spLocks/>
              </p:cNvSpPr>
              <p:nvPr/>
            </p:nvSpPr>
            <p:spPr>
              <a:xfrm>
                <a:off x="1958632" y="1461557"/>
                <a:ext cx="8274735" cy="397492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150000"/>
                  </a:lnSpc>
                  <a:spcBef>
                    <a:spcPct val="0"/>
                  </a:spcBef>
                  <a:spcAft>
                    <a:spcPts val="0"/>
                  </a:spcAft>
                  <a:buClrTx/>
                  <a:buSzTx/>
                  <a:buFontTx/>
                  <a:buNone/>
                  <a:tabLst/>
                  <a:defRPr/>
                </a:pPr>
                <a:endParaRPr kumimoji="0" lang="zh-CN" altLang="en-US" sz="4800" b="1" i="0" u="none" strike="noStrike" kern="1200" cap="none" spc="0" normalizeH="0" baseline="0" noProof="0" dirty="0">
                  <a:ln>
                    <a:noFill/>
                  </a:ln>
                  <a:solidFill>
                    <a:srgbClr val="002060"/>
                  </a:solidFill>
                  <a:effectLst/>
                  <a:uLnTx/>
                  <a:uFillTx/>
                  <a:latin typeface="#9Slide03 Arima Madurai Medium" panose="00000600000000000000" pitchFamily="2" charset="0"/>
                  <a:ea typeface="仓耳章鱼小丸子体 W01" panose="02020400000000000000" pitchFamily="18" charset="-122"/>
                  <a:cs typeface="#9Slide03 Arima Madurai Medium" panose="00000600000000000000" pitchFamily="2" charset="0"/>
                </a:endParaRPr>
              </a:p>
            </p:txBody>
          </p:sp>
        </p:grpSp>
        <p:sp>
          <p:nvSpPr>
            <p:cNvPr id="17" name="Rectangle 16">
              <a:extLst>
                <a:ext uri="{FF2B5EF4-FFF2-40B4-BE49-F238E27FC236}">
                  <a16:creationId xmlns:a16="http://schemas.microsoft.com/office/drawing/2014/main" id="{946FC184-5706-D952-2E8F-26EC52E86358}"/>
                </a:ext>
              </a:extLst>
            </p:cNvPr>
            <p:cNvSpPr/>
            <p:nvPr/>
          </p:nvSpPr>
          <p:spPr>
            <a:xfrm>
              <a:off x="1608711" y="2639855"/>
              <a:ext cx="9264472" cy="1534186"/>
            </a:xfrm>
            <a:prstGeom prst="rect">
              <a:avLst/>
            </a:prstGeom>
          </p:spPr>
          <p:txBody>
            <a:bodyPr wrap="square" anchor="ctr">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Bạn nhỏ đã chưa biết thông cảm, chia sẻ với những hoàn cảnh khó khăn, đáng thương của các em nhỏ trong trại trẻ tình thương.</a:t>
              </a:r>
              <a:endPar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grpSp>
      <p:pic>
        <p:nvPicPr>
          <p:cNvPr id="5" name="Picture 4">
            <a:extLst>
              <a:ext uri="{FF2B5EF4-FFF2-40B4-BE49-F238E27FC236}">
                <a16:creationId xmlns:a16="http://schemas.microsoft.com/office/drawing/2014/main" id="{221A924B-16C6-F083-D73B-5CD4D830BD97}"/>
              </a:ext>
            </a:extLst>
          </p:cNvPr>
          <p:cNvPicPr>
            <a:picLocks noChangeAspect="1"/>
          </p:cNvPicPr>
          <p:nvPr/>
        </p:nvPicPr>
        <p:blipFill>
          <a:blip r:embed="rId6"/>
          <a:stretch>
            <a:fillRect/>
          </a:stretch>
        </p:blipFill>
        <p:spPr>
          <a:xfrm>
            <a:off x="1107521" y="1345915"/>
            <a:ext cx="4448303" cy="4088258"/>
          </a:xfrm>
          <a:prstGeom prst="rect">
            <a:avLst/>
          </a:prstGeom>
        </p:spPr>
      </p:pic>
    </p:spTree>
    <p:extLst>
      <p:ext uri="{BB962C8B-B14F-4D97-AF65-F5344CB8AC3E}">
        <p14:creationId xmlns:p14="http://schemas.microsoft.com/office/powerpoint/2010/main" val="284135442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40"/>
                                        </p:tgtEl>
                                        <p:attrNameLst>
                                          <p:attrName>style.visibility</p:attrName>
                                        </p:attrNameLst>
                                      </p:cBhvr>
                                      <p:to>
                                        <p:strVal val="visible"/>
                                      </p:to>
                                    </p:set>
                                    <p:animEffect transition="in" filter="fade">
                                      <p:cBhvr>
                                        <p:cTn id="11" dur="500"/>
                                        <p:tgtEl>
                                          <p:spTgt spid="140"/>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nodeType="click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wipe(down)">
                                      <p:cBhvr>
                                        <p:cTn id="1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7" descr="图片包含 矢量图形&#10;&#10;描述已自动生成">
            <a:extLst>
              <a:ext uri="{FF2B5EF4-FFF2-40B4-BE49-F238E27FC236}">
                <a16:creationId xmlns:a16="http://schemas.microsoft.com/office/drawing/2014/main" id="{298F1763-56EE-4F21-81EA-A809EC23CA3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30629" y="182880"/>
            <a:ext cx="2573382" cy="2325189"/>
          </a:xfrm>
          <a:prstGeom prst="rect">
            <a:avLst/>
          </a:prstGeom>
          <a:effectLst>
            <a:outerShdw blurRad="50800" dist="38100" dir="2700000" algn="tl" rotWithShape="0">
              <a:prstClr val="black">
                <a:alpha val="40000"/>
              </a:prstClr>
            </a:outerShdw>
          </a:effectLst>
        </p:spPr>
      </p:pic>
      <p:pic>
        <p:nvPicPr>
          <p:cNvPr id="2" name="图片 1">
            <a:extLst>
              <a:ext uri="{FF2B5EF4-FFF2-40B4-BE49-F238E27FC236}">
                <a16:creationId xmlns:a16="http://schemas.microsoft.com/office/drawing/2014/main" id="{2C4759A6-B7A9-4661-9014-D0C230B63145}"/>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pic>
        <p:nvPicPr>
          <p:cNvPr id="140" name="图片 4" descr="图片包含 矢量图形&#10;&#10;描述已自动生成">
            <a:extLst>
              <a:ext uri="{FF2B5EF4-FFF2-40B4-BE49-F238E27FC236}">
                <a16:creationId xmlns:a16="http://schemas.microsoft.com/office/drawing/2014/main" id="{36E5D95A-D55D-44A1-80D0-C8D3EBAAEBB4}"/>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flipH="1">
            <a:off x="10192905" y="0"/>
            <a:ext cx="1999094" cy="1763486"/>
          </a:xfrm>
          <a:prstGeom prst="rect">
            <a:avLst/>
          </a:prstGeom>
          <a:effectLst>
            <a:outerShdw blurRad="50800" dist="38100" dir="2700000" algn="tl" rotWithShape="0">
              <a:prstClr val="black">
                <a:alpha val="40000"/>
              </a:prstClr>
            </a:outerShdw>
          </a:effectLst>
        </p:spPr>
      </p:pic>
      <p:sp>
        <p:nvSpPr>
          <p:cNvPr id="6" name="Rectangle: Rounded Corners 5">
            <a:extLst>
              <a:ext uri="{FF2B5EF4-FFF2-40B4-BE49-F238E27FC236}">
                <a16:creationId xmlns:a16="http://schemas.microsoft.com/office/drawing/2014/main" id="{62CEF463-1502-3EAC-ACCD-68FE088FCD1F}"/>
              </a:ext>
            </a:extLst>
          </p:cNvPr>
          <p:cNvSpPr/>
          <p:nvPr/>
        </p:nvSpPr>
        <p:spPr>
          <a:xfrm>
            <a:off x="308225" y="308224"/>
            <a:ext cx="11589249" cy="6328881"/>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迷你简少儿"/>
              <a:cs typeface="+mn-cs"/>
            </a:endParaRPr>
          </a:p>
        </p:txBody>
      </p:sp>
      <p:grpSp>
        <p:nvGrpSpPr>
          <p:cNvPr id="14" name="Group 13">
            <a:extLst>
              <a:ext uri="{FF2B5EF4-FFF2-40B4-BE49-F238E27FC236}">
                <a16:creationId xmlns:a16="http://schemas.microsoft.com/office/drawing/2014/main" id="{5415EAC9-03A1-FFF5-555A-578B6531ECA8}"/>
              </a:ext>
            </a:extLst>
          </p:cNvPr>
          <p:cNvGrpSpPr/>
          <p:nvPr/>
        </p:nvGrpSpPr>
        <p:grpSpPr>
          <a:xfrm>
            <a:off x="4304872" y="3421294"/>
            <a:ext cx="6719299" cy="2640460"/>
            <a:chOff x="1062408" y="2532357"/>
            <a:chExt cx="10219585" cy="1957011"/>
          </a:xfrm>
        </p:grpSpPr>
        <p:grpSp>
          <p:nvGrpSpPr>
            <p:cNvPr id="15" name="Group 14">
              <a:extLst>
                <a:ext uri="{FF2B5EF4-FFF2-40B4-BE49-F238E27FC236}">
                  <a16:creationId xmlns:a16="http://schemas.microsoft.com/office/drawing/2014/main" id="{E3870218-C049-DB5E-B203-661A3A7E56D4}"/>
                </a:ext>
              </a:extLst>
            </p:cNvPr>
            <p:cNvGrpSpPr/>
            <p:nvPr/>
          </p:nvGrpSpPr>
          <p:grpSpPr>
            <a:xfrm>
              <a:off x="1062408" y="2540001"/>
              <a:ext cx="10219585" cy="1949367"/>
              <a:chOff x="986208" y="774700"/>
              <a:chExt cx="10219585" cy="5533688"/>
            </a:xfrm>
          </p:grpSpPr>
          <p:grpSp>
            <p:nvGrpSpPr>
              <p:cNvPr id="18" name="Group 17">
                <a:extLst>
                  <a:ext uri="{FF2B5EF4-FFF2-40B4-BE49-F238E27FC236}">
                    <a16:creationId xmlns:a16="http://schemas.microsoft.com/office/drawing/2014/main" id="{CE3566B9-CD2B-76A8-126F-EF23C87C7EE8}"/>
                  </a:ext>
                </a:extLst>
              </p:cNvPr>
              <p:cNvGrpSpPr/>
              <p:nvPr/>
            </p:nvGrpSpPr>
            <p:grpSpPr>
              <a:xfrm>
                <a:off x="986208" y="774700"/>
                <a:ext cx="10219585" cy="5533688"/>
                <a:chOff x="986208" y="774700"/>
                <a:chExt cx="10219585" cy="5533688"/>
              </a:xfrm>
            </p:grpSpPr>
            <p:sp>
              <p:nvSpPr>
                <p:cNvPr id="20" name="Rectangle: Rounded Corners 19">
                  <a:extLst>
                    <a:ext uri="{FF2B5EF4-FFF2-40B4-BE49-F238E27FC236}">
                      <a16:creationId xmlns:a16="http://schemas.microsoft.com/office/drawing/2014/main" id="{969D51AD-DC92-FF61-B06A-7C5243B9CFD3}"/>
                    </a:ext>
                  </a:extLst>
                </p:cNvPr>
                <p:cNvSpPr/>
                <p:nvPr/>
              </p:nvSpPr>
              <p:spPr>
                <a:xfrm>
                  <a:off x="986208" y="774700"/>
                  <a:ext cx="10219585" cy="5533688"/>
                </a:xfrm>
                <a:prstGeom prst="roundRect">
                  <a:avLst/>
                </a:prstGeom>
                <a:solidFill>
                  <a:schemeClr val="bg1"/>
                </a:solidFill>
                <a:ln w="57150">
                  <a:solidFill>
                    <a:srgbClr val="4C976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sp>
              <p:nvSpPr>
                <p:cNvPr id="21" name="Rectangle: Rounded Corners 20">
                  <a:extLst>
                    <a:ext uri="{FF2B5EF4-FFF2-40B4-BE49-F238E27FC236}">
                      <a16:creationId xmlns:a16="http://schemas.microsoft.com/office/drawing/2014/main" id="{30752D1E-5766-18E8-5E9E-28BB4B043177}"/>
                    </a:ext>
                  </a:extLst>
                </p:cNvPr>
                <p:cNvSpPr/>
                <p:nvPr/>
              </p:nvSpPr>
              <p:spPr>
                <a:xfrm>
                  <a:off x="1161143" y="957492"/>
                  <a:ext cx="9869714" cy="4943019"/>
                </a:xfrm>
                <a:prstGeom prst="roundRect">
                  <a:avLst/>
                </a:prstGeom>
                <a:solidFill>
                  <a:schemeClr val="accent3">
                    <a:lumMod val="20000"/>
                    <a:lumOff val="80000"/>
                  </a:schemeClr>
                </a:solidFill>
                <a:ln w="28575">
                  <a:solidFill>
                    <a:srgbClr val="4C9765"/>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grpSp>
          <p:sp>
            <p:nvSpPr>
              <p:cNvPr id="19" name="标题 1">
                <a:extLst>
                  <a:ext uri="{FF2B5EF4-FFF2-40B4-BE49-F238E27FC236}">
                    <a16:creationId xmlns:a16="http://schemas.microsoft.com/office/drawing/2014/main" id="{8EFECC67-D469-3F53-F4F2-2AE5A4868A5D}"/>
                  </a:ext>
                </a:extLst>
              </p:cNvPr>
              <p:cNvSpPr txBox="1">
                <a:spLocks/>
              </p:cNvSpPr>
              <p:nvPr/>
            </p:nvSpPr>
            <p:spPr>
              <a:xfrm>
                <a:off x="1958632" y="1461557"/>
                <a:ext cx="8274735" cy="397492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150000"/>
                  </a:lnSpc>
                  <a:spcBef>
                    <a:spcPct val="0"/>
                  </a:spcBef>
                  <a:spcAft>
                    <a:spcPts val="0"/>
                  </a:spcAft>
                  <a:buClrTx/>
                  <a:buSzTx/>
                  <a:buFontTx/>
                  <a:buNone/>
                  <a:tabLst/>
                  <a:defRPr/>
                </a:pPr>
                <a:endParaRPr kumimoji="0" lang="zh-CN" altLang="en-US" sz="4800" b="1" i="0" u="none" strike="noStrike" kern="1200" cap="none" spc="0" normalizeH="0" baseline="0" noProof="0" dirty="0">
                  <a:ln>
                    <a:noFill/>
                  </a:ln>
                  <a:solidFill>
                    <a:srgbClr val="002060"/>
                  </a:solidFill>
                  <a:effectLst/>
                  <a:uLnTx/>
                  <a:uFillTx/>
                  <a:latin typeface="#9Slide03 Arima Madurai Medium" panose="00000600000000000000" pitchFamily="2" charset="0"/>
                  <a:ea typeface="仓耳章鱼小丸子体 W01" panose="02020400000000000000" pitchFamily="18" charset="-122"/>
                  <a:cs typeface="#9Slide03 Arima Madurai Medium" panose="00000600000000000000" pitchFamily="2" charset="0"/>
                </a:endParaRPr>
              </a:p>
            </p:txBody>
          </p:sp>
        </p:grpSp>
        <p:sp>
          <p:nvSpPr>
            <p:cNvPr id="17" name="Rectangle 16">
              <a:extLst>
                <a:ext uri="{FF2B5EF4-FFF2-40B4-BE49-F238E27FC236}">
                  <a16:creationId xmlns:a16="http://schemas.microsoft.com/office/drawing/2014/main" id="{946FC184-5706-D952-2E8F-26EC52E86358}"/>
                </a:ext>
              </a:extLst>
            </p:cNvPr>
            <p:cNvSpPr/>
            <p:nvPr/>
          </p:nvSpPr>
          <p:spPr>
            <a:xfrm>
              <a:off x="1608711" y="2532357"/>
              <a:ext cx="9264473" cy="1749184"/>
            </a:xfrm>
            <a:prstGeom prst="rect">
              <a:avLst/>
            </a:prstGeom>
          </p:spPr>
          <p:txBody>
            <a:bodyPr wrap="square" anchor="ctr">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Ai cũng có lúc gặp khó khăn, lúc nào mình có khả năng giúp được họ thì cứ giúp, vì biết đâu cũng sẽ có lúc mình cũng gặp khó khăn, cần đuọc giúp đỡ như họ.</a:t>
              </a:r>
              <a:endParaRPr kumimoji="0" lang="en-US" sz="2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endParaRPr>
            </a:p>
          </p:txBody>
        </p:sp>
      </p:grpSp>
      <p:pic>
        <p:nvPicPr>
          <p:cNvPr id="3" name="Picture 2">
            <a:extLst>
              <a:ext uri="{FF2B5EF4-FFF2-40B4-BE49-F238E27FC236}">
                <a16:creationId xmlns:a16="http://schemas.microsoft.com/office/drawing/2014/main" id="{EE017959-BA5C-EE33-FB8A-7532638BFE24}"/>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3852" b="89926" l="10000" r="90000">
                        <a14:foregroundMark x1="49375" y1="56889" x2="49375" y2="56889"/>
                        <a14:foregroundMark x1="46875" y1="52296" x2="48750" y2="59407"/>
                        <a14:foregroundMark x1="40938" y1="51111" x2="41875" y2="51556"/>
                        <a14:foregroundMark x1="55781" y1="51111" x2="58594" y2="54222"/>
                        <a14:foregroundMark x1="39531" y1="74222" x2="36094" y2="76444"/>
                        <a14:foregroundMark x1="37031" y1="74222" x2="43281" y2="71556"/>
                        <a14:foregroundMark x1="35625" y1="74667" x2="40469" y2="71556"/>
                        <a14:foregroundMark x1="35313" y1="74519" x2="39375" y2="70963"/>
                        <a14:foregroundMark x1="51094" y1="75407" x2="55000" y2="82963"/>
                        <a14:foregroundMark x1="50625" y1="76296" x2="50313" y2="80296"/>
                        <a14:backgroundMark x1="57813" y1="49333" x2="64844" y2="47852"/>
                      </a14:backgroundRemoval>
                    </a14:imgEffect>
                  </a14:imgLayer>
                </a14:imgProps>
              </a:ext>
              <a:ext uri="{28A0092B-C50C-407E-A947-70E740481C1C}">
                <a14:useLocalDpi xmlns:a14="http://schemas.microsoft.com/office/drawing/2010/main" val="0"/>
              </a:ext>
            </a:extLst>
          </a:blip>
          <a:srcRect l="25233" t="14667" r="26955" b="12667"/>
          <a:stretch/>
        </p:blipFill>
        <p:spPr>
          <a:xfrm>
            <a:off x="1086171" y="2053408"/>
            <a:ext cx="2606379" cy="4177869"/>
          </a:xfrm>
          <a:prstGeom prst="rect">
            <a:avLst/>
          </a:prstGeom>
        </p:spPr>
      </p:pic>
      <p:sp>
        <p:nvSpPr>
          <p:cNvPr id="7" name="Rounded Rectangular Callout 40">
            <a:extLst>
              <a:ext uri="{FF2B5EF4-FFF2-40B4-BE49-F238E27FC236}">
                <a16:creationId xmlns:a16="http://schemas.microsoft.com/office/drawing/2014/main" id="{B5392F5F-547D-596F-7CF1-FB81BC33201E}"/>
              </a:ext>
            </a:extLst>
          </p:cNvPr>
          <p:cNvSpPr/>
          <p:nvPr/>
        </p:nvSpPr>
        <p:spPr>
          <a:xfrm>
            <a:off x="3109039" y="400692"/>
            <a:ext cx="7719923" cy="1797977"/>
          </a:xfrm>
          <a:prstGeom prst="wedgeRoundRectCallout">
            <a:avLst>
              <a:gd name="adj1" fmla="val -38615"/>
              <a:gd name="adj2" fmla="val 88542"/>
              <a:gd name="adj3" fmla="val 16667"/>
            </a:avLst>
          </a:prstGeom>
          <a:ln w="28575">
            <a:solidFill>
              <a:srgbClr val="74AC40"/>
            </a:solidFill>
          </a:ln>
          <a:effectLst>
            <a:glow rad="139700">
              <a:schemeClr val="accent6">
                <a:satMod val="175000"/>
                <a:alpha val="40000"/>
              </a:schemeClr>
            </a:glow>
            <a:outerShdw blurRad="50800" dist="38100" dir="2700000" algn="tl" rotWithShape="0">
              <a:prstClr val="black">
                <a:alpha val="40000"/>
              </a:prstClr>
            </a:outerShdw>
          </a:effectLst>
          <a:scene3d>
            <a:camera prst="orthographicFront"/>
            <a:lightRig rig="threePt" dir="t"/>
          </a:scene3d>
          <a:sp3d>
            <a:bevelT/>
          </a:sp3d>
        </p:spPr>
        <p:style>
          <a:lnRef idx="2">
            <a:schemeClr val="accent1"/>
          </a:lnRef>
          <a:fillRef idx="1">
            <a:schemeClr val="lt1"/>
          </a:fillRef>
          <a:effectRef idx="0">
            <a:schemeClr val="accent1"/>
          </a:effectRef>
          <a:fontRef idx="minor">
            <a:schemeClr val="dk1"/>
          </a:fontRef>
        </p:style>
        <p:txBody>
          <a:bodyPr rtlCol="0" anchor="ctr"/>
          <a:lstStyle/>
          <a:p>
            <a:pPr algn="just"/>
            <a:r>
              <a:rPr lang="vi-VN" sz="3600" i="1" dirty="0">
                <a:latin typeface="Calibri" panose="020F0502020204030204" pitchFamily="34" charset="0"/>
                <a:cs typeface="Calibri" panose="020F0502020204030204" pitchFamily="34" charset="0"/>
              </a:rPr>
              <a:t>b. Em có sẵn sàng giúp đỡ người gặp khó khăn, phù hợp với khả năng của mình không? Vì sao?</a:t>
            </a:r>
            <a:endParaRPr lang="en-US" sz="36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8717062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40"/>
                                        </p:tgtEl>
                                        <p:attrNameLst>
                                          <p:attrName>style.visibility</p:attrName>
                                        </p:attrNameLst>
                                      </p:cBhvr>
                                      <p:to>
                                        <p:strVal val="visible"/>
                                      </p:to>
                                    </p:set>
                                    <p:animEffect transition="in" filter="fade">
                                      <p:cBhvr>
                                        <p:cTn id="11" dur="500"/>
                                        <p:tgtEl>
                                          <p:spTgt spid="140"/>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grpId="0" nodeType="click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down)">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wipe(down)">
                                      <p:cBhvr>
                                        <p:cTn id="2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7" descr="图片包含 矢量图形&#10;&#10;描述已自动生成">
            <a:extLst>
              <a:ext uri="{FF2B5EF4-FFF2-40B4-BE49-F238E27FC236}">
                <a16:creationId xmlns:a16="http://schemas.microsoft.com/office/drawing/2014/main" id="{298F1763-56EE-4F21-81EA-A809EC23CA3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30629" y="182880"/>
            <a:ext cx="2573382" cy="2325189"/>
          </a:xfrm>
          <a:prstGeom prst="rect">
            <a:avLst/>
          </a:prstGeom>
          <a:effectLst>
            <a:outerShdw blurRad="50800" dist="38100" dir="2700000" algn="tl" rotWithShape="0">
              <a:prstClr val="black">
                <a:alpha val="40000"/>
              </a:prstClr>
            </a:outerShdw>
          </a:effectLst>
        </p:spPr>
      </p:pic>
      <p:pic>
        <p:nvPicPr>
          <p:cNvPr id="2" name="图片 1">
            <a:extLst>
              <a:ext uri="{FF2B5EF4-FFF2-40B4-BE49-F238E27FC236}">
                <a16:creationId xmlns:a16="http://schemas.microsoft.com/office/drawing/2014/main" id="{2C4759A6-B7A9-4661-9014-D0C230B63145}"/>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pic>
        <p:nvPicPr>
          <p:cNvPr id="140" name="图片 4" descr="图片包含 矢量图形&#10;&#10;描述已自动生成">
            <a:extLst>
              <a:ext uri="{FF2B5EF4-FFF2-40B4-BE49-F238E27FC236}">
                <a16:creationId xmlns:a16="http://schemas.microsoft.com/office/drawing/2014/main" id="{36E5D95A-D55D-44A1-80D0-C8D3EBAAEBB4}"/>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flipH="1">
            <a:off x="10192905" y="0"/>
            <a:ext cx="1999094" cy="1763486"/>
          </a:xfrm>
          <a:prstGeom prst="rect">
            <a:avLst/>
          </a:prstGeom>
          <a:effectLst>
            <a:outerShdw blurRad="50800" dist="38100" dir="2700000" algn="tl" rotWithShape="0">
              <a:prstClr val="black">
                <a:alpha val="40000"/>
              </a:prstClr>
            </a:outerShdw>
          </a:effectLst>
        </p:spPr>
      </p:pic>
      <p:sp>
        <p:nvSpPr>
          <p:cNvPr id="6" name="Rectangle: Rounded Corners 5">
            <a:extLst>
              <a:ext uri="{FF2B5EF4-FFF2-40B4-BE49-F238E27FC236}">
                <a16:creationId xmlns:a16="http://schemas.microsoft.com/office/drawing/2014/main" id="{62CEF463-1502-3EAC-ACCD-68FE088FCD1F}"/>
              </a:ext>
            </a:extLst>
          </p:cNvPr>
          <p:cNvSpPr/>
          <p:nvPr/>
        </p:nvSpPr>
        <p:spPr>
          <a:xfrm>
            <a:off x="308225" y="308224"/>
            <a:ext cx="11589249" cy="6328881"/>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迷你简少儿"/>
              <a:cs typeface="+mn-cs"/>
            </a:endParaRPr>
          </a:p>
        </p:txBody>
      </p:sp>
      <p:pic>
        <p:nvPicPr>
          <p:cNvPr id="3" name="Picture 2">
            <a:extLst>
              <a:ext uri="{FF2B5EF4-FFF2-40B4-BE49-F238E27FC236}">
                <a16:creationId xmlns:a16="http://schemas.microsoft.com/office/drawing/2014/main" id="{EE017959-BA5C-EE33-FB8A-7532638BFE24}"/>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3852" b="89926" l="10000" r="90000">
                        <a14:foregroundMark x1="49375" y1="56889" x2="49375" y2="56889"/>
                        <a14:foregroundMark x1="46875" y1="52296" x2="48750" y2="59407"/>
                        <a14:foregroundMark x1="40938" y1="51111" x2="41875" y2="51556"/>
                        <a14:foregroundMark x1="55781" y1="51111" x2="58594" y2="54222"/>
                        <a14:foregroundMark x1="39531" y1="74222" x2="36094" y2="76444"/>
                        <a14:foregroundMark x1="37031" y1="74222" x2="43281" y2="71556"/>
                        <a14:foregroundMark x1="35625" y1="74667" x2="40469" y2="71556"/>
                        <a14:foregroundMark x1="35313" y1="74519" x2="39375" y2="70963"/>
                        <a14:foregroundMark x1="51094" y1="75407" x2="55000" y2="82963"/>
                        <a14:foregroundMark x1="50625" y1="76296" x2="50313" y2="80296"/>
                        <a14:backgroundMark x1="57813" y1="49333" x2="64844" y2="47852"/>
                      </a14:backgroundRemoval>
                    </a14:imgEffect>
                  </a14:imgLayer>
                </a14:imgProps>
              </a:ext>
              <a:ext uri="{28A0092B-C50C-407E-A947-70E740481C1C}">
                <a14:useLocalDpi xmlns:a14="http://schemas.microsoft.com/office/drawing/2010/main" val="0"/>
              </a:ext>
            </a:extLst>
          </a:blip>
          <a:srcRect l="25233" t="14667" r="26955" b="12667"/>
          <a:stretch/>
        </p:blipFill>
        <p:spPr>
          <a:xfrm>
            <a:off x="1086171" y="2053408"/>
            <a:ext cx="2606379" cy="4177869"/>
          </a:xfrm>
          <a:prstGeom prst="rect">
            <a:avLst/>
          </a:prstGeom>
        </p:spPr>
      </p:pic>
      <p:sp>
        <p:nvSpPr>
          <p:cNvPr id="7" name="Rounded Rectangular Callout 40">
            <a:extLst>
              <a:ext uri="{FF2B5EF4-FFF2-40B4-BE49-F238E27FC236}">
                <a16:creationId xmlns:a16="http://schemas.microsoft.com/office/drawing/2014/main" id="{B5392F5F-547D-596F-7CF1-FB81BC33201E}"/>
              </a:ext>
            </a:extLst>
          </p:cNvPr>
          <p:cNvSpPr/>
          <p:nvPr/>
        </p:nvSpPr>
        <p:spPr>
          <a:xfrm>
            <a:off x="3109039" y="400692"/>
            <a:ext cx="7719923" cy="1797977"/>
          </a:xfrm>
          <a:prstGeom prst="wedgeRoundRectCallout">
            <a:avLst>
              <a:gd name="adj1" fmla="val -38615"/>
              <a:gd name="adj2" fmla="val 88542"/>
              <a:gd name="adj3" fmla="val 16667"/>
            </a:avLst>
          </a:prstGeom>
          <a:ln w="28575">
            <a:solidFill>
              <a:srgbClr val="74AC40"/>
            </a:solidFill>
          </a:ln>
          <a:effectLst>
            <a:glow rad="139700">
              <a:schemeClr val="accent6">
                <a:satMod val="175000"/>
                <a:alpha val="40000"/>
              </a:schemeClr>
            </a:glow>
            <a:outerShdw blurRad="50800" dist="38100" dir="2700000" algn="tl" rotWithShape="0">
              <a:prstClr val="black">
                <a:alpha val="40000"/>
              </a:prstClr>
            </a:outerShdw>
          </a:effectLst>
          <a:scene3d>
            <a:camera prst="orthographicFront"/>
            <a:lightRig rig="threePt" dir="t"/>
          </a:scene3d>
          <a:sp3d>
            <a:bevelT/>
          </a:sp3d>
        </p:spPr>
        <p:style>
          <a:lnRef idx="2">
            <a:schemeClr val="accent1"/>
          </a:lnRef>
          <a:fillRef idx="1">
            <a:schemeClr val="lt1"/>
          </a:fillRef>
          <a:effectRef idx="0">
            <a:schemeClr val="accent1"/>
          </a:effectRef>
          <a:fontRef idx="minor">
            <a:schemeClr val="dk1"/>
          </a:fontRef>
        </p:style>
        <p:txBody>
          <a:bodyPr rtlCol="0" anchor="ctr"/>
          <a:lstStyle/>
          <a:p>
            <a:pPr lvl="0" algn="just"/>
            <a:r>
              <a:rPr lang="vi-VN" sz="3600" i="1" dirty="0">
                <a:solidFill>
                  <a:prstClr val="black"/>
                </a:solidFill>
                <a:latin typeface="Calibri" panose="020F0502020204030204" pitchFamily="34" charset="0"/>
                <a:cs typeface="Calibri" panose="020F0502020204030204" pitchFamily="34" charset="0"/>
              </a:rPr>
              <a:t>c. Hãy kể thêm những hành động khác thể hiện sự cảm thông, giúp đỡ người góp khó khăn mà em biết.</a:t>
            </a:r>
            <a:endParaRPr kumimoji="0" lang="en-US" sz="3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87120872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40"/>
                                        </p:tgtEl>
                                        <p:attrNameLst>
                                          <p:attrName>style.visibility</p:attrName>
                                        </p:attrNameLst>
                                      </p:cBhvr>
                                      <p:to>
                                        <p:strVal val="visible"/>
                                      </p:to>
                                    </p:set>
                                    <p:animEffect transition="in" filter="fade">
                                      <p:cBhvr>
                                        <p:cTn id="11" dur="500"/>
                                        <p:tgtEl>
                                          <p:spTgt spid="140"/>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grpId="0" nodeType="click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down)">
                                      <p:cBhvr>
                                        <p:cTn id="1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7F2E3"/>
        </a:solidFill>
        <a:effectLst/>
      </p:bgPr>
    </p:bg>
    <p:spTree>
      <p:nvGrpSpPr>
        <p:cNvPr id="1" name=""/>
        <p:cNvGrpSpPr/>
        <p:nvPr/>
      </p:nvGrpSpPr>
      <p:grpSpPr>
        <a:xfrm>
          <a:off x="0" y="0"/>
          <a:ext cx="0" cy="0"/>
          <a:chOff x="0" y="0"/>
          <a:chExt cx="0" cy="0"/>
        </a:xfrm>
      </p:grpSpPr>
      <p:grpSp>
        <p:nvGrpSpPr>
          <p:cNvPr id="9" name="组合 8"/>
          <p:cNvGrpSpPr/>
          <p:nvPr/>
        </p:nvGrpSpPr>
        <p:grpSpPr>
          <a:xfrm>
            <a:off x="-5929" y="250576"/>
            <a:ext cx="12192847" cy="7406640"/>
            <a:chOff x="0" y="929"/>
            <a:chExt cx="14401" cy="8748"/>
          </a:xfrm>
        </p:grpSpPr>
        <p:grpSp>
          <p:nvGrpSpPr>
            <p:cNvPr id="37" name="组合 36"/>
            <p:cNvGrpSpPr/>
            <p:nvPr/>
          </p:nvGrpSpPr>
          <p:grpSpPr>
            <a:xfrm>
              <a:off x="0" y="4892"/>
              <a:ext cx="14401" cy="4785"/>
              <a:chOff x="0" y="0"/>
              <a:chExt cx="14401" cy="4785"/>
            </a:xfrm>
          </p:grpSpPr>
          <p:pic>
            <p:nvPicPr>
              <p:cNvPr id="38" name="图片 37"/>
              <p:cNvPicPr>
                <a:picLocks noChangeAspect="1"/>
              </p:cNvPicPr>
              <p:nvPr/>
            </p:nvPicPr>
            <p:blipFill rotWithShape="1">
              <a:blip r:embed="rId3" cstate="screen"/>
              <a:srcRect t="16751"/>
              <a:stretch>
                <a:fillRect/>
              </a:stretch>
            </p:blipFill>
            <p:spPr>
              <a:xfrm>
                <a:off x="0" y="0"/>
                <a:ext cx="14400" cy="4785"/>
              </a:xfrm>
              <a:prstGeom prst="rect">
                <a:avLst/>
              </a:prstGeom>
            </p:spPr>
          </p:pic>
          <p:pic>
            <p:nvPicPr>
              <p:cNvPr id="39" name="图片 38"/>
              <p:cNvPicPr>
                <a:picLocks noChangeAspect="1"/>
              </p:cNvPicPr>
              <p:nvPr/>
            </p:nvPicPr>
            <p:blipFill rotWithShape="1">
              <a:blip r:embed="rId3" cstate="screen"/>
              <a:srcRect t="16751"/>
              <a:stretch>
                <a:fillRect/>
              </a:stretch>
            </p:blipFill>
            <p:spPr>
              <a:xfrm flipH="1">
                <a:off x="1" y="0"/>
                <a:ext cx="14400" cy="4785"/>
              </a:xfrm>
              <a:prstGeom prst="rect">
                <a:avLst/>
              </a:prstGeom>
            </p:spPr>
          </p:pic>
        </p:grpSp>
        <p:pic>
          <p:nvPicPr>
            <p:cNvPr id="8" name="图片 7" descr="图层 6"/>
            <p:cNvPicPr>
              <a:picLocks noChangeAspect="1"/>
            </p:cNvPicPr>
            <p:nvPr/>
          </p:nvPicPr>
          <p:blipFill>
            <a:blip r:embed="rId4"/>
            <a:stretch>
              <a:fillRect/>
            </a:stretch>
          </p:blipFill>
          <p:spPr>
            <a:xfrm>
              <a:off x="6752" y="929"/>
              <a:ext cx="891" cy="889"/>
            </a:xfrm>
            <a:prstGeom prst="rect">
              <a:avLst/>
            </a:prstGeom>
          </p:spPr>
        </p:pic>
      </p:grpSp>
      <p:grpSp>
        <p:nvGrpSpPr>
          <p:cNvPr id="58" name="组合 57"/>
          <p:cNvGrpSpPr/>
          <p:nvPr/>
        </p:nvGrpSpPr>
        <p:grpSpPr>
          <a:xfrm>
            <a:off x="1888067" y="998221"/>
            <a:ext cx="8930640" cy="5859780"/>
            <a:chOff x="6380" y="1309"/>
            <a:chExt cx="7586" cy="6347"/>
          </a:xfrm>
        </p:grpSpPr>
        <p:sp>
          <p:nvSpPr>
            <p:cNvPr id="57" name="云形 56"/>
            <p:cNvSpPr/>
            <p:nvPr/>
          </p:nvSpPr>
          <p:spPr>
            <a:xfrm>
              <a:off x="6580" y="1509"/>
              <a:ext cx="7386" cy="6147"/>
            </a:xfrm>
            <a:prstGeom prst="cloud">
              <a:avLst/>
            </a:prstGeom>
            <a:solidFill>
              <a:srgbClr val="63C0B4"/>
            </a:solidFill>
            <a:ln w="12700" cmpd="sng">
              <a:solidFill>
                <a:srgbClr val="843C0B"/>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defRPr/>
              </a:pPr>
              <a:endParaRPr lang="zh-CN" altLang="en-US" sz="2400">
                <a:solidFill>
                  <a:prstClr val="white"/>
                </a:solidFill>
                <a:latin typeface="Calibri" panose="020F0502020204030204"/>
                <a:ea typeface="等线" panose="02010600030101010101" pitchFamily="2" charset="-122"/>
              </a:endParaRPr>
            </a:p>
          </p:txBody>
        </p:sp>
        <p:sp>
          <p:nvSpPr>
            <p:cNvPr id="55" name="云形 54"/>
            <p:cNvSpPr/>
            <p:nvPr/>
          </p:nvSpPr>
          <p:spPr>
            <a:xfrm>
              <a:off x="6380" y="1309"/>
              <a:ext cx="7386" cy="6147"/>
            </a:xfrm>
            <a:prstGeom prst="cloud">
              <a:avLst/>
            </a:prstGeom>
            <a:solidFill>
              <a:schemeClr val="bg1"/>
            </a:solidFill>
            <a:ln w="12700" cmpd="sng">
              <a:solidFill>
                <a:srgbClr val="843C0B"/>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defRPr/>
              </a:pPr>
              <a:endParaRPr lang="zh-CN" altLang="en-US" sz="2400">
                <a:solidFill>
                  <a:prstClr val="white"/>
                </a:solidFill>
                <a:latin typeface="Calibri" panose="020F0502020204030204"/>
                <a:ea typeface="等线" panose="02010600030101010101" pitchFamily="2" charset="-122"/>
              </a:endParaRPr>
            </a:p>
          </p:txBody>
        </p:sp>
      </p:grpSp>
      <p:pic>
        <p:nvPicPr>
          <p:cNvPr id="11" name="图片 10"/>
          <p:cNvPicPr>
            <a:picLocks noChangeAspect="1"/>
          </p:cNvPicPr>
          <p:nvPr/>
        </p:nvPicPr>
        <p:blipFill>
          <a:blip r:embed="rId5" cstate="screen"/>
          <a:stretch>
            <a:fillRect/>
          </a:stretch>
        </p:blipFill>
        <p:spPr>
          <a:xfrm flipH="1">
            <a:off x="9733277" y="0"/>
            <a:ext cx="2453640" cy="2453640"/>
          </a:xfrm>
          <a:prstGeom prst="rect">
            <a:avLst/>
          </a:prstGeom>
        </p:spPr>
      </p:pic>
      <p:pic>
        <p:nvPicPr>
          <p:cNvPr id="2" name="图片 1"/>
          <p:cNvPicPr>
            <a:picLocks noChangeAspect="1"/>
          </p:cNvPicPr>
          <p:nvPr/>
        </p:nvPicPr>
        <p:blipFill>
          <a:blip r:embed="rId5" cstate="screen"/>
          <a:stretch>
            <a:fillRect/>
          </a:stretch>
        </p:blipFill>
        <p:spPr>
          <a:xfrm>
            <a:off x="5083" y="0"/>
            <a:ext cx="2453640" cy="2453640"/>
          </a:xfrm>
          <a:prstGeom prst="rect">
            <a:avLst/>
          </a:prstGeom>
        </p:spPr>
      </p:pic>
      <p:pic>
        <p:nvPicPr>
          <p:cNvPr id="18" name="Picture 17">
            <a:extLst>
              <a:ext uri="{FF2B5EF4-FFF2-40B4-BE49-F238E27FC236}">
                <a16:creationId xmlns:a16="http://schemas.microsoft.com/office/drawing/2014/main" id="{8EBB436A-930C-4751-9642-4A3DECA70D6F}"/>
              </a:ext>
            </a:extLst>
          </p:cNvPr>
          <p:cNvPicPr>
            <a:picLocks noChangeAspect="1"/>
          </p:cNvPicPr>
          <p:nvPr/>
        </p:nvPicPr>
        <p:blipFill>
          <a:blip r:embed="rId6" cstate="print">
            <a:extLst>
              <a:ext uri="{28A0092B-C50C-407E-A947-70E740481C1C}">
                <a14:useLocalDpi xmlns:a14="http://schemas.microsoft.com/office/drawing/2010/main" val="0"/>
              </a:ext>
            </a:extLst>
          </a:blip>
          <a:srcRect l="578" t="18600" r="526" b="51863"/>
          <a:stretch>
            <a:fillRect/>
          </a:stretch>
        </p:blipFill>
        <p:spPr>
          <a:xfrm>
            <a:off x="3412736" y="2631522"/>
            <a:ext cx="5645851" cy="1204265"/>
          </a:xfrm>
          <a:custGeom>
            <a:avLst/>
            <a:gdLst/>
            <a:ahLst/>
            <a:cxnLst/>
            <a:rect l="l" t="t" r="r" b="b"/>
            <a:pathLst>
              <a:path w="4234388" h="903199">
                <a:moveTo>
                  <a:pt x="3631692" y="790728"/>
                </a:moveTo>
                <a:cubicBezTo>
                  <a:pt x="3639922" y="790728"/>
                  <a:pt x="3647808" y="792213"/>
                  <a:pt x="3655352" y="795185"/>
                </a:cubicBezTo>
                <a:cubicBezTo>
                  <a:pt x="3662896" y="798157"/>
                  <a:pt x="3669640" y="802272"/>
                  <a:pt x="3675583" y="807530"/>
                </a:cubicBezTo>
                <a:cubicBezTo>
                  <a:pt x="3681527" y="812787"/>
                  <a:pt x="3686327" y="818960"/>
                  <a:pt x="3689985" y="826046"/>
                </a:cubicBezTo>
                <a:cubicBezTo>
                  <a:pt x="3693643" y="833133"/>
                  <a:pt x="3695471" y="840562"/>
                  <a:pt x="3695471" y="848335"/>
                </a:cubicBezTo>
                <a:cubicBezTo>
                  <a:pt x="3695471" y="857479"/>
                  <a:pt x="3693186" y="865823"/>
                  <a:pt x="3688613" y="873366"/>
                </a:cubicBezTo>
                <a:cubicBezTo>
                  <a:pt x="3684042" y="880910"/>
                  <a:pt x="3678327" y="887197"/>
                  <a:pt x="3671469" y="892226"/>
                </a:cubicBezTo>
                <a:cubicBezTo>
                  <a:pt x="3665982" y="895884"/>
                  <a:pt x="3660153" y="898627"/>
                  <a:pt x="3653981" y="900456"/>
                </a:cubicBezTo>
                <a:cubicBezTo>
                  <a:pt x="3647808" y="902284"/>
                  <a:pt x="3641522" y="903199"/>
                  <a:pt x="3635121" y="903199"/>
                </a:cubicBezTo>
                <a:cubicBezTo>
                  <a:pt x="3616376" y="903199"/>
                  <a:pt x="3600831" y="897027"/>
                  <a:pt x="3588487" y="884682"/>
                </a:cubicBezTo>
                <a:cubicBezTo>
                  <a:pt x="3577971" y="874167"/>
                  <a:pt x="3572713" y="861594"/>
                  <a:pt x="3572713" y="846963"/>
                </a:cubicBezTo>
                <a:cubicBezTo>
                  <a:pt x="3572713" y="830961"/>
                  <a:pt x="3579114" y="817245"/>
                  <a:pt x="3591916" y="805815"/>
                </a:cubicBezTo>
                <a:cubicBezTo>
                  <a:pt x="3603803" y="795757"/>
                  <a:pt x="3617062" y="790728"/>
                  <a:pt x="3631692" y="790728"/>
                </a:cubicBezTo>
                <a:close/>
                <a:moveTo>
                  <a:pt x="2976601" y="436169"/>
                </a:moveTo>
                <a:cubicBezTo>
                  <a:pt x="2969743" y="436169"/>
                  <a:pt x="2964485" y="437998"/>
                  <a:pt x="2960827" y="441655"/>
                </a:cubicBezTo>
                <a:cubicBezTo>
                  <a:pt x="2958541" y="444399"/>
                  <a:pt x="2956941" y="448285"/>
                  <a:pt x="2956027" y="453314"/>
                </a:cubicBezTo>
                <a:cubicBezTo>
                  <a:pt x="2955112" y="458343"/>
                  <a:pt x="2954655" y="463372"/>
                  <a:pt x="2954655" y="468402"/>
                </a:cubicBezTo>
                <a:cubicBezTo>
                  <a:pt x="2954655" y="474802"/>
                  <a:pt x="2955112" y="480860"/>
                  <a:pt x="2956027" y="486575"/>
                </a:cubicBezTo>
                <a:cubicBezTo>
                  <a:pt x="2956941" y="492290"/>
                  <a:pt x="2957855" y="496291"/>
                  <a:pt x="2958770" y="498577"/>
                </a:cubicBezTo>
                <a:cubicBezTo>
                  <a:pt x="2961970" y="504978"/>
                  <a:pt x="2969286" y="508178"/>
                  <a:pt x="2980716" y="508178"/>
                </a:cubicBezTo>
                <a:cubicBezTo>
                  <a:pt x="2985745" y="508178"/>
                  <a:pt x="2990774" y="507492"/>
                  <a:pt x="2995803" y="506121"/>
                </a:cubicBezTo>
                <a:cubicBezTo>
                  <a:pt x="3000832" y="504749"/>
                  <a:pt x="3005176" y="502692"/>
                  <a:pt x="3008833" y="499948"/>
                </a:cubicBezTo>
                <a:cubicBezTo>
                  <a:pt x="3012948" y="496748"/>
                  <a:pt x="3016377" y="492176"/>
                  <a:pt x="3019120" y="486232"/>
                </a:cubicBezTo>
                <a:cubicBezTo>
                  <a:pt x="3021864" y="480289"/>
                  <a:pt x="3023235" y="474802"/>
                  <a:pt x="3023235" y="469773"/>
                </a:cubicBezTo>
                <a:cubicBezTo>
                  <a:pt x="3023235" y="464744"/>
                  <a:pt x="3021749" y="460172"/>
                  <a:pt x="3018778" y="456057"/>
                </a:cubicBezTo>
                <a:cubicBezTo>
                  <a:pt x="3015806" y="451942"/>
                  <a:pt x="3011920" y="448399"/>
                  <a:pt x="3007119" y="445427"/>
                </a:cubicBezTo>
                <a:cubicBezTo>
                  <a:pt x="3002318" y="442455"/>
                  <a:pt x="2997175" y="440169"/>
                  <a:pt x="2991688" y="438569"/>
                </a:cubicBezTo>
                <a:cubicBezTo>
                  <a:pt x="2986202" y="436969"/>
                  <a:pt x="2981173" y="436169"/>
                  <a:pt x="2976601" y="436169"/>
                </a:cubicBezTo>
                <a:close/>
                <a:moveTo>
                  <a:pt x="584073" y="414223"/>
                </a:moveTo>
                <a:cubicBezTo>
                  <a:pt x="579044" y="414223"/>
                  <a:pt x="574243" y="415938"/>
                  <a:pt x="569671" y="419367"/>
                </a:cubicBezTo>
                <a:cubicBezTo>
                  <a:pt x="565099" y="422796"/>
                  <a:pt x="562813" y="427482"/>
                  <a:pt x="562813" y="433426"/>
                </a:cubicBezTo>
                <a:lnTo>
                  <a:pt x="562813" y="437541"/>
                </a:lnTo>
                <a:cubicBezTo>
                  <a:pt x="563728" y="443027"/>
                  <a:pt x="566014" y="446913"/>
                  <a:pt x="569671" y="449199"/>
                </a:cubicBezTo>
                <a:cubicBezTo>
                  <a:pt x="573329" y="451485"/>
                  <a:pt x="577215" y="452628"/>
                  <a:pt x="581330" y="452628"/>
                </a:cubicBezTo>
                <a:cubicBezTo>
                  <a:pt x="586359" y="452628"/>
                  <a:pt x="591274" y="451028"/>
                  <a:pt x="596075" y="447828"/>
                </a:cubicBezTo>
                <a:cubicBezTo>
                  <a:pt x="600875" y="444627"/>
                  <a:pt x="603276" y="440055"/>
                  <a:pt x="603276" y="434112"/>
                </a:cubicBezTo>
                <a:cubicBezTo>
                  <a:pt x="603276" y="433197"/>
                  <a:pt x="602818" y="430911"/>
                  <a:pt x="601904" y="427254"/>
                </a:cubicBezTo>
                <a:cubicBezTo>
                  <a:pt x="598704" y="418567"/>
                  <a:pt x="592760" y="414223"/>
                  <a:pt x="584073" y="414223"/>
                </a:cubicBezTo>
                <a:close/>
                <a:moveTo>
                  <a:pt x="571729" y="284607"/>
                </a:moveTo>
                <a:cubicBezTo>
                  <a:pt x="586359" y="284607"/>
                  <a:pt x="601218" y="285293"/>
                  <a:pt x="616306" y="286665"/>
                </a:cubicBezTo>
                <a:cubicBezTo>
                  <a:pt x="651510" y="289865"/>
                  <a:pt x="683400" y="297180"/>
                  <a:pt x="711975" y="308610"/>
                </a:cubicBezTo>
                <a:cubicBezTo>
                  <a:pt x="740550" y="320040"/>
                  <a:pt x="763067" y="337414"/>
                  <a:pt x="779526" y="360731"/>
                </a:cubicBezTo>
                <a:cubicBezTo>
                  <a:pt x="795528" y="383591"/>
                  <a:pt x="803529" y="409651"/>
                  <a:pt x="803529" y="438912"/>
                </a:cubicBezTo>
                <a:cubicBezTo>
                  <a:pt x="803529" y="452171"/>
                  <a:pt x="801929" y="464515"/>
                  <a:pt x="798728" y="475945"/>
                </a:cubicBezTo>
                <a:cubicBezTo>
                  <a:pt x="795071" y="490119"/>
                  <a:pt x="789242" y="503492"/>
                  <a:pt x="781241" y="516065"/>
                </a:cubicBezTo>
                <a:cubicBezTo>
                  <a:pt x="773240" y="528638"/>
                  <a:pt x="763524" y="539496"/>
                  <a:pt x="752094" y="548640"/>
                </a:cubicBezTo>
                <a:cubicBezTo>
                  <a:pt x="763981" y="563728"/>
                  <a:pt x="775297" y="581444"/>
                  <a:pt x="786041" y="601790"/>
                </a:cubicBezTo>
                <a:cubicBezTo>
                  <a:pt x="796786" y="622135"/>
                  <a:pt x="802843" y="643281"/>
                  <a:pt x="804215" y="665226"/>
                </a:cubicBezTo>
                <a:lnTo>
                  <a:pt x="804215" y="673456"/>
                </a:lnTo>
                <a:cubicBezTo>
                  <a:pt x="804215" y="699059"/>
                  <a:pt x="797243" y="721233"/>
                  <a:pt x="783298" y="739978"/>
                </a:cubicBezTo>
                <a:cubicBezTo>
                  <a:pt x="769354" y="758724"/>
                  <a:pt x="751637" y="770382"/>
                  <a:pt x="730149" y="774954"/>
                </a:cubicBezTo>
                <a:cubicBezTo>
                  <a:pt x="723291" y="776326"/>
                  <a:pt x="716890" y="777012"/>
                  <a:pt x="710946" y="777012"/>
                </a:cubicBezTo>
                <a:cubicBezTo>
                  <a:pt x="691744" y="777012"/>
                  <a:pt x="674827" y="771868"/>
                  <a:pt x="660197" y="761581"/>
                </a:cubicBezTo>
                <a:cubicBezTo>
                  <a:pt x="645567" y="751294"/>
                  <a:pt x="634137" y="740207"/>
                  <a:pt x="625907" y="728320"/>
                </a:cubicBezTo>
                <a:cubicBezTo>
                  <a:pt x="615391" y="713689"/>
                  <a:pt x="608076" y="697459"/>
                  <a:pt x="603961" y="679628"/>
                </a:cubicBezTo>
                <a:cubicBezTo>
                  <a:pt x="599847" y="661797"/>
                  <a:pt x="597561" y="643738"/>
                  <a:pt x="597103" y="625450"/>
                </a:cubicBezTo>
                <a:cubicBezTo>
                  <a:pt x="597103" y="619049"/>
                  <a:pt x="596646" y="613105"/>
                  <a:pt x="595732" y="607619"/>
                </a:cubicBezTo>
                <a:cubicBezTo>
                  <a:pt x="594817" y="602133"/>
                  <a:pt x="592303" y="598018"/>
                  <a:pt x="588188" y="595275"/>
                </a:cubicBezTo>
                <a:cubicBezTo>
                  <a:pt x="585902" y="593903"/>
                  <a:pt x="584073" y="593217"/>
                  <a:pt x="582702" y="593217"/>
                </a:cubicBezTo>
                <a:cubicBezTo>
                  <a:pt x="579501" y="593217"/>
                  <a:pt x="577215" y="594932"/>
                  <a:pt x="575844" y="598361"/>
                </a:cubicBezTo>
                <a:cubicBezTo>
                  <a:pt x="574472" y="601790"/>
                  <a:pt x="573786" y="605333"/>
                  <a:pt x="573786" y="608991"/>
                </a:cubicBezTo>
                <a:cubicBezTo>
                  <a:pt x="573786" y="618135"/>
                  <a:pt x="574358" y="626936"/>
                  <a:pt x="575501" y="635394"/>
                </a:cubicBezTo>
                <a:cubicBezTo>
                  <a:pt x="576644" y="643852"/>
                  <a:pt x="577215" y="652425"/>
                  <a:pt x="577215" y="661111"/>
                </a:cubicBezTo>
                <a:cubicBezTo>
                  <a:pt x="577215" y="662940"/>
                  <a:pt x="577101" y="664540"/>
                  <a:pt x="576872" y="665912"/>
                </a:cubicBezTo>
                <a:cubicBezTo>
                  <a:pt x="576644" y="667284"/>
                  <a:pt x="576529" y="668884"/>
                  <a:pt x="576529" y="670713"/>
                </a:cubicBezTo>
                <a:cubicBezTo>
                  <a:pt x="575615" y="692658"/>
                  <a:pt x="569786" y="712318"/>
                  <a:pt x="559042" y="729691"/>
                </a:cubicBezTo>
                <a:cubicBezTo>
                  <a:pt x="548297" y="747065"/>
                  <a:pt x="534238" y="759638"/>
                  <a:pt x="516865" y="767410"/>
                </a:cubicBezTo>
                <a:cubicBezTo>
                  <a:pt x="503606" y="772897"/>
                  <a:pt x="491033" y="775640"/>
                  <a:pt x="479146" y="775640"/>
                </a:cubicBezTo>
                <a:cubicBezTo>
                  <a:pt x="460858" y="775640"/>
                  <a:pt x="444284" y="770725"/>
                  <a:pt x="429425" y="760895"/>
                </a:cubicBezTo>
                <a:cubicBezTo>
                  <a:pt x="414566" y="751065"/>
                  <a:pt x="403251" y="739750"/>
                  <a:pt x="395478" y="726948"/>
                </a:cubicBezTo>
                <a:cubicBezTo>
                  <a:pt x="386334" y="711861"/>
                  <a:pt x="380276" y="695401"/>
                  <a:pt x="377305" y="677571"/>
                </a:cubicBezTo>
                <a:cubicBezTo>
                  <a:pt x="374333" y="659740"/>
                  <a:pt x="372618" y="641909"/>
                  <a:pt x="372161" y="624078"/>
                </a:cubicBezTo>
                <a:lnTo>
                  <a:pt x="372161" y="608991"/>
                </a:lnTo>
                <a:cubicBezTo>
                  <a:pt x="372161" y="587959"/>
                  <a:pt x="372618" y="567157"/>
                  <a:pt x="373533" y="546583"/>
                </a:cubicBezTo>
                <a:cubicBezTo>
                  <a:pt x="374447" y="526009"/>
                  <a:pt x="375361" y="505206"/>
                  <a:pt x="376276" y="484175"/>
                </a:cubicBezTo>
                <a:cubicBezTo>
                  <a:pt x="376733" y="468630"/>
                  <a:pt x="377305" y="453085"/>
                  <a:pt x="377990" y="437541"/>
                </a:cubicBezTo>
                <a:cubicBezTo>
                  <a:pt x="378676" y="421996"/>
                  <a:pt x="381305" y="406908"/>
                  <a:pt x="385877" y="392278"/>
                </a:cubicBezTo>
                <a:cubicBezTo>
                  <a:pt x="390906" y="375819"/>
                  <a:pt x="398564" y="360502"/>
                  <a:pt x="408851" y="346329"/>
                </a:cubicBezTo>
                <a:cubicBezTo>
                  <a:pt x="419138" y="332156"/>
                  <a:pt x="431597" y="320497"/>
                  <a:pt x="446227" y="311353"/>
                </a:cubicBezTo>
                <a:cubicBezTo>
                  <a:pt x="462229" y="301752"/>
                  <a:pt x="481089" y="294894"/>
                  <a:pt x="502806" y="290779"/>
                </a:cubicBezTo>
                <a:cubicBezTo>
                  <a:pt x="524523" y="286665"/>
                  <a:pt x="547497" y="284607"/>
                  <a:pt x="571729" y="284607"/>
                </a:cubicBezTo>
                <a:close/>
                <a:moveTo>
                  <a:pt x="3648837" y="279807"/>
                </a:moveTo>
                <a:cubicBezTo>
                  <a:pt x="3657524" y="279807"/>
                  <a:pt x="3666211" y="280035"/>
                  <a:pt x="3674897" y="280492"/>
                </a:cubicBezTo>
                <a:cubicBezTo>
                  <a:pt x="3683584" y="280950"/>
                  <a:pt x="3692271" y="281864"/>
                  <a:pt x="3700958" y="283236"/>
                </a:cubicBezTo>
                <a:cubicBezTo>
                  <a:pt x="3710559" y="284607"/>
                  <a:pt x="3720046" y="286665"/>
                  <a:pt x="3729418" y="289408"/>
                </a:cubicBezTo>
                <a:cubicBezTo>
                  <a:pt x="3738791" y="292151"/>
                  <a:pt x="3747592" y="296037"/>
                  <a:pt x="3755822" y="301066"/>
                </a:cubicBezTo>
                <a:cubicBezTo>
                  <a:pt x="3766337" y="307467"/>
                  <a:pt x="3774681" y="316154"/>
                  <a:pt x="3780854" y="327127"/>
                </a:cubicBezTo>
                <a:cubicBezTo>
                  <a:pt x="3787026" y="338100"/>
                  <a:pt x="3790569" y="349530"/>
                  <a:pt x="3791484" y="361417"/>
                </a:cubicBezTo>
                <a:cubicBezTo>
                  <a:pt x="3791484" y="362331"/>
                  <a:pt x="3791598" y="363017"/>
                  <a:pt x="3791826" y="363474"/>
                </a:cubicBezTo>
                <a:cubicBezTo>
                  <a:pt x="3792055" y="363931"/>
                  <a:pt x="3792169" y="364617"/>
                  <a:pt x="3792169" y="365532"/>
                </a:cubicBezTo>
                <a:cubicBezTo>
                  <a:pt x="3792169" y="374676"/>
                  <a:pt x="3790341" y="383705"/>
                  <a:pt x="3786683" y="392621"/>
                </a:cubicBezTo>
                <a:cubicBezTo>
                  <a:pt x="3783025" y="401536"/>
                  <a:pt x="3778110" y="409423"/>
                  <a:pt x="3771938" y="416281"/>
                </a:cubicBezTo>
                <a:cubicBezTo>
                  <a:pt x="3765766" y="423139"/>
                  <a:pt x="3758336" y="428625"/>
                  <a:pt x="3749650" y="432740"/>
                </a:cubicBezTo>
                <a:cubicBezTo>
                  <a:pt x="3740963" y="436855"/>
                  <a:pt x="3731590" y="438912"/>
                  <a:pt x="3721532" y="438912"/>
                </a:cubicBezTo>
                <a:cubicBezTo>
                  <a:pt x="3720160" y="438912"/>
                  <a:pt x="3718674" y="438912"/>
                  <a:pt x="3717074" y="438912"/>
                </a:cubicBezTo>
                <a:cubicBezTo>
                  <a:pt x="3715474" y="438912"/>
                  <a:pt x="3713760" y="438684"/>
                  <a:pt x="3711931" y="438226"/>
                </a:cubicBezTo>
                <a:cubicBezTo>
                  <a:pt x="3708273" y="437769"/>
                  <a:pt x="3704387" y="437198"/>
                  <a:pt x="3700272" y="436512"/>
                </a:cubicBezTo>
                <a:cubicBezTo>
                  <a:pt x="3696157" y="435826"/>
                  <a:pt x="3692043" y="435483"/>
                  <a:pt x="3687928" y="435483"/>
                </a:cubicBezTo>
                <a:cubicBezTo>
                  <a:pt x="3683356" y="435483"/>
                  <a:pt x="3679355" y="436169"/>
                  <a:pt x="3675926" y="437541"/>
                </a:cubicBezTo>
                <a:cubicBezTo>
                  <a:pt x="3672497" y="438912"/>
                  <a:pt x="3670097" y="441655"/>
                  <a:pt x="3668725" y="445770"/>
                </a:cubicBezTo>
                <a:cubicBezTo>
                  <a:pt x="3667811" y="448513"/>
                  <a:pt x="3667354" y="450342"/>
                  <a:pt x="3667354" y="451257"/>
                </a:cubicBezTo>
                <a:cubicBezTo>
                  <a:pt x="3667354" y="454914"/>
                  <a:pt x="3669068" y="457429"/>
                  <a:pt x="3672497" y="458800"/>
                </a:cubicBezTo>
                <a:cubicBezTo>
                  <a:pt x="3675926" y="460172"/>
                  <a:pt x="3679698" y="460858"/>
                  <a:pt x="3683813" y="460858"/>
                </a:cubicBezTo>
                <a:cubicBezTo>
                  <a:pt x="3687014" y="460858"/>
                  <a:pt x="3689528" y="460629"/>
                  <a:pt x="3691357" y="460172"/>
                </a:cubicBezTo>
                <a:cubicBezTo>
                  <a:pt x="3695014" y="459715"/>
                  <a:pt x="3698443" y="459372"/>
                  <a:pt x="3701644" y="459143"/>
                </a:cubicBezTo>
                <a:cubicBezTo>
                  <a:pt x="3704844" y="458915"/>
                  <a:pt x="3708273" y="458800"/>
                  <a:pt x="3711931" y="458800"/>
                </a:cubicBezTo>
                <a:cubicBezTo>
                  <a:pt x="3715588" y="458800"/>
                  <a:pt x="3719246" y="458915"/>
                  <a:pt x="3722903" y="459143"/>
                </a:cubicBezTo>
                <a:cubicBezTo>
                  <a:pt x="3726561" y="459372"/>
                  <a:pt x="3730219" y="459715"/>
                  <a:pt x="3733876" y="460172"/>
                </a:cubicBezTo>
                <a:cubicBezTo>
                  <a:pt x="3758565" y="462915"/>
                  <a:pt x="3775253" y="473431"/>
                  <a:pt x="3783940" y="491719"/>
                </a:cubicBezTo>
                <a:cubicBezTo>
                  <a:pt x="3788512" y="501320"/>
                  <a:pt x="3790798" y="511836"/>
                  <a:pt x="3790798" y="523266"/>
                </a:cubicBezTo>
                <a:cubicBezTo>
                  <a:pt x="3790798" y="536982"/>
                  <a:pt x="3787369" y="549669"/>
                  <a:pt x="3780511" y="561327"/>
                </a:cubicBezTo>
                <a:cubicBezTo>
                  <a:pt x="3773653" y="572986"/>
                  <a:pt x="3764966" y="581330"/>
                  <a:pt x="3754450" y="586359"/>
                </a:cubicBezTo>
                <a:cubicBezTo>
                  <a:pt x="3746678" y="590017"/>
                  <a:pt x="3737534" y="591846"/>
                  <a:pt x="3727018" y="591846"/>
                </a:cubicBezTo>
                <a:cubicBezTo>
                  <a:pt x="3720618" y="591846"/>
                  <a:pt x="3714217" y="591274"/>
                  <a:pt x="3707816" y="590131"/>
                </a:cubicBezTo>
                <a:cubicBezTo>
                  <a:pt x="3701415" y="588988"/>
                  <a:pt x="3695014" y="587731"/>
                  <a:pt x="3688613" y="586359"/>
                </a:cubicBezTo>
                <a:cubicBezTo>
                  <a:pt x="3686785" y="585902"/>
                  <a:pt x="3684042" y="585673"/>
                  <a:pt x="3680384" y="585673"/>
                </a:cubicBezTo>
                <a:cubicBezTo>
                  <a:pt x="3675812" y="585673"/>
                  <a:pt x="3672040" y="586588"/>
                  <a:pt x="3669068" y="588417"/>
                </a:cubicBezTo>
                <a:cubicBezTo>
                  <a:pt x="3666096" y="590245"/>
                  <a:pt x="3664611" y="593446"/>
                  <a:pt x="3664611" y="598018"/>
                </a:cubicBezTo>
                <a:cubicBezTo>
                  <a:pt x="3664611" y="604419"/>
                  <a:pt x="3666782" y="608876"/>
                  <a:pt x="3671126" y="611391"/>
                </a:cubicBezTo>
                <a:cubicBezTo>
                  <a:pt x="3675469" y="613905"/>
                  <a:pt x="3680612" y="615163"/>
                  <a:pt x="3686556" y="615163"/>
                </a:cubicBezTo>
                <a:cubicBezTo>
                  <a:pt x="3688842" y="615163"/>
                  <a:pt x="3691242" y="615048"/>
                  <a:pt x="3693757" y="614820"/>
                </a:cubicBezTo>
                <a:cubicBezTo>
                  <a:pt x="3696272" y="614591"/>
                  <a:pt x="3698672" y="614248"/>
                  <a:pt x="3700958" y="613791"/>
                </a:cubicBezTo>
                <a:cubicBezTo>
                  <a:pt x="3704158" y="613334"/>
                  <a:pt x="3707359" y="612991"/>
                  <a:pt x="3710559" y="612762"/>
                </a:cubicBezTo>
                <a:cubicBezTo>
                  <a:pt x="3713760" y="612534"/>
                  <a:pt x="3716731" y="612420"/>
                  <a:pt x="3719475" y="612420"/>
                </a:cubicBezTo>
                <a:cubicBezTo>
                  <a:pt x="3740049" y="612420"/>
                  <a:pt x="3756622" y="618020"/>
                  <a:pt x="3769195" y="629222"/>
                </a:cubicBezTo>
                <a:cubicBezTo>
                  <a:pt x="3781768" y="640423"/>
                  <a:pt x="3788054" y="656539"/>
                  <a:pt x="3788054" y="677571"/>
                </a:cubicBezTo>
                <a:cubicBezTo>
                  <a:pt x="3788054" y="678485"/>
                  <a:pt x="3787940" y="679285"/>
                  <a:pt x="3787712" y="679971"/>
                </a:cubicBezTo>
                <a:cubicBezTo>
                  <a:pt x="3787483" y="680657"/>
                  <a:pt x="3787369" y="681457"/>
                  <a:pt x="3787369" y="682371"/>
                </a:cubicBezTo>
                <a:cubicBezTo>
                  <a:pt x="3786454" y="699288"/>
                  <a:pt x="3782111" y="713575"/>
                  <a:pt x="3774338" y="725234"/>
                </a:cubicBezTo>
                <a:cubicBezTo>
                  <a:pt x="3766566" y="736892"/>
                  <a:pt x="3756394" y="746493"/>
                  <a:pt x="3743821" y="754037"/>
                </a:cubicBezTo>
                <a:cubicBezTo>
                  <a:pt x="3731247" y="761581"/>
                  <a:pt x="3716960" y="767067"/>
                  <a:pt x="3700958" y="770496"/>
                </a:cubicBezTo>
                <a:cubicBezTo>
                  <a:pt x="3684956" y="773925"/>
                  <a:pt x="3668039" y="775640"/>
                  <a:pt x="3650209" y="775640"/>
                </a:cubicBezTo>
                <a:cubicBezTo>
                  <a:pt x="3633292" y="775640"/>
                  <a:pt x="3616376" y="774268"/>
                  <a:pt x="3599460" y="771525"/>
                </a:cubicBezTo>
                <a:cubicBezTo>
                  <a:pt x="3585744" y="769239"/>
                  <a:pt x="3572142" y="765696"/>
                  <a:pt x="3558654" y="760895"/>
                </a:cubicBezTo>
                <a:cubicBezTo>
                  <a:pt x="3545167" y="756095"/>
                  <a:pt x="3533166" y="749122"/>
                  <a:pt x="3522650" y="739978"/>
                </a:cubicBezTo>
                <a:cubicBezTo>
                  <a:pt x="3510305" y="729463"/>
                  <a:pt x="3500590" y="715861"/>
                  <a:pt x="3493504" y="699173"/>
                </a:cubicBezTo>
                <a:cubicBezTo>
                  <a:pt x="3486417" y="682485"/>
                  <a:pt x="3480930" y="664197"/>
                  <a:pt x="3477044" y="644309"/>
                </a:cubicBezTo>
                <a:cubicBezTo>
                  <a:pt x="3473158" y="624421"/>
                  <a:pt x="3470644" y="603276"/>
                  <a:pt x="3469500" y="580873"/>
                </a:cubicBezTo>
                <a:cubicBezTo>
                  <a:pt x="3468357" y="558470"/>
                  <a:pt x="3467786" y="536067"/>
                  <a:pt x="3467786" y="513664"/>
                </a:cubicBezTo>
                <a:lnTo>
                  <a:pt x="3467786" y="473888"/>
                </a:lnTo>
                <a:cubicBezTo>
                  <a:pt x="3468243" y="439141"/>
                  <a:pt x="3471787" y="407823"/>
                  <a:pt x="3478416" y="379933"/>
                </a:cubicBezTo>
                <a:cubicBezTo>
                  <a:pt x="3485045" y="352044"/>
                  <a:pt x="3498876" y="329870"/>
                  <a:pt x="3519907" y="313411"/>
                </a:cubicBezTo>
                <a:cubicBezTo>
                  <a:pt x="3534537" y="301524"/>
                  <a:pt x="3553282" y="292951"/>
                  <a:pt x="3576142" y="287693"/>
                </a:cubicBezTo>
                <a:cubicBezTo>
                  <a:pt x="3599002" y="282435"/>
                  <a:pt x="3623234" y="279807"/>
                  <a:pt x="3648837" y="279807"/>
                </a:cubicBezTo>
                <a:close/>
                <a:moveTo>
                  <a:pt x="1877187" y="279807"/>
                </a:moveTo>
                <a:cubicBezTo>
                  <a:pt x="1885874" y="279807"/>
                  <a:pt x="1894561" y="280035"/>
                  <a:pt x="1903248" y="280492"/>
                </a:cubicBezTo>
                <a:cubicBezTo>
                  <a:pt x="1911934" y="280950"/>
                  <a:pt x="1920621" y="281864"/>
                  <a:pt x="1929308" y="283236"/>
                </a:cubicBezTo>
                <a:cubicBezTo>
                  <a:pt x="1938909" y="284607"/>
                  <a:pt x="1948396" y="286665"/>
                  <a:pt x="1957769" y="289408"/>
                </a:cubicBezTo>
                <a:cubicBezTo>
                  <a:pt x="1967141" y="292151"/>
                  <a:pt x="1975942" y="296037"/>
                  <a:pt x="1984172" y="301066"/>
                </a:cubicBezTo>
                <a:cubicBezTo>
                  <a:pt x="1994688" y="307467"/>
                  <a:pt x="2003031" y="316154"/>
                  <a:pt x="2009204" y="327127"/>
                </a:cubicBezTo>
                <a:cubicBezTo>
                  <a:pt x="2015376" y="338100"/>
                  <a:pt x="2018919" y="349530"/>
                  <a:pt x="2019834" y="361417"/>
                </a:cubicBezTo>
                <a:cubicBezTo>
                  <a:pt x="2019834" y="362331"/>
                  <a:pt x="2019948" y="363017"/>
                  <a:pt x="2020176" y="363474"/>
                </a:cubicBezTo>
                <a:cubicBezTo>
                  <a:pt x="2020405" y="363931"/>
                  <a:pt x="2020519" y="364617"/>
                  <a:pt x="2020519" y="365532"/>
                </a:cubicBezTo>
                <a:cubicBezTo>
                  <a:pt x="2020519" y="374676"/>
                  <a:pt x="2018691" y="383705"/>
                  <a:pt x="2015033" y="392621"/>
                </a:cubicBezTo>
                <a:cubicBezTo>
                  <a:pt x="2011375" y="401536"/>
                  <a:pt x="2006460" y="409423"/>
                  <a:pt x="2000288" y="416281"/>
                </a:cubicBezTo>
                <a:cubicBezTo>
                  <a:pt x="1994116" y="423139"/>
                  <a:pt x="1986687" y="428625"/>
                  <a:pt x="1978000" y="432740"/>
                </a:cubicBezTo>
                <a:cubicBezTo>
                  <a:pt x="1969313" y="436855"/>
                  <a:pt x="1959940" y="438912"/>
                  <a:pt x="1949882" y="438912"/>
                </a:cubicBezTo>
                <a:cubicBezTo>
                  <a:pt x="1948510" y="438912"/>
                  <a:pt x="1947025" y="438912"/>
                  <a:pt x="1945424" y="438912"/>
                </a:cubicBezTo>
                <a:cubicBezTo>
                  <a:pt x="1943824" y="438912"/>
                  <a:pt x="1942110" y="438684"/>
                  <a:pt x="1940281" y="438226"/>
                </a:cubicBezTo>
                <a:cubicBezTo>
                  <a:pt x="1936623" y="437769"/>
                  <a:pt x="1932737" y="437198"/>
                  <a:pt x="1928622" y="436512"/>
                </a:cubicBezTo>
                <a:cubicBezTo>
                  <a:pt x="1924507" y="435826"/>
                  <a:pt x="1920393" y="435483"/>
                  <a:pt x="1916278" y="435483"/>
                </a:cubicBezTo>
                <a:cubicBezTo>
                  <a:pt x="1911706" y="435483"/>
                  <a:pt x="1907705" y="436169"/>
                  <a:pt x="1904276" y="437541"/>
                </a:cubicBezTo>
                <a:cubicBezTo>
                  <a:pt x="1900847" y="438912"/>
                  <a:pt x="1898447" y="441655"/>
                  <a:pt x="1897075" y="445770"/>
                </a:cubicBezTo>
                <a:cubicBezTo>
                  <a:pt x="1896161" y="448513"/>
                  <a:pt x="1895704" y="450342"/>
                  <a:pt x="1895704" y="451257"/>
                </a:cubicBezTo>
                <a:cubicBezTo>
                  <a:pt x="1895704" y="454914"/>
                  <a:pt x="1897418" y="457429"/>
                  <a:pt x="1900847" y="458800"/>
                </a:cubicBezTo>
                <a:cubicBezTo>
                  <a:pt x="1904276" y="460172"/>
                  <a:pt x="1908048" y="460858"/>
                  <a:pt x="1912163" y="460858"/>
                </a:cubicBezTo>
                <a:cubicBezTo>
                  <a:pt x="1915363" y="460858"/>
                  <a:pt x="1917878" y="460629"/>
                  <a:pt x="1919707" y="460172"/>
                </a:cubicBezTo>
                <a:cubicBezTo>
                  <a:pt x="1923364" y="459715"/>
                  <a:pt x="1926794" y="459372"/>
                  <a:pt x="1929994" y="459143"/>
                </a:cubicBezTo>
                <a:cubicBezTo>
                  <a:pt x="1933194" y="458915"/>
                  <a:pt x="1936623" y="458800"/>
                  <a:pt x="1940281" y="458800"/>
                </a:cubicBezTo>
                <a:cubicBezTo>
                  <a:pt x="1943938" y="458800"/>
                  <a:pt x="1947596" y="458915"/>
                  <a:pt x="1951254" y="459143"/>
                </a:cubicBezTo>
                <a:cubicBezTo>
                  <a:pt x="1954911" y="459372"/>
                  <a:pt x="1958569" y="459715"/>
                  <a:pt x="1962226" y="460172"/>
                </a:cubicBezTo>
                <a:cubicBezTo>
                  <a:pt x="1986915" y="462915"/>
                  <a:pt x="2003603" y="473431"/>
                  <a:pt x="2012290" y="491719"/>
                </a:cubicBezTo>
                <a:cubicBezTo>
                  <a:pt x="2016862" y="501320"/>
                  <a:pt x="2019148" y="511836"/>
                  <a:pt x="2019148" y="523266"/>
                </a:cubicBezTo>
                <a:cubicBezTo>
                  <a:pt x="2019148" y="536982"/>
                  <a:pt x="2015719" y="549669"/>
                  <a:pt x="2008861" y="561327"/>
                </a:cubicBezTo>
                <a:cubicBezTo>
                  <a:pt x="2002003" y="572986"/>
                  <a:pt x="1993316" y="581330"/>
                  <a:pt x="1982800" y="586359"/>
                </a:cubicBezTo>
                <a:cubicBezTo>
                  <a:pt x="1975028" y="590017"/>
                  <a:pt x="1965884" y="591846"/>
                  <a:pt x="1955368" y="591846"/>
                </a:cubicBezTo>
                <a:cubicBezTo>
                  <a:pt x="1948968" y="591846"/>
                  <a:pt x="1942567" y="591274"/>
                  <a:pt x="1936166" y="590131"/>
                </a:cubicBezTo>
                <a:cubicBezTo>
                  <a:pt x="1929765" y="588988"/>
                  <a:pt x="1923365" y="587731"/>
                  <a:pt x="1916964" y="586359"/>
                </a:cubicBezTo>
                <a:cubicBezTo>
                  <a:pt x="1915135" y="585902"/>
                  <a:pt x="1912392" y="585673"/>
                  <a:pt x="1908734" y="585673"/>
                </a:cubicBezTo>
                <a:cubicBezTo>
                  <a:pt x="1904162" y="585673"/>
                  <a:pt x="1900390" y="586588"/>
                  <a:pt x="1897418" y="588417"/>
                </a:cubicBezTo>
                <a:cubicBezTo>
                  <a:pt x="1894447" y="590245"/>
                  <a:pt x="1892961" y="593446"/>
                  <a:pt x="1892961" y="598018"/>
                </a:cubicBezTo>
                <a:cubicBezTo>
                  <a:pt x="1892961" y="604419"/>
                  <a:pt x="1895132" y="608876"/>
                  <a:pt x="1899476" y="611391"/>
                </a:cubicBezTo>
                <a:cubicBezTo>
                  <a:pt x="1903819" y="613905"/>
                  <a:pt x="1908963" y="615163"/>
                  <a:pt x="1914906" y="615163"/>
                </a:cubicBezTo>
                <a:cubicBezTo>
                  <a:pt x="1917192" y="615163"/>
                  <a:pt x="1919593" y="615048"/>
                  <a:pt x="1922107" y="614820"/>
                </a:cubicBezTo>
                <a:cubicBezTo>
                  <a:pt x="1924622" y="614591"/>
                  <a:pt x="1927022" y="614248"/>
                  <a:pt x="1929308" y="613791"/>
                </a:cubicBezTo>
                <a:cubicBezTo>
                  <a:pt x="1932508" y="613334"/>
                  <a:pt x="1935709" y="612991"/>
                  <a:pt x="1938909" y="612762"/>
                </a:cubicBezTo>
                <a:cubicBezTo>
                  <a:pt x="1942110" y="612534"/>
                  <a:pt x="1945081" y="612420"/>
                  <a:pt x="1947825" y="612420"/>
                </a:cubicBezTo>
                <a:cubicBezTo>
                  <a:pt x="1968399" y="612420"/>
                  <a:pt x="1984972" y="618020"/>
                  <a:pt x="1997545" y="629222"/>
                </a:cubicBezTo>
                <a:cubicBezTo>
                  <a:pt x="2010118" y="640423"/>
                  <a:pt x="2016405" y="656539"/>
                  <a:pt x="2016405" y="677571"/>
                </a:cubicBezTo>
                <a:cubicBezTo>
                  <a:pt x="2016405" y="678485"/>
                  <a:pt x="2016290" y="679285"/>
                  <a:pt x="2016062" y="679971"/>
                </a:cubicBezTo>
                <a:cubicBezTo>
                  <a:pt x="2015833" y="680657"/>
                  <a:pt x="2015719" y="681457"/>
                  <a:pt x="2015719" y="682371"/>
                </a:cubicBezTo>
                <a:cubicBezTo>
                  <a:pt x="2014804" y="699288"/>
                  <a:pt x="2010461" y="713575"/>
                  <a:pt x="2002689" y="725234"/>
                </a:cubicBezTo>
                <a:cubicBezTo>
                  <a:pt x="1994916" y="736892"/>
                  <a:pt x="1984744" y="746493"/>
                  <a:pt x="1972171" y="754037"/>
                </a:cubicBezTo>
                <a:cubicBezTo>
                  <a:pt x="1959597" y="761581"/>
                  <a:pt x="1945310" y="767067"/>
                  <a:pt x="1929308" y="770496"/>
                </a:cubicBezTo>
                <a:cubicBezTo>
                  <a:pt x="1913306" y="773925"/>
                  <a:pt x="1896390" y="775640"/>
                  <a:pt x="1878559" y="775640"/>
                </a:cubicBezTo>
                <a:cubicBezTo>
                  <a:pt x="1861642" y="775640"/>
                  <a:pt x="1844726" y="774268"/>
                  <a:pt x="1827810" y="771525"/>
                </a:cubicBezTo>
                <a:cubicBezTo>
                  <a:pt x="1814094" y="769239"/>
                  <a:pt x="1800492" y="765696"/>
                  <a:pt x="1787005" y="760895"/>
                </a:cubicBezTo>
                <a:cubicBezTo>
                  <a:pt x="1773517" y="756095"/>
                  <a:pt x="1761516" y="749122"/>
                  <a:pt x="1751000" y="739978"/>
                </a:cubicBezTo>
                <a:cubicBezTo>
                  <a:pt x="1738656" y="729463"/>
                  <a:pt x="1728940" y="715861"/>
                  <a:pt x="1721854" y="699173"/>
                </a:cubicBezTo>
                <a:cubicBezTo>
                  <a:pt x="1714767" y="682485"/>
                  <a:pt x="1709281" y="664197"/>
                  <a:pt x="1705394" y="644309"/>
                </a:cubicBezTo>
                <a:cubicBezTo>
                  <a:pt x="1701508" y="624421"/>
                  <a:pt x="1698994" y="603276"/>
                  <a:pt x="1697851" y="580873"/>
                </a:cubicBezTo>
                <a:cubicBezTo>
                  <a:pt x="1696707" y="558470"/>
                  <a:pt x="1696136" y="536067"/>
                  <a:pt x="1696136" y="513664"/>
                </a:cubicBezTo>
                <a:lnTo>
                  <a:pt x="1696136" y="473888"/>
                </a:lnTo>
                <a:cubicBezTo>
                  <a:pt x="1696593" y="439141"/>
                  <a:pt x="1700137" y="407823"/>
                  <a:pt x="1706766" y="379933"/>
                </a:cubicBezTo>
                <a:cubicBezTo>
                  <a:pt x="1713395" y="352044"/>
                  <a:pt x="1727226" y="329870"/>
                  <a:pt x="1748257" y="313411"/>
                </a:cubicBezTo>
                <a:cubicBezTo>
                  <a:pt x="1762887" y="301524"/>
                  <a:pt x="1781632" y="292951"/>
                  <a:pt x="1804492" y="287693"/>
                </a:cubicBezTo>
                <a:cubicBezTo>
                  <a:pt x="1827352" y="282435"/>
                  <a:pt x="1851584" y="279807"/>
                  <a:pt x="1877187" y="279807"/>
                </a:cubicBezTo>
                <a:close/>
                <a:moveTo>
                  <a:pt x="1359484" y="279807"/>
                </a:moveTo>
                <a:cubicBezTo>
                  <a:pt x="1370457" y="279807"/>
                  <a:pt x="1381087" y="282321"/>
                  <a:pt x="1391374" y="287350"/>
                </a:cubicBezTo>
                <a:cubicBezTo>
                  <a:pt x="1401661" y="292380"/>
                  <a:pt x="1411720" y="299009"/>
                  <a:pt x="1421549" y="307239"/>
                </a:cubicBezTo>
                <a:cubicBezTo>
                  <a:pt x="1431379" y="315468"/>
                  <a:pt x="1440866" y="324726"/>
                  <a:pt x="1450010" y="335013"/>
                </a:cubicBezTo>
                <a:cubicBezTo>
                  <a:pt x="1459154" y="345300"/>
                  <a:pt x="1468298" y="355473"/>
                  <a:pt x="1477442" y="365532"/>
                </a:cubicBezTo>
                <a:cubicBezTo>
                  <a:pt x="1486586" y="355473"/>
                  <a:pt x="1495959" y="345300"/>
                  <a:pt x="1505560" y="335013"/>
                </a:cubicBezTo>
                <a:cubicBezTo>
                  <a:pt x="1515161" y="324726"/>
                  <a:pt x="1524991" y="315468"/>
                  <a:pt x="1535049" y="307239"/>
                </a:cubicBezTo>
                <a:cubicBezTo>
                  <a:pt x="1545108" y="299009"/>
                  <a:pt x="1555280" y="292380"/>
                  <a:pt x="1565567" y="287350"/>
                </a:cubicBezTo>
                <a:cubicBezTo>
                  <a:pt x="1575854" y="282321"/>
                  <a:pt x="1586027" y="279807"/>
                  <a:pt x="1596085" y="279807"/>
                </a:cubicBezTo>
                <a:cubicBezTo>
                  <a:pt x="1608430" y="279807"/>
                  <a:pt x="1620317" y="281864"/>
                  <a:pt x="1631747" y="285979"/>
                </a:cubicBezTo>
                <a:cubicBezTo>
                  <a:pt x="1643177" y="290094"/>
                  <a:pt x="1653464" y="295923"/>
                  <a:pt x="1662608" y="303467"/>
                </a:cubicBezTo>
                <a:cubicBezTo>
                  <a:pt x="1671752" y="311010"/>
                  <a:pt x="1679410" y="319812"/>
                  <a:pt x="1685582" y="329870"/>
                </a:cubicBezTo>
                <a:cubicBezTo>
                  <a:pt x="1691755" y="339928"/>
                  <a:pt x="1695526" y="350901"/>
                  <a:pt x="1696898" y="362788"/>
                </a:cubicBezTo>
                <a:cubicBezTo>
                  <a:pt x="1697355" y="364617"/>
                  <a:pt x="1697584" y="366446"/>
                  <a:pt x="1697584" y="368275"/>
                </a:cubicBezTo>
                <a:cubicBezTo>
                  <a:pt x="1697584" y="370104"/>
                  <a:pt x="1697584" y="371932"/>
                  <a:pt x="1697584" y="373761"/>
                </a:cubicBezTo>
                <a:cubicBezTo>
                  <a:pt x="1697584" y="391135"/>
                  <a:pt x="1693012" y="408394"/>
                  <a:pt x="1683868" y="425539"/>
                </a:cubicBezTo>
                <a:cubicBezTo>
                  <a:pt x="1674724" y="442684"/>
                  <a:pt x="1663523" y="460629"/>
                  <a:pt x="1650264" y="479374"/>
                </a:cubicBezTo>
                <a:lnTo>
                  <a:pt x="1580312" y="562356"/>
                </a:lnTo>
                <a:cubicBezTo>
                  <a:pt x="1580769" y="571500"/>
                  <a:pt x="1581112" y="579273"/>
                  <a:pt x="1581341" y="585673"/>
                </a:cubicBezTo>
                <a:cubicBezTo>
                  <a:pt x="1581569" y="592074"/>
                  <a:pt x="1581684" y="599389"/>
                  <a:pt x="1581684" y="607619"/>
                </a:cubicBezTo>
                <a:cubicBezTo>
                  <a:pt x="1581684" y="614020"/>
                  <a:pt x="1581455" y="621335"/>
                  <a:pt x="1580998" y="629565"/>
                </a:cubicBezTo>
                <a:cubicBezTo>
                  <a:pt x="1580541" y="637794"/>
                  <a:pt x="1579855" y="647853"/>
                  <a:pt x="1578940" y="659740"/>
                </a:cubicBezTo>
                <a:cubicBezTo>
                  <a:pt x="1578026" y="671170"/>
                  <a:pt x="1576769" y="682371"/>
                  <a:pt x="1575168" y="693344"/>
                </a:cubicBezTo>
                <a:cubicBezTo>
                  <a:pt x="1573568" y="704317"/>
                  <a:pt x="1570254" y="715061"/>
                  <a:pt x="1565224" y="725577"/>
                </a:cubicBezTo>
                <a:cubicBezTo>
                  <a:pt x="1558366" y="740207"/>
                  <a:pt x="1547508" y="753123"/>
                  <a:pt x="1532649" y="764324"/>
                </a:cubicBezTo>
                <a:cubicBezTo>
                  <a:pt x="1517790" y="775526"/>
                  <a:pt x="1500073" y="781126"/>
                  <a:pt x="1479499" y="781126"/>
                </a:cubicBezTo>
                <a:cubicBezTo>
                  <a:pt x="1474928" y="781126"/>
                  <a:pt x="1471499" y="780898"/>
                  <a:pt x="1469212" y="780441"/>
                </a:cubicBezTo>
                <a:cubicBezTo>
                  <a:pt x="1450467" y="778155"/>
                  <a:pt x="1434465" y="771639"/>
                  <a:pt x="1421206" y="760895"/>
                </a:cubicBezTo>
                <a:cubicBezTo>
                  <a:pt x="1407948" y="750151"/>
                  <a:pt x="1397432" y="737921"/>
                  <a:pt x="1389660" y="724205"/>
                </a:cubicBezTo>
                <a:cubicBezTo>
                  <a:pt x="1381887" y="710489"/>
                  <a:pt x="1376401" y="691515"/>
                  <a:pt x="1373200" y="667284"/>
                </a:cubicBezTo>
                <a:cubicBezTo>
                  <a:pt x="1370000" y="643052"/>
                  <a:pt x="1368400" y="616992"/>
                  <a:pt x="1368400" y="589102"/>
                </a:cubicBezTo>
                <a:cubicBezTo>
                  <a:pt x="1368400" y="582702"/>
                  <a:pt x="1368400" y="576644"/>
                  <a:pt x="1368400" y="570929"/>
                </a:cubicBezTo>
                <a:cubicBezTo>
                  <a:pt x="1368400" y="565214"/>
                  <a:pt x="1368628" y="559156"/>
                  <a:pt x="1369086" y="552755"/>
                </a:cubicBezTo>
                <a:cubicBezTo>
                  <a:pt x="1358570" y="542239"/>
                  <a:pt x="1348169" y="530581"/>
                  <a:pt x="1337882" y="517779"/>
                </a:cubicBezTo>
                <a:cubicBezTo>
                  <a:pt x="1327595" y="504978"/>
                  <a:pt x="1317651" y="492176"/>
                  <a:pt x="1308049" y="479374"/>
                </a:cubicBezTo>
                <a:cubicBezTo>
                  <a:pt x="1294333" y="460629"/>
                  <a:pt x="1282560" y="442455"/>
                  <a:pt x="1272731" y="424853"/>
                </a:cubicBezTo>
                <a:cubicBezTo>
                  <a:pt x="1262901" y="407251"/>
                  <a:pt x="1257986" y="389763"/>
                  <a:pt x="1257986" y="372390"/>
                </a:cubicBezTo>
                <a:cubicBezTo>
                  <a:pt x="1257986" y="368275"/>
                  <a:pt x="1258215" y="365074"/>
                  <a:pt x="1258672" y="362788"/>
                </a:cubicBezTo>
                <a:cubicBezTo>
                  <a:pt x="1260044" y="350901"/>
                  <a:pt x="1263815" y="339928"/>
                  <a:pt x="1269988" y="329870"/>
                </a:cubicBezTo>
                <a:cubicBezTo>
                  <a:pt x="1276160" y="319812"/>
                  <a:pt x="1283818" y="311010"/>
                  <a:pt x="1292962" y="303467"/>
                </a:cubicBezTo>
                <a:cubicBezTo>
                  <a:pt x="1302106" y="295923"/>
                  <a:pt x="1312393" y="290094"/>
                  <a:pt x="1323823" y="285979"/>
                </a:cubicBezTo>
                <a:cubicBezTo>
                  <a:pt x="1335253" y="281864"/>
                  <a:pt x="1347140" y="279807"/>
                  <a:pt x="1359484" y="279807"/>
                </a:cubicBezTo>
                <a:close/>
                <a:moveTo>
                  <a:pt x="4135907" y="279121"/>
                </a:moveTo>
                <a:cubicBezTo>
                  <a:pt x="4149167" y="279121"/>
                  <a:pt x="4162540" y="282092"/>
                  <a:pt x="4176027" y="288036"/>
                </a:cubicBezTo>
                <a:cubicBezTo>
                  <a:pt x="4189514" y="293980"/>
                  <a:pt x="4200144" y="301752"/>
                  <a:pt x="4207916" y="311353"/>
                </a:cubicBezTo>
                <a:cubicBezTo>
                  <a:pt x="4218432" y="324155"/>
                  <a:pt x="4225405" y="338100"/>
                  <a:pt x="4228833" y="353187"/>
                </a:cubicBezTo>
                <a:cubicBezTo>
                  <a:pt x="4232262" y="368275"/>
                  <a:pt x="4233977" y="385877"/>
                  <a:pt x="4233977" y="405994"/>
                </a:cubicBezTo>
                <a:lnTo>
                  <a:pt x="4233977" y="412852"/>
                </a:lnTo>
                <a:cubicBezTo>
                  <a:pt x="4233977" y="430225"/>
                  <a:pt x="4234091" y="447828"/>
                  <a:pt x="4234320" y="465658"/>
                </a:cubicBezTo>
                <a:cubicBezTo>
                  <a:pt x="4234549" y="483489"/>
                  <a:pt x="4234206" y="501091"/>
                  <a:pt x="4233291" y="518465"/>
                </a:cubicBezTo>
                <a:cubicBezTo>
                  <a:pt x="4232377" y="540411"/>
                  <a:pt x="4231348" y="561670"/>
                  <a:pt x="4230205" y="582244"/>
                </a:cubicBezTo>
                <a:cubicBezTo>
                  <a:pt x="4229062" y="602818"/>
                  <a:pt x="4227119" y="623621"/>
                  <a:pt x="4224376" y="644652"/>
                </a:cubicBezTo>
                <a:cubicBezTo>
                  <a:pt x="4222090" y="661569"/>
                  <a:pt x="4218889" y="678142"/>
                  <a:pt x="4214774" y="694373"/>
                </a:cubicBezTo>
                <a:cubicBezTo>
                  <a:pt x="4210660" y="710603"/>
                  <a:pt x="4204716" y="725119"/>
                  <a:pt x="4196944" y="737921"/>
                </a:cubicBezTo>
                <a:cubicBezTo>
                  <a:pt x="4189171" y="750723"/>
                  <a:pt x="4178999" y="761010"/>
                  <a:pt x="4166426" y="768782"/>
                </a:cubicBezTo>
                <a:cubicBezTo>
                  <a:pt x="4153853" y="776554"/>
                  <a:pt x="4137736" y="780441"/>
                  <a:pt x="4118077" y="780441"/>
                </a:cubicBezTo>
                <a:cubicBezTo>
                  <a:pt x="4102075" y="780441"/>
                  <a:pt x="4088473" y="778840"/>
                  <a:pt x="4077272" y="775640"/>
                </a:cubicBezTo>
                <a:cubicBezTo>
                  <a:pt x="4066070" y="772440"/>
                  <a:pt x="4056355" y="767296"/>
                  <a:pt x="4048125" y="760209"/>
                </a:cubicBezTo>
                <a:cubicBezTo>
                  <a:pt x="4039895" y="753123"/>
                  <a:pt x="4032809" y="743979"/>
                  <a:pt x="4026865" y="732777"/>
                </a:cubicBezTo>
                <a:cubicBezTo>
                  <a:pt x="4020922" y="721576"/>
                  <a:pt x="4015435" y="707974"/>
                  <a:pt x="4010406" y="691972"/>
                </a:cubicBezTo>
                <a:cubicBezTo>
                  <a:pt x="4008577" y="686943"/>
                  <a:pt x="4006520" y="680542"/>
                  <a:pt x="4004234" y="672770"/>
                </a:cubicBezTo>
                <a:cubicBezTo>
                  <a:pt x="4001948" y="664998"/>
                  <a:pt x="3999433" y="657111"/>
                  <a:pt x="3996690" y="649110"/>
                </a:cubicBezTo>
                <a:cubicBezTo>
                  <a:pt x="3993947" y="641109"/>
                  <a:pt x="3990975" y="633565"/>
                  <a:pt x="3987775" y="626478"/>
                </a:cubicBezTo>
                <a:cubicBezTo>
                  <a:pt x="3984574" y="619392"/>
                  <a:pt x="3981145" y="614020"/>
                  <a:pt x="3977488" y="610362"/>
                </a:cubicBezTo>
                <a:cubicBezTo>
                  <a:pt x="3975659" y="608533"/>
                  <a:pt x="3974287" y="607619"/>
                  <a:pt x="3973373" y="607619"/>
                </a:cubicBezTo>
                <a:cubicBezTo>
                  <a:pt x="3971087" y="607619"/>
                  <a:pt x="3969372" y="609219"/>
                  <a:pt x="3968229" y="612420"/>
                </a:cubicBezTo>
                <a:cubicBezTo>
                  <a:pt x="3967087" y="615620"/>
                  <a:pt x="3966515" y="619735"/>
                  <a:pt x="3966515" y="624764"/>
                </a:cubicBezTo>
                <a:lnTo>
                  <a:pt x="3967201" y="641909"/>
                </a:lnTo>
                <a:lnTo>
                  <a:pt x="3967201" y="646710"/>
                </a:lnTo>
                <a:cubicBezTo>
                  <a:pt x="3967201" y="658597"/>
                  <a:pt x="3966972" y="670484"/>
                  <a:pt x="3966515" y="682371"/>
                </a:cubicBezTo>
                <a:cubicBezTo>
                  <a:pt x="3966058" y="694258"/>
                  <a:pt x="3964686" y="705460"/>
                  <a:pt x="3962400" y="715975"/>
                </a:cubicBezTo>
                <a:cubicBezTo>
                  <a:pt x="3958743" y="734263"/>
                  <a:pt x="3950970" y="749122"/>
                  <a:pt x="3939083" y="760552"/>
                </a:cubicBezTo>
                <a:cubicBezTo>
                  <a:pt x="3927196" y="771982"/>
                  <a:pt x="3910279" y="777697"/>
                  <a:pt x="3888334" y="777697"/>
                </a:cubicBezTo>
                <a:cubicBezTo>
                  <a:pt x="3862273" y="777697"/>
                  <a:pt x="3841814" y="770611"/>
                  <a:pt x="3826955" y="756438"/>
                </a:cubicBezTo>
                <a:cubicBezTo>
                  <a:pt x="3812096" y="742264"/>
                  <a:pt x="3802609" y="723976"/>
                  <a:pt x="3798494" y="701574"/>
                </a:cubicBezTo>
                <a:cubicBezTo>
                  <a:pt x="3795294" y="683743"/>
                  <a:pt x="3793350" y="664883"/>
                  <a:pt x="3792665" y="644995"/>
                </a:cubicBezTo>
                <a:cubicBezTo>
                  <a:pt x="3791979" y="625107"/>
                  <a:pt x="3791636" y="604876"/>
                  <a:pt x="3791636" y="584302"/>
                </a:cubicBezTo>
                <a:lnTo>
                  <a:pt x="3791636" y="557556"/>
                </a:lnTo>
                <a:lnTo>
                  <a:pt x="3791636" y="523951"/>
                </a:lnTo>
                <a:cubicBezTo>
                  <a:pt x="3791636" y="497434"/>
                  <a:pt x="3792436" y="470230"/>
                  <a:pt x="3794036" y="442341"/>
                </a:cubicBezTo>
                <a:cubicBezTo>
                  <a:pt x="3795637" y="414452"/>
                  <a:pt x="3799866" y="389077"/>
                  <a:pt x="3806724" y="366217"/>
                </a:cubicBezTo>
                <a:cubicBezTo>
                  <a:pt x="3813582" y="343357"/>
                  <a:pt x="3824097" y="324612"/>
                  <a:pt x="3838270" y="309982"/>
                </a:cubicBezTo>
                <a:cubicBezTo>
                  <a:pt x="3852444" y="295351"/>
                  <a:pt x="3872332" y="288036"/>
                  <a:pt x="3897935" y="288036"/>
                </a:cubicBezTo>
                <a:cubicBezTo>
                  <a:pt x="3913480" y="288036"/>
                  <a:pt x="3926396" y="289979"/>
                  <a:pt x="3936683" y="293865"/>
                </a:cubicBezTo>
                <a:cubicBezTo>
                  <a:pt x="3946970" y="297752"/>
                  <a:pt x="3956914" y="303810"/>
                  <a:pt x="3966515" y="312039"/>
                </a:cubicBezTo>
                <a:cubicBezTo>
                  <a:pt x="3977945" y="322098"/>
                  <a:pt x="3986860" y="334442"/>
                  <a:pt x="3993261" y="349072"/>
                </a:cubicBezTo>
                <a:cubicBezTo>
                  <a:pt x="3999662" y="363703"/>
                  <a:pt x="4005263" y="378790"/>
                  <a:pt x="4010063" y="394335"/>
                </a:cubicBezTo>
                <a:cubicBezTo>
                  <a:pt x="4014864" y="409880"/>
                  <a:pt x="4020007" y="425082"/>
                  <a:pt x="4025494" y="439941"/>
                </a:cubicBezTo>
                <a:cubicBezTo>
                  <a:pt x="4030980" y="454800"/>
                  <a:pt x="4038981" y="467259"/>
                  <a:pt x="4049497" y="477317"/>
                </a:cubicBezTo>
                <a:cubicBezTo>
                  <a:pt x="4050411" y="478231"/>
                  <a:pt x="4051097" y="478689"/>
                  <a:pt x="4051554" y="478689"/>
                </a:cubicBezTo>
                <a:cubicBezTo>
                  <a:pt x="4052926" y="478689"/>
                  <a:pt x="4053954" y="477660"/>
                  <a:pt x="4054640" y="475602"/>
                </a:cubicBezTo>
                <a:cubicBezTo>
                  <a:pt x="4055326" y="473545"/>
                  <a:pt x="4056012" y="471030"/>
                  <a:pt x="4056698" y="468059"/>
                </a:cubicBezTo>
                <a:cubicBezTo>
                  <a:pt x="4057383" y="465087"/>
                  <a:pt x="4057841" y="462001"/>
                  <a:pt x="4058069" y="458800"/>
                </a:cubicBezTo>
                <a:cubicBezTo>
                  <a:pt x="4058298" y="455600"/>
                  <a:pt x="4058412" y="453085"/>
                  <a:pt x="4058412" y="451257"/>
                </a:cubicBezTo>
                <a:lnTo>
                  <a:pt x="4058412" y="444399"/>
                </a:lnTo>
                <a:cubicBezTo>
                  <a:pt x="4058412" y="433426"/>
                  <a:pt x="4058526" y="422567"/>
                  <a:pt x="4058755" y="411823"/>
                </a:cubicBezTo>
                <a:cubicBezTo>
                  <a:pt x="4058984" y="401079"/>
                  <a:pt x="4059098" y="389992"/>
                  <a:pt x="4059098" y="378562"/>
                </a:cubicBezTo>
                <a:cubicBezTo>
                  <a:pt x="4059098" y="360731"/>
                  <a:pt x="4060927" y="345186"/>
                  <a:pt x="4064584" y="331927"/>
                </a:cubicBezTo>
                <a:cubicBezTo>
                  <a:pt x="4068242" y="318669"/>
                  <a:pt x="4075328" y="307239"/>
                  <a:pt x="4085844" y="297637"/>
                </a:cubicBezTo>
                <a:cubicBezTo>
                  <a:pt x="4092702" y="291237"/>
                  <a:pt x="4100475" y="286550"/>
                  <a:pt x="4109161" y="283578"/>
                </a:cubicBezTo>
                <a:cubicBezTo>
                  <a:pt x="4117848" y="280607"/>
                  <a:pt x="4126764" y="279121"/>
                  <a:pt x="4135907" y="279121"/>
                </a:cubicBezTo>
                <a:close/>
                <a:moveTo>
                  <a:pt x="2364257" y="279121"/>
                </a:moveTo>
                <a:cubicBezTo>
                  <a:pt x="2377516" y="279121"/>
                  <a:pt x="2390889" y="282092"/>
                  <a:pt x="2404377" y="288036"/>
                </a:cubicBezTo>
                <a:cubicBezTo>
                  <a:pt x="2417864" y="293980"/>
                  <a:pt x="2428494" y="301752"/>
                  <a:pt x="2436266" y="311353"/>
                </a:cubicBezTo>
                <a:cubicBezTo>
                  <a:pt x="2446782" y="324155"/>
                  <a:pt x="2453754" y="338100"/>
                  <a:pt x="2457183" y="353187"/>
                </a:cubicBezTo>
                <a:cubicBezTo>
                  <a:pt x="2460612" y="368275"/>
                  <a:pt x="2462327" y="385877"/>
                  <a:pt x="2462327" y="405994"/>
                </a:cubicBezTo>
                <a:lnTo>
                  <a:pt x="2462327" y="412852"/>
                </a:lnTo>
                <a:cubicBezTo>
                  <a:pt x="2462327" y="430225"/>
                  <a:pt x="2462441" y="447828"/>
                  <a:pt x="2462670" y="465658"/>
                </a:cubicBezTo>
                <a:cubicBezTo>
                  <a:pt x="2462898" y="483489"/>
                  <a:pt x="2462556" y="501091"/>
                  <a:pt x="2461641" y="518465"/>
                </a:cubicBezTo>
                <a:cubicBezTo>
                  <a:pt x="2460727" y="540411"/>
                  <a:pt x="2459698" y="561670"/>
                  <a:pt x="2458555" y="582244"/>
                </a:cubicBezTo>
                <a:cubicBezTo>
                  <a:pt x="2457412" y="602818"/>
                  <a:pt x="2455469" y="623621"/>
                  <a:pt x="2452726" y="644652"/>
                </a:cubicBezTo>
                <a:cubicBezTo>
                  <a:pt x="2450440" y="661569"/>
                  <a:pt x="2447239" y="678142"/>
                  <a:pt x="2443125" y="694373"/>
                </a:cubicBezTo>
                <a:cubicBezTo>
                  <a:pt x="2439010" y="710603"/>
                  <a:pt x="2433066" y="725119"/>
                  <a:pt x="2425294" y="737921"/>
                </a:cubicBezTo>
                <a:cubicBezTo>
                  <a:pt x="2417521" y="750723"/>
                  <a:pt x="2407349" y="761010"/>
                  <a:pt x="2394776" y="768782"/>
                </a:cubicBezTo>
                <a:cubicBezTo>
                  <a:pt x="2382202" y="776554"/>
                  <a:pt x="2366086" y="780441"/>
                  <a:pt x="2346427" y="780441"/>
                </a:cubicBezTo>
                <a:cubicBezTo>
                  <a:pt x="2330425" y="780441"/>
                  <a:pt x="2316823" y="778840"/>
                  <a:pt x="2305622" y="775640"/>
                </a:cubicBezTo>
                <a:cubicBezTo>
                  <a:pt x="2294420" y="772440"/>
                  <a:pt x="2284705" y="767296"/>
                  <a:pt x="2276475" y="760209"/>
                </a:cubicBezTo>
                <a:cubicBezTo>
                  <a:pt x="2268245" y="753123"/>
                  <a:pt x="2261159" y="743979"/>
                  <a:pt x="2255215" y="732777"/>
                </a:cubicBezTo>
                <a:cubicBezTo>
                  <a:pt x="2249272" y="721576"/>
                  <a:pt x="2243785" y="707974"/>
                  <a:pt x="2238756" y="691972"/>
                </a:cubicBezTo>
                <a:cubicBezTo>
                  <a:pt x="2236927" y="686943"/>
                  <a:pt x="2234870" y="680542"/>
                  <a:pt x="2232584" y="672770"/>
                </a:cubicBezTo>
                <a:cubicBezTo>
                  <a:pt x="2230298" y="664998"/>
                  <a:pt x="2227783" y="657111"/>
                  <a:pt x="2225040" y="649110"/>
                </a:cubicBezTo>
                <a:cubicBezTo>
                  <a:pt x="2222297" y="641109"/>
                  <a:pt x="2219325" y="633565"/>
                  <a:pt x="2216125" y="626478"/>
                </a:cubicBezTo>
                <a:cubicBezTo>
                  <a:pt x="2212924" y="619392"/>
                  <a:pt x="2209495" y="614020"/>
                  <a:pt x="2205838" y="610362"/>
                </a:cubicBezTo>
                <a:cubicBezTo>
                  <a:pt x="2204009" y="608533"/>
                  <a:pt x="2202637" y="607619"/>
                  <a:pt x="2201723" y="607619"/>
                </a:cubicBezTo>
                <a:cubicBezTo>
                  <a:pt x="2199437" y="607619"/>
                  <a:pt x="2197722" y="609219"/>
                  <a:pt x="2196579" y="612420"/>
                </a:cubicBezTo>
                <a:cubicBezTo>
                  <a:pt x="2195437" y="615620"/>
                  <a:pt x="2194865" y="619735"/>
                  <a:pt x="2194865" y="624764"/>
                </a:cubicBezTo>
                <a:lnTo>
                  <a:pt x="2195551" y="641909"/>
                </a:lnTo>
                <a:lnTo>
                  <a:pt x="2195551" y="646710"/>
                </a:lnTo>
                <a:cubicBezTo>
                  <a:pt x="2195551" y="658597"/>
                  <a:pt x="2195322" y="670484"/>
                  <a:pt x="2194865" y="682371"/>
                </a:cubicBezTo>
                <a:cubicBezTo>
                  <a:pt x="2194408" y="694258"/>
                  <a:pt x="2193036" y="705460"/>
                  <a:pt x="2190750" y="715975"/>
                </a:cubicBezTo>
                <a:cubicBezTo>
                  <a:pt x="2187093" y="734263"/>
                  <a:pt x="2179320" y="749122"/>
                  <a:pt x="2167433" y="760552"/>
                </a:cubicBezTo>
                <a:cubicBezTo>
                  <a:pt x="2155546" y="771982"/>
                  <a:pt x="2138629" y="777697"/>
                  <a:pt x="2116684" y="777697"/>
                </a:cubicBezTo>
                <a:cubicBezTo>
                  <a:pt x="2090623" y="777697"/>
                  <a:pt x="2070164" y="770611"/>
                  <a:pt x="2055305" y="756438"/>
                </a:cubicBezTo>
                <a:cubicBezTo>
                  <a:pt x="2040446" y="742264"/>
                  <a:pt x="2030959" y="723976"/>
                  <a:pt x="2026844" y="701574"/>
                </a:cubicBezTo>
                <a:cubicBezTo>
                  <a:pt x="2023644" y="683743"/>
                  <a:pt x="2021700" y="664883"/>
                  <a:pt x="2021015" y="644995"/>
                </a:cubicBezTo>
                <a:cubicBezTo>
                  <a:pt x="2020329" y="625107"/>
                  <a:pt x="2019986" y="604876"/>
                  <a:pt x="2019986" y="584302"/>
                </a:cubicBezTo>
                <a:lnTo>
                  <a:pt x="2019986" y="557556"/>
                </a:lnTo>
                <a:lnTo>
                  <a:pt x="2019986" y="523951"/>
                </a:lnTo>
                <a:cubicBezTo>
                  <a:pt x="2019986" y="497434"/>
                  <a:pt x="2020786" y="470230"/>
                  <a:pt x="2022386" y="442341"/>
                </a:cubicBezTo>
                <a:cubicBezTo>
                  <a:pt x="2023987" y="414452"/>
                  <a:pt x="2028215" y="389077"/>
                  <a:pt x="2035073" y="366217"/>
                </a:cubicBezTo>
                <a:cubicBezTo>
                  <a:pt x="2041932" y="343357"/>
                  <a:pt x="2052447" y="324612"/>
                  <a:pt x="2066620" y="309982"/>
                </a:cubicBezTo>
                <a:cubicBezTo>
                  <a:pt x="2080794" y="295351"/>
                  <a:pt x="2100682" y="288036"/>
                  <a:pt x="2126285" y="288036"/>
                </a:cubicBezTo>
                <a:cubicBezTo>
                  <a:pt x="2141830" y="288036"/>
                  <a:pt x="2154746" y="289979"/>
                  <a:pt x="2165033" y="293865"/>
                </a:cubicBezTo>
                <a:cubicBezTo>
                  <a:pt x="2175320" y="297752"/>
                  <a:pt x="2185264" y="303810"/>
                  <a:pt x="2194865" y="312039"/>
                </a:cubicBezTo>
                <a:cubicBezTo>
                  <a:pt x="2206295" y="322098"/>
                  <a:pt x="2215210" y="334442"/>
                  <a:pt x="2221611" y="349072"/>
                </a:cubicBezTo>
                <a:cubicBezTo>
                  <a:pt x="2228012" y="363703"/>
                  <a:pt x="2233613" y="378790"/>
                  <a:pt x="2238413" y="394335"/>
                </a:cubicBezTo>
                <a:cubicBezTo>
                  <a:pt x="2243214" y="409880"/>
                  <a:pt x="2248357" y="425082"/>
                  <a:pt x="2253844" y="439941"/>
                </a:cubicBezTo>
                <a:cubicBezTo>
                  <a:pt x="2259330" y="454800"/>
                  <a:pt x="2267331" y="467259"/>
                  <a:pt x="2277847" y="477317"/>
                </a:cubicBezTo>
                <a:cubicBezTo>
                  <a:pt x="2278761" y="478231"/>
                  <a:pt x="2279447" y="478689"/>
                  <a:pt x="2279904" y="478689"/>
                </a:cubicBezTo>
                <a:cubicBezTo>
                  <a:pt x="2281276" y="478689"/>
                  <a:pt x="2282304" y="477660"/>
                  <a:pt x="2282990" y="475602"/>
                </a:cubicBezTo>
                <a:cubicBezTo>
                  <a:pt x="2283676" y="473545"/>
                  <a:pt x="2284362" y="471030"/>
                  <a:pt x="2285048" y="468059"/>
                </a:cubicBezTo>
                <a:cubicBezTo>
                  <a:pt x="2285733" y="465087"/>
                  <a:pt x="2286191" y="462001"/>
                  <a:pt x="2286419" y="458800"/>
                </a:cubicBezTo>
                <a:cubicBezTo>
                  <a:pt x="2286648" y="455600"/>
                  <a:pt x="2286762" y="453085"/>
                  <a:pt x="2286762" y="451257"/>
                </a:cubicBezTo>
                <a:lnTo>
                  <a:pt x="2286762" y="444399"/>
                </a:lnTo>
                <a:cubicBezTo>
                  <a:pt x="2286762" y="433426"/>
                  <a:pt x="2286876" y="422567"/>
                  <a:pt x="2287105" y="411823"/>
                </a:cubicBezTo>
                <a:cubicBezTo>
                  <a:pt x="2287334" y="401079"/>
                  <a:pt x="2287448" y="389992"/>
                  <a:pt x="2287448" y="378562"/>
                </a:cubicBezTo>
                <a:cubicBezTo>
                  <a:pt x="2287448" y="360731"/>
                  <a:pt x="2289277" y="345186"/>
                  <a:pt x="2292934" y="331927"/>
                </a:cubicBezTo>
                <a:cubicBezTo>
                  <a:pt x="2296592" y="318669"/>
                  <a:pt x="2303679" y="307239"/>
                  <a:pt x="2314194" y="297637"/>
                </a:cubicBezTo>
                <a:cubicBezTo>
                  <a:pt x="2321052" y="291237"/>
                  <a:pt x="2328825" y="286550"/>
                  <a:pt x="2337511" y="283578"/>
                </a:cubicBezTo>
                <a:cubicBezTo>
                  <a:pt x="2346198" y="280607"/>
                  <a:pt x="2355113" y="279121"/>
                  <a:pt x="2364257" y="279121"/>
                </a:cubicBezTo>
                <a:close/>
                <a:moveTo>
                  <a:pt x="3353715" y="277063"/>
                </a:moveTo>
                <a:cubicBezTo>
                  <a:pt x="3366059" y="277063"/>
                  <a:pt x="3377946" y="279235"/>
                  <a:pt x="3389376" y="283578"/>
                </a:cubicBezTo>
                <a:cubicBezTo>
                  <a:pt x="3400806" y="287922"/>
                  <a:pt x="3411093" y="294437"/>
                  <a:pt x="3420237" y="303124"/>
                </a:cubicBezTo>
                <a:cubicBezTo>
                  <a:pt x="3434410" y="316840"/>
                  <a:pt x="3443669" y="333985"/>
                  <a:pt x="3448012" y="354559"/>
                </a:cubicBezTo>
                <a:cubicBezTo>
                  <a:pt x="3452355" y="375133"/>
                  <a:pt x="3454984" y="398221"/>
                  <a:pt x="3455899" y="423825"/>
                </a:cubicBezTo>
                <a:cubicBezTo>
                  <a:pt x="3457270" y="456743"/>
                  <a:pt x="3457956" y="489890"/>
                  <a:pt x="3457956" y="523266"/>
                </a:cubicBezTo>
                <a:cubicBezTo>
                  <a:pt x="3457956" y="545211"/>
                  <a:pt x="3457613" y="567042"/>
                  <a:pt x="3456928" y="588759"/>
                </a:cubicBezTo>
                <a:cubicBezTo>
                  <a:pt x="3456242" y="610476"/>
                  <a:pt x="3454984" y="632308"/>
                  <a:pt x="3453156" y="654253"/>
                </a:cubicBezTo>
                <a:cubicBezTo>
                  <a:pt x="3452241" y="665683"/>
                  <a:pt x="3450984" y="676885"/>
                  <a:pt x="3449384" y="687858"/>
                </a:cubicBezTo>
                <a:cubicBezTo>
                  <a:pt x="3447783" y="698830"/>
                  <a:pt x="3444469" y="709575"/>
                  <a:pt x="3439440" y="720090"/>
                </a:cubicBezTo>
                <a:cubicBezTo>
                  <a:pt x="3432582" y="734721"/>
                  <a:pt x="3421723" y="747636"/>
                  <a:pt x="3406864" y="758838"/>
                </a:cubicBezTo>
                <a:cubicBezTo>
                  <a:pt x="3392005" y="770039"/>
                  <a:pt x="3374289" y="775640"/>
                  <a:pt x="3353715" y="775640"/>
                </a:cubicBezTo>
                <a:cubicBezTo>
                  <a:pt x="3349143" y="775640"/>
                  <a:pt x="3345713" y="775411"/>
                  <a:pt x="3343427" y="774954"/>
                </a:cubicBezTo>
                <a:cubicBezTo>
                  <a:pt x="3324682" y="772668"/>
                  <a:pt x="3308680" y="766153"/>
                  <a:pt x="3295422" y="755409"/>
                </a:cubicBezTo>
                <a:cubicBezTo>
                  <a:pt x="3282163" y="744665"/>
                  <a:pt x="3271647" y="732435"/>
                  <a:pt x="3263875" y="718719"/>
                </a:cubicBezTo>
                <a:cubicBezTo>
                  <a:pt x="3254731" y="701345"/>
                  <a:pt x="3248787" y="681228"/>
                  <a:pt x="3246044" y="658368"/>
                </a:cubicBezTo>
                <a:cubicBezTo>
                  <a:pt x="3243301" y="635508"/>
                  <a:pt x="3241929" y="611734"/>
                  <a:pt x="3241929" y="587045"/>
                </a:cubicBezTo>
                <a:cubicBezTo>
                  <a:pt x="3241929" y="573786"/>
                  <a:pt x="3242043" y="560642"/>
                  <a:pt x="3242272" y="547611"/>
                </a:cubicBezTo>
                <a:cubicBezTo>
                  <a:pt x="3242501" y="534581"/>
                  <a:pt x="3242844" y="521665"/>
                  <a:pt x="3243301" y="508864"/>
                </a:cubicBezTo>
                <a:cubicBezTo>
                  <a:pt x="3243758" y="489204"/>
                  <a:pt x="3244329" y="469202"/>
                  <a:pt x="3245015" y="448856"/>
                </a:cubicBezTo>
                <a:cubicBezTo>
                  <a:pt x="3245701" y="428511"/>
                  <a:pt x="3247416" y="409080"/>
                  <a:pt x="3250159" y="390563"/>
                </a:cubicBezTo>
                <a:cubicBezTo>
                  <a:pt x="3252902" y="372047"/>
                  <a:pt x="3257245" y="355016"/>
                  <a:pt x="3263189" y="339471"/>
                </a:cubicBezTo>
                <a:cubicBezTo>
                  <a:pt x="3269133" y="323926"/>
                  <a:pt x="3278048" y="310896"/>
                  <a:pt x="3289935" y="300381"/>
                </a:cubicBezTo>
                <a:cubicBezTo>
                  <a:pt x="3298622" y="292608"/>
                  <a:pt x="3308452" y="286779"/>
                  <a:pt x="3319425" y="282893"/>
                </a:cubicBezTo>
                <a:cubicBezTo>
                  <a:pt x="3330397" y="279006"/>
                  <a:pt x="3341827" y="277063"/>
                  <a:pt x="3353715" y="277063"/>
                </a:cubicBezTo>
                <a:close/>
                <a:moveTo>
                  <a:pt x="2903906" y="272949"/>
                </a:moveTo>
                <a:cubicBezTo>
                  <a:pt x="2918079" y="272949"/>
                  <a:pt x="2931795" y="273291"/>
                  <a:pt x="2945054" y="273977"/>
                </a:cubicBezTo>
                <a:cubicBezTo>
                  <a:pt x="2958313" y="274663"/>
                  <a:pt x="2970200" y="275235"/>
                  <a:pt x="2980716" y="275692"/>
                </a:cubicBezTo>
                <a:cubicBezTo>
                  <a:pt x="3014091" y="276606"/>
                  <a:pt x="3045409" y="281978"/>
                  <a:pt x="3074670" y="291808"/>
                </a:cubicBezTo>
                <a:cubicBezTo>
                  <a:pt x="3103931" y="301638"/>
                  <a:pt x="3131134" y="317526"/>
                  <a:pt x="3156280" y="339471"/>
                </a:cubicBezTo>
                <a:cubicBezTo>
                  <a:pt x="3181426" y="361417"/>
                  <a:pt x="3201543" y="387706"/>
                  <a:pt x="3216631" y="418338"/>
                </a:cubicBezTo>
                <a:cubicBezTo>
                  <a:pt x="3231718" y="448971"/>
                  <a:pt x="3239948" y="480975"/>
                  <a:pt x="3241319" y="514350"/>
                </a:cubicBezTo>
                <a:lnTo>
                  <a:pt x="3241319" y="523951"/>
                </a:lnTo>
                <a:cubicBezTo>
                  <a:pt x="3241319" y="556870"/>
                  <a:pt x="3234576" y="588874"/>
                  <a:pt x="3221088" y="619963"/>
                </a:cubicBezTo>
                <a:cubicBezTo>
                  <a:pt x="3207601" y="651053"/>
                  <a:pt x="3188970" y="678256"/>
                  <a:pt x="3165196" y="701574"/>
                </a:cubicBezTo>
                <a:cubicBezTo>
                  <a:pt x="3140507" y="725348"/>
                  <a:pt x="3113646" y="743522"/>
                  <a:pt x="3084614" y="756095"/>
                </a:cubicBezTo>
                <a:cubicBezTo>
                  <a:pt x="3055582" y="768668"/>
                  <a:pt x="3024150" y="774954"/>
                  <a:pt x="2990317" y="774954"/>
                </a:cubicBezTo>
                <a:lnTo>
                  <a:pt x="2984830" y="774954"/>
                </a:lnTo>
                <a:lnTo>
                  <a:pt x="2971114" y="774954"/>
                </a:lnTo>
                <a:cubicBezTo>
                  <a:pt x="2955112" y="774954"/>
                  <a:pt x="2940711" y="775297"/>
                  <a:pt x="2927909" y="775983"/>
                </a:cubicBezTo>
                <a:cubicBezTo>
                  <a:pt x="2915107" y="776669"/>
                  <a:pt x="2902077" y="777012"/>
                  <a:pt x="2888818" y="777012"/>
                </a:cubicBezTo>
                <a:cubicBezTo>
                  <a:pt x="2876474" y="777012"/>
                  <a:pt x="2863215" y="776326"/>
                  <a:pt x="2849042" y="774954"/>
                </a:cubicBezTo>
                <a:cubicBezTo>
                  <a:pt x="2830297" y="772668"/>
                  <a:pt x="2814638" y="766725"/>
                  <a:pt x="2802065" y="757123"/>
                </a:cubicBezTo>
                <a:cubicBezTo>
                  <a:pt x="2789492" y="747522"/>
                  <a:pt x="2780005" y="735406"/>
                  <a:pt x="2773604" y="720776"/>
                </a:cubicBezTo>
                <a:cubicBezTo>
                  <a:pt x="2769489" y="711632"/>
                  <a:pt x="2766746" y="697230"/>
                  <a:pt x="2765374" y="677571"/>
                </a:cubicBezTo>
                <a:cubicBezTo>
                  <a:pt x="2764003" y="657911"/>
                  <a:pt x="2763317" y="632308"/>
                  <a:pt x="2763317" y="600761"/>
                </a:cubicBezTo>
                <a:lnTo>
                  <a:pt x="2763317" y="582930"/>
                </a:lnTo>
                <a:cubicBezTo>
                  <a:pt x="2758745" y="581559"/>
                  <a:pt x="2755087" y="579958"/>
                  <a:pt x="2752344" y="578130"/>
                </a:cubicBezTo>
                <a:cubicBezTo>
                  <a:pt x="2742743" y="573100"/>
                  <a:pt x="2734171" y="565442"/>
                  <a:pt x="2726627" y="555155"/>
                </a:cubicBezTo>
                <a:cubicBezTo>
                  <a:pt x="2719083" y="544868"/>
                  <a:pt x="2715311" y="532410"/>
                  <a:pt x="2715311" y="517779"/>
                </a:cubicBezTo>
                <a:cubicBezTo>
                  <a:pt x="2715311" y="502234"/>
                  <a:pt x="2719083" y="489090"/>
                  <a:pt x="2726627" y="478346"/>
                </a:cubicBezTo>
                <a:cubicBezTo>
                  <a:pt x="2734171" y="467601"/>
                  <a:pt x="2742971" y="459486"/>
                  <a:pt x="2753030" y="454000"/>
                </a:cubicBezTo>
                <a:cubicBezTo>
                  <a:pt x="2754859" y="453085"/>
                  <a:pt x="2756573" y="452171"/>
                  <a:pt x="2758173" y="451257"/>
                </a:cubicBezTo>
                <a:cubicBezTo>
                  <a:pt x="2759774" y="450342"/>
                  <a:pt x="2761717" y="449428"/>
                  <a:pt x="2764003" y="448513"/>
                </a:cubicBezTo>
                <a:cubicBezTo>
                  <a:pt x="2764003" y="435712"/>
                  <a:pt x="2764460" y="421881"/>
                  <a:pt x="2765374" y="407022"/>
                </a:cubicBezTo>
                <a:cubicBezTo>
                  <a:pt x="2766289" y="392163"/>
                  <a:pt x="2767775" y="377876"/>
                  <a:pt x="2769832" y="364160"/>
                </a:cubicBezTo>
                <a:cubicBezTo>
                  <a:pt x="2771889" y="350444"/>
                  <a:pt x="2774633" y="338100"/>
                  <a:pt x="2778062" y="327127"/>
                </a:cubicBezTo>
                <a:cubicBezTo>
                  <a:pt x="2781491" y="316154"/>
                  <a:pt x="2785948" y="307924"/>
                  <a:pt x="2791435" y="302438"/>
                </a:cubicBezTo>
                <a:cubicBezTo>
                  <a:pt x="2803322" y="290551"/>
                  <a:pt x="2819552" y="282664"/>
                  <a:pt x="2840127" y="278778"/>
                </a:cubicBezTo>
                <a:cubicBezTo>
                  <a:pt x="2860701" y="274892"/>
                  <a:pt x="2881960" y="272949"/>
                  <a:pt x="2903906" y="272949"/>
                </a:cubicBezTo>
                <a:close/>
                <a:moveTo>
                  <a:pt x="1136752" y="272949"/>
                </a:moveTo>
                <a:cubicBezTo>
                  <a:pt x="1152297" y="272949"/>
                  <a:pt x="1167156" y="276263"/>
                  <a:pt x="1181329" y="282893"/>
                </a:cubicBezTo>
                <a:cubicBezTo>
                  <a:pt x="1195502" y="289522"/>
                  <a:pt x="1207161" y="298552"/>
                  <a:pt x="1216305" y="309982"/>
                </a:cubicBezTo>
                <a:cubicBezTo>
                  <a:pt x="1227277" y="323241"/>
                  <a:pt x="1234478" y="338671"/>
                  <a:pt x="1237907" y="356273"/>
                </a:cubicBezTo>
                <a:cubicBezTo>
                  <a:pt x="1241336" y="373875"/>
                  <a:pt x="1243051" y="393192"/>
                  <a:pt x="1243051" y="414223"/>
                </a:cubicBezTo>
                <a:cubicBezTo>
                  <a:pt x="1243051" y="419253"/>
                  <a:pt x="1243051" y="424282"/>
                  <a:pt x="1243051" y="429311"/>
                </a:cubicBezTo>
                <a:cubicBezTo>
                  <a:pt x="1243051" y="434340"/>
                  <a:pt x="1242822" y="439369"/>
                  <a:pt x="1242365" y="444399"/>
                </a:cubicBezTo>
                <a:cubicBezTo>
                  <a:pt x="1241451" y="469087"/>
                  <a:pt x="1240536" y="494005"/>
                  <a:pt x="1239622" y="519151"/>
                </a:cubicBezTo>
                <a:cubicBezTo>
                  <a:pt x="1238707" y="544297"/>
                  <a:pt x="1236536" y="568528"/>
                  <a:pt x="1233107" y="591846"/>
                </a:cubicBezTo>
                <a:cubicBezTo>
                  <a:pt x="1229678" y="615163"/>
                  <a:pt x="1224648" y="636994"/>
                  <a:pt x="1218019" y="657339"/>
                </a:cubicBezTo>
                <a:cubicBezTo>
                  <a:pt x="1211390" y="677685"/>
                  <a:pt x="1202131" y="695401"/>
                  <a:pt x="1190244" y="710489"/>
                </a:cubicBezTo>
                <a:cubicBezTo>
                  <a:pt x="1174242" y="730606"/>
                  <a:pt x="1153325" y="746379"/>
                  <a:pt x="1127494" y="757809"/>
                </a:cubicBezTo>
                <a:cubicBezTo>
                  <a:pt x="1101662" y="769239"/>
                  <a:pt x="1072058" y="774954"/>
                  <a:pt x="1038682" y="774954"/>
                </a:cubicBezTo>
                <a:lnTo>
                  <a:pt x="1032510" y="774954"/>
                </a:lnTo>
                <a:cubicBezTo>
                  <a:pt x="989991" y="774040"/>
                  <a:pt x="952386" y="764553"/>
                  <a:pt x="919696" y="746493"/>
                </a:cubicBezTo>
                <a:cubicBezTo>
                  <a:pt x="887006" y="728434"/>
                  <a:pt x="861975" y="705003"/>
                  <a:pt x="844601" y="676199"/>
                </a:cubicBezTo>
                <a:cubicBezTo>
                  <a:pt x="830885" y="653796"/>
                  <a:pt x="821741" y="629336"/>
                  <a:pt x="817169" y="602818"/>
                </a:cubicBezTo>
                <a:cubicBezTo>
                  <a:pt x="812597" y="576301"/>
                  <a:pt x="810311" y="547497"/>
                  <a:pt x="810311" y="516408"/>
                </a:cubicBezTo>
                <a:cubicBezTo>
                  <a:pt x="810311" y="507721"/>
                  <a:pt x="810425" y="499034"/>
                  <a:pt x="810654" y="490347"/>
                </a:cubicBezTo>
                <a:cubicBezTo>
                  <a:pt x="810882" y="481660"/>
                  <a:pt x="811225" y="472745"/>
                  <a:pt x="811683" y="463601"/>
                </a:cubicBezTo>
                <a:cubicBezTo>
                  <a:pt x="812597" y="449428"/>
                  <a:pt x="813397" y="435369"/>
                  <a:pt x="814083" y="421424"/>
                </a:cubicBezTo>
                <a:cubicBezTo>
                  <a:pt x="814769" y="407480"/>
                  <a:pt x="816712" y="393649"/>
                  <a:pt x="819912" y="379933"/>
                </a:cubicBezTo>
                <a:cubicBezTo>
                  <a:pt x="824484" y="358902"/>
                  <a:pt x="832371" y="340043"/>
                  <a:pt x="843572" y="323355"/>
                </a:cubicBezTo>
                <a:cubicBezTo>
                  <a:pt x="854774" y="306667"/>
                  <a:pt x="869290" y="293980"/>
                  <a:pt x="887121" y="285293"/>
                </a:cubicBezTo>
                <a:cubicBezTo>
                  <a:pt x="901294" y="278435"/>
                  <a:pt x="915696" y="275006"/>
                  <a:pt x="930326" y="275006"/>
                </a:cubicBezTo>
                <a:cubicBezTo>
                  <a:pt x="947242" y="275006"/>
                  <a:pt x="962787" y="279121"/>
                  <a:pt x="976960" y="287350"/>
                </a:cubicBezTo>
                <a:cubicBezTo>
                  <a:pt x="991134" y="295580"/>
                  <a:pt x="1002335" y="306324"/>
                  <a:pt x="1010565" y="319583"/>
                </a:cubicBezTo>
                <a:cubicBezTo>
                  <a:pt x="1016508" y="329184"/>
                  <a:pt x="1020623" y="339585"/>
                  <a:pt x="1022909" y="350787"/>
                </a:cubicBezTo>
                <a:cubicBezTo>
                  <a:pt x="1025195" y="361988"/>
                  <a:pt x="1026338" y="373304"/>
                  <a:pt x="1026338" y="384734"/>
                </a:cubicBezTo>
                <a:cubicBezTo>
                  <a:pt x="1026338" y="387477"/>
                  <a:pt x="1026338" y="390335"/>
                  <a:pt x="1026338" y="393306"/>
                </a:cubicBezTo>
                <a:cubicBezTo>
                  <a:pt x="1026338" y="396278"/>
                  <a:pt x="1026109" y="399136"/>
                  <a:pt x="1025652" y="401879"/>
                </a:cubicBezTo>
                <a:cubicBezTo>
                  <a:pt x="1023823" y="421081"/>
                  <a:pt x="1020966" y="440398"/>
                  <a:pt x="1017080" y="459829"/>
                </a:cubicBezTo>
                <a:cubicBezTo>
                  <a:pt x="1013194" y="479260"/>
                  <a:pt x="1011250" y="499263"/>
                  <a:pt x="1011250" y="519837"/>
                </a:cubicBezTo>
                <a:cubicBezTo>
                  <a:pt x="1011250" y="525780"/>
                  <a:pt x="1011593" y="531609"/>
                  <a:pt x="1012279" y="537324"/>
                </a:cubicBezTo>
                <a:cubicBezTo>
                  <a:pt x="1012965" y="543039"/>
                  <a:pt x="1013765" y="549097"/>
                  <a:pt x="1014679" y="555498"/>
                </a:cubicBezTo>
                <a:cubicBezTo>
                  <a:pt x="1015594" y="560527"/>
                  <a:pt x="1017080" y="565328"/>
                  <a:pt x="1019137" y="569900"/>
                </a:cubicBezTo>
                <a:cubicBezTo>
                  <a:pt x="1021194" y="574472"/>
                  <a:pt x="1024052" y="577901"/>
                  <a:pt x="1027710" y="580187"/>
                </a:cubicBezTo>
                <a:cubicBezTo>
                  <a:pt x="1031367" y="582473"/>
                  <a:pt x="1034339" y="583616"/>
                  <a:pt x="1036625" y="583616"/>
                </a:cubicBezTo>
                <a:cubicBezTo>
                  <a:pt x="1043026" y="583616"/>
                  <a:pt x="1047826" y="580187"/>
                  <a:pt x="1051027" y="573329"/>
                </a:cubicBezTo>
                <a:cubicBezTo>
                  <a:pt x="1054227" y="566471"/>
                  <a:pt x="1056285" y="560070"/>
                  <a:pt x="1057199" y="554127"/>
                </a:cubicBezTo>
                <a:cubicBezTo>
                  <a:pt x="1058571" y="544068"/>
                  <a:pt x="1059256" y="533553"/>
                  <a:pt x="1059256" y="522580"/>
                </a:cubicBezTo>
                <a:cubicBezTo>
                  <a:pt x="1059256" y="497434"/>
                  <a:pt x="1057199" y="472631"/>
                  <a:pt x="1053084" y="448170"/>
                </a:cubicBezTo>
                <a:cubicBezTo>
                  <a:pt x="1048969" y="423710"/>
                  <a:pt x="1046683" y="399136"/>
                  <a:pt x="1046226" y="374447"/>
                </a:cubicBezTo>
                <a:lnTo>
                  <a:pt x="1046226" y="370332"/>
                </a:lnTo>
                <a:cubicBezTo>
                  <a:pt x="1046226" y="362103"/>
                  <a:pt x="1046683" y="353987"/>
                  <a:pt x="1047598" y="345986"/>
                </a:cubicBezTo>
                <a:cubicBezTo>
                  <a:pt x="1048512" y="337985"/>
                  <a:pt x="1050798" y="330099"/>
                  <a:pt x="1054456" y="322326"/>
                </a:cubicBezTo>
                <a:cubicBezTo>
                  <a:pt x="1061314" y="306324"/>
                  <a:pt x="1072744" y="293980"/>
                  <a:pt x="1088746" y="285293"/>
                </a:cubicBezTo>
                <a:cubicBezTo>
                  <a:pt x="1096518" y="280721"/>
                  <a:pt x="1104405" y="277521"/>
                  <a:pt x="1112406" y="275692"/>
                </a:cubicBezTo>
                <a:cubicBezTo>
                  <a:pt x="1120407" y="273863"/>
                  <a:pt x="1128522" y="272949"/>
                  <a:pt x="1136752" y="272949"/>
                </a:cubicBezTo>
                <a:close/>
                <a:moveTo>
                  <a:pt x="206426" y="223571"/>
                </a:moveTo>
                <a:cubicBezTo>
                  <a:pt x="235230" y="223571"/>
                  <a:pt x="262204" y="225857"/>
                  <a:pt x="287350" y="230429"/>
                </a:cubicBezTo>
                <a:cubicBezTo>
                  <a:pt x="312496" y="235001"/>
                  <a:pt x="331470" y="242316"/>
                  <a:pt x="344272" y="252375"/>
                </a:cubicBezTo>
                <a:cubicBezTo>
                  <a:pt x="358445" y="262890"/>
                  <a:pt x="368732" y="276378"/>
                  <a:pt x="375133" y="292837"/>
                </a:cubicBezTo>
                <a:cubicBezTo>
                  <a:pt x="381534" y="309296"/>
                  <a:pt x="384734" y="325984"/>
                  <a:pt x="384734" y="342900"/>
                </a:cubicBezTo>
                <a:cubicBezTo>
                  <a:pt x="384734" y="354330"/>
                  <a:pt x="383362" y="365417"/>
                  <a:pt x="380619" y="376161"/>
                </a:cubicBezTo>
                <a:cubicBezTo>
                  <a:pt x="377876" y="386906"/>
                  <a:pt x="373875" y="396393"/>
                  <a:pt x="368618" y="404622"/>
                </a:cubicBezTo>
                <a:cubicBezTo>
                  <a:pt x="363360" y="412852"/>
                  <a:pt x="356959" y="419481"/>
                  <a:pt x="349415" y="424510"/>
                </a:cubicBezTo>
                <a:cubicBezTo>
                  <a:pt x="341871" y="429540"/>
                  <a:pt x="333528" y="432054"/>
                  <a:pt x="324384" y="432054"/>
                </a:cubicBezTo>
                <a:cubicBezTo>
                  <a:pt x="318440" y="432054"/>
                  <a:pt x="312954" y="431140"/>
                  <a:pt x="307924" y="429311"/>
                </a:cubicBezTo>
                <a:cubicBezTo>
                  <a:pt x="306096" y="428854"/>
                  <a:pt x="304610" y="428511"/>
                  <a:pt x="303467" y="428282"/>
                </a:cubicBezTo>
                <a:cubicBezTo>
                  <a:pt x="302324" y="428054"/>
                  <a:pt x="301066" y="427939"/>
                  <a:pt x="299695" y="427939"/>
                </a:cubicBezTo>
                <a:cubicBezTo>
                  <a:pt x="294208" y="427939"/>
                  <a:pt x="290208" y="429997"/>
                  <a:pt x="287693" y="434112"/>
                </a:cubicBezTo>
                <a:cubicBezTo>
                  <a:pt x="285179" y="438226"/>
                  <a:pt x="283921" y="443713"/>
                  <a:pt x="283921" y="450571"/>
                </a:cubicBezTo>
                <a:cubicBezTo>
                  <a:pt x="283921" y="451485"/>
                  <a:pt x="284036" y="452628"/>
                  <a:pt x="284264" y="454000"/>
                </a:cubicBezTo>
                <a:cubicBezTo>
                  <a:pt x="284493" y="455371"/>
                  <a:pt x="284607" y="456514"/>
                  <a:pt x="284607" y="457429"/>
                </a:cubicBezTo>
                <a:cubicBezTo>
                  <a:pt x="285829" y="476631"/>
                  <a:pt x="287049" y="495834"/>
                  <a:pt x="288267" y="515036"/>
                </a:cubicBezTo>
                <a:cubicBezTo>
                  <a:pt x="289485" y="534238"/>
                  <a:pt x="290094" y="553669"/>
                  <a:pt x="290094" y="573329"/>
                </a:cubicBezTo>
                <a:cubicBezTo>
                  <a:pt x="290094" y="586588"/>
                  <a:pt x="289638" y="599961"/>
                  <a:pt x="288727" y="613448"/>
                </a:cubicBezTo>
                <a:cubicBezTo>
                  <a:pt x="287816" y="626936"/>
                  <a:pt x="286222" y="640766"/>
                  <a:pt x="283943" y="654939"/>
                </a:cubicBezTo>
                <a:cubicBezTo>
                  <a:pt x="281664" y="669112"/>
                  <a:pt x="278019" y="683286"/>
                  <a:pt x="273007" y="697459"/>
                </a:cubicBezTo>
                <a:cubicBezTo>
                  <a:pt x="267996" y="711632"/>
                  <a:pt x="261617" y="724548"/>
                  <a:pt x="253869" y="736206"/>
                </a:cubicBezTo>
                <a:cubicBezTo>
                  <a:pt x="246122" y="747865"/>
                  <a:pt x="236894" y="757352"/>
                  <a:pt x="226186" y="764667"/>
                </a:cubicBezTo>
                <a:cubicBezTo>
                  <a:pt x="215477" y="771982"/>
                  <a:pt x="203286" y="775640"/>
                  <a:pt x="189613" y="775640"/>
                </a:cubicBezTo>
                <a:cubicBezTo>
                  <a:pt x="186877" y="775640"/>
                  <a:pt x="184029" y="775411"/>
                  <a:pt x="181067" y="774954"/>
                </a:cubicBezTo>
                <a:cubicBezTo>
                  <a:pt x="178106" y="774497"/>
                  <a:pt x="175033" y="773811"/>
                  <a:pt x="171847" y="772897"/>
                </a:cubicBezTo>
                <a:cubicBezTo>
                  <a:pt x="159995" y="770154"/>
                  <a:pt x="149513" y="765353"/>
                  <a:pt x="140402" y="758495"/>
                </a:cubicBezTo>
                <a:cubicBezTo>
                  <a:pt x="131290" y="751637"/>
                  <a:pt x="123201" y="743293"/>
                  <a:pt x="116136" y="733463"/>
                </a:cubicBezTo>
                <a:cubicBezTo>
                  <a:pt x="109071" y="723633"/>
                  <a:pt x="103259" y="712661"/>
                  <a:pt x="98702" y="700545"/>
                </a:cubicBezTo>
                <a:cubicBezTo>
                  <a:pt x="94144" y="688429"/>
                  <a:pt x="90501" y="675970"/>
                  <a:pt x="87772" y="663169"/>
                </a:cubicBezTo>
                <a:cubicBezTo>
                  <a:pt x="85950" y="654939"/>
                  <a:pt x="84811" y="647167"/>
                  <a:pt x="84354" y="639852"/>
                </a:cubicBezTo>
                <a:cubicBezTo>
                  <a:pt x="83896" y="632536"/>
                  <a:pt x="83668" y="625450"/>
                  <a:pt x="83668" y="618592"/>
                </a:cubicBezTo>
                <a:cubicBezTo>
                  <a:pt x="83668" y="603504"/>
                  <a:pt x="84925" y="589445"/>
                  <a:pt x="87440" y="576415"/>
                </a:cubicBezTo>
                <a:cubicBezTo>
                  <a:pt x="89954" y="563385"/>
                  <a:pt x="92583" y="550355"/>
                  <a:pt x="95326" y="537324"/>
                </a:cubicBezTo>
                <a:cubicBezTo>
                  <a:pt x="98070" y="524294"/>
                  <a:pt x="100698" y="510921"/>
                  <a:pt x="103213" y="497205"/>
                </a:cubicBezTo>
                <a:cubicBezTo>
                  <a:pt x="105728" y="483489"/>
                  <a:pt x="106985" y="468859"/>
                  <a:pt x="106985" y="453314"/>
                </a:cubicBezTo>
                <a:cubicBezTo>
                  <a:pt x="106985" y="451028"/>
                  <a:pt x="106871" y="448742"/>
                  <a:pt x="106642" y="446456"/>
                </a:cubicBezTo>
                <a:cubicBezTo>
                  <a:pt x="106413" y="444170"/>
                  <a:pt x="106299" y="441884"/>
                  <a:pt x="106299" y="439598"/>
                </a:cubicBezTo>
                <a:cubicBezTo>
                  <a:pt x="105385" y="428625"/>
                  <a:pt x="102756" y="421424"/>
                  <a:pt x="98412" y="417995"/>
                </a:cubicBezTo>
                <a:cubicBezTo>
                  <a:pt x="94069" y="414566"/>
                  <a:pt x="88697" y="412852"/>
                  <a:pt x="82296" y="412852"/>
                </a:cubicBezTo>
                <a:cubicBezTo>
                  <a:pt x="77724" y="412852"/>
                  <a:pt x="72924" y="413309"/>
                  <a:pt x="67894" y="414223"/>
                </a:cubicBezTo>
                <a:cubicBezTo>
                  <a:pt x="62865" y="415138"/>
                  <a:pt x="57836" y="415595"/>
                  <a:pt x="52807" y="415595"/>
                </a:cubicBezTo>
                <a:cubicBezTo>
                  <a:pt x="50521" y="415595"/>
                  <a:pt x="47092" y="415138"/>
                  <a:pt x="42520" y="414223"/>
                </a:cubicBezTo>
                <a:cubicBezTo>
                  <a:pt x="28804" y="410566"/>
                  <a:pt x="18288" y="402908"/>
                  <a:pt x="10973" y="391249"/>
                </a:cubicBezTo>
                <a:cubicBezTo>
                  <a:pt x="3658" y="379590"/>
                  <a:pt x="0" y="365303"/>
                  <a:pt x="0" y="348387"/>
                </a:cubicBezTo>
                <a:cubicBezTo>
                  <a:pt x="0" y="347015"/>
                  <a:pt x="114" y="345529"/>
                  <a:pt x="343" y="343929"/>
                </a:cubicBezTo>
                <a:cubicBezTo>
                  <a:pt x="572" y="342329"/>
                  <a:pt x="686" y="340843"/>
                  <a:pt x="686" y="339471"/>
                </a:cubicBezTo>
                <a:cubicBezTo>
                  <a:pt x="4344" y="291465"/>
                  <a:pt x="25832" y="259690"/>
                  <a:pt x="65151" y="244145"/>
                </a:cubicBezTo>
                <a:cubicBezTo>
                  <a:pt x="82525" y="237744"/>
                  <a:pt x="103785" y="232715"/>
                  <a:pt x="128931" y="229057"/>
                </a:cubicBezTo>
                <a:cubicBezTo>
                  <a:pt x="154077" y="225400"/>
                  <a:pt x="179908" y="223571"/>
                  <a:pt x="206426" y="223571"/>
                </a:cubicBezTo>
                <a:close/>
                <a:moveTo>
                  <a:pt x="3641293" y="123444"/>
                </a:moveTo>
                <a:lnTo>
                  <a:pt x="3644036" y="123444"/>
                </a:lnTo>
                <a:cubicBezTo>
                  <a:pt x="3655009" y="123444"/>
                  <a:pt x="3668268" y="128016"/>
                  <a:pt x="3683813" y="137160"/>
                </a:cubicBezTo>
                <a:cubicBezTo>
                  <a:pt x="3699358" y="146304"/>
                  <a:pt x="3713531" y="157734"/>
                  <a:pt x="3726333" y="171450"/>
                </a:cubicBezTo>
                <a:cubicBezTo>
                  <a:pt x="3739134" y="185166"/>
                  <a:pt x="3748735" y="199911"/>
                  <a:pt x="3755136" y="215684"/>
                </a:cubicBezTo>
                <a:cubicBezTo>
                  <a:pt x="3761537" y="231458"/>
                  <a:pt x="3761308" y="245745"/>
                  <a:pt x="3754450" y="258547"/>
                </a:cubicBezTo>
                <a:cubicBezTo>
                  <a:pt x="3750793" y="264948"/>
                  <a:pt x="3746221" y="269520"/>
                  <a:pt x="3740734" y="272263"/>
                </a:cubicBezTo>
                <a:cubicBezTo>
                  <a:pt x="3735248" y="275006"/>
                  <a:pt x="3729990" y="276378"/>
                  <a:pt x="3724961" y="276378"/>
                </a:cubicBezTo>
                <a:cubicBezTo>
                  <a:pt x="3718103" y="276378"/>
                  <a:pt x="3711016" y="274663"/>
                  <a:pt x="3703701" y="271234"/>
                </a:cubicBezTo>
                <a:cubicBezTo>
                  <a:pt x="3696386" y="267805"/>
                  <a:pt x="3689071" y="263119"/>
                  <a:pt x="3681755" y="257175"/>
                </a:cubicBezTo>
                <a:cubicBezTo>
                  <a:pt x="3674440" y="251232"/>
                  <a:pt x="3667468" y="244374"/>
                  <a:pt x="3660839" y="236601"/>
                </a:cubicBezTo>
                <a:cubicBezTo>
                  <a:pt x="3654209" y="228829"/>
                  <a:pt x="3648151" y="220828"/>
                  <a:pt x="3642665" y="212598"/>
                </a:cubicBezTo>
                <a:cubicBezTo>
                  <a:pt x="3637178" y="220828"/>
                  <a:pt x="3631006" y="228829"/>
                  <a:pt x="3624148" y="236601"/>
                </a:cubicBezTo>
                <a:cubicBezTo>
                  <a:pt x="3617290" y="244374"/>
                  <a:pt x="3610204" y="251232"/>
                  <a:pt x="3602888" y="257175"/>
                </a:cubicBezTo>
                <a:cubicBezTo>
                  <a:pt x="3595573" y="263119"/>
                  <a:pt x="3588258" y="267805"/>
                  <a:pt x="3580943" y="271234"/>
                </a:cubicBezTo>
                <a:cubicBezTo>
                  <a:pt x="3573628" y="274663"/>
                  <a:pt x="3566541" y="276378"/>
                  <a:pt x="3559683" y="276378"/>
                </a:cubicBezTo>
                <a:cubicBezTo>
                  <a:pt x="3547796" y="276378"/>
                  <a:pt x="3538195" y="270663"/>
                  <a:pt x="3530879" y="259233"/>
                </a:cubicBezTo>
                <a:cubicBezTo>
                  <a:pt x="3523107" y="245974"/>
                  <a:pt x="3522421" y="231458"/>
                  <a:pt x="3528822" y="215684"/>
                </a:cubicBezTo>
                <a:cubicBezTo>
                  <a:pt x="3535223" y="199911"/>
                  <a:pt x="3544938" y="185166"/>
                  <a:pt x="3557968" y="171450"/>
                </a:cubicBezTo>
                <a:cubicBezTo>
                  <a:pt x="3570999" y="157734"/>
                  <a:pt x="3585401" y="146304"/>
                  <a:pt x="3601174" y="137160"/>
                </a:cubicBezTo>
                <a:cubicBezTo>
                  <a:pt x="3616947" y="128016"/>
                  <a:pt x="3630320" y="123444"/>
                  <a:pt x="3641293" y="123444"/>
                </a:cubicBezTo>
                <a:close/>
                <a:moveTo>
                  <a:pt x="1869643" y="123444"/>
                </a:moveTo>
                <a:lnTo>
                  <a:pt x="1872387" y="123444"/>
                </a:lnTo>
                <a:cubicBezTo>
                  <a:pt x="1883359" y="123444"/>
                  <a:pt x="1896618" y="128016"/>
                  <a:pt x="1912163" y="137160"/>
                </a:cubicBezTo>
                <a:cubicBezTo>
                  <a:pt x="1927708" y="146304"/>
                  <a:pt x="1941881" y="157734"/>
                  <a:pt x="1954683" y="171450"/>
                </a:cubicBezTo>
                <a:cubicBezTo>
                  <a:pt x="1967484" y="185166"/>
                  <a:pt x="1977086" y="199911"/>
                  <a:pt x="1983486" y="215684"/>
                </a:cubicBezTo>
                <a:cubicBezTo>
                  <a:pt x="1989887" y="231458"/>
                  <a:pt x="1989658" y="245745"/>
                  <a:pt x="1982800" y="258547"/>
                </a:cubicBezTo>
                <a:cubicBezTo>
                  <a:pt x="1979143" y="264948"/>
                  <a:pt x="1974571" y="269520"/>
                  <a:pt x="1969084" y="272263"/>
                </a:cubicBezTo>
                <a:cubicBezTo>
                  <a:pt x="1963598" y="275006"/>
                  <a:pt x="1958340" y="276378"/>
                  <a:pt x="1953311" y="276378"/>
                </a:cubicBezTo>
                <a:cubicBezTo>
                  <a:pt x="1946453" y="276378"/>
                  <a:pt x="1939366" y="274663"/>
                  <a:pt x="1932051" y="271234"/>
                </a:cubicBezTo>
                <a:cubicBezTo>
                  <a:pt x="1924736" y="267805"/>
                  <a:pt x="1917421" y="263119"/>
                  <a:pt x="1910106" y="257175"/>
                </a:cubicBezTo>
                <a:cubicBezTo>
                  <a:pt x="1902790" y="251232"/>
                  <a:pt x="1895818" y="244374"/>
                  <a:pt x="1889189" y="236601"/>
                </a:cubicBezTo>
                <a:cubicBezTo>
                  <a:pt x="1882559" y="228829"/>
                  <a:pt x="1876501" y="220828"/>
                  <a:pt x="1871015" y="212598"/>
                </a:cubicBezTo>
                <a:cubicBezTo>
                  <a:pt x="1865529" y="220828"/>
                  <a:pt x="1859356" y="228829"/>
                  <a:pt x="1852498" y="236601"/>
                </a:cubicBezTo>
                <a:cubicBezTo>
                  <a:pt x="1845640" y="244374"/>
                  <a:pt x="1838554" y="251232"/>
                  <a:pt x="1831239" y="257175"/>
                </a:cubicBezTo>
                <a:cubicBezTo>
                  <a:pt x="1823923" y="263119"/>
                  <a:pt x="1816608" y="267805"/>
                  <a:pt x="1809293" y="271234"/>
                </a:cubicBezTo>
                <a:cubicBezTo>
                  <a:pt x="1801978" y="274663"/>
                  <a:pt x="1794891" y="276378"/>
                  <a:pt x="1788033" y="276378"/>
                </a:cubicBezTo>
                <a:cubicBezTo>
                  <a:pt x="1776146" y="276378"/>
                  <a:pt x="1766545" y="270663"/>
                  <a:pt x="1759230" y="259233"/>
                </a:cubicBezTo>
                <a:cubicBezTo>
                  <a:pt x="1751457" y="245974"/>
                  <a:pt x="1750771" y="231458"/>
                  <a:pt x="1757172" y="215684"/>
                </a:cubicBezTo>
                <a:cubicBezTo>
                  <a:pt x="1763573" y="199911"/>
                  <a:pt x="1773289" y="185166"/>
                  <a:pt x="1786319" y="171450"/>
                </a:cubicBezTo>
                <a:cubicBezTo>
                  <a:pt x="1799349" y="157734"/>
                  <a:pt x="1813751" y="146304"/>
                  <a:pt x="1829524" y="137160"/>
                </a:cubicBezTo>
                <a:cubicBezTo>
                  <a:pt x="1845297" y="128016"/>
                  <a:pt x="1858671" y="123444"/>
                  <a:pt x="1869643" y="123444"/>
                </a:cubicBezTo>
                <a:close/>
                <a:moveTo>
                  <a:pt x="1934109" y="0"/>
                </a:moveTo>
                <a:cubicBezTo>
                  <a:pt x="1943710" y="0"/>
                  <a:pt x="1954226" y="4458"/>
                  <a:pt x="1965655" y="13373"/>
                </a:cubicBezTo>
                <a:cubicBezTo>
                  <a:pt x="1977086" y="22289"/>
                  <a:pt x="1987601" y="33376"/>
                  <a:pt x="1997202" y="46635"/>
                </a:cubicBezTo>
                <a:cubicBezTo>
                  <a:pt x="2006803" y="59893"/>
                  <a:pt x="2014804" y="74295"/>
                  <a:pt x="2021205" y="89840"/>
                </a:cubicBezTo>
                <a:cubicBezTo>
                  <a:pt x="2027606" y="105385"/>
                  <a:pt x="2030806" y="120015"/>
                  <a:pt x="2030806" y="133731"/>
                </a:cubicBezTo>
                <a:cubicBezTo>
                  <a:pt x="2030806" y="149276"/>
                  <a:pt x="2027835" y="159563"/>
                  <a:pt x="2021891" y="164592"/>
                </a:cubicBezTo>
                <a:cubicBezTo>
                  <a:pt x="2020519" y="166421"/>
                  <a:pt x="2018919" y="167564"/>
                  <a:pt x="2017090" y="168021"/>
                </a:cubicBezTo>
                <a:cubicBezTo>
                  <a:pt x="2015261" y="168478"/>
                  <a:pt x="2013204" y="168936"/>
                  <a:pt x="2010918" y="169393"/>
                </a:cubicBezTo>
                <a:lnTo>
                  <a:pt x="2008175" y="169393"/>
                </a:lnTo>
                <a:cubicBezTo>
                  <a:pt x="2000403" y="169393"/>
                  <a:pt x="1990344" y="166421"/>
                  <a:pt x="1978000" y="160477"/>
                </a:cubicBezTo>
                <a:cubicBezTo>
                  <a:pt x="1965655" y="154534"/>
                  <a:pt x="1953654" y="146418"/>
                  <a:pt x="1941995" y="136131"/>
                </a:cubicBezTo>
                <a:cubicBezTo>
                  <a:pt x="1930337" y="125844"/>
                  <a:pt x="1920164" y="113614"/>
                  <a:pt x="1911477" y="99441"/>
                </a:cubicBezTo>
                <a:cubicBezTo>
                  <a:pt x="1902790" y="85268"/>
                  <a:pt x="1898447" y="70180"/>
                  <a:pt x="1898447" y="54178"/>
                </a:cubicBezTo>
                <a:cubicBezTo>
                  <a:pt x="1898447" y="43663"/>
                  <a:pt x="1901419" y="31318"/>
                  <a:pt x="1907362" y="17145"/>
                </a:cubicBezTo>
                <a:cubicBezTo>
                  <a:pt x="1910563" y="11202"/>
                  <a:pt x="1914563" y="6858"/>
                  <a:pt x="1919364" y="4115"/>
                </a:cubicBezTo>
                <a:cubicBezTo>
                  <a:pt x="1924164" y="1372"/>
                  <a:pt x="1929079" y="0"/>
                  <a:pt x="1934109" y="0"/>
                </a:cubicBezTo>
                <a:close/>
              </a:path>
            </a:pathLst>
          </a:custGeom>
        </p:spPr>
      </p:pic>
      <p:pic>
        <p:nvPicPr>
          <p:cNvPr id="4" name="Picture 3">
            <a:extLst>
              <a:ext uri="{FF2B5EF4-FFF2-40B4-BE49-F238E27FC236}">
                <a16:creationId xmlns:a16="http://schemas.microsoft.com/office/drawing/2014/main" id="{312C92AD-3782-43DB-B464-B4316F4542A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000634" y="3709163"/>
            <a:ext cx="7953268" cy="3711835"/>
          </a:xfrm>
          <a:prstGeom prst="rect">
            <a:avLst/>
          </a:prstGeom>
        </p:spPr>
      </p:pic>
    </p:spTree>
    <p:extLst>
      <p:ext uri="{BB962C8B-B14F-4D97-AF65-F5344CB8AC3E}">
        <p14:creationId xmlns:p14="http://schemas.microsoft.com/office/powerpoint/2010/main" val="2537511148"/>
      </p:ext>
    </p:extLst>
  </p:cSld>
  <p:clrMapOvr>
    <a:masterClrMapping/>
  </p:clrMapOvr>
  <p:transition spd="slow">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withEffect">
                                  <p:stCondLst>
                                    <p:cond delay="0"/>
                                  </p:stCondLst>
                                  <p:childTnLst>
                                    <p:set>
                                      <p:cBhvr>
                                        <p:cTn id="6" dur="1" fill="hold">
                                          <p:stCondLst>
                                            <p:cond delay="0"/>
                                          </p:stCondLst>
                                        </p:cTn>
                                        <p:tgtEl>
                                          <p:spTgt spid="58"/>
                                        </p:tgtEl>
                                        <p:attrNameLst>
                                          <p:attrName>style.visibility</p:attrName>
                                        </p:attrNameLst>
                                      </p:cBhvr>
                                      <p:to>
                                        <p:strVal val="visible"/>
                                      </p:to>
                                    </p:set>
                                    <p:animEffect transition="in" filter="wheel(1)">
                                      <p:cBhvr>
                                        <p:cTn id="7" dur="1000"/>
                                        <p:tgtEl>
                                          <p:spTgt spid="58"/>
                                        </p:tgtEl>
                                      </p:cBhvr>
                                    </p:animEffect>
                                  </p:childTnLst>
                                </p:cTn>
                              </p:par>
                              <p:par>
                                <p:cTn id="8" presetID="55" presetClass="entr" presetSubtype="0" fill="hold" nodeType="withEffect">
                                  <p:stCondLst>
                                    <p:cond delay="0"/>
                                  </p:stCondLst>
                                  <p:childTnLst>
                                    <p:set>
                                      <p:cBhvr>
                                        <p:cTn id="9" dur="1" fill="hold">
                                          <p:stCondLst>
                                            <p:cond delay="0"/>
                                          </p:stCondLst>
                                        </p:cTn>
                                        <p:tgtEl>
                                          <p:spTgt spid="18"/>
                                        </p:tgtEl>
                                        <p:attrNameLst>
                                          <p:attrName>style.visibility</p:attrName>
                                        </p:attrNameLst>
                                      </p:cBhvr>
                                      <p:to>
                                        <p:strVal val="visible"/>
                                      </p:to>
                                    </p:set>
                                    <p:anim calcmode="lin" valueType="num">
                                      <p:cBhvr>
                                        <p:cTn id="10" dur="500" fill="hold"/>
                                        <p:tgtEl>
                                          <p:spTgt spid="18"/>
                                        </p:tgtEl>
                                        <p:attrNameLst>
                                          <p:attrName>ppt_w</p:attrName>
                                        </p:attrNameLst>
                                      </p:cBhvr>
                                      <p:tavLst>
                                        <p:tav tm="0">
                                          <p:val>
                                            <p:strVal val="#ppt_w*0.70"/>
                                          </p:val>
                                        </p:tav>
                                        <p:tav tm="100000">
                                          <p:val>
                                            <p:strVal val="#ppt_w"/>
                                          </p:val>
                                        </p:tav>
                                      </p:tavLst>
                                    </p:anim>
                                    <p:anim calcmode="lin" valueType="num">
                                      <p:cBhvr>
                                        <p:cTn id="11" dur="500" fill="hold"/>
                                        <p:tgtEl>
                                          <p:spTgt spid="18"/>
                                        </p:tgtEl>
                                        <p:attrNameLst>
                                          <p:attrName>ppt_h</p:attrName>
                                        </p:attrNameLst>
                                      </p:cBhvr>
                                      <p:tavLst>
                                        <p:tav tm="0">
                                          <p:val>
                                            <p:strVal val="#ppt_h"/>
                                          </p:val>
                                        </p:tav>
                                        <p:tav tm="100000">
                                          <p:val>
                                            <p:strVal val="#ppt_h"/>
                                          </p:val>
                                        </p:tav>
                                      </p:tavLst>
                                    </p:anim>
                                    <p:animEffect transition="in" filter="fade">
                                      <p:cBhvr>
                                        <p:cTn id="1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D46301B-6A6F-404B-BAC7-56A37A2B2B1C}"/>
              </a:ext>
            </a:extLst>
          </p:cNvPr>
          <p:cNvPicPr>
            <a:picLocks noChangeAspect="1"/>
          </p:cNvPicPr>
          <p:nvPr/>
        </p:nvPicPr>
        <p:blipFill>
          <a:blip r:embed="rId3">
            <a:duotone>
              <a:schemeClr val="accent6">
                <a:shade val="45000"/>
                <a:satMod val="135000"/>
              </a:schemeClr>
              <a:prstClr val="white"/>
            </a:duotone>
          </a:blip>
          <a:stretch>
            <a:fillRect/>
          </a:stretch>
        </p:blipFill>
        <p:spPr>
          <a:xfrm>
            <a:off x="-82253" y="-253484"/>
            <a:ext cx="12269180" cy="7110424"/>
          </a:xfrm>
          <a:prstGeom prst="rect">
            <a:avLst/>
          </a:prstGeom>
        </p:spPr>
      </p:pic>
      <p:pic>
        <p:nvPicPr>
          <p:cNvPr id="6" name="Picture 5">
            <a:extLst>
              <a:ext uri="{FF2B5EF4-FFF2-40B4-BE49-F238E27FC236}">
                <a16:creationId xmlns:a16="http://schemas.microsoft.com/office/drawing/2014/main" id="{902F16B0-FE4B-455B-BCA6-CF41978EFA99}"/>
              </a:ext>
            </a:extLst>
          </p:cNvPr>
          <p:cNvPicPr>
            <a:picLocks noChangeAspect="1"/>
          </p:cNvPicPr>
          <p:nvPr/>
        </p:nvPicPr>
        <p:blipFill>
          <a:blip r:embed="rId4">
            <a:duotone>
              <a:schemeClr val="accent6">
                <a:shade val="45000"/>
                <a:satMod val="135000"/>
              </a:schemeClr>
              <a:prstClr val="white"/>
            </a:duotone>
          </a:blip>
          <a:stretch>
            <a:fillRect/>
          </a:stretch>
        </p:blipFill>
        <p:spPr>
          <a:xfrm>
            <a:off x="-379629" y="35274"/>
            <a:ext cx="2361471" cy="6884293"/>
          </a:xfrm>
          <a:prstGeom prst="rect">
            <a:avLst/>
          </a:prstGeom>
        </p:spPr>
      </p:pic>
      <p:pic>
        <p:nvPicPr>
          <p:cNvPr id="7" name="Picture 6">
            <a:extLst>
              <a:ext uri="{FF2B5EF4-FFF2-40B4-BE49-F238E27FC236}">
                <a16:creationId xmlns:a16="http://schemas.microsoft.com/office/drawing/2014/main" id="{3B6B9B7C-03B6-4321-AD1E-826515EE3F38}"/>
              </a:ext>
            </a:extLst>
          </p:cNvPr>
          <p:cNvPicPr>
            <a:picLocks noChangeAspect="1"/>
          </p:cNvPicPr>
          <p:nvPr/>
        </p:nvPicPr>
        <p:blipFill>
          <a:blip r:embed="rId5"/>
          <a:stretch>
            <a:fillRect/>
          </a:stretch>
        </p:blipFill>
        <p:spPr>
          <a:xfrm>
            <a:off x="627436" y="5505124"/>
            <a:ext cx="10937128" cy="1427995"/>
          </a:xfrm>
          <a:prstGeom prst="rect">
            <a:avLst/>
          </a:prstGeom>
        </p:spPr>
      </p:pic>
      <p:sp>
        <p:nvSpPr>
          <p:cNvPr id="17" name="TextBox 16">
            <a:extLst>
              <a:ext uri="{FF2B5EF4-FFF2-40B4-BE49-F238E27FC236}">
                <a16:creationId xmlns:a16="http://schemas.microsoft.com/office/drawing/2014/main" id="{E6508BB2-9904-46A0-85B1-170517590CED}"/>
              </a:ext>
            </a:extLst>
          </p:cNvPr>
          <p:cNvSpPr txBox="1"/>
          <p:nvPr/>
        </p:nvSpPr>
        <p:spPr>
          <a:xfrm>
            <a:off x="3506002" y="-837943"/>
            <a:ext cx="184731" cy="369332"/>
          </a:xfrm>
          <a:prstGeom prst="rect">
            <a:avLst/>
          </a:prstGeom>
          <a:noFill/>
        </p:spPr>
        <p:txBody>
          <a:bodyPr wrap="none" rtlCol="0">
            <a:spAutoFit/>
          </a:bodyPr>
          <a:lstStyle/>
          <a:p>
            <a:pPr defTabSz="914102">
              <a:defRPr/>
            </a:pPr>
            <a:endParaRPr lang="en-US">
              <a:solidFill>
                <a:prstClr val="black"/>
              </a:solidFill>
              <a:latin typeface="微软雅黑" panose="020F0502020204030204"/>
              <a:ea typeface="微软雅黑"/>
            </a:endParaRPr>
          </a:p>
        </p:txBody>
      </p:sp>
      <p:pic>
        <p:nvPicPr>
          <p:cNvPr id="19" name="Picture 18">
            <a:extLst>
              <a:ext uri="{FF2B5EF4-FFF2-40B4-BE49-F238E27FC236}">
                <a16:creationId xmlns:a16="http://schemas.microsoft.com/office/drawing/2014/main" id="{DD57382E-6F09-4C11-9085-B220F8AB1B9E}"/>
              </a:ext>
            </a:extLst>
          </p:cNvPr>
          <p:cNvPicPr>
            <a:picLocks noChangeAspect="1"/>
          </p:cNvPicPr>
          <p:nvPr/>
        </p:nvPicPr>
        <p:blipFill>
          <a:blip r:embed="rId4">
            <a:duotone>
              <a:schemeClr val="accent6">
                <a:shade val="45000"/>
                <a:satMod val="135000"/>
              </a:schemeClr>
              <a:prstClr val="white"/>
            </a:duotone>
          </a:blip>
          <a:stretch>
            <a:fillRect/>
          </a:stretch>
        </p:blipFill>
        <p:spPr>
          <a:xfrm flipH="1">
            <a:off x="10260134" y="24920"/>
            <a:ext cx="2361471" cy="6884293"/>
          </a:xfrm>
          <a:prstGeom prst="rect">
            <a:avLst/>
          </a:prstGeom>
        </p:spPr>
      </p:pic>
      <p:grpSp>
        <p:nvGrpSpPr>
          <p:cNvPr id="205" name="Graphic 19">
            <a:extLst>
              <a:ext uri="{FF2B5EF4-FFF2-40B4-BE49-F238E27FC236}">
                <a16:creationId xmlns:a16="http://schemas.microsoft.com/office/drawing/2014/main" id="{5A628973-5795-49D8-A53F-848CE672CF72}"/>
              </a:ext>
            </a:extLst>
          </p:cNvPr>
          <p:cNvGrpSpPr/>
          <p:nvPr/>
        </p:nvGrpSpPr>
        <p:grpSpPr>
          <a:xfrm>
            <a:off x="-79060" y="-101145"/>
            <a:ext cx="12508040" cy="980392"/>
            <a:chOff x="1555923" y="-760947"/>
            <a:chExt cx="12511900" cy="980694"/>
          </a:xfrm>
        </p:grpSpPr>
        <p:grpSp>
          <p:nvGrpSpPr>
            <p:cNvPr id="206" name="Graphic 19">
              <a:extLst>
                <a:ext uri="{FF2B5EF4-FFF2-40B4-BE49-F238E27FC236}">
                  <a16:creationId xmlns:a16="http://schemas.microsoft.com/office/drawing/2014/main" id="{79919FC0-04A4-40B0-9F48-B1A5144B8FEA}"/>
                </a:ext>
              </a:extLst>
            </p:cNvPr>
            <p:cNvGrpSpPr/>
            <p:nvPr/>
          </p:nvGrpSpPr>
          <p:grpSpPr>
            <a:xfrm>
              <a:off x="1709977" y="-634999"/>
              <a:ext cx="12082221" cy="854746"/>
              <a:chOff x="1709977" y="-634999"/>
              <a:chExt cx="12082221" cy="854746"/>
            </a:xfrm>
          </p:grpSpPr>
          <p:grpSp>
            <p:nvGrpSpPr>
              <p:cNvPr id="207" name="Graphic 19">
                <a:extLst>
                  <a:ext uri="{FF2B5EF4-FFF2-40B4-BE49-F238E27FC236}">
                    <a16:creationId xmlns:a16="http://schemas.microsoft.com/office/drawing/2014/main" id="{319797CB-EFF2-4E21-B988-F6827B92C5CC}"/>
                  </a:ext>
                </a:extLst>
              </p:cNvPr>
              <p:cNvGrpSpPr/>
              <p:nvPr/>
            </p:nvGrpSpPr>
            <p:grpSpPr>
              <a:xfrm>
                <a:off x="1709977" y="-634999"/>
                <a:ext cx="6051938" cy="854746"/>
                <a:chOff x="1709977" y="-634999"/>
                <a:chExt cx="6051938" cy="854746"/>
              </a:xfrm>
            </p:grpSpPr>
            <p:grpSp>
              <p:nvGrpSpPr>
                <p:cNvPr id="208" name="Graphic 19">
                  <a:extLst>
                    <a:ext uri="{FF2B5EF4-FFF2-40B4-BE49-F238E27FC236}">
                      <a16:creationId xmlns:a16="http://schemas.microsoft.com/office/drawing/2014/main" id="{C19960EA-3D39-44D2-BB0B-738FDD34037D}"/>
                    </a:ext>
                  </a:extLst>
                </p:cNvPr>
                <p:cNvGrpSpPr/>
                <p:nvPr/>
              </p:nvGrpSpPr>
              <p:grpSpPr>
                <a:xfrm>
                  <a:off x="1709977" y="-634999"/>
                  <a:ext cx="6051938" cy="854746"/>
                  <a:chOff x="1709977" y="-634999"/>
                  <a:chExt cx="6051938" cy="854746"/>
                </a:xfrm>
              </p:grpSpPr>
              <p:grpSp>
                <p:nvGrpSpPr>
                  <p:cNvPr id="209" name="Graphic 19">
                    <a:extLst>
                      <a:ext uri="{FF2B5EF4-FFF2-40B4-BE49-F238E27FC236}">
                        <a16:creationId xmlns:a16="http://schemas.microsoft.com/office/drawing/2014/main" id="{557347E5-9EBB-438F-9604-72AAD5D56EA7}"/>
                      </a:ext>
                    </a:extLst>
                  </p:cNvPr>
                  <p:cNvGrpSpPr/>
                  <p:nvPr/>
                </p:nvGrpSpPr>
                <p:grpSpPr>
                  <a:xfrm>
                    <a:off x="1709977" y="-634999"/>
                    <a:ext cx="1570078" cy="854746"/>
                    <a:chOff x="1709977" y="-634999"/>
                    <a:chExt cx="1570078" cy="854746"/>
                  </a:xfrm>
                </p:grpSpPr>
                <p:sp>
                  <p:nvSpPr>
                    <p:cNvPr id="210" name="Freeform: Shape 209">
                      <a:extLst>
                        <a:ext uri="{FF2B5EF4-FFF2-40B4-BE49-F238E27FC236}">
                          <a16:creationId xmlns:a16="http://schemas.microsoft.com/office/drawing/2014/main" id="{43B3F1FB-76EE-4F1B-BEB1-03A3163350E3}"/>
                        </a:ext>
                      </a:extLst>
                    </p:cNvPr>
                    <p:cNvSpPr/>
                    <p:nvPr/>
                  </p:nvSpPr>
                  <p:spPr>
                    <a:xfrm>
                      <a:off x="1709977" y="-634999"/>
                      <a:ext cx="1570078" cy="854746"/>
                    </a:xfrm>
                    <a:custGeom>
                      <a:avLst/>
                      <a:gdLst>
                        <a:gd name="connsiteX0" fmla="*/ 21164 w 1570078"/>
                        <a:gd name="connsiteY0" fmla="*/ 0 h 854746"/>
                        <a:gd name="connsiteX1" fmla="*/ 0 w 1570078"/>
                        <a:gd name="connsiteY1" fmla="*/ 159911 h 854746"/>
                        <a:gd name="connsiteX2" fmla="*/ 785039 w 1570078"/>
                        <a:gd name="connsiteY2" fmla="*/ 854746 h 854746"/>
                        <a:gd name="connsiteX3" fmla="*/ 1570078 w 1570078"/>
                        <a:gd name="connsiteY3" fmla="*/ 159911 h 854746"/>
                        <a:gd name="connsiteX4" fmla="*/ 1548914 w 1570078"/>
                        <a:gd name="connsiteY4" fmla="*/ 0 h 854746"/>
                        <a:gd name="connsiteX5" fmla="*/ 21164 w 1570078"/>
                        <a:gd name="connsiteY5" fmla="*/ 0 h 854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70078" h="854746">
                          <a:moveTo>
                            <a:pt x="21164" y="0"/>
                          </a:moveTo>
                          <a:cubicBezTo>
                            <a:pt x="7383" y="51417"/>
                            <a:pt x="0" y="104721"/>
                            <a:pt x="0" y="159911"/>
                          </a:cubicBezTo>
                          <a:cubicBezTo>
                            <a:pt x="0" y="543887"/>
                            <a:pt x="351422" y="854746"/>
                            <a:pt x="785039" y="854746"/>
                          </a:cubicBezTo>
                          <a:cubicBezTo>
                            <a:pt x="1218657" y="854746"/>
                            <a:pt x="1570078" y="543887"/>
                            <a:pt x="1570078" y="159911"/>
                          </a:cubicBezTo>
                          <a:cubicBezTo>
                            <a:pt x="1570078" y="104721"/>
                            <a:pt x="1562696" y="51417"/>
                            <a:pt x="1548914" y="0"/>
                          </a:cubicBezTo>
                          <a:lnTo>
                            <a:pt x="21164" y="0"/>
                          </a:lnTo>
                          <a:close/>
                        </a:path>
                      </a:pathLst>
                    </a:custGeom>
                    <a:solidFill>
                      <a:schemeClr val="accent6">
                        <a:lumMod val="40000"/>
                        <a:lumOff val="60000"/>
                      </a:schemeClr>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grpSp>
                  <p:nvGrpSpPr>
                    <p:cNvPr id="211" name="Graphic 19">
                      <a:extLst>
                        <a:ext uri="{FF2B5EF4-FFF2-40B4-BE49-F238E27FC236}">
                          <a16:creationId xmlns:a16="http://schemas.microsoft.com/office/drawing/2014/main" id="{738B6284-6F83-4A34-B4D9-2479D1581310}"/>
                        </a:ext>
                      </a:extLst>
                    </p:cNvPr>
                    <p:cNvGrpSpPr/>
                    <p:nvPr/>
                  </p:nvGrpSpPr>
                  <p:grpSpPr>
                    <a:xfrm>
                      <a:off x="1800042" y="-634999"/>
                      <a:ext cx="1389943" cy="694908"/>
                      <a:chOff x="1800042" y="-634999"/>
                      <a:chExt cx="1389943" cy="694908"/>
                    </a:xfrm>
                  </p:grpSpPr>
                  <p:sp>
                    <p:nvSpPr>
                      <p:cNvPr id="212" name="Freeform: Shape 211">
                        <a:extLst>
                          <a:ext uri="{FF2B5EF4-FFF2-40B4-BE49-F238E27FC236}">
                            <a16:creationId xmlns:a16="http://schemas.microsoft.com/office/drawing/2014/main" id="{14CAF064-1EF7-46F1-A3FF-20723826756C}"/>
                          </a:ext>
                        </a:extLst>
                      </p:cNvPr>
                      <p:cNvSpPr/>
                      <p:nvPr/>
                    </p:nvSpPr>
                    <p:spPr>
                      <a:xfrm>
                        <a:off x="1800042" y="-634999"/>
                        <a:ext cx="1389450" cy="694908"/>
                      </a:xfrm>
                      <a:custGeom>
                        <a:avLst/>
                        <a:gdLst>
                          <a:gd name="connsiteX0" fmla="*/ 5419 w 1389450"/>
                          <a:gd name="connsiteY0" fmla="*/ 0 h 694908"/>
                          <a:gd name="connsiteX1" fmla="*/ 5 w 1389450"/>
                          <a:gd name="connsiteY1" fmla="*/ 70757 h 694908"/>
                          <a:gd name="connsiteX2" fmla="*/ 692513 w 1389450"/>
                          <a:gd name="connsiteY2" fmla="*/ 694835 h 694908"/>
                          <a:gd name="connsiteX3" fmla="*/ 1389451 w 1389450"/>
                          <a:gd name="connsiteY3" fmla="*/ 89154 h 694908"/>
                          <a:gd name="connsiteX4" fmla="*/ 1382560 w 1389450"/>
                          <a:gd name="connsiteY4" fmla="*/ 0 h 694908"/>
                          <a:gd name="connsiteX5" fmla="*/ 5419 w 1389450"/>
                          <a:gd name="connsiteY5" fmla="*/ 0 h 694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9450" h="694908">
                            <a:moveTo>
                              <a:pt x="5419" y="0"/>
                            </a:moveTo>
                            <a:cubicBezTo>
                              <a:pt x="1974" y="23114"/>
                              <a:pt x="497" y="46700"/>
                              <a:pt x="5" y="70757"/>
                            </a:cubicBezTo>
                            <a:cubicBezTo>
                              <a:pt x="-1471" y="410391"/>
                              <a:pt x="308607" y="689646"/>
                              <a:pt x="692513" y="694835"/>
                            </a:cubicBezTo>
                            <a:cubicBezTo>
                              <a:pt x="1076420" y="700024"/>
                              <a:pt x="1388466" y="428788"/>
                              <a:pt x="1389451" y="89154"/>
                            </a:cubicBezTo>
                            <a:cubicBezTo>
                              <a:pt x="1389451" y="58964"/>
                              <a:pt x="1386990" y="29246"/>
                              <a:pt x="1382560" y="0"/>
                            </a:cubicBezTo>
                            <a:lnTo>
                              <a:pt x="5419" y="0"/>
                            </a:lnTo>
                            <a:close/>
                          </a:path>
                        </a:pathLst>
                      </a:custGeom>
                      <a:solidFill>
                        <a:schemeClr val="accent6">
                          <a:lumMod val="60000"/>
                          <a:lumOff val="40000"/>
                        </a:schemeClr>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sp>
                    <p:nvSpPr>
                      <p:cNvPr id="213" name="Freeform: Shape 212">
                        <a:extLst>
                          <a:ext uri="{FF2B5EF4-FFF2-40B4-BE49-F238E27FC236}">
                            <a16:creationId xmlns:a16="http://schemas.microsoft.com/office/drawing/2014/main" id="{EC29A077-366A-4B73-BDFB-C675876AE064}"/>
                          </a:ext>
                        </a:extLst>
                      </p:cNvPr>
                      <p:cNvSpPr/>
                      <p:nvPr/>
                    </p:nvSpPr>
                    <p:spPr>
                      <a:xfrm>
                        <a:off x="1800048" y="-634999"/>
                        <a:ext cx="1389937" cy="650965"/>
                      </a:xfrm>
                      <a:custGeom>
                        <a:avLst/>
                        <a:gdLst>
                          <a:gd name="connsiteX0" fmla="*/ 3445 w 1389937"/>
                          <a:gd name="connsiteY0" fmla="*/ 0 h 650965"/>
                          <a:gd name="connsiteX1" fmla="*/ 0 w 1389937"/>
                          <a:gd name="connsiteY1" fmla="*/ 58021 h 650965"/>
                          <a:gd name="connsiteX2" fmla="*/ 694969 w 1389937"/>
                          <a:gd name="connsiteY2" fmla="*/ 650966 h 650965"/>
                          <a:gd name="connsiteX3" fmla="*/ 1389938 w 1389937"/>
                          <a:gd name="connsiteY3" fmla="*/ 58021 h 650965"/>
                          <a:gd name="connsiteX4" fmla="*/ 1386493 w 1389937"/>
                          <a:gd name="connsiteY4" fmla="*/ 0 h 650965"/>
                          <a:gd name="connsiteX5" fmla="*/ 3445 w 1389937"/>
                          <a:gd name="connsiteY5" fmla="*/ 0 h 650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9937" h="650965">
                            <a:moveTo>
                              <a:pt x="3445" y="0"/>
                            </a:moveTo>
                            <a:cubicBezTo>
                              <a:pt x="1477" y="18869"/>
                              <a:pt x="0" y="38209"/>
                              <a:pt x="0" y="58021"/>
                            </a:cubicBezTo>
                            <a:cubicBezTo>
                              <a:pt x="0" y="385391"/>
                              <a:pt x="311063" y="650966"/>
                              <a:pt x="694969" y="650966"/>
                            </a:cubicBezTo>
                            <a:cubicBezTo>
                              <a:pt x="1078875" y="650966"/>
                              <a:pt x="1389938" y="385391"/>
                              <a:pt x="1389938" y="58021"/>
                            </a:cubicBezTo>
                            <a:cubicBezTo>
                              <a:pt x="1389938" y="38681"/>
                              <a:pt x="1388953" y="19340"/>
                              <a:pt x="1386493" y="0"/>
                            </a:cubicBezTo>
                            <a:lnTo>
                              <a:pt x="3445" y="0"/>
                            </a:lnTo>
                            <a:close/>
                          </a:path>
                        </a:pathLst>
                      </a:custGeom>
                      <a:solidFill>
                        <a:schemeClr val="accent6">
                          <a:lumMod val="40000"/>
                          <a:lumOff val="60000"/>
                        </a:schemeClr>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grpSp>
                <p:grpSp>
                  <p:nvGrpSpPr>
                    <p:cNvPr id="214" name="Graphic 19">
                      <a:extLst>
                        <a:ext uri="{FF2B5EF4-FFF2-40B4-BE49-F238E27FC236}">
                          <a16:creationId xmlns:a16="http://schemas.microsoft.com/office/drawing/2014/main" id="{C8FD5F39-FCA6-4D3E-AB04-66724461CF46}"/>
                        </a:ext>
                      </a:extLst>
                    </p:cNvPr>
                    <p:cNvGrpSpPr/>
                    <p:nvPr/>
                  </p:nvGrpSpPr>
                  <p:grpSpPr>
                    <a:xfrm>
                      <a:off x="1905376" y="-634999"/>
                      <a:ext cx="1178789" cy="509038"/>
                      <a:chOff x="1905376" y="-634999"/>
                      <a:chExt cx="1178789" cy="509038"/>
                    </a:xfrm>
                  </p:grpSpPr>
                  <p:sp>
                    <p:nvSpPr>
                      <p:cNvPr id="215" name="Freeform: Shape 214">
                        <a:extLst>
                          <a:ext uri="{FF2B5EF4-FFF2-40B4-BE49-F238E27FC236}">
                            <a16:creationId xmlns:a16="http://schemas.microsoft.com/office/drawing/2014/main" id="{1D847BAF-19A7-4813-8C0C-7AD124DCE9D7}"/>
                          </a:ext>
                        </a:extLst>
                      </p:cNvPr>
                      <p:cNvSpPr/>
                      <p:nvPr/>
                    </p:nvSpPr>
                    <p:spPr>
                      <a:xfrm>
                        <a:off x="1905376" y="-634999"/>
                        <a:ext cx="1178789" cy="509038"/>
                      </a:xfrm>
                      <a:custGeom>
                        <a:avLst/>
                        <a:gdLst>
                          <a:gd name="connsiteX0" fmla="*/ 0 w 1178789"/>
                          <a:gd name="connsiteY0" fmla="*/ 0 h 509038"/>
                          <a:gd name="connsiteX1" fmla="*/ 587180 w 1178789"/>
                          <a:gd name="connsiteY1" fmla="*/ 508980 h 509038"/>
                          <a:gd name="connsiteX2" fmla="*/ 1178789 w 1178789"/>
                          <a:gd name="connsiteY2" fmla="*/ 0 h 509038"/>
                          <a:gd name="connsiteX3" fmla="*/ 0 w 1178789"/>
                          <a:gd name="connsiteY3" fmla="*/ 0 h 509038"/>
                        </a:gdLst>
                        <a:ahLst/>
                        <a:cxnLst>
                          <a:cxn ang="0">
                            <a:pos x="connsiteX0" y="connsiteY0"/>
                          </a:cxn>
                          <a:cxn ang="0">
                            <a:pos x="connsiteX1" y="connsiteY1"/>
                          </a:cxn>
                          <a:cxn ang="0">
                            <a:pos x="connsiteX2" y="connsiteY2"/>
                          </a:cxn>
                          <a:cxn ang="0">
                            <a:pos x="connsiteX3" y="connsiteY3"/>
                          </a:cxn>
                        </a:cxnLst>
                        <a:rect l="l" t="t" r="r" b="b"/>
                        <a:pathLst>
                          <a:path w="1178789" h="509038">
                            <a:moveTo>
                              <a:pt x="0" y="0"/>
                            </a:moveTo>
                            <a:cubicBezTo>
                              <a:pt x="11320" y="278783"/>
                              <a:pt x="269719" y="504734"/>
                              <a:pt x="587180" y="508980"/>
                            </a:cubicBezTo>
                            <a:cubicBezTo>
                              <a:pt x="911039" y="513225"/>
                              <a:pt x="1174852" y="285859"/>
                              <a:pt x="1178789" y="0"/>
                            </a:cubicBezTo>
                            <a:lnTo>
                              <a:pt x="0" y="0"/>
                            </a:lnTo>
                            <a:close/>
                          </a:path>
                        </a:pathLst>
                      </a:custGeom>
                      <a:solidFill>
                        <a:schemeClr val="accent6">
                          <a:lumMod val="60000"/>
                          <a:lumOff val="40000"/>
                        </a:schemeClr>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sp>
                    <p:nvSpPr>
                      <p:cNvPr id="216" name="Freeform: Shape 215">
                        <a:extLst>
                          <a:ext uri="{FF2B5EF4-FFF2-40B4-BE49-F238E27FC236}">
                            <a16:creationId xmlns:a16="http://schemas.microsoft.com/office/drawing/2014/main" id="{F33C29FF-A853-4CD6-8EAE-E50A4D3A8BD0}"/>
                          </a:ext>
                        </a:extLst>
                      </p:cNvPr>
                      <p:cNvSpPr/>
                      <p:nvPr/>
                    </p:nvSpPr>
                    <p:spPr>
                      <a:xfrm>
                        <a:off x="1906360" y="-634999"/>
                        <a:ext cx="1177312" cy="472186"/>
                      </a:xfrm>
                      <a:custGeom>
                        <a:avLst/>
                        <a:gdLst>
                          <a:gd name="connsiteX0" fmla="*/ 0 w 1177312"/>
                          <a:gd name="connsiteY0" fmla="*/ 0 h 472186"/>
                          <a:gd name="connsiteX1" fmla="*/ 588656 w 1177312"/>
                          <a:gd name="connsiteY1" fmla="*/ 472186 h 472186"/>
                          <a:gd name="connsiteX2" fmla="*/ 1177313 w 1177312"/>
                          <a:gd name="connsiteY2" fmla="*/ 0 h 472186"/>
                          <a:gd name="connsiteX3" fmla="*/ 0 w 1177312"/>
                          <a:gd name="connsiteY3" fmla="*/ 0 h 472186"/>
                        </a:gdLst>
                        <a:ahLst/>
                        <a:cxnLst>
                          <a:cxn ang="0">
                            <a:pos x="connsiteX0" y="connsiteY0"/>
                          </a:cxn>
                          <a:cxn ang="0">
                            <a:pos x="connsiteX1" y="connsiteY1"/>
                          </a:cxn>
                          <a:cxn ang="0">
                            <a:pos x="connsiteX2" y="connsiteY2"/>
                          </a:cxn>
                          <a:cxn ang="0">
                            <a:pos x="connsiteX3" y="connsiteY3"/>
                          </a:cxn>
                        </a:cxnLst>
                        <a:rect l="l" t="t" r="r" b="b"/>
                        <a:pathLst>
                          <a:path w="1177312" h="472186">
                            <a:moveTo>
                              <a:pt x="0" y="0"/>
                            </a:moveTo>
                            <a:cubicBezTo>
                              <a:pt x="19195" y="263217"/>
                              <a:pt x="275133" y="472186"/>
                              <a:pt x="588656" y="472186"/>
                            </a:cubicBezTo>
                            <a:cubicBezTo>
                              <a:pt x="902180" y="472186"/>
                              <a:pt x="1158117" y="263688"/>
                              <a:pt x="1177313" y="0"/>
                            </a:cubicBezTo>
                            <a:lnTo>
                              <a:pt x="0" y="0"/>
                            </a:lnTo>
                            <a:close/>
                          </a:path>
                        </a:pathLst>
                      </a:custGeom>
                      <a:solidFill>
                        <a:schemeClr val="accent6">
                          <a:lumMod val="40000"/>
                          <a:lumOff val="60000"/>
                        </a:schemeClr>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grpSp>
                <p:grpSp>
                  <p:nvGrpSpPr>
                    <p:cNvPr id="217" name="Graphic 19">
                      <a:extLst>
                        <a:ext uri="{FF2B5EF4-FFF2-40B4-BE49-F238E27FC236}">
                          <a16:creationId xmlns:a16="http://schemas.microsoft.com/office/drawing/2014/main" id="{4EF7488F-4018-4466-AFE2-6C19375034F9}"/>
                        </a:ext>
                      </a:extLst>
                    </p:cNvPr>
                    <p:cNvGrpSpPr/>
                    <p:nvPr/>
                  </p:nvGrpSpPr>
                  <p:grpSpPr>
                    <a:xfrm>
                      <a:off x="2032852" y="-634999"/>
                      <a:ext cx="927281" cy="314677"/>
                      <a:chOff x="2032852" y="-634999"/>
                      <a:chExt cx="927281" cy="314677"/>
                    </a:xfrm>
                  </p:grpSpPr>
                  <p:sp>
                    <p:nvSpPr>
                      <p:cNvPr id="218" name="Freeform: Shape 217">
                        <a:extLst>
                          <a:ext uri="{FF2B5EF4-FFF2-40B4-BE49-F238E27FC236}">
                            <a16:creationId xmlns:a16="http://schemas.microsoft.com/office/drawing/2014/main" id="{3322CD37-CD0A-46A5-8421-43A39392A8B5}"/>
                          </a:ext>
                        </a:extLst>
                      </p:cNvPr>
                      <p:cNvSpPr/>
                      <p:nvPr/>
                    </p:nvSpPr>
                    <p:spPr>
                      <a:xfrm>
                        <a:off x="2032852" y="-634999"/>
                        <a:ext cx="927281" cy="314677"/>
                      </a:xfrm>
                      <a:custGeom>
                        <a:avLst/>
                        <a:gdLst>
                          <a:gd name="connsiteX0" fmla="*/ 0 w 927281"/>
                          <a:gd name="connsiteY0" fmla="*/ 0 h 314677"/>
                          <a:gd name="connsiteX1" fmla="*/ 460688 w 927281"/>
                          <a:gd name="connsiteY1" fmla="*/ 314633 h 314677"/>
                          <a:gd name="connsiteX2" fmla="*/ 927282 w 927281"/>
                          <a:gd name="connsiteY2" fmla="*/ 0 h 314677"/>
                          <a:gd name="connsiteX3" fmla="*/ 0 w 927281"/>
                          <a:gd name="connsiteY3" fmla="*/ 0 h 314677"/>
                        </a:gdLst>
                        <a:ahLst/>
                        <a:cxnLst>
                          <a:cxn ang="0">
                            <a:pos x="connsiteX0" y="connsiteY0"/>
                          </a:cxn>
                          <a:cxn ang="0">
                            <a:pos x="connsiteX1" y="connsiteY1"/>
                          </a:cxn>
                          <a:cxn ang="0">
                            <a:pos x="connsiteX2" y="connsiteY2"/>
                          </a:cxn>
                          <a:cxn ang="0">
                            <a:pos x="connsiteX3" y="connsiteY3"/>
                          </a:cxn>
                        </a:cxnLst>
                        <a:rect l="l" t="t" r="r" b="b"/>
                        <a:pathLst>
                          <a:path w="927281" h="314677">
                            <a:moveTo>
                              <a:pt x="0" y="0"/>
                            </a:moveTo>
                            <a:cubicBezTo>
                              <a:pt x="56602" y="178780"/>
                              <a:pt x="241172" y="311803"/>
                              <a:pt x="460688" y="314633"/>
                            </a:cubicBezTo>
                            <a:cubicBezTo>
                              <a:pt x="685125" y="317464"/>
                              <a:pt x="874125" y="183497"/>
                              <a:pt x="927282" y="0"/>
                            </a:cubicBezTo>
                            <a:lnTo>
                              <a:pt x="0" y="0"/>
                            </a:lnTo>
                            <a:close/>
                          </a:path>
                        </a:pathLst>
                      </a:custGeom>
                      <a:solidFill>
                        <a:schemeClr val="accent6">
                          <a:lumMod val="60000"/>
                          <a:lumOff val="40000"/>
                        </a:schemeClr>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sp>
                    <p:nvSpPr>
                      <p:cNvPr id="219" name="Freeform: Shape 218">
                        <a:extLst>
                          <a:ext uri="{FF2B5EF4-FFF2-40B4-BE49-F238E27FC236}">
                            <a16:creationId xmlns:a16="http://schemas.microsoft.com/office/drawing/2014/main" id="{158BB481-E88A-40CF-9850-E20D9BF2AC2F}"/>
                          </a:ext>
                        </a:extLst>
                      </p:cNvPr>
                      <p:cNvSpPr/>
                      <p:nvPr/>
                    </p:nvSpPr>
                    <p:spPr>
                      <a:xfrm>
                        <a:off x="2037774" y="-634999"/>
                        <a:ext cx="914484" cy="284443"/>
                      </a:xfrm>
                      <a:custGeom>
                        <a:avLst/>
                        <a:gdLst>
                          <a:gd name="connsiteX0" fmla="*/ 0 w 914484"/>
                          <a:gd name="connsiteY0" fmla="*/ 0 h 284443"/>
                          <a:gd name="connsiteX1" fmla="*/ 457242 w 914484"/>
                          <a:gd name="connsiteY1" fmla="*/ 284444 h 284443"/>
                          <a:gd name="connsiteX2" fmla="*/ 914485 w 914484"/>
                          <a:gd name="connsiteY2" fmla="*/ 0 h 284443"/>
                          <a:gd name="connsiteX3" fmla="*/ 0 w 914484"/>
                          <a:gd name="connsiteY3" fmla="*/ 0 h 284443"/>
                        </a:gdLst>
                        <a:ahLst/>
                        <a:cxnLst>
                          <a:cxn ang="0">
                            <a:pos x="connsiteX0" y="connsiteY0"/>
                          </a:cxn>
                          <a:cxn ang="0">
                            <a:pos x="connsiteX1" y="connsiteY1"/>
                          </a:cxn>
                          <a:cxn ang="0">
                            <a:pos x="connsiteX2" y="connsiteY2"/>
                          </a:cxn>
                          <a:cxn ang="0">
                            <a:pos x="connsiteX3" y="connsiteY3"/>
                          </a:cxn>
                        </a:cxnLst>
                        <a:rect l="l" t="t" r="r" b="b"/>
                        <a:pathLst>
                          <a:path w="914484" h="284443">
                            <a:moveTo>
                              <a:pt x="0" y="0"/>
                            </a:moveTo>
                            <a:cubicBezTo>
                              <a:pt x="62016" y="165100"/>
                              <a:pt x="243141" y="284444"/>
                              <a:pt x="457242" y="284444"/>
                            </a:cubicBezTo>
                            <a:cubicBezTo>
                              <a:pt x="671344" y="284444"/>
                              <a:pt x="852469" y="165100"/>
                              <a:pt x="914485" y="0"/>
                            </a:cubicBezTo>
                            <a:lnTo>
                              <a:pt x="0" y="0"/>
                            </a:lnTo>
                            <a:close/>
                          </a:path>
                        </a:pathLst>
                      </a:custGeom>
                      <a:solidFill>
                        <a:schemeClr val="accent6">
                          <a:lumMod val="40000"/>
                          <a:lumOff val="60000"/>
                        </a:schemeClr>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grpSp>
              </p:grpSp>
              <p:grpSp>
                <p:nvGrpSpPr>
                  <p:cNvPr id="220" name="Graphic 19">
                    <a:extLst>
                      <a:ext uri="{FF2B5EF4-FFF2-40B4-BE49-F238E27FC236}">
                        <a16:creationId xmlns:a16="http://schemas.microsoft.com/office/drawing/2014/main" id="{C33BB363-54F9-41FE-8B5C-10577FAD27F4}"/>
                      </a:ext>
                    </a:extLst>
                  </p:cNvPr>
                  <p:cNvGrpSpPr/>
                  <p:nvPr/>
                </p:nvGrpSpPr>
                <p:grpSpPr>
                  <a:xfrm>
                    <a:off x="3203767" y="-634999"/>
                    <a:ext cx="1570078" cy="854746"/>
                    <a:chOff x="3203767" y="-634999"/>
                    <a:chExt cx="1570078" cy="854746"/>
                  </a:xfrm>
                </p:grpSpPr>
                <p:sp>
                  <p:nvSpPr>
                    <p:cNvPr id="221" name="Freeform: Shape 220">
                      <a:extLst>
                        <a:ext uri="{FF2B5EF4-FFF2-40B4-BE49-F238E27FC236}">
                          <a16:creationId xmlns:a16="http://schemas.microsoft.com/office/drawing/2014/main" id="{A703BB2C-AFAF-422B-A358-FBBB4F8ADB8D}"/>
                        </a:ext>
                      </a:extLst>
                    </p:cNvPr>
                    <p:cNvSpPr/>
                    <p:nvPr/>
                  </p:nvSpPr>
                  <p:spPr>
                    <a:xfrm>
                      <a:off x="3203767" y="-634999"/>
                      <a:ext cx="1570078" cy="854746"/>
                    </a:xfrm>
                    <a:custGeom>
                      <a:avLst/>
                      <a:gdLst>
                        <a:gd name="connsiteX0" fmla="*/ 21164 w 1570078"/>
                        <a:gd name="connsiteY0" fmla="*/ 0 h 854746"/>
                        <a:gd name="connsiteX1" fmla="*/ 0 w 1570078"/>
                        <a:gd name="connsiteY1" fmla="*/ 159911 h 854746"/>
                        <a:gd name="connsiteX2" fmla="*/ 785039 w 1570078"/>
                        <a:gd name="connsiteY2" fmla="*/ 854746 h 854746"/>
                        <a:gd name="connsiteX3" fmla="*/ 1570078 w 1570078"/>
                        <a:gd name="connsiteY3" fmla="*/ 159911 h 854746"/>
                        <a:gd name="connsiteX4" fmla="*/ 1548914 w 1570078"/>
                        <a:gd name="connsiteY4" fmla="*/ 0 h 854746"/>
                        <a:gd name="connsiteX5" fmla="*/ 21164 w 1570078"/>
                        <a:gd name="connsiteY5" fmla="*/ 0 h 854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70078" h="854746">
                          <a:moveTo>
                            <a:pt x="21164" y="0"/>
                          </a:moveTo>
                          <a:cubicBezTo>
                            <a:pt x="7383" y="51417"/>
                            <a:pt x="0" y="104721"/>
                            <a:pt x="0" y="159911"/>
                          </a:cubicBezTo>
                          <a:cubicBezTo>
                            <a:pt x="0" y="543887"/>
                            <a:pt x="351422" y="854746"/>
                            <a:pt x="785039" y="854746"/>
                          </a:cubicBezTo>
                          <a:cubicBezTo>
                            <a:pt x="1218657" y="854746"/>
                            <a:pt x="1570078" y="543887"/>
                            <a:pt x="1570078" y="159911"/>
                          </a:cubicBezTo>
                          <a:cubicBezTo>
                            <a:pt x="1570078" y="104721"/>
                            <a:pt x="1562696" y="51417"/>
                            <a:pt x="1548914" y="0"/>
                          </a:cubicBezTo>
                          <a:lnTo>
                            <a:pt x="21164" y="0"/>
                          </a:lnTo>
                          <a:close/>
                        </a:path>
                      </a:pathLst>
                    </a:custGeom>
                    <a:solidFill>
                      <a:srgbClr val="C5E0B4"/>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grpSp>
                  <p:nvGrpSpPr>
                    <p:cNvPr id="222" name="Graphic 19">
                      <a:extLst>
                        <a:ext uri="{FF2B5EF4-FFF2-40B4-BE49-F238E27FC236}">
                          <a16:creationId xmlns:a16="http://schemas.microsoft.com/office/drawing/2014/main" id="{F5A5D263-3DBA-411B-9B2B-83B112CDA0DF}"/>
                        </a:ext>
                      </a:extLst>
                    </p:cNvPr>
                    <p:cNvGrpSpPr/>
                    <p:nvPr/>
                  </p:nvGrpSpPr>
                  <p:grpSpPr>
                    <a:xfrm>
                      <a:off x="3293837" y="-634999"/>
                      <a:ext cx="1389937" cy="694908"/>
                      <a:chOff x="3293837" y="-634999"/>
                      <a:chExt cx="1389937" cy="694908"/>
                    </a:xfrm>
                  </p:grpSpPr>
                  <p:sp>
                    <p:nvSpPr>
                      <p:cNvPr id="223" name="Freeform: Shape 222">
                        <a:extLst>
                          <a:ext uri="{FF2B5EF4-FFF2-40B4-BE49-F238E27FC236}">
                            <a16:creationId xmlns:a16="http://schemas.microsoft.com/office/drawing/2014/main" id="{04644060-AA79-4C72-B6EB-6F5CB6E93A76}"/>
                          </a:ext>
                        </a:extLst>
                      </p:cNvPr>
                      <p:cNvSpPr/>
                      <p:nvPr/>
                    </p:nvSpPr>
                    <p:spPr>
                      <a:xfrm>
                        <a:off x="3294324" y="-634999"/>
                        <a:ext cx="1389450" cy="694908"/>
                      </a:xfrm>
                      <a:custGeom>
                        <a:avLst/>
                        <a:gdLst>
                          <a:gd name="connsiteX0" fmla="*/ 4927 w 1389450"/>
                          <a:gd name="connsiteY0" fmla="*/ 0 h 694908"/>
                          <a:gd name="connsiteX1" fmla="*/ 5 w 1389450"/>
                          <a:gd name="connsiteY1" fmla="*/ 70757 h 694908"/>
                          <a:gd name="connsiteX2" fmla="*/ 692513 w 1389450"/>
                          <a:gd name="connsiteY2" fmla="*/ 694835 h 694908"/>
                          <a:gd name="connsiteX3" fmla="*/ 1389451 w 1389450"/>
                          <a:gd name="connsiteY3" fmla="*/ 89154 h 694908"/>
                          <a:gd name="connsiteX4" fmla="*/ 1382560 w 1389450"/>
                          <a:gd name="connsiteY4" fmla="*/ 0 h 694908"/>
                          <a:gd name="connsiteX5" fmla="*/ 4927 w 1389450"/>
                          <a:gd name="connsiteY5" fmla="*/ 0 h 694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9450" h="694908">
                            <a:moveTo>
                              <a:pt x="4927" y="0"/>
                            </a:moveTo>
                            <a:cubicBezTo>
                              <a:pt x="1974" y="23114"/>
                              <a:pt x="5" y="46700"/>
                              <a:pt x="5" y="70757"/>
                            </a:cubicBezTo>
                            <a:cubicBezTo>
                              <a:pt x="-1471" y="410391"/>
                              <a:pt x="308607" y="689646"/>
                              <a:pt x="692513" y="694835"/>
                            </a:cubicBezTo>
                            <a:cubicBezTo>
                              <a:pt x="1075927" y="700024"/>
                              <a:pt x="1388466" y="428788"/>
                              <a:pt x="1389451" y="89154"/>
                            </a:cubicBezTo>
                            <a:cubicBezTo>
                              <a:pt x="1389451" y="58964"/>
                              <a:pt x="1386990" y="29246"/>
                              <a:pt x="1382560" y="0"/>
                            </a:cubicBezTo>
                            <a:lnTo>
                              <a:pt x="4927" y="0"/>
                            </a:lnTo>
                            <a:close/>
                          </a:path>
                        </a:pathLst>
                      </a:custGeom>
                      <a:solidFill>
                        <a:schemeClr val="accent6">
                          <a:lumMod val="60000"/>
                          <a:lumOff val="40000"/>
                        </a:schemeClr>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sp>
                    <p:nvSpPr>
                      <p:cNvPr id="224" name="Freeform: Shape 223">
                        <a:extLst>
                          <a:ext uri="{FF2B5EF4-FFF2-40B4-BE49-F238E27FC236}">
                            <a16:creationId xmlns:a16="http://schemas.microsoft.com/office/drawing/2014/main" id="{FED8604F-AD9A-44A1-B699-B6A79AB4AB9E}"/>
                          </a:ext>
                        </a:extLst>
                      </p:cNvPr>
                      <p:cNvSpPr/>
                      <p:nvPr/>
                    </p:nvSpPr>
                    <p:spPr>
                      <a:xfrm>
                        <a:off x="3293837" y="-634999"/>
                        <a:ext cx="1389937" cy="650965"/>
                      </a:xfrm>
                      <a:custGeom>
                        <a:avLst/>
                        <a:gdLst>
                          <a:gd name="connsiteX0" fmla="*/ 3445 w 1389937"/>
                          <a:gd name="connsiteY0" fmla="*/ 0 h 650965"/>
                          <a:gd name="connsiteX1" fmla="*/ 0 w 1389937"/>
                          <a:gd name="connsiteY1" fmla="*/ 58021 h 650965"/>
                          <a:gd name="connsiteX2" fmla="*/ 694969 w 1389937"/>
                          <a:gd name="connsiteY2" fmla="*/ 650966 h 650965"/>
                          <a:gd name="connsiteX3" fmla="*/ 1389938 w 1389937"/>
                          <a:gd name="connsiteY3" fmla="*/ 58021 h 650965"/>
                          <a:gd name="connsiteX4" fmla="*/ 1386492 w 1389937"/>
                          <a:gd name="connsiteY4" fmla="*/ 0 h 650965"/>
                          <a:gd name="connsiteX5" fmla="*/ 3445 w 1389937"/>
                          <a:gd name="connsiteY5" fmla="*/ 0 h 650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9937" h="650965">
                            <a:moveTo>
                              <a:pt x="3445" y="0"/>
                            </a:moveTo>
                            <a:cubicBezTo>
                              <a:pt x="1477" y="18869"/>
                              <a:pt x="0" y="38209"/>
                              <a:pt x="0" y="58021"/>
                            </a:cubicBezTo>
                            <a:cubicBezTo>
                              <a:pt x="0" y="385391"/>
                              <a:pt x="311063" y="650966"/>
                              <a:pt x="694969" y="650966"/>
                            </a:cubicBezTo>
                            <a:cubicBezTo>
                              <a:pt x="1078875" y="650966"/>
                              <a:pt x="1389938" y="385391"/>
                              <a:pt x="1389938" y="58021"/>
                            </a:cubicBezTo>
                            <a:cubicBezTo>
                              <a:pt x="1389938" y="38681"/>
                              <a:pt x="1388953" y="19340"/>
                              <a:pt x="1386492" y="0"/>
                            </a:cubicBezTo>
                            <a:lnTo>
                              <a:pt x="3445" y="0"/>
                            </a:lnTo>
                            <a:close/>
                          </a:path>
                        </a:pathLst>
                      </a:custGeom>
                      <a:solidFill>
                        <a:srgbClr val="C5E0B4"/>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grpSp>
                <p:grpSp>
                  <p:nvGrpSpPr>
                    <p:cNvPr id="225" name="Graphic 19">
                      <a:extLst>
                        <a:ext uri="{FF2B5EF4-FFF2-40B4-BE49-F238E27FC236}">
                          <a16:creationId xmlns:a16="http://schemas.microsoft.com/office/drawing/2014/main" id="{B04039B0-E5D6-461F-9601-999BDC6ECDC7}"/>
                        </a:ext>
                      </a:extLst>
                    </p:cNvPr>
                    <p:cNvGrpSpPr/>
                    <p:nvPr/>
                  </p:nvGrpSpPr>
                  <p:grpSpPr>
                    <a:xfrm>
                      <a:off x="3399657" y="-634999"/>
                      <a:ext cx="1179281" cy="509038"/>
                      <a:chOff x="3399657" y="-634999"/>
                      <a:chExt cx="1179281" cy="509038"/>
                    </a:xfrm>
                  </p:grpSpPr>
                  <p:sp>
                    <p:nvSpPr>
                      <p:cNvPr id="226" name="Freeform: Shape 225">
                        <a:extLst>
                          <a:ext uri="{FF2B5EF4-FFF2-40B4-BE49-F238E27FC236}">
                            <a16:creationId xmlns:a16="http://schemas.microsoft.com/office/drawing/2014/main" id="{1A10F7C4-1220-42A8-A79C-D5C0902E62B5}"/>
                          </a:ext>
                        </a:extLst>
                      </p:cNvPr>
                      <p:cNvSpPr/>
                      <p:nvPr/>
                    </p:nvSpPr>
                    <p:spPr>
                      <a:xfrm>
                        <a:off x="3399657" y="-634999"/>
                        <a:ext cx="1179281" cy="509038"/>
                      </a:xfrm>
                      <a:custGeom>
                        <a:avLst/>
                        <a:gdLst>
                          <a:gd name="connsiteX0" fmla="*/ 0 w 1179281"/>
                          <a:gd name="connsiteY0" fmla="*/ 0 h 509038"/>
                          <a:gd name="connsiteX1" fmla="*/ 587672 w 1179281"/>
                          <a:gd name="connsiteY1" fmla="*/ 508980 h 509038"/>
                          <a:gd name="connsiteX2" fmla="*/ 1179282 w 1179281"/>
                          <a:gd name="connsiteY2" fmla="*/ 0 h 509038"/>
                          <a:gd name="connsiteX3" fmla="*/ 0 w 1179281"/>
                          <a:gd name="connsiteY3" fmla="*/ 0 h 509038"/>
                        </a:gdLst>
                        <a:ahLst/>
                        <a:cxnLst>
                          <a:cxn ang="0">
                            <a:pos x="connsiteX0" y="connsiteY0"/>
                          </a:cxn>
                          <a:cxn ang="0">
                            <a:pos x="connsiteX1" y="connsiteY1"/>
                          </a:cxn>
                          <a:cxn ang="0">
                            <a:pos x="connsiteX2" y="connsiteY2"/>
                          </a:cxn>
                          <a:cxn ang="0">
                            <a:pos x="connsiteX3" y="connsiteY3"/>
                          </a:cxn>
                        </a:cxnLst>
                        <a:rect l="l" t="t" r="r" b="b"/>
                        <a:pathLst>
                          <a:path w="1179281" h="509038">
                            <a:moveTo>
                              <a:pt x="0" y="0"/>
                            </a:moveTo>
                            <a:cubicBezTo>
                              <a:pt x="11320" y="278783"/>
                              <a:pt x="269719" y="504734"/>
                              <a:pt x="587672" y="508980"/>
                            </a:cubicBezTo>
                            <a:cubicBezTo>
                              <a:pt x="911531" y="513225"/>
                              <a:pt x="1174852" y="285859"/>
                              <a:pt x="1179282" y="0"/>
                            </a:cubicBezTo>
                            <a:lnTo>
                              <a:pt x="0" y="0"/>
                            </a:lnTo>
                            <a:close/>
                          </a:path>
                        </a:pathLst>
                      </a:custGeom>
                      <a:solidFill>
                        <a:schemeClr val="accent6">
                          <a:lumMod val="60000"/>
                          <a:lumOff val="40000"/>
                        </a:schemeClr>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sp>
                    <p:nvSpPr>
                      <p:cNvPr id="227" name="Freeform: Shape 226">
                        <a:extLst>
                          <a:ext uri="{FF2B5EF4-FFF2-40B4-BE49-F238E27FC236}">
                            <a16:creationId xmlns:a16="http://schemas.microsoft.com/office/drawing/2014/main" id="{C4CFC63B-CA36-4A27-ABA1-A6A449D684C7}"/>
                          </a:ext>
                        </a:extLst>
                      </p:cNvPr>
                      <p:cNvSpPr/>
                      <p:nvPr/>
                    </p:nvSpPr>
                    <p:spPr>
                      <a:xfrm>
                        <a:off x="3400149" y="-634999"/>
                        <a:ext cx="1177312" cy="472186"/>
                      </a:xfrm>
                      <a:custGeom>
                        <a:avLst/>
                        <a:gdLst>
                          <a:gd name="connsiteX0" fmla="*/ 0 w 1177312"/>
                          <a:gd name="connsiteY0" fmla="*/ 0 h 472186"/>
                          <a:gd name="connsiteX1" fmla="*/ 588656 w 1177312"/>
                          <a:gd name="connsiteY1" fmla="*/ 472186 h 472186"/>
                          <a:gd name="connsiteX2" fmla="*/ 1177313 w 1177312"/>
                          <a:gd name="connsiteY2" fmla="*/ 0 h 472186"/>
                          <a:gd name="connsiteX3" fmla="*/ 0 w 1177312"/>
                          <a:gd name="connsiteY3" fmla="*/ 0 h 472186"/>
                        </a:gdLst>
                        <a:ahLst/>
                        <a:cxnLst>
                          <a:cxn ang="0">
                            <a:pos x="connsiteX0" y="connsiteY0"/>
                          </a:cxn>
                          <a:cxn ang="0">
                            <a:pos x="connsiteX1" y="connsiteY1"/>
                          </a:cxn>
                          <a:cxn ang="0">
                            <a:pos x="connsiteX2" y="connsiteY2"/>
                          </a:cxn>
                          <a:cxn ang="0">
                            <a:pos x="connsiteX3" y="connsiteY3"/>
                          </a:cxn>
                        </a:cxnLst>
                        <a:rect l="l" t="t" r="r" b="b"/>
                        <a:pathLst>
                          <a:path w="1177312" h="472186">
                            <a:moveTo>
                              <a:pt x="0" y="0"/>
                            </a:moveTo>
                            <a:cubicBezTo>
                              <a:pt x="19195" y="263217"/>
                              <a:pt x="275133" y="472186"/>
                              <a:pt x="588656" y="472186"/>
                            </a:cubicBezTo>
                            <a:cubicBezTo>
                              <a:pt x="902180" y="472186"/>
                              <a:pt x="1158117" y="263217"/>
                              <a:pt x="1177313" y="0"/>
                            </a:cubicBezTo>
                            <a:lnTo>
                              <a:pt x="0" y="0"/>
                            </a:lnTo>
                            <a:close/>
                          </a:path>
                        </a:pathLst>
                      </a:custGeom>
                      <a:solidFill>
                        <a:srgbClr val="C5E0B4"/>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grpSp>
                <p:grpSp>
                  <p:nvGrpSpPr>
                    <p:cNvPr id="228" name="Graphic 19">
                      <a:extLst>
                        <a:ext uri="{FF2B5EF4-FFF2-40B4-BE49-F238E27FC236}">
                          <a16:creationId xmlns:a16="http://schemas.microsoft.com/office/drawing/2014/main" id="{03B1A8DC-AE17-4D81-9159-9D1DEF5E70B4}"/>
                        </a:ext>
                      </a:extLst>
                    </p:cNvPr>
                    <p:cNvGrpSpPr/>
                    <p:nvPr/>
                  </p:nvGrpSpPr>
                  <p:grpSpPr>
                    <a:xfrm>
                      <a:off x="3526642" y="-634999"/>
                      <a:ext cx="927281" cy="314677"/>
                      <a:chOff x="3526642" y="-634999"/>
                      <a:chExt cx="927281" cy="314677"/>
                    </a:xfrm>
                  </p:grpSpPr>
                  <p:sp>
                    <p:nvSpPr>
                      <p:cNvPr id="229" name="Freeform: Shape 228">
                        <a:extLst>
                          <a:ext uri="{FF2B5EF4-FFF2-40B4-BE49-F238E27FC236}">
                            <a16:creationId xmlns:a16="http://schemas.microsoft.com/office/drawing/2014/main" id="{4BA4A0B6-E2B9-46C7-A3BB-45F22EB76DBA}"/>
                          </a:ext>
                        </a:extLst>
                      </p:cNvPr>
                      <p:cNvSpPr/>
                      <p:nvPr/>
                    </p:nvSpPr>
                    <p:spPr>
                      <a:xfrm>
                        <a:off x="3526642" y="-634999"/>
                        <a:ext cx="927281" cy="314677"/>
                      </a:xfrm>
                      <a:custGeom>
                        <a:avLst/>
                        <a:gdLst>
                          <a:gd name="connsiteX0" fmla="*/ 0 w 927281"/>
                          <a:gd name="connsiteY0" fmla="*/ 0 h 314677"/>
                          <a:gd name="connsiteX1" fmla="*/ 460688 w 927281"/>
                          <a:gd name="connsiteY1" fmla="*/ 314633 h 314677"/>
                          <a:gd name="connsiteX2" fmla="*/ 927281 w 927281"/>
                          <a:gd name="connsiteY2" fmla="*/ 0 h 314677"/>
                          <a:gd name="connsiteX3" fmla="*/ 0 w 927281"/>
                          <a:gd name="connsiteY3" fmla="*/ 0 h 314677"/>
                        </a:gdLst>
                        <a:ahLst/>
                        <a:cxnLst>
                          <a:cxn ang="0">
                            <a:pos x="connsiteX0" y="connsiteY0"/>
                          </a:cxn>
                          <a:cxn ang="0">
                            <a:pos x="connsiteX1" y="connsiteY1"/>
                          </a:cxn>
                          <a:cxn ang="0">
                            <a:pos x="connsiteX2" y="connsiteY2"/>
                          </a:cxn>
                          <a:cxn ang="0">
                            <a:pos x="connsiteX3" y="connsiteY3"/>
                          </a:cxn>
                        </a:cxnLst>
                        <a:rect l="l" t="t" r="r" b="b"/>
                        <a:pathLst>
                          <a:path w="927281" h="314677">
                            <a:moveTo>
                              <a:pt x="0" y="0"/>
                            </a:moveTo>
                            <a:cubicBezTo>
                              <a:pt x="56601" y="178780"/>
                              <a:pt x="241172" y="311803"/>
                              <a:pt x="460688" y="314633"/>
                            </a:cubicBezTo>
                            <a:cubicBezTo>
                              <a:pt x="685125" y="317464"/>
                              <a:pt x="874125" y="183497"/>
                              <a:pt x="927281" y="0"/>
                            </a:cubicBezTo>
                            <a:lnTo>
                              <a:pt x="0" y="0"/>
                            </a:lnTo>
                            <a:close/>
                          </a:path>
                        </a:pathLst>
                      </a:custGeom>
                      <a:solidFill>
                        <a:schemeClr val="accent6">
                          <a:lumMod val="60000"/>
                          <a:lumOff val="40000"/>
                        </a:schemeClr>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sp>
                    <p:nvSpPr>
                      <p:cNvPr id="230" name="Freeform: Shape 229">
                        <a:extLst>
                          <a:ext uri="{FF2B5EF4-FFF2-40B4-BE49-F238E27FC236}">
                            <a16:creationId xmlns:a16="http://schemas.microsoft.com/office/drawing/2014/main" id="{79371432-5E05-4369-A722-1E047DC47EE7}"/>
                          </a:ext>
                        </a:extLst>
                      </p:cNvPr>
                      <p:cNvSpPr/>
                      <p:nvPr/>
                    </p:nvSpPr>
                    <p:spPr>
                      <a:xfrm>
                        <a:off x="3531563" y="-634999"/>
                        <a:ext cx="914484" cy="284443"/>
                      </a:xfrm>
                      <a:custGeom>
                        <a:avLst/>
                        <a:gdLst>
                          <a:gd name="connsiteX0" fmla="*/ 0 w 914484"/>
                          <a:gd name="connsiteY0" fmla="*/ 0 h 284443"/>
                          <a:gd name="connsiteX1" fmla="*/ 457242 w 914484"/>
                          <a:gd name="connsiteY1" fmla="*/ 284444 h 284443"/>
                          <a:gd name="connsiteX2" fmla="*/ 914485 w 914484"/>
                          <a:gd name="connsiteY2" fmla="*/ 0 h 284443"/>
                          <a:gd name="connsiteX3" fmla="*/ 0 w 914484"/>
                          <a:gd name="connsiteY3" fmla="*/ 0 h 284443"/>
                        </a:gdLst>
                        <a:ahLst/>
                        <a:cxnLst>
                          <a:cxn ang="0">
                            <a:pos x="connsiteX0" y="connsiteY0"/>
                          </a:cxn>
                          <a:cxn ang="0">
                            <a:pos x="connsiteX1" y="connsiteY1"/>
                          </a:cxn>
                          <a:cxn ang="0">
                            <a:pos x="connsiteX2" y="connsiteY2"/>
                          </a:cxn>
                          <a:cxn ang="0">
                            <a:pos x="connsiteX3" y="connsiteY3"/>
                          </a:cxn>
                        </a:cxnLst>
                        <a:rect l="l" t="t" r="r" b="b"/>
                        <a:pathLst>
                          <a:path w="914484" h="284443">
                            <a:moveTo>
                              <a:pt x="0" y="0"/>
                            </a:moveTo>
                            <a:cubicBezTo>
                              <a:pt x="62016" y="165100"/>
                              <a:pt x="243141" y="284444"/>
                              <a:pt x="457242" y="284444"/>
                            </a:cubicBezTo>
                            <a:cubicBezTo>
                              <a:pt x="671344" y="284444"/>
                              <a:pt x="852469" y="165100"/>
                              <a:pt x="914485" y="0"/>
                            </a:cubicBezTo>
                            <a:lnTo>
                              <a:pt x="0" y="0"/>
                            </a:lnTo>
                            <a:close/>
                          </a:path>
                        </a:pathLst>
                      </a:custGeom>
                      <a:solidFill>
                        <a:srgbClr val="C5E0B4"/>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grpSp>
              </p:grpSp>
              <p:grpSp>
                <p:nvGrpSpPr>
                  <p:cNvPr id="231" name="Graphic 19">
                    <a:extLst>
                      <a:ext uri="{FF2B5EF4-FFF2-40B4-BE49-F238E27FC236}">
                        <a16:creationId xmlns:a16="http://schemas.microsoft.com/office/drawing/2014/main" id="{4E6DA986-A7B2-42FB-A43C-33083D1FC632}"/>
                      </a:ext>
                    </a:extLst>
                  </p:cNvPr>
                  <p:cNvGrpSpPr/>
                  <p:nvPr/>
                </p:nvGrpSpPr>
                <p:grpSpPr>
                  <a:xfrm>
                    <a:off x="4697556" y="-634999"/>
                    <a:ext cx="1570078" cy="854746"/>
                    <a:chOff x="4697556" y="-634999"/>
                    <a:chExt cx="1570078" cy="854746"/>
                  </a:xfrm>
                </p:grpSpPr>
                <p:sp>
                  <p:nvSpPr>
                    <p:cNvPr id="232" name="Freeform: Shape 231">
                      <a:extLst>
                        <a:ext uri="{FF2B5EF4-FFF2-40B4-BE49-F238E27FC236}">
                          <a16:creationId xmlns:a16="http://schemas.microsoft.com/office/drawing/2014/main" id="{7D2DFE08-4690-44CD-B506-346F5EE31F9C}"/>
                        </a:ext>
                      </a:extLst>
                    </p:cNvPr>
                    <p:cNvSpPr/>
                    <p:nvPr/>
                  </p:nvSpPr>
                  <p:spPr>
                    <a:xfrm>
                      <a:off x="4697556" y="-634999"/>
                      <a:ext cx="1570078" cy="854746"/>
                    </a:xfrm>
                    <a:custGeom>
                      <a:avLst/>
                      <a:gdLst>
                        <a:gd name="connsiteX0" fmla="*/ 21164 w 1570078"/>
                        <a:gd name="connsiteY0" fmla="*/ 0 h 854746"/>
                        <a:gd name="connsiteX1" fmla="*/ 0 w 1570078"/>
                        <a:gd name="connsiteY1" fmla="*/ 159911 h 854746"/>
                        <a:gd name="connsiteX2" fmla="*/ 785039 w 1570078"/>
                        <a:gd name="connsiteY2" fmla="*/ 854746 h 854746"/>
                        <a:gd name="connsiteX3" fmla="*/ 1570079 w 1570078"/>
                        <a:gd name="connsiteY3" fmla="*/ 159911 h 854746"/>
                        <a:gd name="connsiteX4" fmla="*/ 1548914 w 1570078"/>
                        <a:gd name="connsiteY4" fmla="*/ 0 h 854746"/>
                        <a:gd name="connsiteX5" fmla="*/ 21164 w 1570078"/>
                        <a:gd name="connsiteY5" fmla="*/ 0 h 854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70078" h="854746">
                          <a:moveTo>
                            <a:pt x="21164" y="0"/>
                          </a:moveTo>
                          <a:cubicBezTo>
                            <a:pt x="7383" y="51417"/>
                            <a:pt x="0" y="104721"/>
                            <a:pt x="0" y="159911"/>
                          </a:cubicBezTo>
                          <a:cubicBezTo>
                            <a:pt x="0" y="543887"/>
                            <a:pt x="351422" y="854746"/>
                            <a:pt x="785039" y="854746"/>
                          </a:cubicBezTo>
                          <a:cubicBezTo>
                            <a:pt x="1218656" y="854746"/>
                            <a:pt x="1570079" y="543887"/>
                            <a:pt x="1570079" y="159911"/>
                          </a:cubicBezTo>
                          <a:cubicBezTo>
                            <a:pt x="1570079" y="104721"/>
                            <a:pt x="1562696" y="51417"/>
                            <a:pt x="1548914" y="0"/>
                          </a:cubicBezTo>
                          <a:lnTo>
                            <a:pt x="21164" y="0"/>
                          </a:lnTo>
                          <a:close/>
                        </a:path>
                      </a:pathLst>
                    </a:custGeom>
                    <a:solidFill>
                      <a:srgbClr val="C5E0B4"/>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grpSp>
                  <p:nvGrpSpPr>
                    <p:cNvPr id="233" name="Graphic 19">
                      <a:extLst>
                        <a:ext uri="{FF2B5EF4-FFF2-40B4-BE49-F238E27FC236}">
                          <a16:creationId xmlns:a16="http://schemas.microsoft.com/office/drawing/2014/main" id="{68AAAE35-73EA-4673-AEC9-B700CF7D6EEF}"/>
                        </a:ext>
                      </a:extLst>
                    </p:cNvPr>
                    <p:cNvGrpSpPr/>
                    <p:nvPr/>
                  </p:nvGrpSpPr>
                  <p:grpSpPr>
                    <a:xfrm>
                      <a:off x="4788116" y="-634999"/>
                      <a:ext cx="1389448" cy="694908"/>
                      <a:chOff x="4788116" y="-634999"/>
                      <a:chExt cx="1389448" cy="694908"/>
                    </a:xfrm>
                  </p:grpSpPr>
                  <p:sp>
                    <p:nvSpPr>
                      <p:cNvPr id="234" name="Freeform: Shape 233">
                        <a:extLst>
                          <a:ext uri="{FF2B5EF4-FFF2-40B4-BE49-F238E27FC236}">
                            <a16:creationId xmlns:a16="http://schemas.microsoft.com/office/drawing/2014/main" id="{6BAF31F0-1740-4C02-96FB-8A00FD63F003}"/>
                          </a:ext>
                        </a:extLst>
                      </p:cNvPr>
                      <p:cNvSpPr/>
                      <p:nvPr/>
                    </p:nvSpPr>
                    <p:spPr>
                      <a:xfrm>
                        <a:off x="4788116" y="-634999"/>
                        <a:ext cx="1389448" cy="694908"/>
                      </a:xfrm>
                      <a:custGeom>
                        <a:avLst/>
                        <a:gdLst>
                          <a:gd name="connsiteX0" fmla="*/ 4924 w 1389448"/>
                          <a:gd name="connsiteY0" fmla="*/ 0 h 694908"/>
                          <a:gd name="connsiteX1" fmla="*/ 2 w 1389448"/>
                          <a:gd name="connsiteY1" fmla="*/ 70757 h 694908"/>
                          <a:gd name="connsiteX2" fmla="*/ 692510 w 1389448"/>
                          <a:gd name="connsiteY2" fmla="*/ 694835 h 694908"/>
                          <a:gd name="connsiteX3" fmla="*/ 1389448 w 1389448"/>
                          <a:gd name="connsiteY3" fmla="*/ 89154 h 694908"/>
                          <a:gd name="connsiteX4" fmla="*/ 1382558 w 1389448"/>
                          <a:gd name="connsiteY4" fmla="*/ 0 h 694908"/>
                          <a:gd name="connsiteX5" fmla="*/ 4924 w 1389448"/>
                          <a:gd name="connsiteY5" fmla="*/ 0 h 694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9448" h="694908">
                            <a:moveTo>
                              <a:pt x="4924" y="0"/>
                            </a:moveTo>
                            <a:cubicBezTo>
                              <a:pt x="1971" y="23114"/>
                              <a:pt x="2" y="46700"/>
                              <a:pt x="2" y="70757"/>
                            </a:cubicBezTo>
                            <a:cubicBezTo>
                              <a:pt x="-982" y="410391"/>
                              <a:pt x="308604" y="689646"/>
                              <a:pt x="692510" y="694835"/>
                            </a:cubicBezTo>
                            <a:cubicBezTo>
                              <a:pt x="1076417" y="700024"/>
                              <a:pt x="1388464" y="428788"/>
                              <a:pt x="1389448" y="89154"/>
                            </a:cubicBezTo>
                            <a:cubicBezTo>
                              <a:pt x="1389448" y="58964"/>
                              <a:pt x="1386987" y="29246"/>
                              <a:pt x="1382558" y="0"/>
                            </a:cubicBezTo>
                            <a:lnTo>
                              <a:pt x="4924" y="0"/>
                            </a:lnTo>
                            <a:close/>
                          </a:path>
                        </a:pathLst>
                      </a:custGeom>
                      <a:solidFill>
                        <a:schemeClr val="accent6">
                          <a:lumMod val="60000"/>
                          <a:lumOff val="40000"/>
                        </a:schemeClr>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sp>
                    <p:nvSpPr>
                      <p:cNvPr id="235" name="Freeform: Shape 234">
                        <a:extLst>
                          <a:ext uri="{FF2B5EF4-FFF2-40B4-BE49-F238E27FC236}">
                            <a16:creationId xmlns:a16="http://schemas.microsoft.com/office/drawing/2014/main" id="{3EB5F28F-EC47-4301-96DD-F01767C7D88B}"/>
                          </a:ext>
                        </a:extLst>
                      </p:cNvPr>
                      <p:cNvSpPr/>
                      <p:nvPr/>
                    </p:nvSpPr>
                    <p:spPr>
                      <a:xfrm>
                        <a:off x="4788118" y="-634999"/>
                        <a:ext cx="1389445" cy="650965"/>
                      </a:xfrm>
                      <a:custGeom>
                        <a:avLst/>
                        <a:gdLst>
                          <a:gd name="connsiteX0" fmla="*/ 3445 w 1389445"/>
                          <a:gd name="connsiteY0" fmla="*/ 0 h 650965"/>
                          <a:gd name="connsiteX1" fmla="*/ 0 w 1389445"/>
                          <a:gd name="connsiteY1" fmla="*/ 58021 h 650965"/>
                          <a:gd name="connsiteX2" fmla="*/ 694969 w 1389445"/>
                          <a:gd name="connsiteY2" fmla="*/ 650966 h 650965"/>
                          <a:gd name="connsiteX3" fmla="*/ 1389446 w 1389445"/>
                          <a:gd name="connsiteY3" fmla="*/ 58021 h 650965"/>
                          <a:gd name="connsiteX4" fmla="*/ 1386001 w 1389445"/>
                          <a:gd name="connsiteY4" fmla="*/ 0 h 650965"/>
                          <a:gd name="connsiteX5" fmla="*/ 3445 w 1389445"/>
                          <a:gd name="connsiteY5" fmla="*/ 0 h 650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9445" h="650965">
                            <a:moveTo>
                              <a:pt x="3445" y="0"/>
                            </a:moveTo>
                            <a:cubicBezTo>
                              <a:pt x="1477" y="18869"/>
                              <a:pt x="0" y="38209"/>
                              <a:pt x="0" y="58021"/>
                            </a:cubicBezTo>
                            <a:cubicBezTo>
                              <a:pt x="0" y="385391"/>
                              <a:pt x="311063" y="650966"/>
                              <a:pt x="694969" y="650966"/>
                            </a:cubicBezTo>
                            <a:cubicBezTo>
                              <a:pt x="1078875" y="650966"/>
                              <a:pt x="1389446" y="385391"/>
                              <a:pt x="1389446" y="58021"/>
                            </a:cubicBezTo>
                            <a:cubicBezTo>
                              <a:pt x="1389446" y="38681"/>
                              <a:pt x="1388461" y="19340"/>
                              <a:pt x="1386001" y="0"/>
                            </a:cubicBezTo>
                            <a:lnTo>
                              <a:pt x="3445" y="0"/>
                            </a:lnTo>
                            <a:close/>
                          </a:path>
                        </a:pathLst>
                      </a:custGeom>
                      <a:solidFill>
                        <a:srgbClr val="C5E0B4"/>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grpSp>
                <p:grpSp>
                  <p:nvGrpSpPr>
                    <p:cNvPr id="236" name="Graphic 19">
                      <a:extLst>
                        <a:ext uri="{FF2B5EF4-FFF2-40B4-BE49-F238E27FC236}">
                          <a16:creationId xmlns:a16="http://schemas.microsoft.com/office/drawing/2014/main" id="{5ECC5B1E-9686-4AFE-995C-B05C755D90C3}"/>
                        </a:ext>
                      </a:extLst>
                    </p:cNvPr>
                    <p:cNvGrpSpPr/>
                    <p:nvPr/>
                  </p:nvGrpSpPr>
                  <p:grpSpPr>
                    <a:xfrm>
                      <a:off x="4893446" y="-634999"/>
                      <a:ext cx="1179281" cy="509038"/>
                      <a:chOff x="4893446" y="-634999"/>
                      <a:chExt cx="1179281" cy="509038"/>
                    </a:xfrm>
                  </p:grpSpPr>
                  <p:sp>
                    <p:nvSpPr>
                      <p:cNvPr id="237" name="Freeform: Shape 236">
                        <a:extLst>
                          <a:ext uri="{FF2B5EF4-FFF2-40B4-BE49-F238E27FC236}">
                            <a16:creationId xmlns:a16="http://schemas.microsoft.com/office/drawing/2014/main" id="{B98AB378-E76F-4F2D-8A6F-3E07F44A6F21}"/>
                          </a:ext>
                        </a:extLst>
                      </p:cNvPr>
                      <p:cNvSpPr/>
                      <p:nvPr/>
                    </p:nvSpPr>
                    <p:spPr>
                      <a:xfrm>
                        <a:off x="4893446" y="-634999"/>
                        <a:ext cx="1179281" cy="509038"/>
                      </a:xfrm>
                      <a:custGeom>
                        <a:avLst/>
                        <a:gdLst>
                          <a:gd name="connsiteX0" fmla="*/ 0 w 1179281"/>
                          <a:gd name="connsiteY0" fmla="*/ 0 h 509038"/>
                          <a:gd name="connsiteX1" fmla="*/ 587672 w 1179281"/>
                          <a:gd name="connsiteY1" fmla="*/ 508980 h 509038"/>
                          <a:gd name="connsiteX2" fmla="*/ 1179282 w 1179281"/>
                          <a:gd name="connsiteY2" fmla="*/ 0 h 509038"/>
                          <a:gd name="connsiteX3" fmla="*/ 0 w 1179281"/>
                          <a:gd name="connsiteY3" fmla="*/ 0 h 509038"/>
                        </a:gdLst>
                        <a:ahLst/>
                        <a:cxnLst>
                          <a:cxn ang="0">
                            <a:pos x="connsiteX0" y="connsiteY0"/>
                          </a:cxn>
                          <a:cxn ang="0">
                            <a:pos x="connsiteX1" y="connsiteY1"/>
                          </a:cxn>
                          <a:cxn ang="0">
                            <a:pos x="connsiteX2" y="connsiteY2"/>
                          </a:cxn>
                          <a:cxn ang="0">
                            <a:pos x="connsiteX3" y="connsiteY3"/>
                          </a:cxn>
                        </a:cxnLst>
                        <a:rect l="l" t="t" r="r" b="b"/>
                        <a:pathLst>
                          <a:path w="1179281" h="509038">
                            <a:moveTo>
                              <a:pt x="0" y="0"/>
                            </a:moveTo>
                            <a:cubicBezTo>
                              <a:pt x="11320" y="278783"/>
                              <a:pt x="269719" y="504734"/>
                              <a:pt x="587672" y="508980"/>
                            </a:cubicBezTo>
                            <a:cubicBezTo>
                              <a:pt x="911532" y="513225"/>
                              <a:pt x="1175344" y="285859"/>
                              <a:pt x="1179282" y="0"/>
                            </a:cubicBezTo>
                            <a:lnTo>
                              <a:pt x="0" y="0"/>
                            </a:lnTo>
                            <a:close/>
                          </a:path>
                        </a:pathLst>
                      </a:custGeom>
                      <a:solidFill>
                        <a:schemeClr val="accent6">
                          <a:lumMod val="60000"/>
                          <a:lumOff val="40000"/>
                        </a:schemeClr>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sp>
                    <p:nvSpPr>
                      <p:cNvPr id="238" name="Freeform: Shape 237">
                        <a:extLst>
                          <a:ext uri="{FF2B5EF4-FFF2-40B4-BE49-F238E27FC236}">
                            <a16:creationId xmlns:a16="http://schemas.microsoft.com/office/drawing/2014/main" id="{80C21B9A-9C8E-4733-99B7-7FB5EF67DACF}"/>
                          </a:ext>
                        </a:extLst>
                      </p:cNvPr>
                      <p:cNvSpPr/>
                      <p:nvPr/>
                    </p:nvSpPr>
                    <p:spPr>
                      <a:xfrm>
                        <a:off x="4894431" y="-634999"/>
                        <a:ext cx="1177312" cy="472186"/>
                      </a:xfrm>
                      <a:custGeom>
                        <a:avLst/>
                        <a:gdLst>
                          <a:gd name="connsiteX0" fmla="*/ 0 w 1177312"/>
                          <a:gd name="connsiteY0" fmla="*/ 0 h 472186"/>
                          <a:gd name="connsiteX1" fmla="*/ 588656 w 1177312"/>
                          <a:gd name="connsiteY1" fmla="*/ 472186 h 472186"/>
                          <a:gd name="connsiteX2" fmla="*/ 1177313 w 1177312"/>
                          <a:gd name="connsiteY2" fmla="*/ 0 h 472186"/>
                          <a:gd name="connsiteX3" fmla="*/ 0 w 1177312"/>
                          <a:gd name="connsiteY3" fmla="*/ 0 h 472186"/>
                        </a:gdLst>
                        <a:ahLst/>
                        <a:cxnLst>
                          <a:cxn ang="0">
                            <a:pos x="connsiteX0" y="connsiteY0"/>
                          </a:cxn>
                          <a:cxn ang="0">
                            <a:pos x="connsiteX1" y="connsiteY1"/>
                          </a:cxn>
                          <a:cxn ang="0">
                            <a:pos x="connsiteX2" y="connsiteY2"/>
                          </a:cxn>
                          <a:cxn ang="0">
                            <a:pos x="connsiteX3" y="connsiteY3"/>
                          </a:cxn>
                        </a:cxnLst>
                        <a:rect l="l" t="t" r="r" b="b"/>
                        <a:pathLst>
                          <a:path w="1177312" h="472186">
                            <a:moveTo>
                              <a:pt x="0" y="0"/>
                            </a:moveTo>
                            <a:cubicBezTo>
                              <a:pt x="19195" y="263217"/>
                              <a:pt x="275133" y="472186"/>
                              <a:pt x="588656" y="472186"/>
                            </a:cubicBezTo>
                            <a:cubicBezTo>
                              <a:pt x="902180" y="472186"/>
                              <a:pt x="1158117" y="263688"/>
                              <a:pt x="1177313" y="0"/>
                            </a:cubicBezTo>
                            <a:lnTo>
                              <a:pt x="0" y="0"/>
                            </a:lnTo>
                            <a:close/>
                          </a:path>
                        </a:pathLst>
                      </a:custGeom>
                      <a:solidFill>
                        <a:srgbClr val="C5E0B4"/>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grpSp>
                <p:grpSp>
                  <p:nvGrpSpPr>
                    <p:cNvPr id="239" name="Graphic 19">
                      <a:extLst>
                        <a:ext uri="{FF2B5EF4-FFF2-40B4-BE49-F238E27FC236}">
                          <a16:creationId xmlns:a16="http://schemas.microsoft.com/office/drawing/2014/main" id="{124A4EC4-6586-4024-AD43-FA156B8FE9C3}"/>
                        </a:ext>
                      </a:extLst>
                    </p:cNvPr>
                    <p:cNvGrpSpPr/>
                    <p:nvPr/>
                  </p:nvGrpSpPr>
                  <p:grpSpPr>
                    <a:xfrm>
                      <a:off x="5020923" y="-634999"/>
                      <a:ext cx="927281" cy="314677"/>
                      <a:chOff x="5020923" y="-634999"/>
                      <a:chExt cx="927281" cy="314677"/>
                    </a:xfrm>
                  </p:grpSpPr>
                  <p:sp>
                    <p:nvSpPr>
                      <p:cNvPr id="240" name="Freeform: Shape 239">
                        <a:extLst>
                          <a:ext uri="{FF2B5EF4-FFF2-40B4-BE49-F238E27FC236}">
                            <a16:creationId xmlns:a16="http://schemas.microsoft.com/office/drawing/2014/main" id="{7ABCC779-FD11-4B9B-BA5D-11F63E89930D}"/>
                          </a:ext>
                        </a:extLst>
                      </p:cNvPr>
                      <p:cNvSpPr/>
                      <p:nvPr/>
                    </p:nvSpPr>
                    <p:spPr>
                      <a:xfrm>
                        <a:off x="5020923" y="-634999"/>
                        <a:ext cx="927281" cy="314677"/>
                      </a:xfrm>
                      <a:custGeom>
                        <a:avLst/>
                        <a:gdLst>
                          <a:gd name="connsiteX0" fmla="*/ 0 w 927281"/>
                          <a:gd name="connsiteY0" fmla="*/ 0 h 314677"/>
                          <a:gd name="connsiteX1" fmla="*/ 460688 w 927281"/>
                          <a:gd name="connsiteY1" fmla="*/ 314633 h 314677"/>
                          <a:gd name="connsiteX2" fmla="*/ 927281 w 927281"/>
                          <a:gd name="connsiteY2" fmla="*/ 0 h 314677"/>
                          <a:gd name="connsiteX3" fmla="*/ 0 w 927281"/>
                          <a:gd name="connsiteY3" fmla="*/ 0 h 314677"/>
                        </a:gdLst>
                        <a:ahLst/>
                        <a:cxnLst>
                          <a:cxn ang="0">
                            <a:pos x="connsiteX0" y="connsiteY0"/>
                          </a:cxn>
                          <a:cxn ang="0">
                            <a:pos x="connsiteX1" y="connsiteY1"/>
                          </a:cxn>
                          <a:cxn ang="0">
                            <a:pos x="connsiteX2" y="connsiteY2"/>
                          </a:cxn>
                          <a:cxn ang="0">
                            <a:pos x="connsiteX3" y="connsiteY3"/>
                          </a:cxn>
                        </a:cxnLst>
                        <a:rect l="l" t="t" r="r" b="b"/>
                        <a:pathLst>
                          <a:path w="927281" h="314677">
                            <a:moveTo>
                              <a:pt x="0" y="0"/>
                            </a:moveTo>
                            <a:cubicBezTo>
                              <a:pt x="56602" y="178780"/>
                              <a:pt x="241172" y="311803"/>
                              <a:pt x="460688" y="314633"/>
                            </a:cubicBezTo>
                            <a:cubicBezTo>
                              <a:pt x="685125" y="317464"/>
                              <a:pt x="874125" y="183497"/>
                              <a:pt x="927281" y="0"/>
                            </a:cubicBezTo>
                            <a:lnTo>
                              <a:pt x="0" y="0"/>
                            </a:lnTo>
                            <a:close/>
                          </a:path>
                        </a:pathLst>
                      </a:custGeom>
                      <a:solidFill>
                        <a:schemeClr val="accent6">
                          <a:lumMod val="60000"/>
                          <a:lumOff val="40000"/>
                        </a:schemeClr>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sp>
                    <p:nvSpPr>
                      <p:cNvPr id="241" name="Freeform: Shape 240">
                        <a:extLst>
                          <a:ext uri="{FF2B5EF4-FFF2-40B4-BE49-F238E27FC236}">
                            <a16:creationId xmlns:a16="http://schemas.microsoft.com/office/drawing/2014/main" id="{A87FE900-1BD1-4193-B14C-D1BD54C34A17}"/>
                          </a:ext>
                        </a:extLst>
                      </p:cNvPr>
                      <p:cNvSpPr/>
                      <p:nvPr/>
                    </p:nvSpPr>
                    <p:spPr>
                      <a:xfrm>
                        <a:off x="5025845" y="-634999"/>
                        <a:ext cx="914484" cy="284443"/>
                      </a:xfrm>
                      <a:custGeom>
                        <a:avLst/>
                        <a:gdLst>
                          <a:gd name="connsiteX0" fmla="*/ 0 w 914484"/>
                          <a:gd name="connsiteY0" fmla="*/ 0 h 284443"/>
                          <a:gd name="connsiteX1" fmla="*/ 457242 w 914484"/>
                          <a:gd name="connsiteY1" fmla="*/ 284444 h 284443"/>
                          <a:gd name="connsiteX2" fmla="*/ 914485 w 914484"/>
                          <a:gd name="connsiteY2" fmla="*/ 0 h 284443"/>
                          <a:gd name="connsiteX3" fmla="*/ 0 w 914484"/>
                          <a:gd name="connsiteY3" fmla="*/ 0 h 284443"/>
                        </a:gdLst>
                        <a:ahLst/>
                        <a:cxnLst>
                          <a:cxn ang="0">
                            <a:pos x="connsiteX0" y="connsiteY0"/>
                          </a:cxn>
                          <a:cxn ang="0">
                            <a:pos x="connsiteX1" y="connsiteY1"/>
                          </a:cxn>
                          <a:cxn ang="0">
                            <a:pos x="connsiteX2" y="connsiteY2"/>
                          </a:cxn>
                          <a:cxn ang="0">
                            <a:pos x="connsiteX3" y="connsiteY3"/>
                          </a:cxn>
                        </a:cxnLst>
                        <a:rect l="l" t="t" r="r" b="b"/>
                        <a:pathLst>
                          <a:path w="914484" h="284443">
                            <a:moveTo>
                              <a:pt x="0" y="0"/>
                            </a:moveTo>
                            <a:cubicBezTo>
                              <a:pt x="62016" y="165100"/>
                              <a:pt x="243141" y="284444"/>
                              <a:pt x="457242" y="284444"/>
                            </a:cubicBezTo>
                            <a:cubicBezTo>
                              <a:pt x="671344" y="284444"/>
                              <a:pt x="852469" y="165100"/>
                              <a:pt x="914485" y="0"/>
                            </a:cubicBezTo>
                            <a:lnTo>
                              <a:pt x="0" y="0"/>
                            </a:lnTo>
                            <a:close/>
                          </a:path>
                        </a:pathLst>
                      </a:custGeom>
                      <a:solidFill>
                        <a:srgbClr val="C5E0B4"/>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grpSp>
              </p:grpSp>
              <p:grpSp>
                <p:nvGrpSpPr>
                  <p:cNvPr id="242" name="Graphic 19">
                    <a:extLst>
                      <a:ext uri="{FF2B5EF4-FFF2-40B4-BE49-F238E27FC236}">
                        <a16:creationId xmlns:a16="http://schemas.microsoft.com/office/drawing/2014/main" id="{0FEF38E9-DFBF-4CDB-8B55-CE41F7A21026}"/>
                      </a:ext>
                    </a:extLst>
                  </p:cNvPr>
                  <p:cNvGrpSpPr/>
                  <p:nvPr/>
                </p:nvGrpSpPr>
                <p:grpSpPr>
                  <a:xfrm>
                    <a:off x="6191838" y="-634999"/>
                    <a:ext cx="1570078" cy="854746"/>
                    <a:chOff x="6191838" y="-634999"/>
                    <a:chExt cx="1570078" cy="854746"/>
                  </a:xfrm>
                </p:grpSpPr>
                <p:sp>
                  <p:nvSpPr>
                    <p:cNvPr id="243" name="Freeform: Shape 242">
                      <a:extLst>
                        <a:ext uri="{FF2B5EF4-FFF2-40B4-BE49-F238E27FC236}">
                          <a16:creationId xmlns:a16="http://schemas.microsoft.com/office/drawing/2014/main" id="{6D08FDD7-E082-4D84-B698-3977D050009F}"/>
                        </a:ext>
                      </a:extLst>
                    </p:cNvPr>
                    <p:cNvSpPr/>
                    <p:nvPr/>
                  </p:nvSpPr>
                  <p:spPr>
                    <a:xfrm>
                      <a:off x="6191838" y="-634999"/>
                      <a:ext cx="1570078" cy="854746"/>
                    </a:xfrm>
                    <a:custGeom>
                      <a:avLst/>
                      <a:gdLst>
                        <a:gd name="connsiteX0" fmla="*/ 21164 w 1570078"/>
                        <a:gd name="connsiteY0" fmla="*/ 0 h 854746"/>
                        <a:gd name="connsiteX1" fmla="*/ 0 w 1570078"/>
                        <a:gd name="connsiteY1" fmla="*/ 159911 h 854746"/>
                        <a:gd name="connsiteX2" fmla="*/ 785039 w 1570078"/>
                        <a:gd name="connsiteY2" fmla="*/ 854746 h 854746"/>
                        <a:gd name="connsiteX3" fmla="*/ 1570078 w 1570078"/>
                        <a:gd name="connsiteY3" fmla="*/ 159911 h 854746"/>
                        <a:gd name="connsiteX4" fmla="*/ 1548914 w 1570078"/>
                        <a:gd name="connsiteY4" fmla="*/ 0 h 854746"/>
                        <a:gd name="connsiteX5" fmla="*/ 21164 w 1570078"/>
                        <a:gd name="connsiteY5" fmla="*/ 0 h 854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70078" h="854746">
                          <a:moveTo>
                            <a:pt x="21164" y="0"/>
                          </a:moveTo>
                          <a:cubicBezTo>
                            <a:pt x="7383" y="51417"/>
                            <a:pt x="0" y="104721"/>
                            <a:pt x="0" y="159911"/>
                          </a:cubicBezTo>
                          <a:cubicBezTo>
                            <a:pt x="0" y="543887"/>
                            <a:pt x="351422" y="854746"/>
                            <a:pt x="785039" y="854746"/>
                          </a:cubicBezTo>
                          <a:cubicBezTo>
                            <a:pt x="1218656" y="854746"/>
                            <a:pt x="1570078" y="543887"/>
                            <a:pt x="1570078" y="159911"/>
                          </a:cubicBezTo>
                          <a:cubicBezTo>
                            <a:pt x="1570078" y="104721"/>
                            <a:pt x="1562696" y="51417"/>
                            <a:pt x="1548914" y="0"/>
                          </a:cubicBezTo>
                          <a:lnTo>
                            <a:pt x="21164" y="0"/>
                          </a:lnTo>
                          <a:close/>
                        </a:path>
                      </a:pathLst>
                    </a:custGeom>
                    <a:solidFill>
                      <a:srgbClr val="C5E0B4"/>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grpSp>
                  <p:nvGrpSpPr>
                    <p:cNvPr id="244" name="Graphic 19">
                      <a:extLst>
                        <a:ext uri="{FF2B5EF4-FFF2-40B4-BE49-F238E27FC236}">
                          <a16:creationId xmlns:a16="http://schemas.microsoft.com/office/drawing/2014/main" id="{9F4AD49A-EDD2-41DB-A733-3DA93F67F864}"/>
                        </a:ext>
                      </a:extLst>
                    </p:cNvPr>
                    <p:cNvGrpSpPr/>
                    <p:nvPr/>
                  </p:nvGrpSpPr>
                  <p:grpSpPr>
                    <a:xfrm>
                      <a:off x="6281902" y="-634999"/>
                      <a:ext cx="1389451" cy="694908"/>
                      <a:chOff x="6281902" y="-634999"/>
                      <a:chExt cx="1389451" cy="694908"/>
                    </a:xfrm>
                  </p:grpSpPr>
                  <p:sp>
                    <p:nvSpPr>
                      <p:cNvPr id="245" name="Freeform: Shape 244">
                        <a:extLst>
                          <a:ext uri="{FF2B5EF4-FFF2-40B4-BE49-F238E27FC236}">
                            <a16:creationId xmlns:a16="http://schemas.microsoft.com/office/drawing/2014/main" id="{EAD66268-13B9-4BF4-9D16-85CABF814950}"/>
                          </a:ext>
                        </a:extLst>
                      </p:cNvPr>
                      <p:cNvSpPr/>
                      <p:nvPr/>
                    </p:nvSpPr>
                    <p:spPr>
                      <a:xfrm>
                        <a:off x="6281902" y="-634999"/>
                        <a:ext cx="1389451" cy="694908"/>
                      </a:xfrm>
                      <a:custGeom>
                        <a:avLst/>
                        <a:gdLst>
                          <a:gd name="connsiteX0" fmla="*/ 4927 w 1389451"/>
                          <a:gd name="connsiteY0" fmla="*/ 0 h 694908"/>
                          <a:gd name="connsiteX1" fmla="*/ 5 w 1389451"/>
                          <a:gd name="connsiteY1" fmla="*/ 70757 h 694908"/>
                          <a:gd name="connsiteX2" fmla="*/ 692513 w 1389451"/>
                          <a:gd name="connsiteY2" fmla="*/ 694835 h 694908"/>
                          <a:gd name="connsiteX3" fmla="*/ 1389451 w 1389451"/>
                          <a:gd name="connsiteY3" fmla="*/ 89154 h 694908"/>
                          <a:gd name="connsiteX4" fmla="*/ 1382560 w 1389451"/>
                          <a:gd name="connsiteY4" fmla="*/ 0 h 694908"/>
                          <a:gd name="connsiteX5" fmla="*/ 4927 w 1389451"/>
                          <a:gd name="connsiteY5" fmla="*/ 0 h 694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9451" h="694908">
                            <a:moveTo>
                              <a:pt x="4927" y="0"/>
                            </a:moveTo>
                            <a:cubicBezTo>
                              <a:pt x="1974" y="23114"/>
                              <a:pt x="5" y="46700"/>
                              <a:pt x="5" y="70757"/>
                            </a:cubicBezTo>
                            <a:cubicBezTo>
                              <a:pt x="-1471" y="410391"/>
                              <a:pt x="308607" y="689646"/>
                              <a:pt x="692513" y="694835"/>
                            </a:cubicBezTo>
                            <a:cubicBezTo>
                              <a:pt x="1076420" y="700024"/>
                              <a:pt x="1388467" y="428788"/>
                              <a:pt x="1389451" y="89154"/>
                            </a:cubicBezTo>
                            <a:cubicBezTo>
                              <a:pt x="1389451" y="58964"/>
                              <a:pt x="1386990" y="29246"/>
                              <a:pt x="1382560" y="0"/>
                            </a:cubicBezTo>
                            <a:lnTo>
                              <a:pt x="4927" y="0"/>
                            </a:lnTo>
                            <a:close/>
                          </a:path>
                        </a:pathLst>
                      </a:custGeom>
                      <a:solidFill>
                        <a:schemeClr val="accent6">
                          <a:lumMod val="60000"/>
                          <a:lumOff val="40000"/>
                        </a:schemeClr>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sp>
                    <p:nvSpPr>
                      <p:cNvPr id="246" name="Freeform: Shape 245">
                        <a:extLst>
                          <a:ext uri="{FF2B5EF4-FFF2-40B4-BE49-F238E27FC236}">
                            <a16:creationId xmlns:a16="http://schemas.microsoft.com/office/drawing/2014/main" id="{349B2C5C-685C-46B6-84D1-C54CB1CBFFD3}"/>
                          </a:ext>
                        </a:extLst>
                      </p:cNvPr>
                      <p:cNvSpPr/>
                      <p:nvPr/>
                    </p:nvSpPr>
                    <p:spPr>
                      <a:xfrm>
                        <a:off x="6281908" y="-634999"/>
                        <a:ext cx="1389445" cy="650965"/>
                      </a:xfrm>
                      <a:custGeom>
                        <a:avLst/>
                        <a:gdLst>
                          <a:gd name="connsiteX0" fmla="*/ 3445 w 1389445"/>
                          <a:gd name="connsiteY0" fmla="*/ 0 h 650965"/>
                          <a:gd name="connsiteX1" fmla="*/ 0 w 1389445"/>
                          <a:gd name="connsiteY1" fmla="*/ 58021 h 650965"/>
                          <a:gd name="connsiteX2" fmla="*/ 694477 w 1389445"/>
                          <a:gd name="connsiteY2" fmla="*/ 650966 h 650965"/>
                          <a:gd name="connsiteX3" fmla="*/ 1389446 w 1389445"/>
                          <a:gd name="connsiteY3" fmla="*/ 58021 h 650965"/>
                          <a:gd name="connsiteX4" fmla="*/ 1386001 w 1389445"/>
                          <a:gd name="connsiteY4" fmla="*/ 0 h 650965"/>
                          <a:gd name="connsiteX5" fmla="*/ 3445 w 1389445"/>
                          <a:gd name="connsiteY5" fmla="*/ 0 h 650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9445" h="650965">
                            <a:moveTo>
                              <a:pt x="3445" y="0"/>
                            </a:moveTo>
                            <a:cubicBezTo>
                              <a:pt x="1477" y="18869"/>
                              <a:pt x="0" y="38209"/>
                              <a:pt x="0" y="58021"/>
                            </a:cubicBezTo>
                            <a:cubicBezTo>
                              <a:pt x="0" y="385391"/>
                              <a:pt x="311063" y="650966"/>
                              <a:pt x="694477" y="650966"/>
                            </a:cubicBezTo>
                            <a:cubicBezTo>
                              <a:pt x="1078383" y="650966"/>
                              <a:pt x="1389446" y="385391"/>
                              <a:pt x="1389446" y="58021"/>
                            </a:cubicBezTo>
                            <a:cubicBezTo>
                              <a:pt x="1389446" y="38681"/>
                              <a:pt x="1388462" y="19340"/>
                              <a:pt x="1386001" y="0"/>
                            </a:cubicBezTo>
                            <a:lnTo>
                              <a:pt x="3445" y="0"/>
                            </a:lnTo>
                            <a:close/>
                          </a:path>
                        </a:pathLst>
                      </a:custGeom>
                      <a:solidFill>
                        <a:srgbClr val="C5E0B4"/>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grpSp>
                <p:grpSp>
                  <p:nvGrpSpPr>
                    <p:cNvPr id="247" name="Graphic 19">
                      <a:extLst>
                        <a:ext uri="{FF2B5EF4-FFF2-40B4-BE49-F238E27FC236}">
                          <a16:creationId xmlns:a16="http://schemas.microsoft.com/office/drawing/2014/main" id="{526E9098-CCFB-4139-BF37-3C72678963D2}"/>
                        </a:ext>
                      </a:extLst>
                    </p:cNvPr>
                    <p:cNvGrpSpPr/>
                    <p:nvPr/>
                  </p:nvGrpSpPr>
                  <p:grpSpPr>
                    <a:xfrm>
                      <a:off x="6387236" y="-634999"/>
                      <a:ext cx="1179281" cy="509038"/>
                      <a:chOff x="6387236" y="-634999"/>
                      <a:chExt cx="1179281" cy="509038"/>
                    </a:xfrm>
                  </p:grpSpPr>
                  <p:sp>
                    <p:nvSpPr>
                      <p:cNvPr id="248" name="Freeform: Shape 247">
                        <a:extLst>
                          <a:ext uri="{FF2B5EF4-FFF2-40B4-BE49-F238E27FC236}">
                            <a16:creationId xmlns:a16="http://schemas.microsoft.com/office/drawing/2014/main" id="{E7705D4C-2623-4704-BFF8-39B4CEB045F5}"/>
                          </a:ext>
                        </a:extLst>
                      </p:cNvPr>
                      <p:cNvSpPr/>
                      <p:nvPr/>
                    </p:nvSpPr>
                    <p:spPr>
                      <a:xfrm>
                        <a:off x="6387236" y="-634999"/>
                        <a:ext cx="1179281" cy="509038"/>
                      </a:xfrm>
                      <a:custGeom>
                        <a:avLst/>
                        <a:gdLst>
                          <a:gd name="connsiteX0" fmla="*/ 0 w 1179281"/>
                          <a:gd name="connsiteY0" fmla="*/ 0 h 509038"/>
                          <a:gd name="connsiteX1" fmla="*/ 587672 w 1179281"/>
                          <a:gd name="connsiteY1" fmla="*/ 508980 h 509038"/>
                          <a:gd name="connsiteX2" fmla="*/ 1179282 w 1179281"/>
                          <a:gd name="connsiteY2" fmla="*/ 0 h 509038"/>
                          <a:gd name="connsiteX3" fmla="*/ 0 w 1179281"/>
                          <a:gd name="connsiteY3" fmla="*/ 0 h 509038"/>
                        </a:gdLst>
                        <a:ahLst/>
                        <a:cxnLst>
                          <a:cxn ang="0">
                            <a:pos x="connsiteX0" y="connsiteY0"/>
                          </a:cxn>
                          <a:cxn ang="0">
                            <a:pos x="connsiteX1" y="connsiteY1"/>
                          </a:cxn>
                          <a:cxn ang="0">
                            <a:pos x="connsiteX2" y="connsiteY2"/>
                          </a:cxn>
                          <a:cxn ang="0">
                            <a:pos x="connsiteX3" y="connsiteY3"/>
                          </a:cxn>
                        </a:cxnLst>
                        <a:rect l="l" t="t" r="r" b="b"/>
                        <a:pathLst>
                          <a:path w="1179281" h="509038">
                            <a:moveTo>
                              <a:pt x="0" y="0"/>
                            </a:moveTo>
                            <a:cubicBezTo>
                              <a:pt x="11320" y="278783"/>
                              <a:pt x="269719" y="504734"/>
                              <a:pt x="587672" y="508980"/>
                            </a:cubicBezTo>
                            <a:cubicBezTo>
                              <a:pt x="911531" y="513225"/>
                              <a:pt x="1175344" y="285859"/>
                              <a:pt x="1179282" y="0"/>
                            </a:cubicBezTo>
                            <a:lnTo>
                              <a:pt x="0" y="0"/>
                            </a:lnTo>
                            <a:close/>
                          </a:path>
                        </a:pathLst>
                      </a:custGeom>
                      <a:solidFill>
                        <a:schemeClr val="accent6">
                          <a:lumMod val="60000"/>
                          <a:lumOff val="40000"/>
                        </a:schemeClr>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sp>
                    <p:nvSpPr>
                      <p:cNvPr id="249" name="Freeform: Shape 248">
                        <a:extLst>
                          <a:ext uri="{FF2B5EF4-FFF2-40B4-BE49-F238E27FC236}">
                            <a16:creationId xmlns:a16="http://schemas.microsoft.com/office/drawing/2014/main" id="{49698CD9-9E95-4E1A-AAAE-60A4B7E0642F}"/>
                          </a:ext>
                        </a:extLst>
                      </p:cNvPr>
                      <p:cNvSpPr/>
                      <p:nvPr/>
                    </p:nvSpPr>
                    <p:spPr>
                      <a:xfrm>
                        <a:off x="6388220" y="-634999"/>
                        <a:ext cx="1177312" cy="472186"/>
                      </a:xfrm>
                      <a:custGeom>
                        <a:avLst/>
                        <a:gdLst>
                          <a:gd name="connsiteX0" fmla="*/ 0 w 1177312"/>
                          <a:gd name="connsiteY0" fmla="*/ 0 h 472186"/>
                          <a:gd name="connsiteX1" fmla="*/ 588656 w 1177312"/>
                          <a:gd name="connsiteY1" fmla="*/ 472186 h 472186"/>
                          <a:gd name="connsiteX2" fmla="*/ 1177313 w 1177312"/>
                          <a:gd name="connsiteY2" fmla="*/ 0 h 472186"/>
                          <a:gd name="connsiteX3" fmla="*/ 0 w 1177312"/>
                          <a:gd name="connsiteY3" fmla="*/ 0 h 472186"/>
                        </a:gdLst>
                        <a:ahLst/>
                        <a:cxnLst>
                          <a:cxn ang="0">
                            <a:pos x="connsiteX0" y="connsiteY0"/>
                          </a:cxn>
                          <a:cxn ang="0">
                            <a:pos x="connsiteX1" y="connsiteY1"/>
                          </a:cxn>
                          <a:cxn ang="0">
                            <a:pos x="connsiteX2" y="connsiteY2"/>
                          </a:cxn>
                          <a:cxn ang="0">
                            <a:pos x="connsiteX3" y="connsiteY3"/>
                          </a:cxn>
                        </a:cxnLst>
                        <a:rect l="l" t="t" r="r" b="b"/>
                        <a:pathLst>
                          <a:path w="1177312" h="472186">
                            <a:moveTo>
                              <a:pt x="0" y="0"/>
                            </a:moveTo>
                            <a:cubicBezTo>
                              <a:pt x="19195" y="263217"/>
                              <a:pt x="275133" y="472186"/>
                              <a:pt x="588656" y="472186"/>
                            </a:cubicBezTo>
                            <a:cubicBezTo>
                              <a:pt x="902180" y="472186"/>
                              <a:pt x="1158117" y="263688"/>
                              <a:pt x="1177313" y="0"/>
                            </a:cubicBezTo>
                            <a:lnTo>
                              <a:pt x="0" y="0"/>
                            </a:lnTo>
                            <a:close/>
                          </a:path>
                        </a:pathLst>
                      </a:custGeom>
                      <a:solidFill>
                        <a:srgbClr val="C5E0B4"/>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grpSp>
                <p:grpSp>
                  <p:nvGrpSpPr>
                    <p:cNvPr id="250" name="Graphic 19">
                      <a:extLst>
                        <a:ext uri="{FF2B5EF4-FFF2-40B4-BE49-F238E27FC236}">
                          <a16:creationId xmlns:a16="http://schemas.microsoft.com/office/drawing/2014/main" id="{4011513B-1219-45EC-8704-7F57D7B736B4}"/>
                        </a:ext>
                      </a:extLst>
                    </p:cNvPr>
                    <p:cNvGrpSpPr/>
                    <p:nvPr/>
                  </p:nvGrpSpPr>
                  <p:grpSpPr>
                    <a:xfrm>
                      <a:off x="6514713" y="-634999"/>
                      <a:ext cx="927773" cy="314677"/>
                      <a:chOff x="6514713" y="-634999"/>
                      <a:chExt cx="927773" cy="314677"/>
                    </a:xfrm>
                  </p:grpSpPr>
                  <p:sp>
                    <p:nvSpPr>
                      <p:cNvPr id="251" name="Freeform: Shape 250">
                        <a:extLst>
                          <a:ext uri="{FF2B5EF4-FFF2-40B4-BE49-F238E27FC236}">
                            <a16:creationId xmlns:a16="http://schemas.microsoft.com/office/drawing/2014/main" id="{63349C52-F17F-430F-BA53-A6155B3032FF}"/>
                          </a:ext>
                        </a:extLst>
                      </p:cNvPr>
                      <p:cNvSpPr/>
                      <p:nvPr/>
                    </p:nvSpPr>
                    <p:spPr>
                      <a:xfrm>
                        <a:off x="6514713" y="-634999"/>
                        <a:ext cx="927773" cy="314677"/>
                      </a:xfrm>
                      <a:custGeom>
                        <a:avLst/>
                        <a:gdLst>
                          <a:gd name="connsiteX0" fmla="*/ 0 w 927773"/>
                          <a:gd name="connsiteY0" fmla="*/ 0 h 314677"/>
                          <a:gd name="connsiteX1" fmla="*/ 460688 w 927773"/>
                          <a:gd name="connsiteY1" fmla="*/ 314633 h 314677"/>
                          <a:gd name="connsiteX2" fmla="*/ 927774 w 927773"/>
                          <a:gd name="connsiteY2" fmla="*/ 0 h 314677"/>
                          <a:gd name="connsiteX3" fmla="*/ 0 w 927773"/>
                          <a:gd name="connsiteY3" fmla="*/ 0 h 314677"/>
                        </a:gdLst>
                        <a:ahLst/>
                        <a:cxnLst>
                          <a:cxn ang="0">
                            <a:pos x="connsiteX0" y="connsiteY0"/>
                          </a:cxn>
                          <a:cxn ang="0">
                            <a:pos x="connsiteX1" y="connsiteY1"/>
                          </a:cxn>
                          <a:cxn ang="0">
                            <a:pos x="connsiteX2" y="connsiteY2"/>
                          </a:cxn>
                          <a:cxn ang="0">
                            <a:pos x="connsiteX3" y="connsiteY3"/>
                          </a:cxn>
                        </a:cxnLst>
                        <a:rect l="l" t="t" r="r" b="b"/>
                        <a:pathLst>
                          <a:path w="927773" h="314677">
                            <a:moveTo>
                              <a:pt x="0" y="0"/>
                            </a:moveTo>
                            <a:cubicBezTo>
                              <a:pt x="56602" y="178780"/>
                              <a:pt x="241172" y="311803"/>
                              <a:pt x="460688" y="314633"/>
                            </a:cubicBezTo>
                            <a:cubicBezTo>
                              <a:pt x="685125" y="317464"/>
                              <a:pt x="874617" y="183497"/>
                              <a:pt x="927774" y="0"/>
                            </a:cubicBezTo>
                            <a:lnTo>
                              <a:pt x="0" y="0"/>
                            </a:lnTo>
                            <a:close/>
                          </a:path>
                        </a:pathLst>
                      </a:custGeom>
                      <a:solidFill>
                        <a:schemeClr val="accent6">
                          <a:lumMod val="60000"/>
                          <a:lumOff val="40000"/>
                        </a:schemeClr>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sp>
                    <p:nvSpPr>
                      <p:cNvPr id="252" name="Freeform: Shape 251">
                        <a:extLst>
                          <a:ext uri="{FF2B5EF4-FFF2-40B4-BE49-F238E27FC236}">
                            <a16:creationId xmlns:a16="http://schemas.microsoft.com/office/drawing/2014/main" id="{62E7229B-2D8C-47C3-8193-06E3B3453447}"/>
                          </a:ext>
                        </a:extLst>
                      </p:cNvPr>
                      <p:cNvSpPr/>
                      <p:nvPr/>
                    </p:nvSpPr>
                    <p:spPr>
                      <a:xfrm>
                        <a:off x="6519634" y="-634999"/>
                        <a:ext cx="914484" cy="284443"/>
                      </a:xfrm>
                      <a:custGeom>
                        <a:avLst/>
                        <a:gdLst>
                          <a:gd name="connsiteX0" fmla="*/ 0 w 914484"/>
                          <a:gd name="connsiteY0" fmla="*/ 0 h 284443"/>
                          <a:gd name="connsiteX1" fmla="*/ 457242 w 914484"/>
                          <a:gd name="connsiteY1" fmla="*/ 284444 h 284443"/>
                          <a:gd name="connsiteX2" fmla="*/ 914485 w 914484"/>
                          <a:gd name="connsiteY2" fmla="*/ 0 h 284443"/>
                          <a:gd name="connsiteX3" fmla="*/ 0 w 914484"/>
                          <a:gd name="connsiteY3" fmla="*/ 0 h 284443"/>
                        </a:gdLst>
                        <a:ahLst/>
                        <a:cxnLst>
                          <a:cxn ang="0">
                            <a:pos x="connsiteX0" y="connsiteY0"/>
                          </a:cxn>
                          <a:cxn ang="0">
                            <a:pos x="connsiteX1" y="connsiteY1"/>
                          </a:cxn>
                          <a:cxn ang="0">
                            <a:pos x="connsiteX2" y="connsiteY2"/>
                          </a:cxn>
                          <a:cxn ang="0">
                            <a:pos x="connsiteX3" y="connsiteY3"/>
                          </a:cxn>
                        </a:cxnLst>
                        <a:rect l="l" t="t" r="r" b="b"/>
                        <a:pathLst>
                          <a:path w="914484" h="284443">
                            <a:moveTo>
                              <a:pt x="0" y="0"/>
                            </a:moveTo>
                            <a:cubicBezTo>
                              <a:pt x="62016" y="165100"/>
                              <a:pt x="243141" y="284444"/>
                              <a:pt x="457242" y="284444"/>
                            </a:cubicBezTo>
                            <a:cubicBezTo>
                              <a:pt x="671344" y="284444"/>
                              <a:pt x="852469" y="165100"/>
                              <a:pt x="914485" y="0"/>
                            </a:cubicBezTo>
                            <a:lnTo>
                              <a:pt x="0" y="0"/>
                            </a:lnTo>
                            <a:close/>
                          </a:path>
                        </a:pathLst>
                      </a:custGeom>
                      <a:solidFill>
                        <a:srgbClr val="C5E0B4"/>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grpSp>
              </p:grpSp>
            </p:grpSp>
            <p:sp>
              <p:nvSpPr>
                <p:cNvPr id="253" name="Freeform: Shape 252">
                  <a:extLst>
                    <a:ext uri="{FF2B5EF4-FFF2-40B4-BE49-F238E27FC236}">
                      <a16:creationId xmlns:a16="http://schemas.microsoft.com/office/drawing/2014/main" id="{C7150CBD-D353-4EE6-B194-312F5783F251}"/>
                    </a:ext>
                  </a:extLst>
                </p:cNvPr>
                <p:cNvSpPr/>
                <p:nvPr/>
              </p:nvSpPr>
              <p:spPr>
                <a:xfrm>
                  <a:off x="1755428" y="-475088"/>
                  <a:ext cx="869526" cy="646449"/>
                </a:xfrm>
                <a:custGeom>
                  <a:avLst/>
                  <a:gdLst>
                    <a:gd name="connsiteX0" fmla="*/ 44620 w 869526"/>
                    <a:gd name="connsiteY0" fmla="*/ 272651 h 646449"/>
                    <a:gd name="connsiteX1" fmla="*/ 869526 w 869526"/>
                    <a:gd name="connsiteY1" fmla="*/ 638229 h 646449"/>
                    <a:gd name="connsiteX2" fmla="*/ 22964 w 869526"/>
                    <a:gd name="connsiteY2" fmla="*/ 0 h 646449"/>
                    <a:gd name="connsiteX3" fmla="*/ 44620 w 869526"/>
                    <a:gd name="connsiteY3" fmla="*/ 272651 h 646449"/>
                  </a:gdLst>
                  <a:ahLst/>
                  <a:cxnLst>
                    <a:cxn ang="0">
                      <a:pos x="connsiteX0" y="connsiteY0"/>
                    </a:cxn>
                    <a:cxn ang="0">
                      <a:pos x="connsiteX1" y="connsiteY1"/>
                    </a:cxn>
                    <a:cxn ang="0">
                      <a:pos x="connsiteX2" y="connsiteY2"/>
                    </a:cxn>
                    <a:cxn ang="0">
                      <a:pos x="connsiteX3" y="connsiteY3"/>
                    </a:cxn>
                  </a:cxnLst>
                  <a:rect l="l" t="t" r="r" b="b"/>
                  <a:pathLst>
                    <a:path w="869526" h="646449">
                      <a:moveTo>
                        <a:pt x="44620" y="272651"/>
                      </a:moveTo>
                      <a:cubicBezTo>
                        <a:pt x="44620" y="272651"/>
                        <a:pt x="244940" y="711345"/>
                        <a:pt x="869526" y="638229"/>
                      </a:cubicBezTo>
                      <a:cubicBezTo>
                        <a:pt x="869526" y="638229"/>
                        <a:pt x="119432" y="636814"/>
                        <a:pt x="22964" y="0"/>
                      </a:cubicBezTo>
                      <a:cubicBezTo>
                        <a:pt x="22964" y="0"/>
                        <a:pt x="-41021" y="107079"/>
                        <a:pt x="44620" y="272651"/>
                      </a:cubicBezTo>
                      <a:close/>
                    </a:path>
                  </a:pathLst>
                </a:custGeom>
                <a:solidFill>
                  <a:schemeClr val="accent6">
                    <a:lumMod val="20000"/>
                    <a:lumOff val="80000"/>
                  </a:schemeClr>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sp>
              <p:nvSpPr>
                <p:cNvPr id="254" name="Freeform: Shape 253">
                  <a:extLst>
                    <a:ext uri="{FF2B5EF4-FFF2-40B4-BE49-F238E27FC236}">
                      <a16:creationId xmlns:a16="http://schemas.microsoft.com/office/drawing/2014/main" id="{B926A572-D746-4165-9814-953C615A6586}"/>
                    </a:ext>
                  </a:extLst>
                </p:cNvPr>
                <p:cNvSpPr/>
                <p:nvPr/>
              </p:nvSpPr>
              <p:spPr>
                <a:xfrm>
                  <a:off x="3245772" y="-475088"/>
                  <a:ext cx="869526" cy="646449"/>
                </a:xfrm>
                <a:custGeom>
                  <a:avLst/>
                  <a:gdLst>
                    <a:gd name="connsiteX0" fmla="*/ 44620 w 869526"/>
                    <a:gd name="connsiteY0" fmla="*/ 272651 h 646449"/>
                    <a:gd name="connsiteX1" fmla="*/ 869526 w 869526"/>
                    <a:gd name="connsiteY1" fmla="*/ 638229 h 646449"/>
                    <a:gd name="connsiteX2" fmla="*/ 22964 w 869526"/>
                    <a:gd name="connsiteY2" fmla="*/ 0 h 646449"/>
                    <a:gd name="connsiteX3" fmla="*/ 44620 w 869526"/>
                    <a:gd name="connsiteY3" fmla="*/ 272651 h 646449"/>
                  </a:gdLst>
                  <a:ahLst/>
                  <a:cxnLst>
                    <a:cxn ang="0">
                      <a:pos x="connsiteX0" y="connsiteY0"/>
                    </a:cxn>
                    <a:cxn ang="0">
                      <a:pos x="connsiteX1" y="connsiteY1"/>
                    </a:cxn>
                    <a:cxn ang="0">
                      <a:pos x="connsiteX2" y="connsiteY2"/>
                    </a:cxn>
                    <a:cxn ang="0">
                      <a:pos x="connsiteX3" y="connsiteY3"/>
                    </a:cxn>
                  </a:cxnLst>
                  <a:rect l="l" t="t" r="r" b="b"/>
                  <a:pathLst>
                    <a:path w="869526" h="646449">
                      <a:moveTo>
                        <a:pt x="44620" y="272651"/>
                      </a:moveTo>
                      <a:cubicBezTo>
                        <a:pt x="44620" y="272651"/>
                        <a:pt x="244940" y="711345"/>
                        <a:pt x="869526" y="638229"/>
                      </a:cubicBezTo>
                      <a:cubicBezTo>
                        <a:pt x="869526" y="638229"/>
                        <a:pt x="119432" y="636814"/>
                        <a:pt x="22964" y="0"/>
                      </a:cubicBezTo>
                      <a:cubicBezTo>
                        <a:pt x="22964" y="0"/>
                        <a:pt x="-41021" y="107079"/>
                        <a:pt x="44620" y="272651"/>
                      </a:cubicBezTo>
                      <a:close/>
                    </a:path>
                  </a:pathLst>
                </a:custGeom>
                <a:solidFill>
                  <a:schemeClr val="accent6">
                    <a:lumMod val="20000"/>
                    <a:lumOff val="80000"/>
                  </a:schemeClr>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sp>
              <p:nvSpPr>
                <p:cNvPr id="255" name="Freeform: Shape 254">
                  <a:extLst>
                    <a:ext uri="{FF2B5EF4-FFF2-40B4-BE49-F238E27FC236}">
                      <a16:creationId xmlns:a16="http://schemas.microsoft.com/office/drawing/2014/main" id="{0BFAF2B8-32C9-4C31-B197-2EF0DEB738FA}"/>
                    </a:ext>
                  </a:extLst>
                </p:cNvPr>
                <p:cNvSpPr/>
                <p:nvPr/>
              </p:nvSpPr>
              <p:spPr>
                <a:xfrm>
                  <a:off x="4755311" y="-475088"/>
                  <a:ext cx="869526" cy="646449"/>
                </a:xfrm>
                <a:custGeom>
                  <a:avLst/>
                  <a:gdLst>
                    <a:gd name="connsiteX0" fmla="*/ 44620 w 869526"/>
                    <a:gd name="connsiteY0" fmla="*/ 272651 h 646449"/>
                    <a:gd name="connsiteX1" fmla="*/ 869526 w 869526"/>
                    <a:gd name="connsiteY1" fmla="*/ 638229 h 646449"/>
                    <a:gd name="connsiteX2" fmla="*/ 22964 w 869526"/>
                    <a:gd name="connsiteY2" fmla="*/ 0 h 646449"/>
                    <a:gd name="connsiteX3" fmla="*/ 44620 w 869526"/>
                    <a:gd name="connsiteY3" fmla="*/ 272651 h 646449"/>
                  </a:gdLst>
                  <a:ahLst/>
                  <a:cxnLst>
                    <a:cxn ang="0">
                      <a:pos x="connsiteX0" y="connsiteY0"/>
                    </a:cxn>
                    <a:cxn ang="0">
                      <a:pos x="connsiteX1" y="connsiteY1"/>
                    </a:cxn>
                    <a:cxn ang="0">
                      <a:pos x="connsiteX2" y="connsiteY2"/>
                    </a:cxn>
                    <a:cxn ang="0">
                      <a:pos x="connsiteX3" y="connsiteY3"/>
                    </a:cxn>
                  </a:cxnLst>
                  <a:rect l="l" t="t" r="r" b="b"/>
                  <a:pathLst>
                    <a:path w="869526" h="646449">
                      <a:moveTo>
                        <a:pt x="44620" y="272651"/>
                      </a:moveTo>
                      <a:cubicBezTo>
                        <a:pt x="44620" y="272651"/>
                        <a:pt x="244940" y="711345"/>
                        <a:pt x="869526" y="638229"/>
                      </a:cubicBezTo>
                      <a:cubicBezTo>
                        <a:pt x="869526" y="638229"/>
                        <a:pt x="119432" y="636814"/>
                        <a:pt x="22964" y="0"/>
                      </a:cubicBezTo>
                      <a:cubicBezTo>
                        <a:pt x="22964" y="0"/>
                        <a:pt x="-41021" y="107079"/>
                        <a:pt x="44620" y="272651"/>
                      </a:cubicBezTo>
                      <a:close/>
                    </a:path>
                  </a:pathLst>
                </a:custGeom>
                <a:solidFill>
                  <a:schemeClr val="accent6">
                    <a:lumMod val="20000"/>
                    <a:lumOff val="80000"/>
                  </a:schemeClr>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sp>
              <p:nvSpPr>
                <p:cNvPr id="256" name="Freeform: Shape 255">
                  <a:extLst>
                    <a:ext uri="{FF2B5EF4-FFF2-40B4-BE49-F238E27FC236}">
                      <a16:creationId xmlns:a16="http://schemas.microsoft.com/office/drawing/2014/main" id="{FEDAAF2A-4329-4249-AA55-2F97F2E38ECC}"/>
                    </a:ext>
                  </a:extLst>
                </p:cNvPr>
                <p:cNvSpPr/>
                <p:nvPr/>
              </p:nvSpPr>
              <p:spPr>
                <a:xfrm>
                  <a:off x="6245513" y="-475088"/>
                  <a:ext cx="869668" cy="646449"/>
                </a:xfrm>
                <a:custGeom>
                  <a:avLst/>
                  <a:gdLst>
                    <a:gd name="connsiteX0" fmla="*/ 44763 w 869668"/>
                    <a:gd name="connsiteY0" fmla="*/ 272651 h 646449"/>
                    <a:gd name="connsiteX1" fmla="*/ 869669 w 869668"/>
                    <a:gd name="connsiteY1" fmla="*/ 638229 h 646449"/>
                    <a:gd name="connsiteX2" fmla="*/ 23106 w 869668"/>
                    <a:gd name="connsiteY2" fmla="*/ 0 h 646449"/>
                    <a:gd name="connsiteX3" fmla="*/ 44763 w 869668"/>
                    <a:gd name="connsiteY3" fmla="*/ 272651 h 646449"/>
                  </a:gdLst>
                  <a:ahLst/>
                  <a:cxnLst>
                    <a:cxn ang="0">
                      <a:pos x="connsiteX0" y="connsiteY0"/>
                    </a:cxn>
                    <a:cxn ang="0">
                      <a:pos x="connsiteX1" y="connsiteY1"/>
                    </a:cxn>
                    <a:cxn ang="0">
                      <a:pos x="connsiteX2" y="connsiteY2"/>
                    </a:cxn>
                    <a:cxn ang="0">
                      <a:pos x="connsiteX3" y="connsiteY3"/>
                    </a:cxn>
                  </a:cxnLst>
                  <a:rect l="l" t="t" r="r" b="b"/>
                  <a:pathLst>
                    <a:path w="869668" h="646449">
                      <a:moveTo>
                        <a:pt x="44763" y="272651"/>
                      </a:moveTo>
                      <a:cubicBezTo>
                        <a:pt x="44763" y="272651"/>
                        <a:pt x="245083" y="711345"/>
                        <a:pt x="869669" y="638229"/>
                      </a:cubicBezTo>
                      <a:cubicBezTo>
                        <a:pt x="869669" y="638229"/>
                        <a:pt x="119575" y="636814"/>
                        <a:pt x="23106" y="0"/>
                      </a:cubicBezTo>
                      <a:cubicBezTo>
                        <a:pt x="22614" y="0"/>
                        <a:pt x="-40878" y="107079"/>
                        <a:pt x="44763" y="272651"/>
                      </a:cubicBezTo>
                      <a:close/>
                    </a:path>
                  </a:pathLst>
                </a:custGeom>
                <a:solidFill>
                  <a:schemeClr val="accent6">
                    <a:lumMod val="20000"/>
                    <a:lumOff val="80000"/>
                  </a:schemeClr>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grpSp>
          <p:grpSp>
            <p:nvGrpSpPr>
              <p:cNvPr id="257" name="Graphic 19">
                <a:extLst>
                  <a:ext uri="{FF2B5EF4-FFF2-40B4-BE49-F238E27FC236}">
                    <a16:creationId xmlns:a16="http://schemas.microsoft.com/office/drawing/2014/main" id="{50E6F57C-6F60-4B54-9CFD-A606B1E4B46B}"/>
                  </a:ext>
                </a:extLst>
              </p:cNvPr>
              <p:cNvGrpSpPr/>
              <p:nvPr/>
            </p:nvGrpSpPr>
            <p:grpSpPr>
              <a:xfrm>
                <a:off x="7740260" y="-634999"/>
                <a:ext cx="6051938" cy="854746"/>
                <a:chOff x="7740260" y="-634999"/>
                <a:chExt cx="6051938" cy="854746"/>
              </a:xfrm>
            </p:grpSpPr>
            <p:grpSp>
              <p:nvGrpSpPr>
                <p:cNvPr id="258" name="Graphic 19">
                  <a:extLst>
                    <a:ext uri="{FF2B5EF4-FFF2-40B4-BE49-F238E27FC236}">
                      <a16:creationId xmlns:a16="http://schemas.microsoft.com/office/drawing/2014/main" id="{151995BD-F3AC-4665-9B66-345D922AB70D}"/>
                    </a:ext>
                  </a:extLst>
                </p:cNvPr>
                <p:cNvGrpSpPr/>
                <p:nvPr/>
              </p:nvGrpSpPr>
              <p:grpSpPr>
                <a:xfrm>
                  <a:off x="7740260" y="-634999"/>
                  <a:ext cx="6051938" cy="854746"/>
                  <a:chOff x="7740260" y="-634999"/>
                  <a:chExt cx="6051938" cy="854746"/>
                </a:xfrm>
              </p:grpSpPr>
              <p:grpSp>
                <p:nvGrpSpPr>
                  <p:cNvPr id="259" name="Graphic 19">
                    <a:extLst>
                      <a:ext uri="{FF2B5EF4-FFF2-40B4-BE49-F238E27FC236}">
                        <a16:creationId xmlns:a16="http://schemas.microsoft.com/office/drawing/2014/main" id="{4D7D39D9-AC84-40A8-A772-68B54EF18374}"/>
                      </a:ext>
                    </a:extLst>
                  </p:cNvPr>
                  <p:cNvGrpSpPr/>
                  <p:nvPr/>
                </p:nvGrpSpPr>
                <p:grpSpPr>
                  <a:xfrm>
                    <a:off x="7740260" y="-634999"/>
                    <a:ext cx="1570078" cy="854746"/>
                    <a:chOff x="7740260" y="-634999"/>
                    <a:chExt cx="1570078" cy="854746"/>
                  </a:xfrm>
                </p:grpSpPr>
                <p:sp>
                  <p:nvSpPr>
                    <p:cNvPr id="260" name="Freeform: Shape 259">
                      <a:extLst>
                        <a:ext uri="{FF2B5EF4-FFF2-40B4-BE49-F238E27FC236}">
                          <a16:creationId xmlns:a16="http://schemas.microsoft.com/office/drawing/2014/main" id="{C64E2B82-CA4B-42E2-98B8-0218973918BA}"/>
                        </a:ext>
                      </a:extLst>
                    </p:cNvPr>
                    <p:cNvSpPr/>
                    <p:nvPr/>
                  </p:nvSpPr>
                  <p:spPr>
                    <a:xfrm>
                      <a:off x="7740260" y="-634999"/>
                      <a:ext cx="1570078" cy="854746"/>
                    </a:xfrm>
                    <a:custGeom>
                      <a:avLst/>
                      <a:gdLst>
                        <a:gd name="connsiteX0" fmla="*/ 21164 w 1570078"/>
                        <a:gd name="connsiteY0" fmla="*/ 0 h 854746"/>
                        <a:gd name="connsiteX1" fmla="*/ 0 w 1570078"/>
                        <a:gd name="connsiteY1" fmla="*/ 159911 h 854746"/>
                        <a:gd name="connsiteX2" fmla="*/ 785039 w 1570078"/>
                        <a:gd name="connsiteY2" fmla="*/ 854746 h 854746"/>
                        <a:gd name="connsiteX3" fmla="*/ 1570079 w 1570078"/>
                        <a:gd name="connsiteY3" fmla="*/ 159911 h 854746"/>
                        <a:gd name="connsiteX4" fmla="*/ 1548914 w 1570078"/>
                        <a:gd name="connsiteY4" fmla="*/ 0 h 854746"/>
                        <a:gd name="connsiteX5" fmla="*/ 21164 w 1570078"/>
                        <a:gd name="connsiteY5" fmla="*/ 0 h 854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70078" h="854746">
                          <a:moveTo>
                            <a:pt x="21164" y="0"/>
                          </a:moveTo>
                          <a:cubicBezTo>
                            <a:pt x="7383" y="51417"/>
                            <a:pt x="0" y="104721"/>
                            <a:pt x="0" y="159911"/>
                          </a:cubicBezTo>
                          <a:cubicBezTo>
                            <a:pt x="0" y="543887"/>
                            <a:pt x="351422" y="854746"/>
                            <a:pt x="785039" y="854746"/>
                          </a:cubicBezTo>
                          <a:cubicBezTo>
                            <a:pt x="1218657" y="854746"/>
                            <a:pt x="1570079" y="543887"/>
                            <a:pt x="1570079" y="159911"/>
                          </a:cubicBezTo>
                          <a:cubicBezTo>
                            <a:pt x="1570079" y="104721"/>
                            <a:pt x="1562695" y="51417"/>
                            <a:pt x="1548914" y="0"/>
                          </a:cubicBezTo>
                          <a:lnTo>
                            <a:pt x="21164" y="0"/>
                          </a:lnTo>
                          <a:close/>
                        </a:path>
                      </a:pathLst>
                    </a:custGeom>
                    <a:solidFill>
                      <a:srgbClr val="C5E0B4"/>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grpSp>
                  <p:nvGrpSpPr>
                    <p:cNvPr id="261" name="Graphic 19">
                      <a:extLst>
                        <a:ext uri="{FF2B5EF4-FFF2-40B4-BE49-F238E27FC236}">
                          <a16:creationId xmlns:a16="http://schemas.microsoft.com/office/drawing/2014/main" id="{B4BCFD8D-30D5-4C51-A9E4-28E37AD20490}"/>
                        </a:ext>
                      </a:extLst>
                    </p:cNvPr>
                    <p:cNvGrpSpPr/>
                    <p:nvPr/>
                  </p:nvGrpSpPr>
                  <p:grpSpPr>
                    <a:xfrm>
                      <a:off x="7830330" y="-634999"/>
                      <a:ext cx="1389937" cy="694908"/>
                      <a:chOff x="7830330" y="-634999"/>
                      <a:chExt cx="1389937" cy="694908"/>
                    </a:xfrm>
                  </p:grpSpPr>
                  <p:sp>
                    <p:nvSpPr>
                      <p:cNvPr id="262" name="Freeform: Shape 261">
                        <a:extLst>
                          <a:ext uri="{FF2B5EF4-FFF2-40B4-BE49-F238E27FC236}">
                            <a16:creationId xmlns:a16="http://schemas.microsoft.com/office/drawing/2014/main" id="{3DA19428-4518-4F19-ADAC-302CADD7FD3A}"/>
                          </a:ext>
                        </a:extLst>
                      </p:cNvPr>
                      <p:cNvSpPr/>
                      <p:nvPr/>
                    </p:nvSpPr>
                    <p:spPr>
                      <a:xfrm>
                        <a:off x="7830817" y="-634999"/>
                        <a:ext cx="1389451" cy="694908"/>
                      </a:xfrm>
                      <a:custGeom>
                        <a:avLst/>
                        <a:gdLst>
                          <a:gd name="connsiteX0" fmla="*/ 4927 w 1389451"/>
                          <a:gd name="connsiteY0" fmla="*/ 0 h 694908"/>
                          <a:gd name="connsiteX1" fmla="*/ 5 w 1389451"/>
                          <a:gd name="connsiteY1" fmla="*/ 70757 h 694908"/>
                          <a:gd name="connsiteX2" fmla="*/ 692513 w 1389451"/>
                          <a:gd name="connsiteY2" fmla="*/ 694835 h 694908"/>
                          <a:gd name="connsiteX3" fmla="*/ 1389451 w 1389451"/>
                          <a:gd name="connsiteY3" fmla="*/ 89154 h 694908"/>
                          <a:gd name="connsiteX4" fmla="*/ 1382560 w 1389451"/>
                          <a:gd name="connsiteY4" fmla="*/ 0 h 694908"/>
                          <a:gd name="connsiteX5" fmla="*/ 4927 w 1389451"/>
                          <a:gd name="connsiteY5" fmla="*/ 0 h 694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9451" h="694908">
                            <a:moveTo>
                              <a:pt x="4927" y="0"/>
                            </a:moveTo>
                            <a:cubicBezTo>
                              <a:pt x="1974" y="23114"/>
                              <a:pt x="5" y="46700"/>
                              <a:pt x="5" y="70757"/>
                            </a:cubicBezTo>
                            <a:cubicBezTo>
                              <a:pt x="-1471" y="410391"/>
                              <a:pt x="308607" y="689646"/>
                              <a:pt x="692513" y="694835"/>
                            </a:cubicBezTo>
                            <a:cubicBezTo>
                              <a:pt x="1076420" y="700024"/>
                              <a:pt x="1388466" y="428788"/>
                              <a:pt x="1389451" y="89154"/>
                            </a:cubicBezTo>
                            <a:cubicBezTo>
                              <a:pt x="1389451" y="58964"/>
                              <a:pt x="1386990" y="29246"/>
                              <a:pt x="1382560" y="0"/>
                            </a:cubicBezTo>
                            <a:lnTo>
                              <a:pt x="4927" y="0"/>
                            </a:lnTo>
                            <a:close/>
                          </a:path>
                        </a:pathLst>
                      </a:custGeom>
                      <a:solidFill>
                        <a:schemeClr val="accent6">
                          <a:lumMod val="60000"/>
                          <a:lumOff val="40000"/>
                        </a:schemeClr>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sp>
                    <p:nvSpPr>
                      <p:cNvPr id="263" name="Freeform: Shape 262">
                        <a:extLst>
                          <a:ext uri="{FF2B5EF4-FFF2-40B4-BE49-F238E27FC236}">
                            <a16:creationId xmlns:a16="http://schemas.microsoft.com/office/drawing/2014/main" id="{79E5B416-07EF-46B3-8B7C-BE8FB6E4CC68}"/>
                          </a:ext>
                        </a:extLst>
                      </p:cNvPr>
                      <p:cNvSpPr/>
                      <p:nvPr/>
                    </p:nvSpPr>
                    <p:spPr>
                      <a:xfrm>
                        <a:off x="7830330" y="-634999"/>
                        <a:ext cx="1389445" cy="650965"/>
                      </a:xfrm>
                      <a:custGeom>
                        <a:avLst/>
                        <a:gdLst>
                          <a:gd name="connsiteX0" fmla="*/ 3445 w 1389445"/>
                          <a:gd name="connsiteY0" fmla="*/ 0 h 650965"/>
                          <a:gd name="connsiteX1" fmla="*/ 0 w 1389445"/>
                          <a:gd name="connsiteY1" fmla="*/ 58021 h 650965"/>
                          <a:gd name="connsiteX2" fmla="*/ 694476 w 1389445"/>
                          <a:gd name="connsiteY2" fmla="*/ 650966 h 650965"/>
                          <a:gd name="connsiteX3" fmla="*/ 1389446 w 1389445"/>
                          <a:gd name="connsiteY3" fmla="*/ 58021 h 650965"/>
                          <a:gd name="connsiteX4" fmla="*/ 1386000 w 1389445"/>
                          <a:gd name="connsiteY4" fmla="*/ 0 h 650965"/>
                          <a:gd name="connsiteX5" fmla="*/ 3445 w 1389445"/>
                          <a:gd name="connsiteY5" fmla="*/ 0 h 650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9445" h="650965">
                            <a:moveTo>
                              <a:pt x="3445" y="0"/>
                            </a:moveTo>
                            <a:cubicBezTo>
                              <a:pt x="1477" y="18869"/>
                              <a:pt x="0" y="38209"/>
                              <a:pt x="0" y="58021"/>
                            </a:cubicBezTo>
                            <a:cubicBezTo>
                              <a:pt x="0" y="385391"/>
                              <a:pt x="311063" y="650966"/>
                              <a:pt x="694476" y="650966"/>
                            </a:cubicBezTo>
                            <a:cubicBezTo>
                              <a:pt x="1078383" y="650966"/>
                              <a:pt x="1389446" y="385391"/>
                              <a:pt x="1389446" y="58021"/>
                            </a:cubicBezTo>
                            <a:cubicBezTo>
                              <a:pt x="1389446" y="38681"/>
                              <a:pt x="1388461" y="19340"/>
                              <a:pt x="1386000" y="0"/>
                            </a:cubicBezTo>
                            <a:lnTo>
                              <a:pt x="3445" y="0"/>
                            </a:lnTo>
                            <a:close/>
                          </a:path>
                        </a:pathLst>
                      </a:custGeom>
                      <a:solidFill>
                        <a:srgbClr val="C5E0B4"/>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grpSp>
                <p:grpSp>
                  <p:nvGrpSpPr>
                    <p:cNvPr id="264" name="Graphic 19">
                      <a:extLst>
                        <a:ext uri="{FF2B5EF4-FFF2-40B4-BE49-F238E27FC236}">
                          <a16:creationId xmlns:a16="http://schemas.microsoft.com/office/drawing/2014/main" id="{ECD7A1AC-97DF-4B6B-B915-4607B707EE20}"/>
                        </a:ext>
                      </a:extLst>
                    </p:cNvPr>
                    <p:cNvGrpSpPr/>
                    <p:nvPr/>
                  </p:nvGrpSpPr>
                  <p:grpSpPr>
                    <a:xfrm>
                      <a:off x="7936151" y="-634999"/>
                      <a:ext cx="1178789" cy="509038"/>
                      <a:chOff x="7936151" y="-634999"/>
                      <a:chExt cx="1178789" cy="509038"/>
                    </a:xfrm>
                  </p:grpSpPr>
                  <p:sp>
                    <p:nvSpPr>
                      <p:cNvPr id="265" name="Freeform: Shape 264">
                        <a:extLst>
                          <a:ext uri="{FF2B5EF4-FFF2-40B4-BE49-F238E27FC236}">
                            <a16:creationId xmlns:a16="http://schemas.microsoft.com/office/drawing/2014/main" id="{9AA7600F-F4E7-4970-A728-0056F92F284C}"/>
                          </a:ext>
                        </a:extLst>
                      </p:cNvPr>
                      <p:cNvSpPr/>
                      <p:nvPr/>
                    </p:nvSpPr>
                    <p:spPr>
                      <a:xfrm>
                        <a:off x="7936151" y="-634999"/>
                        <a:ext cx="1178789" cy="509038"/>
                      </a:xfrm>
                      <a:custGeom>
                        <a:avLst/>
                        <a:gdLst>
                          <a:gd name="connsiteX0" fmla="*/ 0 w 1178789"/>
                          <a:gd name="connsiteY0" fmla="*/ 0 h 509038"/>
                          <a:gd name="connsiteX1" fmla="*/ 587179 w 1178789"/>
                          <a:gd name="connsiteY1" fmla="*/ 508980 h 509038"/>
                          <a:gd name="connsiteX2" fmla="*/ 1178789 w 1178789"/>
                          <a:gd name="connsiteY2" fmla="*/ 0 h 509038"/>
                          <a:gd name="connsiteX3" fmla="*/ 0 w 1178789"/>
                          <a:gd name="connsiteY3" fmla="*/ 0 h 509038"/>
                        </a:gdLst>
                        <a:ahLst/>
                        <a:cxnLst>
                          <a:cxn ang="0">
                            <a:pos x="connsiteX0" y="connsiteY0"/>
                          </a:cxn>
                          <a:cxn ang="0">
                            <a:pos x="connsiteX1" y="connsiteY1"/>
                          </a:cxn>
                          <a:cxn ang="0">
                            <a:pos x="connsiteX2" y="connsiteY2"/>
                          </a:cxn>
                          <a:cxn ang="0">
                            <a:pos x="connsiteX3" y="connsiteY3"/>
                          </a:cxn>
                        </a:cxnLst>
                        <a:rect l="l" t="t" r="r" b="b"/>
                        <a:pathLst>
                          <a:path w="1178789" h="509038">
                            <a:moveTo>
                              <a:pt x="0" y="0"/>
                            </a:moveTo>
                            <a:cubicBezTo>
                              <a:pt x="11320" y="278783"/>
                              <a:pt x="269719" y="504734"/>
                              <a:pt x="587179" y="508980"/>
                            </a:cubicBezTo>
                            <a:cubicBezTo>
                              <a:pt x="911039" y="513225"/>
                              <a:pt x="1174852" y="285859"/>
                              <a:pt x="1178789" y="0"/>
                            </a:cubicBezTo>
                            <a:lnTo>
                              <a:pt x="0" y="0"/>
                            </a:lnTo>
                            <a:close/>
                          </a:path>
                        </a:pathLst>
                      </a:custGeom>
                      <a:solidFill>
                        <a:schemeClr val="accent6">
                          <a:lumMod val="60000"/>
                          <a:lumOff val="40000"/>
                        </a:schemeClr>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sp>
                    <p:nvSpPr>
                      <p:cNvPr id="266" name="Freeform: Shape 265">
                        <a:extLst>
                          <a:ext uri="{FF2B5EF4-FFF2-40B4-BE49-F238E27FC236}">
                            <a16:creationId xmlns:a16="http://schemas.microsoft.com/office/drawing/2014/main" id="{F5104E0F-F633-4CCD-A64E-D02037F833B6}"/>
                          </a:ext>
                        </a:extLst>
                      </p:cNvPr>
                      <p:cNvSpPr/>
                      <p:nvPr/>
                    </p:nvSpPr>
                    <p:spPr>
                      <a:xfrm>
                        <a:off x="7936642" y="-634999"/>
                        <a:ext cx="1177312" cy="472186"/>
                      </a:xfrm>
                      <a:custGeom>
                        <a:avLst/>
                        <a:gdLst>
                          <a:gd name="connsiteX0" fmla="*/ 0 w 1177312"/>
                          <a:gd name="connsiteY0" fmla="*/ 0 h 472186"/>
                          <a:gd name="connsiteX1" fmla="*/ 588657 w 1177312"/>
                          <a:gd name="connsiteY1" fmla="*/ 472186 h 472186"/>
                          <a:gd name="connsiteX2" fmla="*/ 1177313 w 1177312"/>
                          <a:gd name="connsiteY2" fmla="*/ 0 h 472186"/>
                          <a:gd name="connsiteX3" fmla="*/ 0 w 1177312"/>
                          <a:gd name="connsiteY3" fmla="*/ 0 h 472186"/>
                        </a:gdLst>
                        <a:ahLst/>
                        <a:cxnLst>
                          <a:cxn ang="0">
                            <a:pos x="connsiteX0" y="connsiteY0"/>
                          </a:cxn>
                          <a:cxn ang="0">
                            <a:pos x="connsiteX1" y="connsiteY1"/>
                          </a:cxn>
                          <a:cxn ang="0">
                            <a:pos x="connsiteX2" y="connsiteY2"/>
                          </a:cxn>
                          <a:cxn ang="0">
                            <a:pos x="connsiteX3" y="connsiteY3"/>
                          </a:cxn>
                        </a:cxnLst>
                        <a:rect l="l" t="t" r="r" b="b"/>
                        <a:pathLst>
                          <a:path w="1177312" h="472186">
                            <a:moveTo>
                              <a:pt x="0" y="0"/>
                            </a:moveTo>
                            <a:cubicBezTo>
                              <a:pt x="19195" y="263217"/>
                              <a:pt x="275133" y="472186"/>
                              <a:pt x="588657" y="472186"/>
                            </a:cubicBezTo>
                            <a:cubicBezTo>
                              <a:pt x="902180" y="472186"/>
                              <a:pt x="1158117" y="263688"/>
                              <a:pt x="1177313" y="0"/>
                            </a:cubicBezTo>
                            <a:lnTo>
                              <a:pt x="0" y="0"/>
                            </a:lnTo>
                            <a:close/>
                          </a:path>
                        </a:pathLst>
                      </a:custGeom>
                      <a:solidFill>
                        <a:srgbClr val="C5E0B4"/>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grpSp>
                <p:grpSp>
                  <p:nvGrpSpPr>
                    <p:cNvPr id="267" name="Graphic 19">
                      <a:extLst>
                        <a:ext uri="{FF2B5EF4-FFF2-40B4-BE49-F238E27FC236}">
                          <a16:creationId xmlns:a16="http://schemas.microsoft.com/office/drawing/2014/main" id="{86E8D80C-7E84-44A7-88ED-39F7C06F388C}"/>
                        </a:ext>
                      </a:extLst>
                    </p:cNvPr>
                    <p:cNvGrpSpPr/>
                    <p:nvPr/>
                  </p:nvGrpSpPr>
                  <p:grpSpPr>
                    <a:xfrm>
                      <a:off x="8063135" y="-634999"/>
                      <a:ext cx="927281" cy="314677"/>
                      <a:chOff x="8063135" y="-634999"/>
                      <a:chExt cx="927281" cy="314677"/>
                    </a:xfrm>
                  </p:grpSpPr>
                  <p:sp>
                    <p:nvSpPr>
                      <p:cNvPr id="268" name="Freeform: Shape 267">
                        <a:extLst>
                          <a:ext uri="{FF2B5EF4-FFF2-40B4-BE49-F238E27FC236}">
                            <a16:creationId xmlns:a16="http://schemas.microsoft.com/office/drawing/2014/main" id="{BA84485B-0965-4CAD-8740-DB9275E30BBD}"/>
                          </a:ext>
                        </a:extLst>
                      </p:cNvPr>
                      <p:cNvSpPr/>
                      <p:nvPr/>
                    </p:nvSpPr>
                    <p:spPr>
                      <a:xfrm>
                        <a:off x="8063135" y="-634999"/>
                        <a:ext cx="927281" cy="314677"/>
                      </a:xfrm>
                      <a:custGeom>
                        <a:avLst/>
                        <a:gdLst>
                          <a:gd name="connsiteX0" fmla="*/ 0 w 927281"/>
                          <a:gd name="connsiteY0" fmla="*/ 0 h 314677"/>
                          <a:gd name="connsiteX1" fmla="*/ 460688 w 927281"/>
                          <a:gd name="connsiteY1" fmla="*/ 314633 h 314677"/>
                          <a:gd name="connsiteX2" fmla="*/ 927281 w 927281"/>
                          <a:gd name="connsiteY2" fmla="*/ 0 h 314677"/>
                          <a:gd name="connsiteX3" fmla="*/ 0 w 927281"/>
                          <a:gd name="connsiteY3" fmla="*/ 0 h 314677"/>
                        </a:gdLst>
                        <a:ahLst/>
                        <a:cxnLst>
                          <a:cxn ang="0">
                            <a:pos x="connsiteX0" y="connsiteY0"/>
                          </a:cxn>
                          <a:cxn ang="0">
                            <a:pos x="connsiteX1" y="connsiteY1"/>
                          </a:cxn>
                          <a:cxn ang="0">
                            <a:pos x="connsiteX2" y="connsiteY2"/>
                          </a:cxn>
                          <a:cxn ang="0">
                            <a:pos x="connsiteX3" y="connsiteY3"/>
                          </a:cxn>
                        </a:cxnLst>
                        <a:rect l="l" t="t" r="r" b="b"/>
                        <a:pathLst>
                          <a:path w="927281" h="314677">
                            <a:moveTo>
                              <a:pt x="0" y="0"/>
                            </a:moveTo>
                            <a:cubicBezTo>
                              <a:pt x="56601" y="178780"/>
                              <a:pt x="241172" y="311803"/>
                              <a:pt x="460688" y="314633"/>
                            </a:cubicBezTo>
                            <a:cubicBezTo>
                              <a:pt x="685125" y="317464"/>
                              <a:pt x="874125" y="183497"/>
                              <a:pt x="927281" y="0"/>
                            </a:cubicBezTo>
                            <a:lnTo>
                              <a:pt x="0" y="0"/>
                            </a:lnTo>
                            <a:close/>
                          </a:path>
                        </a:pathLst>
                      </a:custGeom>
                      <a:solidFill>
                        <a:schemeClr val="accent6">
                          <a:lumMod val="60000"/>
                          <a:lumOff val="40000"/>
                        </a:schemeClr>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sp>
                    <p:nvSpPr>
                      <p:cNvPr id="269" name="Freeform: Shape 268">
                        <a:extLst>
                          <a:ext uri="{FF2B5EF4-FFF2-40B4-BE49-F238E27FC236}">
                            <a16:creationId xmlns:a16="http://schemas.microsoft.com/office/drawing/2014/main" id="{B051F502-AF77-4279-98AD-041223FBD993}"/>
                          </a:ext>
                        </a:extLst>
                      </p:cNvPr>
                      <p:cNvSpPr/>
                      <p:nvPr/>
                    </p:nvSpPr>
                    <p:spPr>
                      <a:xfrm>
                        <a:off x="8068056" y="-634999"/>
                        <a:ext cx="914484" cy="284443"/>
                      </a:xfrm>
                      <a:custGeom>
                        <a:avLst/>
                        <a:gdLst>
                          <a:gd name="connsiteX0" fmla="*/ 0 w 914484"/>
                          <a:gd name="connsiteY0" fmla="*/ 0 h 284443"/>
                          <a:gd name="connsiteX1" fmla="*/ 457243 w 914484"/>
                          <a:gd name="connsiteY1" fmla="*/ 284444 h 284443"/>
                          <a:gd name="connsiteX2" fmla="*/ 914485 w 914484"/>
                          <a:gd name="connsiteY2" fmla="*/ 0 h 284443"/>
                          <a:gd name="connsiteX3" fmla="*/ 0 w 914484"/>
                          <a:gd name="connsiteY3" fmla="*/ 0 h 284443"/>
                        </a:gdLst>
                        <a:ahLst/>
                        <a:cxnLst>
                          <a:cxn ang="0">
                            <a:pos x="connsiteX0" y="connsiteY0"/>
                          </a:cxn>
                          <a:cxn ang="0">
                            <a:pos x="connsiteX1" y="connsiteY1"/>
                          </a:cxn>
                          <a:cxn ang="0">
                            <a:pos x="connsiteX2" y="connsiteY2"/>
                          </a:cxn>
                          <a:cxn ang="0">
                            <a:pos x="connsiteX3" y="connsiteY3"/>
                          </a:cxn>
                        </a:cxnLst>
                        <a:rect l="l" t="t" r="r" b="b"/>
                        <a:pathLst>
                          <a:path w="914484" h="284443">
                            <a:moveTo>
                              <a:pt x="0" y="0"/>
                            </a:moveTo>
                            <a:cubicBezTo>
                              <a:pt x="62016" y="165100"/>
                              <a:pt x="243141" y="284444"/>
                              <a:pt x="457243" y="284444"/>
                            </a:cubicBezTo>
                            <a:cubicBezTo>
                              <a:pt x="671344" y="284444"/>
                              <a:pt x="852469" y="165100"/>
                              <a:pt x="914485" y="0"/>
                            </a:cubicBezTo>
                            <a:lnTo>
                              <a:pt x="0" y="0"/>
                            </a:lnTo>
                            <a:close/>
                          </a:path>
                        </a:pathLst>
                      </a:custGeom>
                      <a:solidFill>
                        <a:srgbClr val="C5E0B4"/>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grpSp>
              </p:grpSp>
              <p:grpSp>
                <p:nvGrpSpPr>
                  <p:cNvPr id="270" name="Graphic 19">
                    <a:extLst>
                      <a:ext uri="{FF2B5EF4-FFF2-40B4-BE49-F238E27FC236}">
                        <a16:creationId xmlns:a16="http://schemas.microsoft.com/office/drawing/2014/main" id="{F39C692C-C0AF-4B94-A8E6-25BBCDDDDD81}"/>
                      </a:ext>
                    </a:extLst>
                  </p:cNvPr>
                  <p:cNvGrpSpPr/>
                  <p:nvPr/>
                </p:nvGrpSpPr>
                <p:grpSpPr>
                  <a:xfrm>
                    <a:off x="9234049" y="-634999"/>
                    <a:ext cx="1570078" cy="854746"/>
                    <a:chOff x="9234049" y="-634999"/>
                    <a:chExt cx="1570078" cy="854746"/>
                  </a:xfrm>
                </p:grpSpPr>
                <p:sp>
                  <p:nvSpPr>
                    <p:cNvPr id="271" name="Freeform: Shape 270">
                      <a:extLst>
                        <a:ext uri="{FF2B5EF4-FFF2-40B4-BE49-F238E27FC236}">
                          <a16:creationId xmlns:a16="http://schemas.microsoft.com/office/drawing/2014/main" id="{EFFEE046-5D58-4F78-844E-A378A2A52BF9}"/>
                        </a:ext>
                      </a:extLst>
                    </p:cNvPr>
                    <p:cNvSpPr/>
                    <p:nvPr/>
                  </p:nvSpPr>
                  <p:spPr>
                    <a:xfrm>
                      <a:off x="9234049" y="-634999"/>
                      <a:ext cx="1570078" cy="854746"/>
                    </a:xfrm>
                    <a:custGeom>
                      <a:avLst/>
                      <a:gdLst>
                        <a:gd name="connsiteX0" fmla="*/ 21164 w 1570078"/>
                        <a:gd name="connsiteY0" fmla="*/ 0 h 854746"/>
                        <a:gd name="connsiteX1" fmla="*/ 0 w 1570078"/>
                        <a:gd name="connsiteY1" fmla="*/ 159911 h 854746"/>
                        <a:gd name="connsiteX2" fmla="*/ 785039 w 1570078"/>
                        <a:gd name="connsiteY2" fmla="*/ 854746 h 854746"/>
                        <a:gd name="connsiteX3" fmla="*/ 1570078 w 1570078"/>
                        <a:gd name="connsiteY3" fmla="*/ 159911 h 854746"/>
                        <a:gd name="connsiteX4" fmla="*/ 1548914 w 1570078"/>
                        <a:gd name="connsiteY4" fmla="*/ 0 h 854746"/>
                        <a:gd name="connsiteX5" fmla="*/ 21164 w 1570078"/>
                        <a:gd name="connsiteY5" fmla="*/ 0 h 854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70078" h="854746">
                          <a:moveTo>
                            <a:pt x="21164" y="0"/>
                          </a:moveTo>
                          <a:cubicBezTo>
                            <a:pt x="7383" y="51417"/>
                            <a:pt x="0" y="104721"/>
                            <a:pt x="0" y="159911"/>
                          </a:cubicBezTo>
                          <a:cubicBezTo>
                            <a:pt x="0" y="543887"/>
                            <a:pt x="351422" y="854746"/>
                            <a:pt x="785039" y="854746"/>
                          </a:cubicBezTo>
                          <a:cubicBezTo>
                            <a:pt x="1218656" y="854746"/>
                            <a:pt x="1570078" y="543887"/>
                            <a:pt x="1570078" y="159911"/>
                          </a:cubicBezTo>
                          <a:cubicBezTo>
                            <a:pt x="1570078" y="104721"/>
                            <a:pt x="1562696" y="51417"/>
                            <a:pt x="1548914" y="0"/>
                          </a:cubicBezTo>
                          <a:lnTo>
                            <a:pt x="21164" y="0"/>
                          </a:lnTo>
                          <a:close/>
                        </a:path>
                      </a:pathLst>
                    </a:custGeom>
                    <a:solidFill>
                      <a:srgbClr val="C5E0B4"/>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grpSp>
                  <p:nvGrpSpPr>
                    <p:cNvPr id="272" name="Graphic 19">
                      <a:extLst>
                        <a:ext uri="{FF2B5EF4-FFF2-40B4-BE49-F238E27FC236}">
                          <a16:creationId xmlns:a16="http://schemas.microsoft.com/office/drawing/2014/main" id="{434A8CE0-F08C-440C-81E1-69B57ABE6A45}"/>
                        </a:ext>
                      </a:extLst>
                    </p:cNvPr>
                    <p:cNvGrpSpPr/>
                    <p:nvPr/>
                  </p:nvGrpSpPr>
                  <p:grpSpPr>
                    <a:xfrm>
                      <a:off x="9324606" y="-634999"/>
                      <a:ext cx="1389943" cy="694908"/>
                      <a:chOff x="9324606" y="-634999"/>
                      <a:chExt cx="1389943" cy="694908"/>
                    </a:xfrm>
                  </p:grpSpPr>
                  <p:sp>
                    <p:nvSpPr>
                      <p:cNvPr id="273" name="Freeform: Shape 272">
                        <a:extLst>
                          <a:ext uri="{FF2B5EF4-FFF2-40B4-BE49-F238E27FC236}">
                            <a16:creationId xmlns:a16="http://schemas.microsoft.com/office/drawing/2014/main" id="{20514691-B221-4532-95B3-0FAECA30BDF9}"/>
                          </a:ext>
                        </a:extLst>
                      </p:cNvPr>
                      <p:cNvSpPr/>
                      <p:nvPr/>
                    </p:nvSpPr>
                    <p:spPr>
                      <a:xfrm>
                        <a:off x="9324606" y="-634999"/>
                        <a:ext cx="1389451" cy="694908"/>
                      </a:xfrm>
                      <a:custGeom>
                        <a:avLst/>
                        <a:gdLst>
                          <a:gd name="connsiteX0" fmla="*/ 4927 w 1389451"/>
                          <a:gd name="connsiteY0" fmla="*/ 0 h 694908"/>
                          <a:gd name="connsiteX1" fmla="*/ 5 w 1389451"/>
                          <a:gd name="connsiteY1" fmla="*/ 70757 h 694908"/>
                          <a:gd name="connsiteX2" fmla="*/ 692514 w 1389451"/>
                          <a:gd name="connsiteY2" fmla="*/ 694835 h 694908"/>
                          <a:gd name="connsiteX3" fmla="*/ 1389451 w 1389451"/>
                          <a:gd name="connsiteY3" fmla="*/ 89154 h 694908"/>
                          <a:gd name="connsiteX4" fmla="*/ 1382560 w 1389451"/>
                          <a:gd name="connsiteY4" fmla="*/ 0 h 694908"/>
                          <a:gd name="connsiteX5" fmla="*/ 4927 w 1389451"/>
                          <a:gd name="connsiteY5" fmla="*/ 0 h 694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9451" h="694908">
                            <a:moveTo>
                              <a:pt x="4927" y="0"/>
                            </a:moveTo>
                            <a:cubicBezTo>
                              <a:pt x="1974" y="23114"/>
                              <a:pt x="5" y="46700"/>
                              <a:pt x="5" y="70757"/>
                            </a:cubicBezTo>
                            <a:cubicBezTo>
                              <a:pt x="-1471" y="410391"/>
                              <a:pt x="308607" y="689646"/>
                              <a:pt x="692514" y="694835"/>
                            </a:cubicBezTo>
                            <a:cubicBezTo>
                              <a:pt x="1076420" y="700024"/>
                              <a:pt x="1388467" y="428788"/>
                              <a:pt x="1389451" y="89154"/>
                            </a:cubicBezTo>
                            <a:cubicBezTo>
                              <a:pt x="1389451" y="58964"/>
                              <a:pt x="1386990" y="29246"/>
                              <a:pt x="1382560" y="0"/>
                            </a:cubicBezTo>
                            <a:lnTo>
                              <a:pt x="4927" y="0"/>
                            </a:lnTo>
                            <a:close/>
                          </a:path>
                        </a:pathLst>
                      </a:custGeom>
                      <a:solidFill>
                        <a:schemeClr val="accent6">
                          <a:lumMod val="60000"/>
                          <a:lumOff val="40000"/>
                        </a:schemeClr>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sp>
                    <p:nvSpPr>
                      <p:cNvPr id="274" name="Freeform: Shape 273">
                        <a:extLst>
                          <a:ext uri="{FF2B5EF4-FFF2-40B4-BE49-F238E27FC236}">
                            <a16:creationId xmlns:a16="http://schemas.microsoft.com/office/drawing/2014/main" id="{2B082BE4-73A3-4479-ADC0-0E4CF956A0C5}"/>
                          </a:ext>
                        </a:extLst>
                      </p:cNvPr>
                      <p:cNvSpPr/>
                      <p:nvPr/>
                    </p:nvSpPr>
                    <p:spPr>
                      <a:xfrm>
                        <a:off x="9324611" y="-634999"/>
                        <a:ext cx="1389938" cy="650965"/>
                      </a:xfrm>
                      <a:custGeom>
                        <a:avLst/>
                        <a:gdLst>
                          <a:gd name="connsiteX0" fmla="*/ 3446 w 1389938"/>
                          <a:gd name="connsiteY0" fmla="*/ 0 h 650965"/>
                          <a:gd name="connsiteX1" fmla="*/ 0 w 1389938"/>
                          <a:gd name="connsiteY1" fmla="*/ 58021 h 650965"/>
                          <a:gd name="connsiteX2" fmla="*/ 694969 w 1389938"/>
                          <a:gd name="connsiteY2" fmla="*/ 650966 h 650965"/>
                          <a:gd name="connsiteX3" fmla="*/ 1389938 w 1389938"/>
                          <a:gd name="connsiteY3" fmla="*/ 58021 h 650965"/>
                          <a:gd name="connsiteX4" fmla="*/ 1386492 w 1389938"/>
                          <a:gd name="connsiteY4" fmla="*/ 0 h 650965"/>
                          <a:gd name="connsiteX5" fmla="*/ 3446 w 1389938"/>
                          <a:gd name="connsiteY5" fmla="*/ 0 h 650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9938" h="650965">
                            <a:moveTo>
                              <a:pt x="3446" y="0"/>
                            </a:moveTo>
                            <a:cubicBezTo>
                              <a:pt x="1477" y="18869"/>
                              <a:pt x="0" y="38209"/>
                              <a:pt x="0" y="58021"/>
                            </a:cubicBezTo>
                            <a:cubicBezTo>
                              <a:pt x="0" y="385391"/>
                              <a:pt x="311063" y="650966"/>
                              <a:pt x="694969" y="650966"/>
                            </a:cubicBezTo>
                            <a:cubicBezTo>
                              <a:pt x="1078383" y="650966"/>
                              <a:pt x="1389938" y="385391"/>
                              <a:pt x="1389938" y="58021"/>
                            </a:cubicBezTo>
                            <a:cubicBezTo>
                              <a:pt x="1389938" y="38681"/>
                              <a:pt x="1388954" y="19340"/>
                              <a:pt x="1386492" y="0"/>
                            </a:cubicBezTo>
                            <a:lnTo>
                              <a:pt x="3446" y="0"/>
                            </a:lnTo>
                            <a:close/>
                          </a:path>
                        </a:pathLst>
                      </a:custGeom>
                      <a:solidFill>
                        <a:srgbClr val="C5E0B4"/>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grpSp>
                <p:grpSp>
                  <p:nvGrpSpPr>
                    <p:cNvPr id="275" name="Graphic 19">
                      <a:extLst>
                        <a:ext uri="{FF2B5EF4-FFF2-40B4-BE49-F238E27FC236}">
                          <a16:creationId xmlns:a16="http://schemas.microsoft.com/office/drawing/2014/main" id="{82A832CD-CA04-499B-965A-18669616B9DD}"/>
                        </a:ext>
                      </a:extLst>
                    </p:cNvPr>
                    <p:cNvGrpSpPr/>
                    <p:nvPr/>
                  </p:nvGrpSpPr>
                  <p:grpSpPr>
                    <a:xfrm>
                      <a:off x="9429939" y="-634999"/>
                      <a:ext cx="1178789" cy="509038"/>
                      <a:chOff x="9429939" y="-634999"/>
                      <a:chExt cx="1178789" cy="509038"/>
                    </a:xfrm>
                  </p:grpSpPr>
                  <p:sp>
                    <p:nvSpPr>
                      <p:cNvPr id="276" name="Freeform: Shape 275">
                        <a:extLst>
                          <a:ext uri="{FF2B5EF4-FFF2-40B4-BE49-F238E27FC236}">
                            <a16:creationId xmlns:a16="http://schemas.microsoft.com/office/drawing/2014/main" id="{717B84FA-B102-4ED5-9D07-7B8F255ADB7E}"/>
                          </a:ext>
                        </a:extLst>
                      </p:cNvPr>
                      <p:cNvSpPr/>
                      <p:nvPr/>
                    </p:nvSpPr>
                    <p:spPr>
                      <a:xfrm>
                        <a:off x="9429939" y="-634999"/>
                        <a:ext cx="1178789" cy="509038"/>
                      </a:xfrm>
                      <a:custGeom>
                        <a:avLst/>
                        <a:gdLst>
                          <a:gd name="connsiteX0" fmla="*/ 0 w 1178789"/>
                          <a:gd name="connsiteY0" fmla="*/ 0 h 509038"/>
                          <a:gd name="connsiteX1" fmla="*/ 587180 w 1178789"/>
                          <a:gd name="connsiteY1" fmla="*/ 508980 h 509038"/>
                          <a:gd name="connsiteX2" fmla="*/ 1178789 w 1178789"/>
                          <a:gd name="connsiteY2" fmla="*/ 0 h 509038"/>
                          <a:gd name="connsiteX3" fmla="*/ 0 w 1178789"/>
                          <a:gd name="connsiteY3" fmla="*/ 0 h 509038"/>
                        </a:gdLst>
                        <a:ahLst/>
                        <a:cxnLst>
                          <a:cxn ang="0">
                            <a:pos x="connsiteX0" y="connsiteY0"/>
                          </a:cxn>
                          <a:cxn ang="0">
                            <a:pos x="connsiteX1" y="connsiteY1"/>
                          </a:cxn>
                          <a:cxn ang="0">
                            <a:pos x="connsiteX2" y="connsiteY2"/>
                          </a:cxn>
                          <a:cxn ang="0">
                            <a:pos x="connsiteX3" y="connsiteY3"/>
                          </a:cxn>
                        </a:cxnLst>
                        <a:rect l="l" t="t" r="r" b="b"/>
                        <a:pathLst>
                          <a:path w="1178789" h="509038">
                            <a:moveTo>
                              <a:pt x="0" y="0"/>
                            </a:moveTo>
                            <a:cubicBezTo>
                              <a:pt x="11321" y="278783"/>
                              <a:pt x="269719" y="504734"/>
                              <a:pt x="587180" y="508980"/>
                            </a:cubicBezTo>
                            <a:cubicBezTo>
                              <a:pt x="911040" y="513225"/>
                              <a:pt x="1174852" y="285859"/>
                              <a:pt x="1178789" y="0"/>
                            </a:cubicBezTo>
                            <a:lnTo>
                              <a:pt x="0" y="0"/>
                            </a:lnTo>
                            <a:close/>
                          </a:path>
                        </a:pathLst>
                      </a:custGeom>
                      <a:solidFill>
                        <a:schemeClr val="accent6">
                          <a:lumMod val="60000"/>
                          <a:lumOff val="40000"/>
                        </a:schemeClr>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sp>
                    <p:nvSpPr>
                      <p:cNvPr id="277" name="Freeform: Shape 276">
                        <a:extLst>
                          <a:ext uri="{FF2B5EF4-FFF2-40B4-BE49-F238E27FC236}">
                            <a16:creationId xmlns:a16="http://schemas.microsoft.com/office/drawing/2014/main" id="{DA600DBF-F8C6-4B7A-8CEE-856548288FEF}"/>
                          </a:ext>
                        </a:extLst>
                      </p:cNvPr>
                      <p:cNvSpPr/>
                      <p:nvPr/>
                    </p:nvSpPr>
                    <p:spPr>
                      <a:xfrm>
                        <a:off x="9430432" y="-634999"/>
                        <a:ext cx="1177312" cy="472186"/>
                      </a:xfrm>
                      <a:custGeom>
                        <a:avLst/>
                        <a:gdLst>
                          <a:gd name="connsiteX0" fmla="*/ 0 w 1177312"/>
                          <a:gd name="connsiteY0" fmla="*/ 0 h 472186"/>
                          <a:gd name="connsiteX1" fmla="*/ 588656 w 1177312"/>
                          <a:gd name="connsiteY1" fmla="*/ 472186 h 472186"/>
                          <a:gd name="connsiteX2" fmla="*/ 1177313 w 1177312"/>
                          <a:gd name="connsiteY2" fmla="*/ 0 h 472186"/>
                          <a:gd name="connsiteX3" fmla="*/ 0 w 1177312"/>
                          <a:gd name="connsiteY3" fmla="*/ 0 h 472186"/>
                        </a:gdLst>
                        <a:ahLst/>
                        <a:cxnLst>
                          <a:cxn ang="0">
                            <a:pos x="connsiteX0" y="connsiteY0"/>
                          </a:cxn>
                          <a:cxn ang="0">
                            <a:pos x="connsiteX1" y="connsiteY1"/>
                          </a:cxn>
                          <a:cxn ang="0">
                            <a:pos x="connsiteX2" y="connsiteY2"/>
                          </a:cxn>
                          <a:cxn ang="0">
                            <a:pos x="connsiteX3" y="connsiteY3"/>
                          </a:cxn>
                        </a:cxnLst>
                        <a:rect l="l" t="t" r="r" b="b"/>
                        <a:pathLst>
                          <a:path w="1177312" h="472186">
                            <a:moveTo>
                              <a:pt x="0" y="0"/>
                            </a:moveTo>
                            <a:cubicBezTo>
                              <a:pt x="19195" y="263217"/>
                              <a:pt x="275133" y="472186"/>
                              <a:pt x="588656" y="472186"/>
                            </a:cubicBezTo>
                            <a:cubicBezTo>
                              <a:pt x="902180" y="472186"/>
                              <a:pt x="1158117" y="263688"/>
                              <a:pt x="1177313" y="0"/>
                            </a:cubicBezTo>
                            <a:lnTo>
                              <a:pt x="0" y="0"/>
                            </a:lnTo>
                            <a:close/>
                          </a:path>
                        </a:pathLst>
                      </a:custGeom>
                      <a:solidFill>
                        <a:srgbClr val="C5E0B4"/>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grpSp>
                <p:grpSp>
                  <p:nvGrpSpPr>
                    <p:cNvPr id="278" name="Graphic 19">
                      <a:extLst>
                        <a:ext uri="{FF2B5EF4-FFF2-40B4-BE49-F238E27FC236}">
                          <a16:creationId xmlns:a16="http://schemas.microsoft.com/office/drawing/2014/main" id="{7473BA95-C199-4AB5-81DA-2D9D1EDC9C55}"/>
                        </a:ext>
                      </a:extLst>
                    </p:cNvPr>
                    <p:cNvGrpSpPr/>
                    <p:nvPr/>
                  </p:nvGrpSpPr>
                  <p:grpSpPr>
                    <a:xfrm>
                      <a:off x="9556924" y="-634999"/>
                      <a:ext cx="927281" cy="314677"/>
                      <a:chOff x="9556924" y="-634999"/>
                      <a:chExt cx="927281" cy="314677"/>
                    </a:xfrm>
                  </p:grpSpPr>
                  <p:sp>
                    <p:nvSpPr>
                      <p:cNvPr id="279" name="Freeform: Shape 278">
                        <a:extLst>
                          <a:ext uri="{FF2B5EF4-FFF2-40B4-BE49-F238E27FC236}">
                            <a16:creationId xmlns:a16="http://schemas.microsoft.com/office/drawing/2014/main" id="{0CCFE68E-14AC-4BE0-87C2-B42FC8B710F2}"/>
                          </a:ext>
                        </a:extLst>
                      </p:cNvPr>
                      <p:cNvSpPr/>
                      <p:nvPr/>
                    </p:nvSpPr>
                    <p:spPr>
                      <a:xfrm>
                        <a:off x="9556924" y="-634999"/>
                        <a:ext cx="927281" cy="314677"/>
                      </a:xfrm>
                      <a:custGeom>
                        <a:avLst/>
                        <a:gdLst>
                          <a:gd name="connsiteX0" fmla="*/ 0 w 927281"/>
                          <a:gd name="connsiteY0" fmla="*/ 0 h 314677"/>
                          <a:gd name="connsiteX1" fmla="*/ 460688 w 927281"/>
                          <a:gd name="connsiteY1" fmla="*/ 314633 h 314677"/>
                          <a:gd name="connsiteX2" fmla="*/ 927281 w 927281"/>
                          <a:gd name="connsiteY2" fmla="*/ 0 h 314677"/>
                          <a:gd name="connsiteX3" fmla="*/ 0 w 927281"/>
                          <a:gd name="connsiteY3" fmla="*/ 0 h 314677"/>
                        </a:gdLst>
                        <a:ahLst/>
                        <a:cxnLst>
                          <a:cxn ang="0">
                            <a:pos x="connsiteX0" y="connsiteY0"/>
                          </a:cxn>
                          <a:cxn ang="0">
                            <a:pos x="connsiteX1" y="connsiteY1"/>
                          </a:cxn>
                          <a:cxn ang="0">
                            <a:pos x="connsiteX2" y="connsiteY2"/>
                          </a:cxn>
                          <a:cxn ang="0">
                            <a:pos x="connsiteX3" y="connsiteY3"/>
                          </a:cxn>
                        </a:cxnLst>
                        <a:rect l="l" t="t" r="r" b="b"/>
                        <a:pathLst>
                          <a:path w="927281" h="314677">
                            <a:moveTo>
                              <a:pt x="0" y="0"/>
                            </a:moveTo>
                            <a:cubicBezTo>
                              <a:pt x="56602" y="178780"/>
                              <a:pt x="241172" y="311803"/>
                              <a:pt x="460688" y="314633"/>
                            </a:cubicBezTo>
                            <a:cubicBezTo>
                              <a:pt x="685125" y="317464"/>
                              <a:pt x="874618" y="183497"/>
                              <a:pt x="927281" y="0"/>
                            </a:cubicBezTo>
                            <a:lnTo>
                              <a:pt x="0" y="0"/>
                            </a:lnTo>
                            <a:close/>
                          </a:path>
                        </a:pathLst>
                      </a:custGeom>
                      <a:solidFill>
                        <a:schemeClr val="accent6">
                          <a:lumMod val="60000"/>
                          <a:lumOff val="40000"/>
                        </a:schemeClr>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sp>
                    <p:nvSpPr>
                      <p:cNvPr id="280" name="Freeform: Shape 279">
                        <a:extLst>
                          <a:ext uri="{FF2B5EF4-FFF2-40B4-BE49-F238E27FC236}">
                            <a16:creationId xmlns:a16="http://schemas.microsoft.com/office/drawing/2014/main" id="{F5C22AFB-B07E-441B-BC00-C282D018ADB8}"/>
                          </a:ext>
                        </a:extLst>
                      </p:cNvPr>
                      <p:cNvSpPr/>
                      <p:nvPr/>
                    </p:nvSpPr>
                    <p:spPr>
                      <a:xfrm>
                        <a:off x="9561846" y="-634999"/>
                        <a:ext cx="914484" cy="284443"/>
                      </a:xfrm>
                      <a:custGeom>
                        <a:avLst/>
                        <a:gdLst>
                          <a:gd name="connsiteX0" fmla="*/ 0 w 914484"/>
                          <a:gd name="connsiteY0" fmla="*/ 0 h 284443"/>
                          <a:gd name="connsiteX1" fmla="*/ 457242 w 914484"/>
                          <a:gd name="connsiteY1" fmla="*/ 284444 h 284443"/>
                          <a:gd name="connsiteX2" fmla="*/ 914485 w 914484"/>
                          <a:gd name="connsiteY2" fmla="*/ 0 h 284443"/>
                          <a:gd name="connsiteX3" fmla="*/ 0 w 914484"/>
                          <a:gd name="connsiteY3" fmla="*/ 0 h 284443"/>
                        </a:gdLst>
                        <a:ahLst/>
                        <a:cxnLst>
                          <a:cxn ang="0">
                            <a:pos x="connsiteX0" y="connsiteY0"/>
                          </a:cxn>
                          <a:cxn ang="0">
                            <a:pos x="connsiteX1" y="connsiteY1"/>
                          </a:cxn>
                          <a:cxn ang="0">
                            <a:pos x="connsiteX2" y="connsiteY2"/>
                          </a:cxn>
                          <a:cxn ang="0">
                            <a:pos x="connsiteX3" y="connsiteY3"/>
                          </a:cxn>
                        </a:cxnLst>
                        <a:rect l="l" t="t" r="r" b="b"/>
                        <a:pathLst>
                          <a:path w="914484" h="284443">
                            <a:moveTo>
                              <a:pt x="0" y="0"/>
                            </a:moveTo>
                            <a:cubicBezTo>
                              <a:pt x="62015" y="165100"/>
                              <a:pt x="243141" y="284444"/>
                              <a:pt x="457242" y="284444"/>
                            </a:cubicBezTo>
                            <a:cubicBezTo>
                              <a:pt x="671344" y="284444"/>
                              <a:pt x="852469" y="165100"/>
                              <a:pt x="914485" y="0"/>
                            </a:cubicBezTo>
                            <a:lnTo>
                              <a:pt x="0" y="0"/>
                            </a:lnTo>
                            <a:close/>
                          </a:path>
                        </a:pathLst>
                      </a:custGeom>
                      <a:solidFill>
                        <a:srgbClr val="C5E0B4"/>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grpSp>
              </p:grpSp>
              <p:grpSp>
                <p:nvGrpSpPr>
                  <p:cNvPr id="281" name="Graphic 19">
                    <a:extLst>
                      <a:ext uri="{FF2B5EF4-FFF2-40B4-BE49-F238E27FC236}">
                        <a16:creationId xmlns:a16="http://schemas.microsoft.com/office/drawing/2014/main" id="{1020B8F3-65A5-4770-9A37-70945FC85233}"/>
                      </a:ext>
                    </a:extLst>
                  </p:cNvPr>
                  <p:cNvGrpSpPr/>
                  <p:nvPr/>
                </p:nvGrpSpPr>
                <p:grpSpPr>
                  <a:xfrm>
                    <a:off x="10727839" y="-634999"/>
                    <a:ext cx="1570078" cy="854746"/>
                    <a:chOff x="10727839" y="-634999"/>
                    <a:chExt cx="1570078" cy="854746"/>
                  </a:xfrm>
                </p:grpSpPr>
                <p:sp>
                  <p:nvSpPr>
                    <p:cNvPr id="282" name="Freeform: Shape 281">
                      <a:extLst>
                        <a:ext uri="{FF2B5EF4-FFF2-40B4-BE49-F238E27FC236}">
                          <a16:creationId xmlns:a16="http://schemas.microsoft.com/office/drawing/2014/main" id="{EC77B135-99F3-477C-A1AA-A9724D49BC23}"/>
                        </a:ext>
                      </a:extLst>
                    </p:cNvPr>
                    <p:cNvSpPr/>
                    <p:nvPr/>
                  </p:nvSpPr>
                  <p:spPr>
                    <a:xfrm>
                      <a:off x="10727839" y="-634999"/>
                      <a:ext cx="1570078" cy="854746"/>
                    </a:xfrm>
                    <a:custGeom>
                      <a:avLst/>
                      <a:gdLst>
                        <a:gd name="connsiteX0" fmla="*/ 21164 w 1570078"/>
                        <a:gd name="connsiteY0" fmla="*/ 0 h 854746"/>
                        <a:gd name="connsiteX1" fmla="*/ 0 w 1570078"/>
                        <a:gd name="connsiteY1" fmla="*/ 159911 h 854746"/>
                        <a:gd name="connsiteX2" fmla="*/ 785039 w 1570078"/>
                        <a:gd name="connsiteY2" fmla="*/ 854746 h 854746"/>
                        <a:gd name="connsiteX3" fmla="*/ 1570078 w 1570078"/>
                        <a:gd name="connsiteY3" fmla="*/ 159911 h 854746"/>
                        <a:gd name="connsiteX4" fmla="*/ 1548914 w 1570078"/>
                        <a:gd name="connsiteY4" fmla="*/ 0 h 854746"/>
                        <a:gd name="connsiteX5" fmla="*/ 21164 w 1570078"/>
                        <a:gd name="connsiteY5" fmla="*/ 0 h 854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70078" h="854746">
                          <a:moveTo>
                            <a:pt x="21164" y="0"/>
                          </a:moveTo>
                          <a:cubicBezTo>
                            <a:pt x="7383" y="51417"/>
                            <a:pt x="0" y="104721"/>
                            <a:pt x="0" y="159911"/>
                          </a:cubicBezTo>
                          <a:cubicBezTo>
                            <a:pt x="0" y="543887"/>
                            <a:pt x="351422" y="854746"/>
                            <a:pt x="785039" y="854746"/>
                          </a:cubicBezTo>
                          <a:cubicBezTo>
                            <a:pt x="1218656" y="854746"/>
                            <a:pt x="1570078" y="543887"/>
                            <a:pt x="1570078" y="159911"/>
                          </a:cubicBezTo>
                          <a:cubicBezTo>
                            <a:pt x="1570078" y="104721"/>
                            <a:pt x="1562696" y="51417"/>
                            <a:pt x="1548914" y="0"/>
                          </a:cubicBezTo>
                          <a:lnTo>
                            <a:pt x="21164" y="0"/>
                          </a:lnTo>
                          <a:close/>
                        </a:path>
                      </a:pathLst>
                    </a:custGeom>
                    <a:solidFill>
                      <a:srgbClr val="C5E0B4"/>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grpSp>
                  <p:nvGrpSpPr>
                    <p:cNvPr id="283" name="Graphic 19">
                      <a:extLst>
                        <a:ext uri="{FF2B5EF4-FFF2-40B4-BE49-F238E27FC236}">
                          <a16:creationId xmlns:a16="http://schemas.microsoft.com/office/drawing/2014/main" id="{B120726D-8EF1-4DA3-B0C6-CA7B8A1F08A4}"/>
                        </a:ext>
                      </a:extLst>
                    </p:cNvPr>
                    <p:cNvGrpSpPr/>
                    <p:nvPr/>
                  </p:nvGrpSpPr>
                  <p:grpSpPr>
                    <a:xfrm>
                      <a:off x="10818399" y="-634999"/>
                      <a:ext cx="1389447" cy="694908"/>
                      <a:chOff x="10818399" y="-634999"/>
                      <a:chExt cx="1389447" cy="694908"/>
                    </a:xfrm>
                  </p:grpSpPr>
                  <p:sp>
                    <p:nvSpPr>
                      <p:cNvPr id="284" name="Freeform: Shape 283">
                        <a:extLst>
                          <a:ext uri="{FF2B5EF4-FFF2-40B4-BE49-F238E27FC236}">
                            <a16:creationId xmlns:a16="http://schemas.microsoft.com/office/drawing/2014/main" id="{E9BE0059-5A84-46B3-8094-68AB293CECDA}"/>
                          </a:ext>
                        </a:extLst>
                      </p:cNvPr>
                      <p:cNvSpPr/>
                      <p:nvPr/>
                    </p:nvSpPr>
                    <p:spPr>
                      <a:xfrm>
                        <a:off x="10818399" y="-634999"/>
                        <a:ext cx="1389447" cy="694908"/>
                      </a:xfrm>
                      <a:custGeom>
                        <a:avLst/>
                        <a:gdLst>
                          <a:gd name="connsiteX0" fmla="*/ 4924 w 1389447"/>
                          <a:gd name="connsiteY0" fmla="*/ 0 h 694908"/>
                          <a:gd name="connsiteX1" fmla="*/ 2 w 1389447"/>
                          <a:gd name="connsiteY1" fmla="*/ 70757 h 694908"/>
                          <a:gd name="connsiteX2" fmla="*/ 692510 w 1389447"/>
                          <a:gd name="connsiteY2" fmla="*/ 694835 h 694908"/>
                          <a:gd name="connsiteX3" fmla="*/ 1389448 w 1389447"/>
                          <a:gd name="connsiteY3" fmla="*/ 89154 h 694908"/>
                          <a:gd name="connsiteX4" fmla="*/ 1382557 w 1389447"/>
                          <a:gd name="connsiteY4" fmla="*/ 0 h 694908"/>
                          <a:gd name="connsiteX5" fmla="*/ 4924 w 1389447"/>
                          <a:gd name="connsiteY5" fmla="*/ 0 h 694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9447" h="694908">
                            <a:moveTo>
                              <a:pt x="4924" y="0"/>
                            </a:moveTo>
                            <a:cubicBezTo>
                              <a:pt x="1971" y="23114"/>
                              <a:pt x="2" y="46700"/>
                              <a:pt x="2" y="70757"/>
                            </a:cubicBezTo>
                            <a:cubicBezTo>
                              <a:pt x="-982" y="410391"/>
                              <a:pt x="308604" y="689646"/>
                              <a:pt x="692510" y="694835"/>
                            </a:cubicBezTo>
                            <a:cubicBezTo>
                              <a:pt x="1076416" y="700024"/>
                              <a:pt x="1388463" y="428788"/>
                              <a:pt x="1389448" y="89154"/>
                            </a:cubicBezTo>
                            <a:cubicBezTo>
                              <a:pt x="1389448" y="58964"/>
                              <a:pt x="1386987" y="29246"/>
                              <a:pt x="1382557" y="0"/>
                            </a:cubicBezTo>
                            <a:lnTo>
                              <a:pt x="4924" y="0"/>
                            </a:lnTo>
                            <a:close/>
                          </a:path>
                        </a:pathLst>
                      </a:custGeom>
                      <a:solidFill>
                        <a:schemeClr val="accent6">
                          <a:lumMod val="60000"/>
                          <a:lumOff val="40000"/>
                        </a:schemeClr>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sp>
                    <p:nvSpPr>
                      <p:cNvPr id="285" name="Freeform: Shape 284">
                        <a:extLst>
                          <a:ext uri="{FF2B5EF4-FFF2-40B4-BE49-F238E27FC236}">
                            <a16:creationId xmlns:a16="http://schemas.microsoft.com/office/drawing/2014/main" id="{C3D01C5F-1AA9-46B3-84E7-25D0F13FD21F}"/>
                          </a:ext>
                        </a:extLst>
                      </p:cNvPr>
                      <p:cNvSpPr/>
                      <p:nvPr/>
                    </p:nvSpPr>
                    <p:spPr>
                      <a:xfrm>
                        <a:off x="10818401" y="-634999"/>
                        <a:ext cx="1389445" cy="650965"/>
                      </a:xfrm>
                      <a:custGeom>
                        <a:avLst/>
                        <a:gdLst>
                          <a:gd name="connsiteX0" fmla="*/ 3445 w 1389445"/>
                          <a:gd name="connsiteY0" fmla="*/ 0 h 650965"/>
                          <a:gd name="connsiteX1" fmla="*/ 0 w 1389445"/>
                          <a:gd name="connsiteY1" fmla="*/ 58021 h 650965"/>
                          <a:gd name="connsiteX2" fmla="*/ 694969 w 1389445"/>
                          <a:gd name="connsiteY2" fmla="*/ 650966 h 650965"/>
                          <a:gd name="connsiteX3" fmla="*/ 1389445 w 1389445"/>
                          <a:gd name="connsiteY3" fmla="*/ 58021 h 650965"/>
                          <a:gd name="connsiteX4" fmla="*/ 1386001 w 1389445"/>
                          <a:gd name="connsiteY4" fmla="*/ 0 h 650965"/>
                          <a:gd name="connsiteX5" fmla="*/ 3445 w 1389445"/>
                          <a:gd name="connsiteY5" fmla="*/ 0 h 650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9445" h="650965">
                            <a:moveTo>
                              <a:pt x="3445" y="0"/>
                            </a:moveTo>
                            <a:cubicBezTo>
                              <a:pt x="1477" y="18869"/>
                              <a:pt x="0" y="38209"/>
                              <a:pt x="0" y="58021"/>
                            </a:cubicBezTo>
                            <a:cubicBezTo>
                              <a:pt x="0" y="385391"/>
                              <a:pt x="311062" y="650966"/>
                              <a:pt x="694969" y="650966"/>
                            </a:cubicBezTo>
                            <a:cubicBezTo>
                              <a:pt x="1078875" y="650966"/>
                              <a:pt x="1389445" y="385391"/>
                              <a:pt x="1389445" y="58021"/>
                            </a:cubicBezTo>
                            <a:cubicBezTo>
                              <a:pt x="1389445" y="38681"/>
                              <a:pt x="1388461" y="19340"/>
                              <a:pt x="1386001" y="0"/>
                            </a:cubicBezTo>
                            <a:lnTo>
                              <a:pt x="3445" y="0"/>
                            </a:lnTo>
                            <a:close/>
                          </a:path>
                        </a:pathLst>
                      </a:custGeom>
                      <a:solidFill>
                        <a:srgbClr val="C5E0B4"/>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grpSp>
                <p:grpSp>
                  <p:nvGrpSpPr>
                    <p:cNvPr id="286" name="Graphic 19">
                      <a:extLst>
                        <a:ext uri="{FF2B5EF4-FFF2-40B4-BE49-F238E27FC236}">
                          <a16:creationId xmlns:a16="http://schemas.microsoft.com/office/drawing/2014/main" id="{DE0B1105-6F46-48A9-A95A-81FE11AF5FF2}"/>
                        </a:ext>
                      </a:extLst>
                    </p:cNvPr>
                    <p:cNvGrpSpPr/>
                    <p:nvPr/>
                  </p:nvGrpSpPr>
                  <p:grpSpPr>
                    <a:xfrm>
                      <a:off x="10923729" y="-634999"/>
                      <a:ext cx="1179281" cy="509038"/>
                      <a:chOff x="10923729" y="-634999"/>
                      <a:chExt cx="1179281" cy="509038"/>
                    </a:xfrm>
                  </p:grpSpPr>
                  <p:sp>
                    <p:nvSpPr>
                      <p:cNvPr id="287" name="Freeform: Shape 286">
                        <a:extLst>
                          <a:ext uri="{FF2B5EF4-FFF2-40B4-BE49-F238E27FC236}">
                            <a16:creationId xmlns:a16="http://schemas.microsoft.com/office/drawing/2014/main" id="{D00D9236-F4C7-4B41-986A-C057D27DE713}"/>
                          </a:ext>
                        </a:extLst>
                      </p:cNvPr>
                      <p:cNvSpPr/>
                      <p:nvPr/>
                    </p:nvSpPr>
                    <p:spPr>
                      <a:xfrm>
                        <a:off x="10923729" y="-634999"/>
                        <a:ext cx="1179281" cy="509038"/>
                      </a:xfrm>
                      <a:custGeom>
                        <a:avLst/>
                        <a:gdLst>
                          <a:gd name="connsiteX0" fmla="*/ 0 w 1179281"/>
                          <a:gd name="connsiteY0" fmla="*/ 0 h 509038"/>
                          <a:gd name="connsiteX1" fmla="*/ 587672 w 1179281"/>
                          <a:gd name="connsiteY1" fmla="*/ 508980 h 509038"/>
                          <a:gd name="connsiteX2" fmla="*/ 1179281 w 1179281"/>
                          <a:gd name="connsiteY2" fmla="*/ 0 h 509038"/>
                          <a:gd name="connsiteX3" fmla="*/ 0 w 1179281"/>
                          <a:gd name="connsiteY3" fmla="*/ 0 h 509038"/>
                        </a:gdLst>
                        <a:ahLst/>
                        <a:cxnLst>
                          <a:cxn ang="0">
                            <a:pos x="connsiteX0" y="connsiteY0"/>
                          </a:cxn>
                          <a:cxn ang="0">
                            <a:pos x="connsiteX1" y="connsiteY1"/>
                          </a:cxn>
                          <a:cxn ang="0">
                            <a:pos x="connsiteX2" y="connsiteY2"/>
                          </a:cxn>
                          <a:cxn ang="0">
                            <a:pos x="connsiteX3" y="connsiteY3"/>
                          </a:cxn>
                        </a:cxnLst>
                        <a:rect l="l" t="t" r="r" b="b"/>
                        <a:pathLst>
                          <a:path w="1179281" h="509038">
                            <a:moveTo>
                              <a:pt x="0" y="0"/>
                            </a:moveTo>
                            <a:cubicBezTo>
                              <a:pt x="11320" y="278783"/>
                              <a:pt x="269719" y="504734"/>
                              <a:pt x="587672" y="508980"/>
                            </a:cubicBezTo>
                            <a:cubicBezTo>
                              <a:pt x="911532" y="513225"/>
                              <a:pt x="1175344" y="285859"/>
                              <a:pt x="1179281" y="0"/>
                            </a:cubicBezTo>
                            <a:lnTo>
                              <a:pt x="0" y="0"/>
                            </a:lnTo>
                            <a:close/>
                          </a:path>
                        </a:pathLst>
                      </a:custGeom>
                      <a:solidFill>
                        <a:schemeClr val="accent6">
                          <a:lumMod val="60000"/>
                          <a:lumOff val="40000"/>
                        </a:schemeClr>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sp>
                    <p:nvSpPr>
                      <p:cNvPr id="288" name="Freeform: Shape 287">
                        <a:extLst>
                          <a:ext uri="{FF2B5EF4-FFF2-40B4-BE49-F238E27FC236}">
                            <a16:creationId xmlns:a16="http://schemas.microsoft.com/office/drawing/2014/main" id="{02C96090-1CCB-4B17-BAA0-6F86A22D3A80}"/>
                          </a:ext>
                        </a:extLst>
                      </p:cNvPr>
                      <p:cNvSpPr/>
                      <p:nvPr/>
                    </p:nvSpPr>
                    <p:spPr>
                      <a:xfrm>
                        <a:off x="10924714" y="-634999"/>
                        <a:ext cx="1177312" cy="472186"/>
                      </a:xfrm>
                      <a:custGeom>
                        <a:avLst/>
                        <a:gdLst>
                          <a:gd name="connsiteX0" fmla="*/ 0 w 1177312"/>
                          <a:gd name="connsiteY0" fmla="*/ 0 h 472186"/>
                          <a:gd name="connsiteX1" fmla="*/ 588656 w 1177312"/>
                          <a:gd name="connsiteY1" fmla="*/ 472186 h 472186"/>
                          <a:gd name="connsiteX2" fmla="*/ 1177313 w 1177312"/>
                          <a:gd name="connsiteY2" fmla="*/ 0 h 472186"/>
                          <a:gd name="connsiteX3" fmla="*/ 0 w 1177312"/>
                          <a:gd name="connsiteY3" fmla="*/ 0 h 472186"/>
                        </a:gdLst>
                        <a:ahLst/>
                        <a:cxnLst>
                          <a:cxn ang="0">
                            <a:pos x="connsiteX0" y="connsiteY0"/>
                          </a:cxn>
                          <a:cxn ang="0">
                            <a:pos x="connsiteX1" y="connsiteY1"/>
                          </a:cxn>
                          <a:cxn ang="0">
                            <a:pos x="connsiteX2" y="connsiteY2"/>
                          </a:cxn>
                          <a:cxn ang="0">
                            <a:pos x="connsiteX3" y="connsiteY3"/>
                          </a:cxn>
                        </a:cxnLst>
                        <a:rect l="l" t="t" r="r" b="b"/>
                        <a:pathLst>
                          <a:path w="1177312" h="472186">
                            <a:moveTo>
                              <a:pt x="0" y="0"/>
                            </a:moveTo>
                            <a:cubicBezTo>
                              <a:pt x="19195" y="263217"/>
                              <a:pt x="275133" y="472186"/>
                              <a:pt x="588656" y="472186"/>
                            </a:cubicBezTo>
                            <a:cubicBezTo>
                              <a:pt x="902179" y="472186"/>
                              <a:pt x="1158117" y="263688"/>
                              <a:pt x="1177313" y="0"/>
                            </a:cubicBezTo>
                            <a:lnTo>
                              <a:pt x="0" y="0"/>
                            </a:lnTo>
                            <a:close/>
                          </a:path>
                        </a:pathLst>
                      </a:custGeom>
                      <a:solidFill>
                        <a:srgbClr val="C5E0B4"/>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grpSp>
                <p:grpSp>
                  <p:nvGrpSpPr>
                    <p:cNvPr id="289" name="Graphic 19">
                      <a:extLst>
                        <a:ext uri="{FF2B5EF4-FFF2-40B4-BE49-F238E27FC236}">
                          <a16:creationId xmlns:a16="http://schemas.microsoft.com/office/drawing/2014/main" id="{D3E34A20-E8A8-4EBB-AB52-537CF6670795}"/>
                        </a:ext>
                      </a:extLst>
                    </p:cNvPr>
                    <p:cNvGrpSpPr/>
                    <p:nvPr/>
                  </p:nvGrpSpPr>
                  <p:grpSpPr>
                    <a:xfrm>
                      <a:off x="11051206" y="-634999"/>
                      <a:ext cx="927281" cy="314677"/>
                      <a:chOff x="11051206" y="-634999"/>
                      <a:chExt cx="927281" cy="314677"/>
                    </a:xfrm>
                  </p:grpSpPr>
                  <p:sp>
                    <p:nvSpPr>
                      <p:cNvPr id="290" name="Freeform: Shape 289">
                        <a:extLst>
                          <a:ext uri="{FF2B5EF4-FFF2-40B4-BE49-F238E27FC236}">
                            <a16:creationId xmlns:a16="http://schemas.microsoft.com/office/drawing/2014/main" id="{1E4FEF63-5DA3-4BBD-930C-6B472D6FEA90}"/>
                          </a:ext>
                        </a:extLst>
                      </p:cNvPr>
                      <p:cNvSpPr/>
                      <p:nvPr/>
                    </p:nvSpPr>
                    <p:spPr>
                      <a:xfrm>
                        <a:off x="11051206" y="-634999"/>
                        <a:ext cx="927281" cy="314677"/>
                      </a:xfrm>
                      <a:custGeom>
                        <a:avLst/>
                        <a:gdLst>
                          <a:gd name="connsiteX0" fmla="*/ 0 w 927281"/>
                          <a:gd name="connsiteY0" fmla="*/ 0 h 314677"/>
                          <a:gd name="connsiteX1" fmla="*/ 460688 w 927281"/>
                          <a:gd name="connsiteY1" fmla="*/ 314633 h 314677"/>
                          <a:gd name="connsiteX2" fmla="*/ 927281 w 927281"/>
                          <a:gd name="connsiteY2" fmla="*/ 0 h 314677"/>
                          <a:gd name="connsiteX3" fmla="*/ 0 w 927281"/>
                          <a:gd name="connsiteY3" fmla="*/ 0 h 314677"/>
                        </a:gdLst>
                        <a:ahLst/>
                        <a:cxnLst>
                          <a:cxn ang="0">
                            <a:pos x="connsiteX0" y="connsiteY0"/>
                          </a:cxn>
                          <a:cxn ang="0">
                            <a:pos x="connsiteX1" y="connsiteY1"/>
                          </a:cxn>
                          <a:cxn ang="0">
                            <a:pos x="connsiteX2" y="connsiteY2"/>
                          </a:cxn>
                          <a:cxn ang="0">
                            <a:pos x="connsiteX3" y="connsiteY3"/>
                          </a:cxn>
                        </a:cxnLst>
                        <a:rect l="l" t="t" r="r" b="b"/>
                        <a:pathLst>
                          <a:path w="927281" h="314677">
                            <a:moveTo>
                              <a:pt x="0" y="0"/>
                            </a:moveTo>
                            <a:cubicBezTo>
                              <a:pt x="56602" y="178780"/>
                              <a:pt x="241172" y="311803"/>
                              <a:pt x="460688" y="314633"/>
                            </a:cubicBezTo>
                            <a:cubicBezTo>
                              <a:pt x="685125" y="317464"/>
                              <a:pt x="874125" y="183497"/>
                              <a:pt x="927281" y="0"/>
                            </a:cubicBezTo>
                            <a:lnTo>
                              <a:pt x="0" y="0"/>
                            </a:lnTo>
                            <a:close/>
                          </a:path>
                        </a:pathLst>
                      </a:custGeom>
                      <a:solidFill>
                        <a:schemeClr val="accent6">
                          <a:lumMod val="60000"/>
                          <a:lumOff val="40000"/>
                        </a:schemeClr>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sp>
                    <p:nvSpPr>
                      <p:cNvPr id="291" name="Freeform: Shape 290">
                        <a:extLst>
                          <a:ext uri="{FF2B5EF4-FFF2-40B4-BE49-F238E27FC236}">
                            <a16:creationId xmlns:a16="http://schemas.microsoft.com/office/drawing/2014/main" id="{C3ABAF1B-F307-4779-8F87-EA9A07993345}"/>
                          </a:ext>
                        </a:extLst>
                      </p:cNvPr>
                      <p:cNvSpPr/>
                      <p:nvPr/>
                    </p:nvSpPr>
                    <p:spPr>
                      <a:xfrm>
                        <a:off x="11056128" y="-634999"/>
                        <a:ext cx="914484" cy="284443"/>
                      </a:xfrm>
                      <a:custGeom>
                        <a:avLst/>
                        <a:gdLst>
                          <a:gd name="connsiteX0" fmla="*/ 0 w 914484"/>
                          <a:gd name="connsiteY0" fmla="*/ 0 h 284443"/>
                          <a:gd name="connsiteX1" fmla="*/ 457242 w 914484"/>
                          <a:gd name="connsiteY1" fmla="*/ 284444 h 284443"/>
                          <a:gd name="connsiteX2" fmla="*/ 914485 w 914484"/>
                          <a:gd name="connsiteY2" fmla="*/ 0 h 284443"/>
                          <a:gd name="connsiteX3" fmla="*/ 0 w 914484"/>
                          <a:gd name="connsiteY3" fmla="*/ 0 h 284443"/>
                        </a:gdLst>
                        <a:ahLst/>
                        <a:cxnLst>
                          <a:cxn ang="0">
                            <a:pos x="connsiteX0" y="connsiteY0"/>
                          </a:cxn>
                          <a:cxn ang="0">
                            <a:pos x="connsiteX1" y="connsiteY1"/>
                          </a:cxn>
                          <a:cxn ang="0">
                            <a:pos x="connsiteX2" y="connsiteY2"/>
                          </a:cxn>
                          <a:cxn ang="0">
                            <a:pos x="connsiteX3" y="connsiteY3"/>
                          </a:cxn>
                        </a:cxnLst>
                        <a:rect l="l" t="t" r="r" b="b"/>
                        <a:pathLst>
                          <a:path w="914484" h="284443">
                            <a:moveTo>
                              <a:pt x="0" y="0"/>
                            </a:moveTo>
                            <a:cubicBezTo>
                              <a:pt x="62015" y="165100"/>
                              <a:pt x="243141" y="284444"/>
                              <a:pt x="457242" y="284444"/>
                            </a:cubicBezTo>
                            <a:cubicBezTo>
                              <a:pt x="671344" y="284444"/>
                              <a:pt x="852469" y="165100"/>
                              <a:pt x="914485" y="0"/>
                            </a:cubicBezTo>
                            <a:lnTo>
                              <a:pt x="0" y="0"/>
                            </a:lnTo>
                            <a:close/>
                          </a:path>
                        </a:pathLst>
                      </a:custGeom>
                      <a:solidFill>
                        <a:srgbClr val="C5E0B4"/>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grpSp>
              </p:grpSp>
              <p:grpSp>
                <p:nvGrpSpPr>
                  <p:cNvPr id="292" name="Graphic 19">
                    <a:extLst>
                      <a:ext uri="{FF2B5EF4-FFF2-40B4-BE49-F238E27FC236}">
                        <a16:creationId xmlns:a16="http://schemas.microsoft.com/office/drawing/2014/main" id="{1C7B12EC-3ACD-4BBC-93C9-82AB5B4B8141}"/>
                      </a:ext>
                    </a:extLst>
                  </p:cNvPr>
                  <p:cNvGrpSpPr/>
                  <p:nvPr/>
                </p:nvGrpSpPr>
                <p:grpSpPr>
                  <a:xfrm>
                    <a:off x="12222120" y="-634999"/>
                    <a:ext cx="1570078" cy="854746"/>
                    <a:chOff x="12222120" y="-634999"/>
                    <a:chExt cx="1570078" cy="854746"/>
                  </a:xfrm>
                </p:grpSpPr>
                <p:sp>
                  <p:nvSpPr>
                    <p:cNvPr id="293" name="Freeform: Shape 292">
                      <a:extLst>
                        <a:ext uri="{FF2B5EF4-FFF2-40B4-BE49-F238E27FC236}">
                          <a16:creationId xmlns:a16="http://schemas.microsoft.com/office/drawing/2014/main" id="{F2AA986F-031B-45FA-9D55-2ACFDE17EB03}"/>
                        </a:ext>
                      </a:extLst>
                    </p:cNvPr>
                    <p:cNvSpPr/>
                    <p:nvPr/>
                  </p:nvSpPr>
                  <p:spPr>
                    <a:xfrm>
                      <a:off x="12222120" y="-634999"/>
                      <a:ext cx="1570078" cy="854746"/>
                    </a:xfrm>
                    <a:custGeom>
                      <a:avLst/>
                      <a:gdLst>
                        <a:gd name="connsiteX0" fmla="*/ 21164 w 1570078"/>
                        <a:gd name="connsiteY0" fmla="*/ 0 h 854746"/>
                        <a:gd name="connsiteX1" fmla="*/ 0 w 1570078"/>
                        <a:gd name="connsiteY1" fmla="*/ 159911 h 854746"/>
                        <a:gd name="connsiteX2" fmla="*/ 785039 w 1570078"/>
                        <a:gd name="connsiteY2" fmla="*/ 854746 h 854746"/>
                        <a:gd name="connsiteX3" fmla="*/ 1570078 w 1570078"/>
                        <a:gd name="connsiteY3" fmla="*/ 159911 h 854746"/>
                        <a:gd name="connsiteX4" fmla="*/ 1548914 w 1570078"/>
                        <a:gd name="connsiteY4" fmla="*/ 0 h 854746"/>
                        <a:gd name="connsiteX5" fmla="*/ 21164 w 1570078"/>
                        <a:gd name="connsiteY5" fmla="*/ 0 h 854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70078" h="854746">
                          <a:moveTo>
                            <a:pt x="21164" y="0"/>
                          </a:moveTo>
                          <a:cubicBezTo>
                            <a:pt x="7383" y="51417"/>
                            <a:pt x="0" y="104721"/>
                            <a:pt x="0" y="159911"/>
                          </a:cubicBezTo>
                          <a:cubicBezTo>
                            <a:pt x="0" y="543887"/>
                            <a:pt x="351422" y="854746"/>
                            <a:pt x="785039" y="854746"/>
                          </a:cubicBezTo>
                          <a:cubicBezTo>
                            <a:pt x="1218656" y="854746"/>
                            <a:pt x="1570078" y="543887"/>
                            <a:pt x="1570078" y="159911"/>
                          </a:cubicBezTo>
                          <a:cubicBezTo>
                            <a:pt x="1570078" y="104721"/>
                            <a:pt x="1562696" y="51417"/>
                            <a:pt x="1548914" y="0"/>
                          </a:cubicBezTo>
                          <a:lnTo>
                            <a:pt x="21164" y="0"/>
                          </a:lnTo>
                          <a:close/>
                        </a:path>
                      </a:pathLst>
                    </a:custGeom>
                    <a:solidFill>
                      <a:srgbClr val="C5E0B4"/>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grpSp>
                  <p:nvGrpSpPr>
                    <p:cNvPr id="294" name="Graphic 19">
                      <a:extLst>
                        <a:ext uri="{FF2B5EF4-FFF2-40B4-BE49-F238E27FC236}">
                          <a16:creationId xmlns:a16="http://schemas.microsoft.com/office/drawing/2014/main" id="{86362988-9518-437A-A46A-A5FBE90E832A}"/>
                        </a:ext>
                      </a:extLst>
                    </p:cNvPr>
                    <p:cNvGrpSpPr/>
                    <p:nvPr/>
                  </p:nvGrpSpPr>
                  <p:grpSpPr>
                    <a:xfrm>
                      <a:off x="12312190" y="-634999"/>
                      <a:ext cx="1389938" cy="694908"/>
                      <a:chOff x="12312190" y="-634999"/>
                      <a:chExt cx="1389938" cy="694908"/>
                    </a:xfrm>
                  </p:grpSpPr>
                  <p:sp>
                    <p:nvSpPr>
                      <p:cNvPr id="295" name="Freeform: Shape 294">
                        <a:extLst>
                          <a:ext uri="{FF2B5EF4-FFF2-40B4-BE49-F238E27FC236}">
                            <a16:creationId xmlns:a16="http://schemas.microsoft.com/office/drawing/2014/main" id="{55779369-EB0D-4C62-9860-B1245DACEFBA}"/>
                          </a:ext>
                        </a:extLst>
                      </p:cNvPr>
                      <p:cNvSpPr/>
                      <p:nvPr/>
                    </p:nvSpPr>
                    <p:spPr>
                      <a:xfrm>
                        <a:off x="12312677" y="-634999"/>
                        <a:ext cx="1389450" cy="694908"/>
                      </a:xfrm>
                      <a:custGeom>
                        <a:avLst/>
                        <a:gdLst>
                          <a:gd name="connsiteX0" fmla="*/ 4927 w 1389450"/>
                          <a:gd name="connsiteY0" fmla="*/ 0 h 694908"/>
                          <a:gd name="connsiteX1" fmla="*/ 5 w 1389450"/>
                          <a:gd name="connsiteY1" fmla="*/ 70757 h 694908"/>
                          <a:gd name="connsiteX2" fmla="*/ 692513 w 1389450"/>
                          <a:gd name="connsiteY2" fmla="*/ 694835 h 694908"/>
                          <a:gd name="connsiteX3" fmla="*/ 1389451 w 1389450"/>
                          <a:gd name="connsiteY3" fmla="*/ 89154 h 694908"/>
                          <a:gd name="connsiteX4" fmla="*/ 1382560 w 1389450"/>
                          <a:gd name="connsiteY4" fmla="*/ 0 h 694908"/>
                          <a:gd name="connsiteX5" fmla="*/ 4927 w 1389450"/>
                          <a:gd name="connsiteY5" fmla="*/ 0 h 694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9450" h="694908">
                            <a:moveTo>
                              <a:pt x="4927" y="0"/>
                            </a:moveTo>
                            <a:cubicBezTo>
                              <a:pt x="1974" y="23114"/>
                              <a:pt x="5" y="46700"/>
                              <a:pt x="5" y="70757"/>
                            </a:cubicBezTo>
                            <a:cubicBezTo>
                              <a:pt x="-1471" y="410391"/>
                              <a:pt x="308607" y="689646"/>
                              <a:pt x="692513" y="694835"/>
                            </a:cubicBezTo>
                            <a:cubicBezTo>
                              <a:pt x="1076419" y="700024"/>
                              <a:pt x="1388466" y="428788"/>
                              <a:pt x="1389451" y="89154"/>
                            </a:cubicBezTo>
                            <a:cubicBezTo>
                              <a:pt x="1389451" y="58964"/>
                              <a:pt x="1386990" y="29246"/>
                              <a:pt x="1382560" y="0"/>
                            </a:cubicBezTo>
                            <a:lnTo>
                              <a:pt x="4927" y="0"/>
                            </a:lnTo>
                            <a:close/>
                          </a:path>
                        </a:pathLst>
                      </a:custGeom>
                      <a:solidFill>
                        <a:schemeClr val="accent6">
                          <a:lumMod val="60000"/>
                          <a:lumOff val="40000"/>
                        </a:schemeClr>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sp>
                    <p:nvSpPr>
                      <p:cNvPr id="296" name="Freeform: Shape 295">
                        <a:extLst>
                          <a:ext uri="{FF2B5EF4-FFF2-40B4-BE49-F238E27FC236}">
                            <a16:creationId xmlns:a16="http://schemas.microsoft.com/office/drawing/2014/main" id="{DA813A86-C0A4-42FF-A58E-AD6749C276A5}"/>
                          </a:ext>
                        </a:extLst>
                      </p:cNvPr>
                      <p:cNvSpPr/>
                      <p:nvPr/>
                    </p:nvSpPr>
                    <p:spPr>
                      <a:xfrm>
                        <a:off x="12312190" y="-634999"/>
                        <a:ext cx="1389446" cy="650965"/>
                      </a:xfrm>
                      <a:custGeom>
                        <a:avLst/>
                        <a:gdLst>
                          <a:gd name="connsiteX0" fmla="*/ 3446 w 1389446"/>
                          <a:gd name="connsiteY0" fmla="*/ 0 h 650965"/>
                          <a:gd name="connsiteX1" fmla="*/ 0 w 1389446"/>
                          <a:gd name="connsiteY1" fmla="*/ 58021 h 650965"/>
                          <a:gd name="connsiteX2" fmla="*/ 694477 w 1389446"/>
                          <a:gd name="connsiteY2" fmla="*/ 650966 h 650965"/>
                          <a:gd name="connsiteX3" fmla="*/ 1389446 w 1389446"/>
                          <a:gd name="connsiteY3" fmla="*/ 58021 h 650965"/>
                          <a:gd name="connsiteX4" fmla="*/ 1386001 w 1389446"/>
                          <a:gd name="connsiteY4" fmla="*/ 0 h 650965"/>
                          <a:gd name="connsiteX5" fmla="*/ 3446 w 1389446"/>
                          <a:gd name="connsiteY5" fmla="*/ 0 h 650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9446" h="650965">
                            <a:moveTo>
                              <a:pt x="3446" y="0"/>
                            </a:moveTo>
                            <a:cubicBezTo>
                              <a:pt x="1477" y="18869"/>
                              <a:pt x="0" y="38209"/>
                              <a:pt x="0" y="58021"/>
                            </a:cubicBezTo>
                            <a:cubicBezTo>
                              <a:pt x="0" y="385391"/>
                              <a:pt x="311063" y="650966"/>
                              <a:pt x="694477" y="650966"/>
                            </a:cubicBezTo>
                            <a:cubicBezTo>
                              <a:pt x="1078383" y="650966"/>
                              <a:pt x="1389446" y="385391"/>
                              <a:pt x="1389446" y="58021"/>
                            </a:cubicBezTo>
                            <a:cubicBezTo>
                              <a:pt x="1389446" y="38681"/>
                              <a:pt x="1388462" y="19340"/>
                              <a:pt x="1386001" y="0"/>
                            </a:cubicBezTo>
                            <a:lnTo>
                              <a:pt x="3446" y="0"/>
                            </a:lnTo>
                            <a:close/>
                          </a:path>
                        </a:pathLst>
                      </a:custGeom>
                      <a:solidFill>
                        <a:srgbClr val="C5E0B4"/>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grpSp>
                <p:grpSp>
                  <p:nvGrpSpPr>
                    <p:cNvPr id="297" name="Graphic 19">
                      <a:extLst>
                        <a:ext uri="{FF2B5EF4-FFF2-40B4-BE49-F238E27FC236}">
                          <a16:creationId xmlns:a16="http://schemas.microsoft.com/office/drawing/2014/main" id="{55E29C97-3F20-4BA2-8CB2-5CD0D51C358A}"/>
                        </a:ext>
                      </a:extLst>
                    </p:cNvPr>
                    <p:cNvGrpSpPr/>
                    <p:nvPr/>
                  </p:nvGrpSpPr>
                  <p:grpSpPr>
                    <a:xfrm>
                      <a:off x="12418011" y="-634999"/>
                      <a:ext cx="1179281" cy="509038"/>
                      <a:chOff x="12418011" y="-634999"/>
                      <a:chExt cx="1179281" cy="509038"/>
                    </a:xfrm>
                  </p:grpSpPr>
                  <p:sp>
                    <p:nvSpPr>
                      <p:cNvPr id="298" name="Freeform: Shape 297">
                        <a:extLst>
                          <a:ext uri="{FF2B5EF4-FFF2-40B4-BE49-F238E27FC236}">
                            <a16:creationId xmlns:a16="http://schemas.microsoft.com/office/drawing/2014/main" id="{5FF89B91-0E8D-4FC7-9114-B946D9010127}"/>
                          </a:ext>
                        </a:extLst>
                      </p:cNvPr>
                      <p:cNvSpPr/>
                      <p:nvPr/>
                    </p:nvSpPr>
                    <p:spPr>
                      <a:xfrm>
                        <a:off x="12418011" y="-634999"/>
                        <a:ext cx="1179281" cy="509038"/>
                      </a:xfrm>
                      <a:custGeom>
                        <a:avLst/>
                        <a:gdLst>
                          <a:gd name="connsiteX0" fmla="*/ 0 w 1179281"/>
                          <a:gd name="connsiteY0" fmla="*/ 0 h 509038"/>
                          <a:gd name="connsiteX1" fmla="*/ 587672 w 1179281"/>
                          <a:gd name="connsiteY1" fmla="*/ 508980 h 509038"/>
                          <a:gd name="connsiteX2" fmla="*/ 1179281 w 1179281"/>
                          <a:gd name="connsiteY2" fmla="*/ 0 h 509038"/>
                          <a:gd name="connsiteX3" fmla="*/ 0 w 1179281"/>
                          <a:gd name="connsiteY3" fmla="*/ 0 h 509038"/>
                        </a:gdLst>
                        <a:ahLst/>
                        <a:cxnLst>
                          <a:cxn ang="0">
                            <a:pos x="connsiteX0" y="connsiteY0"/>
                          </a:cxn>
                          <a:cxn ang="0">
                            <a:pos x="connsiteX1" y="connsiteY1"/>
                          </a:cxn>
                          <a:cxn ang="0">
                            <a:pos x="connsiteX2" y="connsiteY2"/>
                          </a:cxn>
                          <a:cxn ang="0">
                            <a:pos x="connsiteX3" y="connsiteY3"/>
                          </a:cxn>
                        </a:cxnLst>
                        <a:rect l="l" t="t" r="r" b="b"/>
                        <a:pathLst>
                          <a:path w="1179281" h="509038">
                            <a:moveTo>
                              <a:pt x="0" y="0"/>
                            </a:moveTo>
                            <a:cubicBezTo>
                              <a:pt x="11320" y="278783"/>
                              <a:pt x="269719" y="504734"/>
                              <a:pt x="587672" y="508980"/>
                            </a:cubicBezTo>
                            <a:cubicBezTo>
                              <a:pt x="911532" y="513225"/>
                              <a:pt x="1175344" y="285859"/>
                              <a:pt x="1179281" y="0"/>
                            </a:cubicBezTo>
                            <a:lnTo>
                              <a:pt x="0" y="0"/>
                            </a:lnTo>
                            <a:close/>
                          </a:path>
                        </a:pathLst>
                      </a:custGeom>
                      <a:solidFill>
                        <a:schemeClr val="accent6">
                          <a:lumMod val="60000"/>
                          <a:lumOff val="40000"/>
                        </a:schemeClr>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sp>
                    <p:nvSpPr>
                      <p:cNvPr id="299" name="Freeform: Shape 298">
                        <a:extLst>
                          <a:ext uri="{FF2B5EF4-FFF2-40B4-BE49-F238E27FC236}">
                            <a16:creationId xmlns:a16="http://schemas.microsoft.com/office/drawing/2014/main" id="{76623D8F-2E46-4284-AE3B-8E7616068C79}"/>
                          </a:ext>
                        </a:extLst>
                      </p:cNvPr>
                      <p:cNvSpPr/>
                      <p:nvPr/>
                    </p:nvSpPr>
                    <p:spPr>
                      <a:xfrm>
                        <a:off x="12418503" y="-634999"/>
                        <a:ext cx="1177312" cy="472186"/>
                      </a:xfrm>
                      <a:custGeom>
                        <a:avLst/>
                        <a:gdLst>
                          <a:gd name="connsiteX0" fmla="*/ 0 w 1177312"/>
                          <a:gd name="connsiteY0" fmla="*/ 0 h 472186"/>
                          <a:gd name="connsiteX1" fmla="*/ 588657 w 1177312"/>
                          <a:gd name="connsiteY1" fmla="*/ 472186 h 472186"/>
                          <a:gd name="connsiteX2" fmla="*/ 1177313 w 1177312"/>
                          <a:gd name="connsiteY2" fmla="*/ 0 h 472186"/>
                          <a:gd name="connsiteX3" fmla="*/ 0 w 1177312"/>
                          <a:gd name="connsiteY3" fmla="*/ 0 h 472186"/>
                        </a:gdLst>
                        <a:ahLst/>
                        <a:cxnLst>
                          <a:cxn ang="0">
                            <a:pos x="connsiteX0" y="connsiteY0"/>
                          </a:cxn>
                          <a:cxn ang="0">
                            <a:pos x="connsiteX1" y="connsiteY1"/>
                          </a:cxn>
                          <a:cxn ang="0">
                            <a:pos x="connsiteX2" y="connsiteY2"/>
                          </a:cxn>
                          <a:cxn ang="0">
                            <a:pos x="connsiteX3" y="connsiteY3"/>
                          </a:cxn>
                        </a:cxnLst>
                        <a:rect l="l" t="t" r="r" b="b"/>
                        <a:pathLst>
                          <a:path w="1177312" h="472186">
                            <a:moveTo>
                              <a:pt x="0" y="0"/>
                            </a:moveTo>
                            <a:cubicBezTo>
                              <a:pt x="19195" y="263217"/>
                              <a:pt x="275133" y="472186"/>
                              <a:pt x="588657" y="472186"/>
                            </a:cubicBezTo>
                            <a:cubicBezTo>
                              <a:pt x="902180" y="472186"/>
                              <a:pt x="1158117" y="263688"/>
                              <a:pt x="1177313" y="0"/>
                            </a:cubicBezTo>
                            <a:lnTo>
                              <a:pt x="0" y="0"/>
                            </a:lnTo>
                            <a:close/>
                          </a:path>
                        </a:pathLst>
                      </a:custGeom>
                      <a:solidFill>
                        <a:srgbClr val="C5E0B4"/>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grpSp>
                <p:grpSp>
                  <p:nvGrpSpPr>
                    <p:cNvPr id="300" name="Graphic 19">
                      <a:extLst>
                        <a:ext uri="{FF2B5EF4-FFF2-40B4-BE49-F238E27FC236}">
                          <a16:creationId xmlns:a16="http://schemas.microsoft.com/office/drawing/2014/main" id="{6DE3C476-9BF4-4F43-8C4D-4E65C7CB7991}"/>
                        </a:ext>
                      </a:extLst>
                    </p:cNvPr>
                    <p:cNvGrpSpPr/>
                    <p:nvPr/>
                  </p:nvGrpSpPr>
                  <p:grpSpPr>
                    <a:xfrm>
                      <a:off x="12544995" y="-634999"/>
                      <a:ext cx="927281" cy="314677"/>
                      <a:chOff x="12544995" y="-634999"/>
                      <a:chExt cx="927281" cy="314677"/>
                    </a:xfrm>
                  </p:grpSpPr>
                  <p:sp>
                    <p:nvSpPr>
                      <p:cNvPr id="301" name="Freeform: Shape 300">
                        <a:extLst>
                          <a:ext uri="{FF2B5EF4-FFF2-40B4-BE49-F238E27FC236}">
                            <a16:creationId xmlns:a16="http://schemas.microsoft.com/office/drawing/2014/main" id="{A298ADE5-7673-4BDD-8A16-16DDBE94AB45}"/>
                          </a:ext>
                        </a:extLst>
                      </p:cNvPr>
                      <p:cNvSpPr/>
                      <p:nvPr/>
                    </p:nvSpPr>
                    <p:spPr>
                      <a:xfrm>
                        <a:off x="12544995" y="-634999"/>
                        <a:ext cx="927281" cy="314677"/>
                      </a:xfrm>
                      <a:custGeom>
                        <a:avLst/>
                        <a:gdLst>
                          <a:gd name="connsiteX0" fmla="*/ 0 w 927281"/>
                          <a:gd name="connsiteY0" fmla="*/ 0 h 314677"/>
                          <a:gd name="connsiteX1" fmla="*/ 460688 w 927281"/>
                          <a:gd name="connsiteY1" fmla="*/ 314633 h 314677"/>
                          <a:gd name="connsiteX2" fmla="*/ 927281 w 927281"/>
                          <a:gd name="connsiteY2" fmla="*/ 0 h 314677"/>
                          <a:gd name="connsiteX3" fmla="*/ 0 w 927281"/>
                          <a:gd name="connsiteY3" fmla="*/ 0 h 314677"/>
                        </a:gdLst>
                        <a:ahLst/>
                        <a:cxnLst>
                          <a:cxn ang="0">
                            <a:pos x="connsiteX0" y="connsiteY0"/>
                          </a:cxn>
                          <a:cxn ang="0">
                            <a:pos x="connsiteX1" y="connsiteY1"/>
                          </a:cxn>
                          <a:cxn ang="0">
                            <a:pos x="connsiteX2" y="connsiteY2"/>
                          </a:cxn>
                          <a:cxn ang="0">
                            <a:pos x="connsiteX3" y="connsiteY3"/>
                          </a:cxn>
                        </a:cxnLst>
                        <a:rect l="l" t="t" r="r" b="b"/>
                        <a:pathLst>
                          <a:path w="927281" h="314677">
                            <a:moveTo>
                              <a:pt x="0" y="0"/>
                            </a:moveTo>
                            <a:cubicBezTo>
                              <a:pt x="56601" y="178780"/>
                              <a:pt x="241172" y="311803"/>
                              <a:pt x="460688" y="314633"/>
                            </a:cubicBezTo>
                            <a:cubicBezTo>
                              <a:pt x="685125" y="317464"/>
                              <a:pt x="874125" y="183497"/>
                              <a:pt x="927281" y="0"/>
                            </a:cubicBezTo>
                            <a:lnTo>
                              <a:pt x="0" y="0"/>
                            </a:lnTo>
                            <a:close/>
                          </a:path>
                        </a:pathLst>
                      </a:custGeom>
                      <a:solidFill>
                        <a:schemeClr val="accent6">
                          <a:lumMod val="60000"/>
                          <a:lumOff val="40000"/>
                        </a:schemeClr>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sp>
                    <p:nvSpPr>
                      <p:cNvPr id="302" name="Freeform: Shape 301">
                        <a:extLst>
                          <a:ext uri="{FF2B5EF4-FFF2-40B4-BE49-F238E27FC236}">
                            <a16:creationId xmlns:a16="http://schemas.microsoft.com/office/drawing/2014/main" id="{2DB10760-2212-475A-B05F-AAE5739DE506}"/>
                          </a:ext>
                        </a:extLst>
                      </p:cNvPr>
                      <p:cNvSpPr/>
                      <p:nvPr/>
                    </p:nvSpPr>
                    <p:spPr>
                      <a:xfrm>
                        <a:off x="12549917" y="-634999"/>
                        <a:ext cx="914484" cy="284443"/>
                      </a:xfrm>
                      <a:custGeom>
                        <a:avLst/>
                        <a:gdLst>
                          <a:gd name="connsiteX0" fmla="*/ 0 w 914484"/>
                          <a:gd name="connsiteY0" fmla="*/ 0 h 284443"/>
                          <a:gd name="connsiteX1" fmla="*/ 457243 w 914484"/>
                          <a:gd name="connsiteY1" fmla="*/ 284444 h 284443"/>
                          <a:gd name="connsiteX2" fmla="*/ 914485 w 914484"/>
                          <a:gd name="connsiteY2" fmla="*/ 0 h 284443"/>
                          <a:gd name="connsiteX3" fmla="*/ 0 w 914484"/>
                          <a:gd name="connsiteY3" fmla="*/ 0 h 284443"/>
                        </a:gdLst>
                        <a:ahLst/>
                        <a:cxnLst>
                          <a:cxn ang="0">
                            <a:pos x="connsiteX0" y="connsiteY0"/>
                          </a:cxn>
                          <a:cxn ang="0">
                            <a:pos x="connsiteX1" y="connsiteY1"/>
                          </a:cxn>
                          <a:cxn ang="0">
                            <a:pos x="connsiteX2" y="connsiteY2"/>
                          </a:cxn>
                          <a:cxn ang="0">
                            <a:pos x="connsiteX3" y="connsiteY3"/>
                          </a:cxn>
                        </a:cxnLst>
                        <a:rect l="l" t="t" r="r" b="b"/>
                        <a:pathLst>
                          <a:path w="914484" h="284443">
                            <a:moveTo>
                              <a:pt x="0" y="0"/>
                            </a:moveTo>
                            <a:cubicBezTo>
                              <a:pt x="62016" y="165100"/>
                              <a:pt x="243141" y="284444"/>
                              <a:pt x="457243" y="284444"/>
                            </a:cubicBezTo>
                            <a:cubicBezTo>
                              <a:pt x="671344" y="284444"/>
                              <a:pt x="852469" y="165100"/>
                              <a:pt x="914485" y="0"/>
                            </a:cubicBezTo>
                            <a:lnTo>
                              <a:pt x="0" y="0"/>
                            </a:lnTo>
                            <a:close/>
                          </a:path>
                        </a:pathLst>
                      </a:custGeom>
                      <a:solidFill>
                        <a:srgbClr val="C5E0B4"/>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grpSp>
              </p:grpSp>
            </p:grpSp>
            <p:sp>
              <p:nvSpPr>
                <p:cNvPr id="303" name="Freeform: Shape 302">
                  <a:extLst>
                    <a:ext uri="{FF2B5EF4-FFF2-40B4-BE49-F238E27FC236}">
                      <a16:creationId xmlns:a16="http://schemas.microsoft.com/office/drawing/2014/main" id="{CF4EABAB-447D-4FBD-A9D9-8ADBB7DE22DF}"/>
                    </a:ext>
                  </a:extLst>
                </p:cNvPr>
                <p:cNvSpPr/>
                <p:nvPr/>
              </p:nvSpPr>
              <p:spPr>
                <a:xfrm>
                  <a:off x="7786060" y="-475088"/>
                  <a:ext cx="869668" cy="646449"/>
                </a:xfrm>
                <a:custGeom>
                  <a:avLst/>
                  <a:gdLst>
                    <a:gd name="connsiteX0" fmla="*/ 44762 w 869668"/>
                    <a:gd name="connsiteY0" fmla="*/ 272651 h 646449"/>
                    <a:gd name="connsiteX1" fmla="*/ 869669 w 869668"/>
                    <a:gd name="connsiteY1" fmla="*/ 638229 h 646449"/>
                    <a:gd name="connsiteX2" fmla="*/ 23106 w 869668"/>
                    <a:gd name="connsiteY2" fmla="*/ 0 h 646449"/>
                    <a:gd name="connsiteX3" fmla="*/ 44762 w 869668"/>
                    <a:gd name="connsiteY3" fmla="*/ 272651 h 646449"/>
                  </a:gdLst>
                  <a:ahLst/>
                  <a:cxnLst>
                    <a:cxn ang="0">
                      <a:pos x="connsiteX0" y="connsiteY0"/>
                    </a:cxn>
                    <a:cxn ang="0">
                      <a:pos x="connsiteX1" y="connsiteY1"/>
                    </a:cxn>
                    <a:cxn ang="0">
                      <a:pos x="connsiteX2" y="connsiteY2"/>
                    </a:cxn>
                    <a:cxn ang="0">
                      <a:pos x="connsiteX3" y="connsiteY3"/>
                    </a:cxn>
                  </a:cxnLst>
                  <a:rect l="l" t="t" r="r" b="b"/>
                  <a:pathLst>
                    <a:path w="869668" h="646449">
                      <a:moveTo>
                        <a:pt x="44762" y="272651"/>
                      </a:moveTo>
                      <a:cubicBezTo>
                        <a:pt x="44762" y="272651"/>
                        <a:pt x="245083" y="711345"/>
                        <a:pt x="869669" y="638229"/>
                      </a:cubicBezTo>
                      <a:cubicBezTo>
                        <a:pt x="869669" y="638229"/>
                        <a:pt x="119575" y="636814"/>
                        <a:pt x="23106" y="0"/>
                      </a:cubicBezTo>
                      <a:cubicBezTo>
                        <a:pt x="22614" y="0"/>
                        <a:pt x="-40878" y="107079"/>
                        <a:pt x="44762" y="272651"/>
                      </a:cubicBezTo>
                      <a:close/>
                    </a:path>
                  </a:pathLst>
                </a:custGeom>
                <a:solidFill>
                  <a:schemeClr val="accent6">
                    <a:lumMod val="20000"/>
                    <a:lumOff val="80000"/>
                  </a:schemeClr>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sp>
              <p:nvSpPr>
                <p:cNvPr id="304" name="Freeform: Shape 303">
                  <a:extLst>
                    <a:ext uri="{FF2B5EF4-FFF2-40B4-BE49-F238E27FC236}">
                      <a16:creationId xmlns:a16="http://schemas.microsoft.com/office/drawing/2014/main" id="{0DFA2AE9-87B8-42B2-889C-7C7530D707C9}"/>
                    </a:ext>
                  </a:extLst>
                </p:cNvPr>
                <p:cNvSpPr/>
                <p:nvPr/>
              </p:nvSpPr>
              <p:spPr>
                <a:xfrm>
                  <a:off x="9276404" y="-475088"/>
                  <a:ext cx="869668" cy="646449"/>
                </a:xfrm>
                <a:custGeom>
                  <a:avLst/>
                  <a:gdLst>
                    <a:gd name="connsiteX0" fmla="*/ 44762 w 869668"/>
                    <a:gd name="connsiteY0" fmla="*/ 272651 h 646449"/>
                    <a:gd name="connsiteX1" fmla="*/ 869669 w 869668"/>
                    <a:gd name="connsiteY1" fmla="*/ 638229 h 646449"/>
                    <a:gd name="connsiteX2" fmla="*/ 23106 w 869668"/>
                    <a:gd name="connsiteY2" fmla="*/ 0 h 646449"/>
                    <a:gd name="connsiteX3" fmla="*/ 44762 w 869668"/>
                    <a:gd name="connsiteY3" fmla="*/ 272651 h 646449"/>
                  </a:gdLst>
                  <a:ahLst/>
                  <a:cxnLst>
                    <a:cxn ang="0">
                      <a:pos x="connsiteX0" y="connsiteY0"/>
                    </a:cxn>
                    <a:cxn ang="0">
                      <a:pos x="connsiteX1" y="connsiteY1"/>
                    </a:cxn>
                    <a:cxn ang="0">
                      <a:pos x="connsiteX2" y="connsiteY2"/>
                    </a:cxn>
                    <a:cxn ang="0">
                      <a:pos x="connsiteX3" y="connsiteY3"/>
                    </a:cxn>
                  </a:cxnLst>
                  <a:rect l="l" t="t" r="r" b="b"/>
                  <a:pathLst>
                    <a:path w="869668" h="646449">
                      <a:moveTo>
                        <a:pt x="44762" y="272651"/>
                      </a:moveTo>
                      <a:cubicBezTo>
                        <a:pt x="44762" y="272651"/>
                        <a:pt x="245082" y="711345"/>
                        <a:pt x="869669" y="638229"/>
                      </a:cubicBezTo>
                      <a:cubicBezTo>
                        <a:pt x="869669" y="638229"/>
                        <a:pt x="119574" y="636814"/>
                        <a:pt x="23106" y="0"/>
                      </a:cubicBezTo>
                      <a:cubicBezTo>
                        <a:pt x="22614" y="0"/>
                        <a:pt x="-40878" y="107079"/>
                        <a:pt x="44762" y="272651"/>
                      </a:cubicBezTo>
                      <a:close/>
                    </a:path>
                  </a:pathLst>
                </a:custGeom>
                <a:solidFill>
                  <a:schemeClr val="accent6">
                    <a:lumMod val="20000"/>
                    <a:lumOff val="80000"/>
                  </a:schemeClr>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sp>
              <p:nvSpPr>
                <p:cNvPr id="305" name="Freeform: Shape 304">
                  <a:extLst>
                    <a:ext uri="{FF2B5EF4-FFF2-40B4-BE49-F238E27FC236}">
                      <a16:creationId xmlns:a16="http://schemas.microsoft.com/office/drawing/2014/main" id="{3C3F3E5E-1C84-4502-AB87-49FBC276AB34}"/>
                    </a:ext>
                  </a:extLst>
                </p:cNvPr>
                <p:cNvSpPr/>
                <p:nvPr/>
              </p:nvSpPr>
              <p:spPr>
                <a:xfrm>
                  <a:off x="10785594" y="-475088"/>
                  <a:ext cx="869526" cy="646449"/>
                </a:xfrm>
                <a:custGeom>
                  <a:avLst/>
                  <a:gdLst>
                    <a:gd name="connsiteX0" fmla="*/ 44619 w 869526"/>
                    <a:gd name="connsiteY0" fmla="*/ 272651 h 646449"/>
                    <a:gd name="connsiteX1" fmla="*/ 869526 w 869526"/>
                    <a:gd name="connsiteY1" fmla="*/ 638229 h 646449"/>
                    <a:gd name="connsiteX2" fmla="*/ 22964 w 869526"/>
                    <a:gd name="connsiteY2" fmla="*/ 0 h 646449"/>
                    <a:gd name="connsiteX3" fmla="*/ 44619 w 869526"/>
                    <a:gd name="connsiteY3" fmla="*/ 272651 h 646449"/>
                  </a:gdLst>
                  <a:ahLst/>
                  <a:cxnLst>
                    <a:cxn ang="0">
                      <a:pos x="connsiteX0" y="connsiteY0"/>
                    </a:cxn>
                    <a:cxn ang="0">
                      <a:pos x="connsiteX1" y="connsiteY1"/>
                    </a:cxn>
                    <a:cxn ang="0">
                      <a:pos x="connsiteX2" y="connsiteY2"/>
                    </a:cxn>
                    <a:cxn ang="0">
                      <a:pos x="connsiteX3" y="connsiteY3"/>
                    </a:cxn>
                  </a:cxnLst>
                  <a:rect l="l" t="t" r="r" b="b"/>
                  <a:pathLst>
                    <a:path w="869526" h="646449">
                      <a:moveTo>
                        <a:pt x="44619" y="272651"/>
                      </a:moveTo>
                      <a:cubicBezTo>
                        <a:pt x="44619" y="272651"/>
                        <a:pt x="244940" y="711345"/>
                        <a:pt x="869526" y="638229"/>
                      </a:cubicBezTo>
                      <a:cubicBezTo>
                        <a:pt x="869526" y="638229"/>
                        <a:pt x="119432" y="636814"/>
                        <a:pt x="22964" y="0"/>
                      </a:cubicBezTo>
                      <a:cubicBezTo>
                        <a:pt x="22964" y="0"/>
                        <a:pt x="-41021" y="107079"/>
                        <a:pt x="44619" y="272651"/>
                      </a:cubicBezTo>
                      <a:close/>
                    </a:path>
                  </a:pathLst>
                </a:custGeom>
                <a:solidFill>
                  <a:schemeClr val="accent6">
                    <a:lumMod val="20000"/>
                    <a:lumOff val="80000"/>
                  </a:schemeClr>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sp>
              <p:nvSpPr>
                <p:cNvPr id="306" name="Freeform: Shape 305">
                  <a:extLst>
                    <a:ext uri="{FF2B5EF4-FFF2-40B4-BE49-F238E27FC236}">
                      <a16:creationId xmlns:a16="http://schemas.microsoft.com/office/drawing/2014/main" id="{B016543C-96D2-4BEF-8072-56405D39327E}"/>
                    </a:ext>
                  </a:extLst>
                </p:cNvPr>
                <p:cNvSpPr/>
                <p:nvPr/>
              </p:nvSpPr>
              <p:spPr>
                <a:xfrm>
                  <a:off x="12275938" y="-475088"/>
                  <a:ext cx="869526" cy="646449"/>
                </a:xfrm>
                <a:custGeom>
                  <a:avLst/>
                  <a:gdLst>
                    <a:gd name="connsiteX0" fmla="*/ 44620 w 869526"/>
                    <a:gd name="connsiteY0" fmla="*/ 272651 h 646449"/>
                    <a:gd name="connsiteX1" fmla="*/ 869526 w 869526"/>
                    <a:gd name="connsiteY1" fmla="*/ 638229 h 646449"/>
                    <a:gd name="connsiteX2" fmla="*/ 22964 w 869526"/>
                    <a:gd name="connsiteY2" fmla="*/ 0 h 646449"/>
                    <a:gd name="connsiteX3" fmla="*/ 44620 w 869526"/>
                    <a:gd name="connsiteY3" fmla="*/ 272651 h 646449"/>
                  </a:gdLst>
                  <a:ahLst/>
                  <a:cxnLst>
                    <a:cxn ang="0">
                      <a:pos x="connsiteX0" y="connsiteY0"/>
                    </a:cxn>
                    <a:cxn ang="0">
                      <a:pos x="connsiteX1" y="connsiteY1"/>
                    </a:cxn>
                    <a:cxn ang="0">
                      <a:pos x="connsiteX2" y="connsiteY2"/>
                    </a:cxn>
                    <a:cxn ang="0">
                      <a:pos x="connsiteX3" y="connsiteY3"/>
                    </a:cxn>
                  </a:cxnLst>
                  <a:rect l="l" t="t" r="r" b="b"/>
                  <a:pathLst>
                    <a:path w="869526" h="646449">
                      <a:moveTo>
                        <a:pt x="44620" y="272651"/>
                      </a:moveTo>
                      <a:cubicBezTo>
                        <a:pt x="44620" y="272651"/>
                        <a:pt x="244940" y="711345"/>
                        <a:pt x="869526" y="638229"/>
                      </a:cubicBezTo>
                      <a:cubicBezTo>
                        <a:pt x="869526" y="638229"/>
                        <a:pt x="119432" y="636814"/>
                        <a:pt x="22964" y="0"/>
                      </a:cubicBezTo>
                      <a:cubicBezTo>
                        <a:pt x="22964" y="0"/>
                        <a:pt x="-41021" y="107079"/>
                        <a:pt x="44620" y="272651"/>
                      </a:cubicBezTo>
                      <a:close/>
                    </a:path>
                  </a:pathLst>
                </a:custGeom>
                <a:solidFill>
                  <a:schemeClr val="accent6">
                    <a:lumMod val="20000"/>
                    <a:lumOff val="80000"/>
                  </a:schemeClr>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grpSp>
        </p:grpSp>
        <p:grpSp>
          <p:nvGrpSpPr>
            <p:cNvPr id="307" name="Graphic 19">
              <a:extLst>
                <a:ext uri="{FF2B5EF4-FFF2-40B4-BE49-F238E27FC236}">
                  <a16:creationId xmlns:a16="http://schemas.microsoft.com/office/drawing/2014/main" id="{75FDF352-1C5A-444C-B41F-FB7CE5A85E3F}"/>
                </a:ext>
              </a:extLst>
            </p:cNvPr>
            <p:cNvGrpSpPr/>
            <p:nvPr/>
          </p:nvGrpSpPr>
          <p:grpSpPr>
            <a:xfrm>
              <a:off x="13887683" y="-760947"/>
              <a:ext cx="180140" cy="247178"/>
              <a:chOff x="13887683" y="-760947"/>
              <a:chExt cx="180140" cy="247178"/>
            </a:xfrm>
          </p:grpSpPr>
          <p:sp>
            <p:nvSpPr>
              <p:cNvPr id="308" name="Freeform: Shape 307">
                <a:extLst>
                  <a:ext uri="{FF2B5EF4-FFF2-40B4-BE49-F238E27FC236}">
                    <a16:creationId xmlns:a16="http://schemas.microsoft.com/office/drawing/2014/main" id="{4AE5E8D0-AF2F-4176-8AB9-8B247D1C09B7}"/>
                  </a:ext>
                </a:extLst>
              </p:cNvPr>
              <p:cNvSpPr/>
              <p:nvPr/>
            </p:nvSpPr>
            <p:spPr>
              <a:xfrm>
                <a:off x="13887683" y="-760947"/>
                <a:ext cx="180140" cy="247178"/>
              </a:xfrm>
              <a:custGeom>
                <a:avLst/>
                <a:gdLst>
                  <a:gd name="connsiteX0" fmla="*/ 180141 w 180140"/>
                  <a:gd name="connsiteY0" fmla="*/ 123589 h 247178"/>
                  <a:gd name="connsiteX1" fmla="*/ 90070 w 180140"/>
                  <a:gd name="connsiteY1" fmla="*/ 247178 h 247178"/>
                  <a:gd name="connsiteX2" fmla="*/ 0 w 180140"/>
                  <a:gd name="connsiteY2" fmla="*/ 123589 h 247178"/>
                  <a:gd name="connsiteX3" fmla="*/ 90070 w 180140"/>
                  <a:gd name="connsiteY3" fmla="*/ 0 h 247178"/>
                  <a:gd name="connsiteX4" fmla="*/ 180141 w 180140"/>
                  <a:gd name="connsiteY4" fmla="*/ 123589 h 2471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40" h="247178">
                    <a:moveTo>
                      <a:pt x="180141" y="123589"/>
                    </a:moveTo>
                    <a:cubicBezTo>
                      <a:pt x="180141" y="191516"/>
                      <a:pt x="139781" y="247178"/>
                      <a:pt x="90070" y="247178"/>
                    </a:cubicBezTo>
                    <a:cubicBezTo>
                      <a:pt x="40359" y="247178"/>
                      <a:pt x="0" y="191988"/>
                      <a:pt x="0" y="123589"/>
                    </a:cubicBezTo>
                    <a:cubicBezTo>
                      <a:pt x="0" y="55191"/>
                      <a:pt x="40359" y="0"/>
                      <a:pt x="90070" y="0"/>
                    </a:cubicBezTo>
                    <a:cubicBezTo>
                      <a:pt x="139781" y="0"/>
                      <a:pt x="180141" y="55191"/>
                      <a:pt x="180141" y="123589"/>
                    </a:cubicBezTo>
                    <a:close/>
                  </a:path>
                </a:pathLst>
              </a:custGeom>
              <a:solidFill>
                <a:srgbClr val="000F50"/>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sp>
            <p:nvSpPr>
              <p:cNvPr id="309" name="Freeform: Shape 308">
                <a:extLst>
                  <a:ext uri="{FF2B5EF4-FFF2-40B4-BE49-F238E27FC236}">
                    <a16:creationId xmlns:a16="http://schemas.microsoft.com/office/drawing/2014/main" id="{CCB7ABB9-A263-4C8E-B960-040E5454188F}"/>
                  </a:ext>
                </a:extLst>
              </p:cNvPr>
              <p:cNvSpPr/>
              <p:nvPr/>
            </p:nvSpPr>
            <p:spPr>
              <a:xfrm>
                <a:off x="13887683" y="-720379"/>
                <a:ext cx="121077" cy="166043"/>
              </a:xfrm>
              <a:custGeom>
                <a:avLst/>
                <a:gdLst>
                  <a:gd name="connsiteX0" fmla="*/ 121078 w 121077"/>
                  <a:gd name="connsiteY0" fmla="*/ 83022 h 166043"/>
                  <a:gd name="connsiteX1" fmla="*/ 60539 w 121077"/>
                  <a:gd name="connsiteY1" fmla="*/ 166043 h 166043"/>
                  <a:gd name="connsiteX2" fmla="*/ 0 w 121077"/>
                  <a:gd name="connsiteY2" fmla="*/ 83022 h 166043"/>
                  <a:gd name="connsiteX3" fmla="*/ 60539 w 121077"/>
                  <a:gd name="connsiteY3" fmla="*/ 0 h 166043"/>
                  <a:gd name="connsiteX4" fmla="*/ 121078 w 121077"/>
                  <a:gd name="connsiteY4" fmla="*/ 83022 h 1660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077" h="166043">
                    <a:moveTo>
                      <a:pt x="121078" y="83022"/>
                    </a:moveTo>
                    <a:cubicBezTo>
                      <a:pt x="121078" y="128778"/>
                      <a:pt x="94008" y="166043"/>
                      <a:pt x="60539" y="166043"/>
                    </a:cubicBezTo>
                    <a:cubicBezTo>
                      <a:pt x="27070" y="166043"/>
                      <a:pt x="0" y="128778"/>
                      <a:pt x="0" y="83022"/>
                    </a:cubicBezTo>
                    <a:cubicBezTo>
                      <a:pt x="0" y="37265"/>
                      <a:pt x="27070" y="0"/>
                      <a:pt x="60539" y="0"/>
                    </a:cubicBezTo>
                    <a:cubicBezTo>
                      <a:pt x="93515" y="0"/>
                      <a:pt x="121078" y="36794"/>
                      <a:pt x="121078" y="83022"/>
                    </a:cubicBezTo>
                    <a:close/>
                  </a:path>
                </a:pathLst>
              </a:custGeom>
              <a:solidFill>
                <a:srgbClr val="000408"/>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grpSp>
        <p:grpSp>
          <p:nvGrpSpPr>
            <p:cNvPr id="310" name="Graphic 19">
              <a:extLst>
                <a:ext uri="{FF2B5EF4-FFF2-40B4-BE49-F238E27FC236}">
                  <a16:creationId xmlns:a16="http://schemas.microsoft.com/office/drawing/2014/main" id="{AE70A4A2-6547-4F41-9620-D173D142EA3A}"/>
                </a:ext>
              </a:extLst>
            </p:cNvPr>
            <p:cNvGrpSpPr/>
            <p:nvPr/>
          </p:nvGrpSpPr>
          <p:grpSpPr>
            <a:xfrm>
              <a:off x="1555923" y="-760947"/>
              <a:ext cx="180145" cy="247178"/>
              <a:chOff x="1555923" y="-760947"/>
              <a:chExt cx="180145" cy="247178"/>
            </a:xfrm>
          </p:grpSpPr>
          <p:sp>
            <p:nvSpPr>
              <p:cNvPr id="311" name="Freeform: Shape 310">
                <a:extLst>
                  <a:ext uri="{FF2B5EF4-FFF2-40B4-BE49-F238E27FC236}">
                    <a16:creationId xmlns:a16="http://schemas.microsoft.com/office/drawing/2014/main" id="{E609A44A-1DC4-454F-9A9D-C7B7282C92AD}"/>
                  </a:ext>
                </a:extLst>
              </p:cNvPr>
              <p:cNvSpPr/>
              <p:nvPr/>
            </p:nvSpPr>
            <p:spPr>
              <a:xfrm>
                <a:off x="1555923" y="-760947"/>
                <a:ext cx="180145" cy="247178"/>
              </a:xfrm>
              <a:custGeom>
                <a:avLst/>
                <a:gdLst>
                  <a:gd name="connsiteX0" fmla="*/ 0 w 180145"/>
                  <a:gd name="connsiteY0" fmla="*/ 123589 h 247178"/>
                  <a:gd name="connsiteX1" fmla="*/ 90070 w 180145"/>
                  <a:gd name="connsiteY1" fmla="*/ 247178 h 247178"/>
                  <a:gd name="connsiteX2" fmla="*/ 180141 w 180145"/>
                  <a:gd name="connsiteY2" fmla="*/ 123589 h 247178"/>
                  <a:gd name="connsiteX3" fmla="*/ 90070 w 180145"/>
                  <a:gd name="connsiteY3" fmla="*/ 0 h 247178"/>
                  <a:gd name="connsiteX4" fmla="*/ 0 w 180145"/>
                  <a:gd name="connsiteY4" fmla="*/ 123589 h 2471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45" h="247178">
                    <a:moveTo>
                      <a:pt x="0" y="123589"/>
                    </a:moveTo>
                    <a:cubicBezTo>
                      <a:pt x="0" y="191516"/>
                      <a:pt x="40359" y="247178"/>
                      <a:pt x="90070" y="247178"/>
                    </a:cubicBezTo>
                    <a:cubicBezTo>
                      <a:pt x="139781" y="247178"/>
                      <a:pt x="180141" y="191988"/>
                      <a:pt x="180141" y="123589"/>
                    </a:cubicBezTo>
                    <a:cubicBezTo>
                      <a:pt x="180633" y="55191"/>
                      <a:pt x="140273" y="0"/>
                      <a:pt x="90070" y="0"/>
                    </a:cubicBezTo>
                    <a:cubicBezTo>
                      <a:pt x="40359" y="0"/>
                      <a:pt x="0" y="55191"/>
                      <a:pt x="0" y="123589"/>
                    </a:cubicBezTo>
                    <a:close/>
                  </a:path>
                </a:pathLst>
              </a:custGeom>
              <a:solidFill>
                <a:srgbClr val="000F50"/>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sp>
            <p:nvSpPr>
              <p:cNvPr id="312" name="Freeform: Shape 311">
                <a:extLst>
                  <a:ext uri="{FF2B5EF4-FFF2-40B4-BE49-F238E27FC236}">
                    <a16:creationId xmlns:a16="http://schemas.microsoft.com/office/drawing/2014/main" id="{3F01FDFE-23D1-4B93-A867-105D6EDBC643}"/>
                  </a:ext>
                </a:extLst>
              </p:cNvPr>
              <p:cNvSpPr/>
              <p:nvPr/>
            </p:nvSpPr>
            <p:spPr>
              <a:xfrm>
                <a:off x="1614985" y="-720379"/>
                <a:ext cx="121078" cy="166043"/>
              </a:xfrm>
              <a:custGeom>
                <a:avLst/>
                <a:gdLst>
                  <a:gd name="connsiteX0" fmla="*/ 0 w 121078"/>
                  <a:gd name="connsiteY0" fmla="*/ 83022 h 166043"/>
                  <a:gd name="connsiteX1" fmla="*/ 60539 w 121078"/>
                  <a:gd name="connsiteY1" fmla="*/ 166043 h 166043"/>
                  <a:gd name="connsiteX2" fmla="*/ 121078 w 121078"/>
                  <a:gd name="connsiteY2" fmla="*/ 83022 h 166043"/>
                  <a:gd name="connsiteX3" fmla="*/ 60539 w 121078"/>
                  <a:gd name="connsiteY3" fmla="*/ 0 h 166043"/>
                  <a:gd name="connsiteX4" fmla="*/ 0 w 121078"/>
                  <a:gd name="connsiteY4" fmla="*/ 83022 h 1660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078" h="166043">
                    <a:moveTo>
                      <a:pt x="0" y="83022"/>
                    </a:moveTo>
                    <a:cubicBezTo>
                      <a:pt x="0" y="128778"/>
                      <a:pt x="27070" y="166043"/>
                      <a:pt x="60539" y="166043"/>
                    </a:cubicBezTo>
                    <a:cubicBezTo>
                      <a:pt x="94008" y="166043"/>
                      <a:pt x="121078" y="128778"/>
                      <a:pt x="121078" y="83022"/>
                    </a:cubicBezTo>
                    <a:cubicBezTo>
                      <a:pt x="121078" y="37265"/>
                      <a:pt x="94008" y="0"/>
                      <a:pt x="60539" y="0"/>
                    </a:cubicBezTo>
                    <a:cubicBezTo>
                      <a:pt x="27070" y="0"/>
                      <a:pt x="0" y="36794"/>
                      <a:pt x="0" y="83022"/>
                    </a:cubicBezTo>
                    <a:close/>
                  </a:path>
                </a:pathLst>
              </a:custGeom>
              <a:solidFill>
                <a:srgbClr val="000408"/>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grpSp>
        <p:grpSp>
          <p:nvGrpSpPr>
            <p:cNvPr id="313" name="Graphic 19">
              <a:extLst>
                <a:ext uri="{FF2B5EF4-FFF2-40B4-BE49-F238E27FC236}">
                  <a16:creationId xmlns:a16="http://schemas.microsoft.com/office/drawing/2014/main" id="{83939990-22FA-4F3F-AD59-E3758C804494}"/>
                </a:ext>
              </a:extLst>
            </p:cNvPr>
            <p:cNvGrpSpPr/>
            <p:nvPr/>
          </p:nvGrpSpPr>
          <p:grpSpPr>
            <a:xfrm>
              <a:off x="1623844" y="-685472"/>
              <a:ext cx="12353908" cy="90569"/>
              <a:chOff x="1623844" y="-685472"/>
              <a:chExt cx="12353908" cy="90569"/>
            </a:xfrm>
          </p:grpSpPr>
          <p:sp>
            <p:nvSpPr>
              <p:cNvPr id="314" name="Freeform: Shape 313">
                <a:extLst>
                  <a:ext uri="{FF2B5EF4-FFF2-40B4-BE49-F238E27FC236}">
                    <a16:creationId xmlns:a16="http://schemas.microsoft.com/office/drawing/2014/main" id="{861A924A-1C1A-4904-AC41-083D4EC19844}"/>
                  </a:ext>
                </a:extLst>
              </p:cNvPr>
              <p:cNvSpPr/>
              <p:nvPr/>
            </p:nvSpPr>
            <p:spPr>
              <a:xfrm>
                <a:off x="1623844" y="-685472"/>
                <a:ext cx="12353908" cy="90569"/>
              </a:xfrm>
              <a:custGeom>
                <a:avLst/>
                <a:gdLst>
                  <a:gd name="connsiteX0" fmla="*/ 12302721 w 12353908"/>
                  <a:gd name="connsiteY0" fmla="*/ 90569 h 90569"/>
                  <a:gd name="connsiteX1" fmla="*/ 50695 w 12353908"/>
                  <a:gd name="connsiteY1" fmla="*/ 90569 h 90569"/>
                  <a:gd name="connsiteX2" fmla="*/ 0 w 12353908"/>
                  <a:gd name="connsiteY2" fmla="*/ 45285 h 90569"/>
                  <a:gd name="connsiteX3" fmla="*/ 50695 w 12353908"/>
                  <a:gd name="connsiteY3" fmla="*/ 0 h 90569"/>
                  <a:gd name="connsiteX4" fmla="*/ 12303214 w 12353908"/>
                  <a:gd name="connsiteY4" fmla="*/ 0 h 90569"/>
                  <a:gd name="connsiteX5" fmla="*/ 12353909 w 12353908"/>
                  <a:gd name="connsiteY5" fmla="*/ 45285 h 90569"/>
                  <a:gd name="connsiteX6" fmla="*/ 12302721 w 12353908"/>
                  <a:gd name="connsiteY6" fmla="*/ 90569 h 90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353908" h="90569">
                    <a:moveTo>
                      <a:pt x="12302721" y="90569"/>
                    </a:moveTo>
                    <a:lnTo>
                      <a:pt x="50695" y="90569"/>
                    </a:lnTo>
                    <a:cubicBezTo>
                      <a:pt x="22641" y="90569"/>
                      <a:pt x="0" y="70285"/>
                      <a:pt x="0" y="45285"/>
                    </a:cubicBezTo>
                    <a:cubicBezTo>
                      <a:pt x="0" y="20284"/>
                      <a:pt x="22641" y="0"/>
                      <a:pt x="50695" y="0"/>
                    </a:cubicBezTo>
                    <a:lnTo>
                      <a:pt x="12303214" y="0"/>
                    </a:lnTo>
                    <a:cubicBezTo>
                      <a:pt x="12331268" y="0"/>
                      <a:pt x="12353909" y="20284"/>
                      <a:pt x="12353909" y="45285"/>
                    </a:cubicBezTo>
                    <a:cubicBezTo>
                      <a:pt x="12353909" y="70285"/>
                      <a:pt x="12330776" y="90569"/>
                      <a:pt x="12302721" y="90569"/>
                    </a:cubicBezTo>
                    <a:close/>
                  </a:path>
                </a:pathLst>
              </a:custGeom>
              <a:solidFill>
                <a:srgbClr val="231F20"/>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sp>
            <p:nvSpPr>
              <p:cNvPr id="315" name="Freeform: Shape 314">
                <a:extLst>
                  <a:ext uri="{FF2B5EF4-FFF2-40B4-BE49-F238E27FC236}">
                    <a16:creationId xmlns:a16="http://schemas.microsoft.com/office/drawing/2014/main" id="{88050885-F795-484E-A3E8-B99EC6C5E541}"/>
                  </a:ext>
                </a:extLst>
              </p:cNvPr>
              <p:cNvSpPr/>
              <p:nvPr/>
            </p:nvSpPr>
            <p:spPr>
              <a:xfrm>
                <a:off x="1651899" y="-675566"/>
                <a:ext cx="12275159" cy="40567"/>
              </a:xfrm>
              <a:custGeom>
                <a:avLst/>
                <a:gdLst>
                  <a:gd name="connsiteX0" fmla="*/ 12224464 w 12275159"/>
                  <a:gd name="connsiteY0" fmla="*/ 40567 h 40567"/>
                  <a:gd name="connsiteX1" fmla="*/ 50203 w 12275159"/>
                  <a:gd name="connsiteY1" fmla="*/ 40567 h 40567"/>
                  <a:gd name="connsiteX2" fmla="*/ 0 w 12275159"/>
                  <a:gd name="connsiteY2" fmla="*/ 20284 h 40567"/>
                  <a:gd name="connsiteX3" fmla="*/ 50203 w 12275159"/>
                  <a:gd name="connsiteY3" fmla="*/ 0 h 40567"/>
                  <a:gd name="connsiteX4" fmla="*/ 12224464 w 12275159"/>
                  <a:gd name="connsiteY4" fmla="*/ 0 h 40567"/>
                  <a:gd name="connsiteX5" fmla="*/ 12275159 w 12275159"/>
                  <a:gd name="connsiteY5" fmla="*/ 20284 h 40567"/>
                  <a:gd name="connsiteX6" fmla="*/ 12224464 w 12275159"/>
                  <a:gd name="connsiteY6" fmla="*/ 40567 h 40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75159" h="40567">
                    <a:moveTo>
                      <a:pt x="12224464" y="40567"/>
                    </a:moveTo>
                    <a:lnTo>
                      <a:pt x="50203" y="40567"/>
                    </a:lnTo>
                    <a:cubicBezTo>
                      <a:pt x="22148" y="40567"/>
                      <a:pt x="0" y="31605"/>
                      <a:pt x="0" y="20284"/>
                    </a:cubicBezTo>
                    <a:cubicBezTo>
                      <a:pt x="0" y="9434"/>
                      <a:pt x="22641" y="0"/>
                      <a:pt x="50203" y="0"/>
                    </a:cubicBezTo>
                    <a:lnTo>
                      <a:pt x="12224464" y="0"/>
                    </a:lnTo>
                    <a:cubicBezTo>
                      <a:pt x="12252518" y="0"/>
                      <a:pt x="12275159" y="8963"/>
                      <a:pt x="12275159" y="20284"/>
                    </a:cubicBezTo>
                    <a:cubicBezTo>
                      <a:pt x="12274666" y="31605"/>
                      <a:pt x="12252518" y="40567"/>
                      <a:pt x="12224464" y="40567"/>
                    </a:cubicBezTo>
                    <a:close/>
                  </a:path>
                </a:pathLst>
              </a:custGeom>
              <a:solidFill>
                <a:srgbClr val="48484A"/>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grpSp>
      </p:grpSp>
      <p:pic>
        <p:nvPicPr>
          <p:cNvPr id="322" name="Picture 321" descr="A picture containing toy, doll&#10;&#10;Description automatically generated">
            <a:extLst>
              <a:ext uri="{FF2B5EF4-FFF2-40B4-BE49-F238E27FC236}">
                <a16:creationId xmlns:a16="http://schemas.microsoft.com/office/drawing/2014/main" id="{FED298F6-6497-45D5-9F0B-29F760A6146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291190" y="3726870"/>
            <a:ext cx="3042752" cy="2790205"/>
          </a:xfrm>
          <a:prstGeom prst="rect">
            <a:avLst/>
          </a:prstGeom>
        </p:spPr>
      </p:pic>
      <p:pic>
        <p:nvPicPr>
          <p:cNvPr id="320" name="Picture 319" descr="A picture containing toy, doll&#10;&#10;Description automatically generated">
            <a:extLst>
              <a:ext uri="{FF2B5EF4-FFF2-40B4-BE49-F238E27FC236}">
                <a16:creationId xmlns:a16="http://schemas.microsoft.com/office/drawing/2014/main" id="{6C79553A-806D-4907-AB9F-B11C9C56043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762698" y="3761291"/>
            <a:ext cx="1816169" cy="2821233"/>
          </a:xfrm>
          <a:prstGeom prst="rect">
            <a:avLst/>
          </a:prstGeom>
        </p:spPr>
      </p:pic>
      <p:sp>
        <p:nvSpPr>
          <p:cNvPr id="3" name="Rectangle: Rounded Corners 2">
            <a:extLst>
              <a:ext uri="{FF2B5EF4-FFF2-40B4-BE49-F238E27FC236}">
                <a16:creationId xmlns:a16="http://schemas.microsoft.com/office/drawing/2014/main" id="{FD0F02E0-7225-94E4-3576-2764E8C0EB63}"/>
              </a:ext>
            </a:extLst>
          </p:cNvPr>
          <p:cNvSpPr/>
          <p:nvPr/>
        </p:nvSpPr>
        <p:spPr>
          <a:xfrm>
            <a:off x="1561672" y="441789"/>
            <a:ext cx="9164548" cy="2609636"/>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algn="just">
              <a:spcBef>
                <a:spcPts val="0"/>
              </a:spcBef>
              <a:spcAft>
                <a:spcPts val="0"/>
              </a:spcAft>
            </a:pPr>
            <a:r>
              <a:rPr lang="en-US" sz="3200" b="1" i="1" dirty="0">
                <a:solidFill>
                  <a:srgbClr val="002060"/>
                </a:solidFill>
                <a:latin typeface="Cambria" panose="02040503050406030204" pitchFamily="18" charset="0"/>
                <a:ea typeface="Cambria" panose="02040503050406030204" pitchFamily="18" charset="0"/>
              </a:rPr>
              <a:t>L</a:t>
            </a:r>
            <a:r>
              <a:rPr lang="vi-VN" sz="3200" b="1" i="1" dirty="0">
                <a:solidFill>
                  <a:srgbClr val="002060"/>
                </a:solidFill>
                <a:effectLst/>
                <a:latin typeface="Cambria" panose="02040503050406030204" pitchFamily="18" charset="0"/>
                <a:ea typeface="Cambria" panose="02040503050406030204" pitchFamily="18" charset="0"/>
              </a:rPr>
              <a:t>uật chơi</a:t>
            </a:r>
            <a:r>
              <a:rPr lang="vi-VN" sz="3200" b="1" dirty="0">
                <a:solidFill>
                  <a:srgbClr val="002060"/>
                </a:solidFill>
                <a:effectLst/>
                <a:latin typeface="Cambria" panose="02040503050406030204" pitchFamily="18" charset="0"/>
                <a:ea typeface="Cambria" panose="02040503050406030204" pitchFamily="18" charset="0"/>
              </a:rPr>
              <a:t>: </a:t>
            </a:r>
            <a:r>
              <a:rPr lang="en-US" sz="3200" dirty="0" err="1">
                <a:solidFill>
                  <a:srgbClr val="002060"/>
                </a:solidFill>
                <a:effectLst/>
                <a:latin typeface="Cambria" panose="02040503050406030204" pitchFamily="18" charset="0"/>
                <a:ea typeface="Cambria" panose="02040503050406030204" pitchFamily="18" charset="0"/>
              </a:rPr>
              <a:t>Mỗi</a:t>
            </a:r>
            <a:r>
              <a:rPr lang="en-US" sz="3200" dirty="0">
                <a:solidFill>
                  <a:srgbClr val="002060"/>
                </a:solidFill>
                <a:effectLst/>
                <a:latin typeface="Cambria" panose="02040503050406030204" pitchFamily="18" charset="0"/>
                <a:ea typeface="Cambria" panose="02040503050406030204" pitchFamily="18" charset="0"/>
              </a:rPr>
              <a:t> </a:t>
            </a:r>
            <a:r>
              <a:rPr lang="en-US" sz="3200" dirty="0" err="1">
                <a:solidFill>
                  <a:srgbClr val="002060"/>
                </a:solidFill>
                <a:effectLst/>
                <a:latin typeface="Cambria" panose="02040503050406030204" pitchFamily="18" charset="0"/>
                <a:ea typeface="Cambria" panose="02040503050406030204" pitchFamily="18" charset="0"/>
              </a:rPr>
              <a:t>bạn</a:t>
            </a:r>
            <a:r>
              <a:rPr lang="en-US" sz="3200" dirty="0">
                <a:solidFill>
                  <a:srgbClr val="002060"/>
                </a:solidFill>
                <a:effectLst/>
                <a:latin typeface="Cambria" panose="02040503050406030204" pitchFamily="18" charset="0"/>
                <a:ea typeface="Cambria" panose="02040503050406030204" pitchFamily="18" charset="0"/>
              </a:rPr>
              <a:t> </a:t>
            </a:r>
            <a:r>
              <a:rPr lang="vi-VN" sz="3200" dirty="0">
                <a:solidFill>
                  <a:srgbClr val="002060"/>
                </a:solidFill>
                <a:effectLst/>
                <a:latin typeface="Cambria" panose="02040503050406030204" pitchFamily="18" charset="0"/>
                <a:ea typeface="Cambria" panose="02040503050406030204" pitchFamily="18" charset="0"/>
              </a:rPr>
              <a:t>sẽ kể một </a:t>
            </a:r>
            <a:r>
              <a:rPr lang="en-US" sz="3200" dirty="0" err="1">
                <a:solidFill>
                  <a:srgbClr val="002060"/>
                </a:solidFill>
                <a:latin typeface="Cambria" panose="02040503050406030204" pitchFamily="18" charset="0"/>
                <a:ea typeface="Cambria" panose="02040503050406030204" pitchFamily="18" charset="0"/>
              </a:rPr>
              <a:t>hành</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động</a:t>
            </a:r>
            <a:r>
              <a:rPr lang="en-US" sz="3200" dirty="0">
                <a:solidFill>
                  <a:srgbClr val="002060"/>
                </a:solidFill>
                <a:latin typeface="Cambria" panose="02040503050406030204" pitchFamily="18" charset="0"/>
                <a:ea typeface="Cambria" panose="02040503050406030204" pitchFamily="18" charset="0"/>
              </a:rPr>
              <a:t> </a:t>
            </a:r>
            <a:r>
              <a:rPr lang="vi-VN" sz="3200" dirty="0">
                <a:solidFill>
                  <a:srgbClr val="002060"/>
                </a:solidFill>
                <a:effectLst/>
                <a:latin typeface="Cambria" panose="02040503050406030204" pitchFamily="18" charset="0"/>
                <a:ea typeface="Cambria" panose="02040503050406030204" pitchFamily="18" charset="0"/>
              </a:rPr>
              <a:t>thể hiện được sự cảm thông</a:t>
            </a:r>
            <a:r>
              <a:rPr lang="en-US" sz="3200" dirty="0">
                <a:solidFill>
                  <a:srgbClr val="002060"/>
                </a:solidFill>
                <a:effectLst/>
                <a:latin typeface="Cambria" panose="02040503050406030204" pitchFamily="18" charset="0"/>
                <a:ea typeface="Cambria" panose="02040503050406030204" pitchFamily="18" charset="0"/>
              </a:rPr>
              <a:t>,</a:t>
            </a:r>
            <a:r>
              <a:rPr lang="vi-VN" sz="3200" dirty="0">
                <a:solidFill>
                  <a:srgbClr val="002060"/>
                </a:solidFill>
                <a:effectLst/>
                <a:latin typeface="Cambria" panose="02040503050406030204" pitchFamily="18" charset="0"/>
                <a:ea typeface="Cambria" panose="02040503050406030204" pitchFamily="18" charset="0"/>
              </a:rPr>
              <a:t> giúp đỡ người gặp khó </a:t>
            </a:r>
            <a:r>
              <a:rPr lang="en-US" sz="3200" dirty="0" err="1">
                <a:solidFill>
                  <a:srgbClr val="002060"/>
                </a:solidFill>
                <a:latin typeface="Cambria" panose="02040503050406030204" pitchFamily="18" charset="0"/>
                <a:ea typeface="Cambria" panose="02040503050406030204" pitchFamily="18" charset="0"/>
              </a:rPr>
              <a:t>khăn</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mà</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em</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biết</a:t>
            </a:r>
            <a:r>
              <a:rPr lang="en-US" sz="3200" dirty="0">
                <a:solidFill>
                  <a:srgbClr val="002060"/>
                </a:solidFill>
                <a:latin typeface="Cambria" panose="02040503050406030204" pitchFamily="18" charset="0"/>
                <a:ea typeface="Cambria" panose="02040503050406030204" pitchFamily="18" charset="0"/>
              </a:rPr>
              <a:t>.</a:t>
            </a:r>
            <a:r>
              <a:rPr lang="vi-VN" sz="3200" dirty="0">
                <a:solidFill>
                  <a:srgbClr val="002060"/>
                </a:solidFill>
                <a:effectLst/>
                <a:latin typeface="Cambria" panose="02040503050406030204" pitchFamily="18" charset="0"/>
                <a:ea typeface="Cambria" panose="02040503050406030204" pitchFamily="18" charset="0"/>
              </a:rPr>
              <a:t> HS nào kể hợp lí sẽ có quyền chỉ định bạn tiếp theo, lần lượt đến hết thời gian.</a:t>
            </a:r>
            <a:endParaRPr lang="en-US" sz="3200" dirty="0">
              <a:solidFill>
                <a:srgbClr val="002060"/>
              </a:solidFill>
              <a:effectLst/>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7024308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5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320"/>
                                        </p:tgtEl>
                                        <p:attrNameLst>
                                          <p:attrName>style.visibility</p:attrName>
                                        </p:attrNameLst>
                                      </p:cBhvr>
                                      <p:to>
                                        <p:strVal val="visible"/>
                                      </p:to>
                                    </p:set>
                                    <p:anim calcmode="lin" valueType="num">
                                      <p:cBhvr additive="base">
                                        <p:cTn id="7" dur="500" fill="hold"/>
                                        <p:tgtEl>
                                          <p:spTgt spid="320"/>
                                        </p:tgtEl>
                                        <p:attrNameLst>
                                          <p:attrName>ppt_x</p:attrName>
                                        </p:attrNameLst>
                                      </p:cBhvr>
                                      <p:tavLst>
                                        <p:tav tm="0">
                                          <p:val>
                                            <p:strVal val="0-#ppt_w/2"/>
                                          </p:val>
                                        </p:tav>
                                        <p:tav tm="100000">
                                          <p:val>
                                            <p:strVal val="#ppt_x"/>
                                          </p:val>
                                        </p:tav>
                                      </p:tavLst>
                                    </p:anim>
                                    <p:anim calcmode="lin" valueType="num">
                                      <p:cBhvr additive="base">
                                        <p:cTn id="8" dur="500" fill="hold"/>
                                        <p:tgtEl>
                                          <p:spTgt spid="320"/>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322"/>
                                        </p:tgtEl>
                                        <p:attrNameLst>
                                          <p:attrName>style.visibility</p:attrName>
                                        </p:attrNameLst>
                                      </p:cBhvr>
                                      <p:to>
                                        <p:strVal val="visible"/>
                                      </p:to>
                                    </p:set>
                                    <p:anim calcmode="lin" valueType="num">
                                      <p:cBhvr additive="base">
                                        <p:cTn id="11" dur="500" fill="hold"/>
                                        <p:tgtEl>
                                          <p:spTgt spid="322"/>
                                        </p:tgtEl>
                                        <p:attrNameLst>
                                          <p:attrName>ppt_x</p:attrName>
                                        </p:attrNameLst>
                                      </p:cBhvr>
                                      <p:tavLst>
                                        <p:tav tm="0">
                                          <p:val>
                                            <p:strVal val="0-#ppt_w/2"/>
                                          </p:val>
                                        </p:tav>
                                        <p:tav tm="100000">
                                          <p:val>
                                            <p:strVal val="#ppt_x"/>
                                          </p:val>
                                        </p:tav>
                                      </p:tavLst>
                                    </p:anim>
                                    <p:anim calcmode="lin" valueType="num">
                                      <p:cBhvr additive="base">
                                        <p:cTn id="12" dur="500" fill="hold"/>
                                        <p:tgtEl>
                                          <p:spTgt spid="322"/>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6"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wipe(down)">
                                      <p:cBhvr>
                                        <p:cTn id="17" dur="580">
                                          <p:stCondLst>
                                            <p:cond delay="0"/>
                                          </p:stCondLst>
                                        </p:cTn>
                                        <p:tgtEl>
                                          <p:spTgt spid="3"/>
                                        </p:tgtEl>
                                      </p:cBhvr>
                                    </p:animEffect>
                                    <p:anim calcmode="lin" valueType="num">
                                      <p:cBhvr>
                                        <p:cTn id="1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1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2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2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2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23" dur="26">
                                          <p:stCondLst>
                                            <p:cond delay="650"/>
                                          </p:stCondLst>
                                        </p:cTn>
                                        <p:tgtEl>
                                          <p:spTgt spid="3"/>
                                        </p:tgtEl>
                                      </p:cBhvr>
                                      <p:to x="100000" y="60000"/>
                                    </p:animScale>
                                    <p:animScale>
                                      <p:cBhvr>
                                        <p:cTn id="24" dur="166" decel="50000">
                                          <p:stCondLst>
                                            <p:cond delay="676"/>
                                          </p:stCondLst>
                                        </p:cTn>
                                        <p:tgtEl>
                                          <p:spTgt spid="3"/>
                                        </p:tgtEl>
                                      </p:cBhvr>
                                      <p:to x="100000" y="100000"/>
                                    </p:animScale>
                                    <p:animScale>
                                      <p:cBhvr>
                                        <p:cTn id="25" dur="26">
                                          <p:stCondLst>
                                            <p:cond delay="1312"/>
                                          </p:stCondLst>
                                        </p:cTn>
                                        <p:tgtEl>
                                          <p:spTgt spid="3"/>
                                        </p:tgtEl>
                                      </p:cBhvr>
                                      <p:to x="100000" y="80000"/>
                                    </p:animScale>
                                    <p:animScale>
                                      <p:cBhvr>
                                        <p:cTn id="26" dur="166" decel="50000">
                                          <p:stCondLst>
                                            <p:cond delay="1338"/>
                                          </p:stCondLst>
                                        </p:cTn>
                                        <p:tgtEl>
                                          <p:spTgt spid="3"/>
                                        </p:tgtEl>
                                      </p:cBhvr>
                                      <p:to x="100000" y="100000"/>
                                    </p:animScale>
                                    <p:animScale>
                                      <p:cBhvr>
                                        <p:cTn id="27" dur="26">
                                          <p:stCondLst>
                                            <p:cond delay="1642"/>
                                          </p:stCondLst>
                                        </p:cTn>
                                        <p:tgtEl>
                                          <p:spTgt spid="3"/>
                                        </p:tgtEl>
                                      </p:cBhvr>
                                      <p:to x="100000" y="90000"/>
                                    </p:animScale>
                                    <p:animScale>
                                      <p:cBhvr>
                                        <p:cTn id="28" dur="166" decel="50000">
                                          <p:stCondLst>
                                            <p:cond delay="1668"/>
                                          </p:stCondLst>
                                        </p:cTn>
                                        <p:tgtEl>
                                          <p:spTgt spid="3"/>
                                        </p:tgtEl>
                                      </p:cBhvr>
                                      <p:to x="100000" y="100000"/>
                                    </p:animScale>
                                    <p:animScale>
                                      <p:cBhvr>
                                        <p:cTn id="29" dur="26">
                                          <p:stCondLst>
                                            <p:cond delay="1808"/>
                                          </p:stCondLst>
                                        </p:cTn>
                                        <p:tgtEl>
                                          <p:spTgt spid="3"/>
                                        </p:tgtEl>
                                      </p:cBhvr>
                                      <p:to x="100000" y="95000"/>
                                    </p:animScale>
                                    <p:animScale>
                                      <p:cBhvr>
                                        <p:cTn id="30"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4FB39635-4615-4694-8B19-EBB2552DBD18}"/>
              </a:ext>
            </a:extLst>
          </p:cNvPr>
          <p:cNvGrpSpPr/>
          <p:nvPr/>
        </p:nvGrpSpPr>
        <p:grpSpPr>
          <a:xfrm rot="199546">
            <a:off x="6127485" y="1257007"/>
            <a:ext cx="2697113" cy="1599295"/>
            <a:chOff x="2303081" y="2295860"/>
            <a:chExt cx="3866191" cy="2154287"/>
          </a:xfrm>
        </p:grpSpPr>
        <p:sp>
          <p:nvSpPr>
            <p:cNvPr id="3" name="Freeform: Shape 2">
              <a:extLst>
                <a:ext uri="{FF2B5EF4-FFF2-40B4-BE49-F238E27FC236}">
                  <a16:creationId xmlns:a16="http://schemas.microsoft.com/office/drawing/2014/main" id="{765F95D0-514A-46C9-A899-47463C6A6BDA}"/>
                </a:ext>
              </a:extLst>
            </p:cNvPr>
            <p:cNvSpPr/>
            <p:nvPr/>
          </p:nvSpPr>
          <p:spPr>
            <a:xfrm>
              <a:off x="2303557" y="2295860"/>
              <a:ext cx="3599571" cy="1860883"/>
            </a:xfrm>
            <a:custGeom>
              <a:avLst/>
              <a:gdLst>
                <a:gd name="connsiteX0" fmla="*/ 1954709 w 3973596"/>
                <a:gd name="connsiteY0" fmla="*/ 0 h 1801466"/>
                <a:gd name="connsiteX1" fmla="*/ 2537121 w 3973596"/>
                <a:gd name="connsiteY1" fmla="*/ 309666 h 1801466"/>
                <a:gd name="connsiteX2" fmla="*/ 2596640 w 3973596"/>
                <a:gd name="connsiteY2" fmla="*/ 419321 h 1801466"/>
                <a:gd name="connsiteX3" fmla="*/ 2602905 w 3973596"/>
                <a:gd name="connsiteY3" fmla="*/ 411727 h 1801466"/>
                <a:gd name="connsiteX4" fmla="*/ 2879048 w 3973596"/>
                <a:gd name="connsiteY4" fmla="*/ 297345 h 1801466"/>
                <a:gd name="connsiteX5" fmla="*/ 3261639 w 3973596"/>
                <a:gd name="connsiteY5" fmla="*/ 609166 h 1801466"/>
                <a:gd name="connsiteX6" fmla="*/ 3268062 w 3973596"/>
                <a:gd name="connsiteY6" fmla="*/ 672885 h 1801466"/>
                <a:gd name="connsiteX7" fmla="*/ 3316027 w 3973596"/>
                <a:gd name="connsiteY7" fmla="*/ 662260 h 1801466"/>
                <a:gd name="connsiteX8" fmla="*/ 3426322 w 3973596"/>
                <a:gd name="connsiteY8" fmla="*/ 654326 h 1801466"/>
                <a:gd name="connsiteX9" fmla="*/ 3973596 w 3973596"/>
                <a:gd name="connsiteY9" fmla="*/ 1044851 h 1801466"/>
                <a:gd name="connsiteX10" fmla="*/ 3426322 w 3973596"/>
                <a:gd name="connsiteY10" fmla="*/ 1435376 h 1801466"/>
                <a:gd name="connsiteX11" fmla="*/ 3120336 w 3973596"/>
                <a:gd name="connsiteY11" fmla="*/ 1368681 h 1801466"/>
                <a:gd name="connsiteX12" fmla="*/ 3065917 w 3973596"/>
                <a:gd name="connsiteY12" fmla="*/ 1336641 h 1801466"/>
                <a:gd name="connsiteX13" fmla="*/ 3060829 w 3973596"/>
                <a:gd name="connsiteY13" fmla="*/ 1370354 h 1801466"/>
                <a:gd name="connsiteX14" fmla="*/ 2351125 w 3973596"/>
                <a:gd name="connsiteY14" fmla="*/ 1756740 h 1801466"/>
                <a:gd name="connsiteX15" fmla="*/ 1731580 w 3973596"/>
                <a:gd name="connsiteY15" fmla="*/ 1523755 h 1801466"/>
                <a:gd name="connsiteX16" fmla="*/ 1724686 w 3973596"/>
                <a:gd name="connsiteY16" fmla="*/ 1514481 h 1801466"/>
                <a:gd name="connsiteX17" fmla="*/ 1712498 w 3973596"/>
                <a:gd name="connsiteY17" fmla="*/ 1549293 h 1801466"/>
                <a:gd name="connsiteX18" fmla="*/ 1283400 w 3973596"/>
                <a:gd name="connsiteY18" fmla="*/ 1801466 h 1801466"/>
                <a:gd name="connsiteX19" fmla="*/ 827167 w 3973596"/>
                <a:gd name="connsiteY19" fmla="*/ 1471790 h 1801466"/>
                <a:gd name="connsiteX20" fmla="*/ 823474 w 3973596"/>
                <a:gd name="connsiteY20" fmla="*/ 1439308 h 1801466"/>
                <a:gd name="connsiteX21" fmla="*/ 794990 w 3973596"/>
                <a:gd name="connsiteY21" fmla="*/ 1465281 h 1801466"/>
                <a:gd name="connsiteX22" fmla="*/ 465694 w 3973596"/>
                <a:gd name="connsiteY22" fmla="*/ 1567897 h 1801466"/>
                <a:gd name="connsiteX23" fmla="*/ 0 w 3973596"/>
                <a:gd name="connsiteY23" fmla="*/ 1217542 h 1801466"/>
                <a:gd name="connsiteX24" fmla="*/ 465694 w 3973596"/>
                <a:gd name="connsiteY24" fmla="*/ 867187 h 1801466"/>
                <a:gd name="connsiteX25" fmla="*/ 646963 w 3973596"/>
                <a:gd name="connsiteY25" fmla="*/ 894720 h 1801466"/>
                <a:gd name="connsiteX26" fmla="*/ 692529 w 3973596"/>
                <a:gd name="connsiteY26" fmla="*/ 913327 h 1801466"/>
                <a:gd name="connsiteX27" fmla="*/ 679602 w 3973596"/>
                <a:gd name="connsiteY27" fmla="*/ 851452 h 1801466"/>
                <a:gd name="connsiteX28" fmla="*/ 1042166 w 3973596"/>
                <a:gd name="connsiteY28" fmla="*/ 501097 h 1801466"/>
                <a:gd name="connsiteX29" fmla="*/ 1244879 w 3973596"/>
                <a:gd name="connsiteY29" fmla="*/ 560932 h 1801466"/>
                <a:gd name="connsiteX30" fmla="*/ 1264986 w 3973596"/>
                <a:gd name="connsiteY30" fmla="*/ 576963 h 1801466"/>
                <a:gd name="connsiteX31" fmla="*/ 1266614 w 3973596"/>
                <a:gd name="connsiteY31" fmla="*/ 560814 h 1801466"/>
                <a:gd name="connsiteX32" fmla="*/ 1954709 w 3973596"/>
                <a:gd name="connsiteY32" fmla="*/ 0 h 1801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973596" h="1801466">
                  <a:moveTo>
                    <a:pt x="1954709" y="0"/>
                  </a:moveTo>
                  <a:cubicBezTo>
                    <a:pt x="2197150" y="0"/>
                    <a:pt x="2410901" y="122836"/>
                    <a:pt x="2537121" y="309666"/>
                  </a:cubicBezTo>
                  <a:lnTo>
                    <a:pt x="2596640" y="419321"/>
                  </a:lnTo>
                  <a:lnTo>
                    <a:pt x="2602905" y="411727"/>
                  </a:lnTo>
                  <a:cubicBezTo>
                    <a:pt x="2673576" y="341056"/>
                    <a:pt x="2771208" y="297345"/>
                    <a:pt x="2879048" y="297345"/>
                  </a:cubicBezTo>
                  <a:cubicBezTo>
                    <a:pt x="3067769" y="297345"/>
                    <a:pt x="3225224" y="431210"/>
                    <a:pt x="3261639" y="609166"/>
                  </a:cubicBezTo>
                  <a:lnTo>
                    <a:pt x="3268062" y="672885"/>
                  </a:lnTo>
                  <a:lnTo>
                    <a:pt x="3316027" y="662260"/>
                  </a:lnTo>
                  <a:cubicBezTo>
                    <a:pt x="3351654" y="657058"/>
                    <a:pt x="3388541" y="654326"/>
                    <a:pt x="3426322" y="654326"/>
                  </a:cubicBezTo>
                  <a:cubicBezTo>
                    <a:pt x="3728573" y="654326"/>
                    <a:pt x="3973596" y="829170"/>
                    <a:pt x="3973596" y="1044851"/>
                  </a:cubicBezTo>
                  <a:cubicBezTo>
                    <a:pt x="3973596" y="1260532"/>
                    <a:pt x="3728573" y="1435376"/>
                    <a:pt x="3426322" y="1435376"/>
                  </a:cubicBezTo>
                  <a:cubicBezTo>
                    <a:pt x="3312978" y="1435376"/>
                    <a:pt x="3207682" y="1410789"/>
                    <a:pt x="3120336" y="1368681"/>
                  </a:cubicBezTo>
                  <a:lnTo>
                    <a:pt x="3065917" y="1336641"/>
                  </a:lnTo>
                  <a:lnTo>
                    <a:pt x="3060829" y="1370354"/>
                  </a:lnTo>
                  <a:cubicBezTo>
                    <a:pt x="2993280" y="1590864"/>
                    <a:pt x="2701201" y="1756740"/>
                    <a:pt x="2351125" y="1756740"/>
                  </a:cubicBezTo>
                  <a:cubicBezTo>
                    <a:pt x="2088568" y="1756740"/>
                    <a:pt x="1858635" y="1663435"/>
                    <a:pt x="1731580" y="1523755"/>
                  </a:cubicBezTo>
                  <a:lnTo>
                    <a:pt x="1724686" y="1514481"/>
                  </a:lnTo>
                  <a:lnTo>
                    <a:pt x="1712498" y="1549293"/>
                  </a:lnTo>
                  <a:cubicBezTo>
                    <a:pt x="1641801" y="1697485"/>
                    <a:pt x="1476297" y="1801466"/>
                    <a:pt x="1283400" y="1801466"/>
                  </a:cubicBezTo>
                  <a:cubicBezTo>
                    <a:pt x="1058354" y="1801466"/>
                    <a:pt x="870591" y="1659936"/>
                    <a:pt x="827167" y="1471790"/>
                  </a:cubicBezTo>
                  <a:lnTo>
                    <a:pt x="823474" y="1439308"/>
                  </a:lnTo>
                  <a:lnTo>
                    <a:pt x="794990" y="1465281"/>
                  </a:lnTo>
                  <a:cubicBezTo>
                    <a:pt x="710716" y="1528682"/>
                    <a:pt x="594292" y="1567897"/>
                    <a:pt x="465694" y="1567897"/>
                  </a:cubicBezTo>
                  <a:cubicBezTo>
                    <a:pt x="208498" y="1567897"/>
                    <a:pt x="0" y="1411038"/>
                    <a:pt x="0" y="1217542"/>
                  </a:cubicBezTo>
                  <a:cubicBezTo>
                    <a:pt x="0" y="1024046"/>
                    <a:pt x="208498" y="867187"/>
                    <a:pt x="465694" y="867187"/>
                  </a:cubicBezTo>
                  <a:cubicBezTo>
                    <a:pt x="529993" y="867187"/>
                    <a:pt x="591248" y="876991"/>
                    <a:pt x="646963" y="894720"/>
                  </a:cubicBezTo>
                  <a:lnTo>
                    <a:pt x="692529" y="913327"/>
                  </a:lnTo>
                  <a:lnTo>
                    <a:pt x="679602" y="851452"/>
                  </a:lnTo>
                  <a:cubicBezTo>
                    <a:pt x="679602" y="657956"/>
                    <a:pt x="841927" y="501097"/>
                    <a:pt x="1042166" y="501097"/>
                  </a:cubicBezTo>
                  <a:cubicBezTo>
                    <a:pt x="1117256" y="501097"/>
                    <a:pt x="1187014" y="523155"/>
                    <a:pt x="1244879" y="560932"/>
                  </a:cubicBezTo>
                  <a:lnTo>
                    <a:pt x="1264986" y="576963"/>
                  </a:lnTo>
                  <a:lnTo>
                    <a:pt x="1266614" y="560814"/>
                  </a:lnTo>
                  <a:cubicBezTo>
                    <a:pt x="1332107" y="240759"/>
                    <a:pt x="1615292" y="0"/>
                    <a:pt x="1954709"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id-ID" sz="5867" b="1" i="0" u="none" strike="noStrike" kern="0" cap="none" spc="0" normalizeH="0" baseline="0" noProof="0">
                <a:ln>
                  <a:noFill/>
                </a:ln>
                <a:solidFill>
                  <a:srgbClr val="4472C4"/>
                </a:solidFill>
                <a:effectLst/>
                <a:uLnTx/>
                <a:uFillTx/>
                <a:latin typeface="UTM Avo" panose="02040603050506020204" pitchFamily="18" charset="0"/>
                <a:ea typeface="+mn-ea"/>
                <a:cs typeface="+mn-cs"/>
                <a:sym typeface="Arial"/>
              </a:endParaRPr>
            </a:p>
          </p:txBody>
        </p:sp>
        <p:sp>
          <p:nvSpPr>
            <p:cNvPr id="4" name="TextBox 3">
              <a:extLst>
                <a:ext uri="{FF2B5EF4-FFF2-40B4-BE49-F238E27FC236}">
                  <a16:creationId xmlns:a16="http://schemas.microsoft.com/office/drawing/2014/main" id="{9434A4EF-7064-42D4-82AA-CB4C4B622793}"/>
                </a:ext>
              </a:extLst>
            </p:cNvPr>
            <p:cNvSpPr txBox="1"/>
            <p:nvPr/>
          </p:nvSpPr>
          <p:spPr>
            <a:xfrm rot="21373733">
              <a:off x="2303081" y="2565053"/>
              <a:ext cx="3866191" cy="1885094"/>
            </a:xfrm>
            <a:prstGeom prst="flowChartTerminator">
              <a:avLst/>
            </a:prstGeom>
            <a:noFill/>
            <a:ln>
              <a:noFill/>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vi-VN" sz="5867" b="1" i="0" u="none" strike="noStrike" kern="0" cap="none" spc="0" normalizeH="0" baseline="0" noProof="0">
                <a:ln>
                  <a:noFill/>
                </a:ln>
                <a:solidFill>
                  <a:srgbClr val="D34827"/>
                </a:solidFill>
                <a:effectLst>
                  <a:outerShdw blurRad="38100" dist="38100" dir="2700000" algn="tl">
                    <a:srgbClr val="000000">
                      <a:alpha val="43137"/>
                    </a:srgbClr>
                  </a:outerShdw>
                </a:effectLst>
                <a:uLnTx/>
                <a:uFillTx/>
                <a:latin typeface="#9Slide05 Angelline" pitchFamily="2" charset="0"/>
                <a:ea typeface="Cambria" panose="02040503050406030204" pitchFamily="18" charset="0"/>
                <a:cs typeface="+mn-cs"/>
                <a:sym typeface="Arial"/>
              </a:endParaRPr>
            </a:p>
          </p:txBody>
        </p:sp>
      </p:grpSp>
      <p:sp>
        <p:nvSpPr>
          <p:cNvPr id="8" name="TextBox 7">
            <a:extLst>
              <a:ext uri="{FF2B5EF4-FFF2-40B4-BE49-F238E27FC236}">
                <a16:creationId xmlns:a16="http://schemas.microsoft.com/office/drawing/2014/main" id="{FB8EACBA-DD78-4B3A-81CB-98467D1A6457}"/>
              </a:ext>
            </a:extLst>
          </p:cNvPr>
          <p:cNvSpPr txBox="1"/>
          <p:nvPr/>
        </p:nvSpPr>
        <p:spPr>
          <a:xfrm>
            <a:off x="413965" y="1110880"/>
            <a:ext cx="11597641" cy="3677603"/>
          </a:xfrm>
          <a:prstGeom prst="roundRect">
            <a:avLst/>
          </a:prstGeom>
          <a:solidFill>
            <a:srgbClr val="FBFBFB"/>
          </a:solidFill>
          <a:ln w="57150">
            <a:solidFill>
              <a:schemeClr val="accent5"/>
            </a:solidFill>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r>
              <a:rPr lang="vi-VN" sz="3600" dirty="0">
                <a:solidFill>
                  <a:schemeClr val="tx1"/>
                </a:solidFill>
                <a:latin typeface="+mj-lt"/>
              </a:rPr>
              <a:t>Em thể hiện sự cảm thông, giúp đỡ qua:</a:t>
            </a:r>
            <a:endParaRPr lang="en-US" sz="3600" dirty="0">
              <a:solidFill>
                <a:schemeClr val="tx1"/>
              </a:solidFill>
              <a:latin typeface="+mj-lt"/>
            </a:endParaRPr>
          </a:p>
          <a:p>
            <a:r>
              <a:rPr lang="vi-VN" sz="3600" dirty="0">
                <a:solidFill>
                  <a:schemeClr val="tx1"/>
                </a:solidFill>
                <a:latin typeface="+mj-lt"/>
              </a:rPr>
              <a:t>+ Lời nói: Lời an ủi, động viên, khích lệ,…</a:t>
            </a:r>
            <a:endParaRPr lang="en-US" sz="3600" dirty="0">
              <a:solidFill>
                <a:schemeClr val="tx1"/>
              </a:solidFill>
              <a:latin typeface="+mj-lt"/>
            </a:endParaRPr>
          </a:p>
          <a:p>
            <a:r>
              <a:rPr lang="vi-VN" sz="3600" dirty="0">
                <a:solidFill>
                  <a:schemeClr val="tx1"/>
                </a:solidFill>
                <a:latin typeface="+mj-lt"/>
              </a:rPr>
              <a:t>+ Qua việc làm phù hợp với khả năng của mình: Cho bạn mượn bút khi bạn quên, tặng quà, ủng hộ cho trẻ em có hoàn cảnh khó khăn,….</a:t>
            </a:r>
            <a:endParaRPr lang="en-US" sz="3600" dirty="0">
              <a:solidFill>
                <a:schemeClr val="tx1"/>
              </a:solidFill>
              <a:latin typeface="+mj-lt"/>
            </a:endParaRPr>
          </a:p>
          <a:p>
            <a:pPr lvl="0" algn="just" defTabSz="1219170">
              <a:buClr>
                <a:srgbClr val="000000"/>
              </a:buClr>
            </a:pPr>
            <a:endParaRPr kumimoji="0" lang="en-US" sz="3000" b="1" i="0" u="none" strike="noStrike" kern="0" cap="none" spc="0" normalizeH="0" baseline="0" noProof="0" dirty="0">
              <a:ln>
                <a:noFill/>
              </a:ln>
              <a:solidFill>
                <a:srgbClr val="4472C4"/>
              </a:solidFill>
              <a:effectLst/>
              <a:uLnTx/>
              <a:uFillTx/>
              <a:latin typeface="Cambria" panose="02040503050406030204" pitchFamily="18" charset="0"/>
              <a:ea typeface="Cambria" panose="02040503050406030204" pitchFamily="18" charset="0"/>
              <a:sym typeface="Arial"/>
            </a:endParaRPr>
          </a:p>
        </p:txBody>
      </p:sp>
    </p:spTree>
    <p:extLst>
      <p:ext uri="{BB962C8B-B14F-4D97-AF65-F5344CB8AC3E}">
        <p14:creationId xmlns:p14="http://schemas.microsoft.com/office/powerpoint/2010/main" val="381540144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10"/>
          <p:cNvPicPr>
            <a:picLocks noChangeAspect="1"/>
          </p:cNvPicPr>
          <p:nvPr/>
        </p:nvPicPr>
        <p:blipFill rotWithShape="1">
          <a:blip r:embed="rId3">
            <a:extLst>
              <a:ext uri="{28A0092B-C50C-407E-A947-70E740481C1C}">
                <a14:useLocalDpi xmlns:a14="http://schemas.microsoft.com/office/drawing/2010/main" val="0"/>
              </a:ext>
            </a:extLst>
          </a:blip>
          <a:srcRect l="71467" t="31526" r="6533" b="22726"/>
          <a:stretch/>
        </p:blipFill>
        <p:spPr>
          <a:xfrm>
            <a:off x="7089960" y="4053945"/>
            <a:ext cx="2442453" cy="2856931"/>
          </a:xfrm>
          <a:prstGeom prst="rect">
            <a:avLst/>
          </a:prstGeom>
        </p:spPr>
      </p:pic>
      <p:pic>
        <p:nvPicPr>
          <p:cNvPr id="10" name="9"/>
          <p:cNvPicPr>
            <a:picLocks noChangeAspect="1"/>
          </p:cNvPicPr>
          <p:nvPr/>
        </p:nvPicPr>
        <p:blipFill rotWithShape="1">
          <a:blip r:embed="rId4">
            <a:extLst>
              <a:ext uri="{28A0092B-C50C-407E-A947-70E740481C1C}">
                <a14:useLocalDpi xmlns:a14="http://schemas.microsoft.com/office/drawing/2010/main" val="0"/>
              </a:ext>
            </a:extLst>
          </a:blip>
          <a:srcRect l="56400" t="31289" r="22801" b="23674"/>
          <a:stretch/>
        </p:blipFill>
        <p:spPr>
          <a:xfrm>
            <a:off x="9789457" y="3746663"/>
            <a:ext cx="2291816" cy="2791503"/>
          </a:xfrm>
          <a:prstGeom prst="rect">
            <a:avLst/>
          </a:prstGeom>
        </p:spPr>
      </p:pic>
      <p:pic>
        <p:nvPicPr>
          <p:cNvPr id="9" name="8"/>
          <p:cNvPicPr>
            <a:picLocks noChangeAspect="1"/>
          </p:cNvPicPr>
          <p:nvPr/>
        </p:nvPicPr>
        <p:blipFill rotWithShape="1">
          <a:blip r:embed="rId5">
            <a:extLst>
              <a:ext uri="{28A0092B-C50C-407E-A947-70E740481C1C}">
                <a14:useLocalDpi xmlns:a14="http://schemas.microsoft.com/office/drawing/2010/main" val="0"/>
              </a:ext>
            </a:extLst>
          </a:blip>
          <a:srcRect l="44618" t="33778" r="36813" b="24385"/>
          <a:stretch/>
        </p:blipFill>
        <p:spPr>
          <a:xfrm>
            <a:off x="4321137" y="4251749"/>
            <a:ext cx="1907939" cy="2417911"/>
          </a:xfrm>
          <a:prstGeom prst="rect">
            <a:avLst/>
          </a:prstGeom>
        </p:spPr>
      </p:pic>
      <p:pic>
        <p:nvPicPr>
          <p:cNvPr id="8" name="7"/>
          <p:cNvPicPr>
            <a:picLocks noChangeAspect="1"/>
          </p:cNvPicPr>
          <p:nvPr/>
        </p:nvPicPr>
        <p:blipFill rotWithShape="1">
          <a:blip r:embed="rId6">
            <a:extLst>
              <a:ext uri="{28A0092B-C50C-407E-A947-70E740481C1C}">
                <a14:useLocalDpi xmlns:a14="http://schemas.microsoft.com/office/drawing/2010/main" val="0"/>
              </a:ext>
            </a:extLst>
          </a:blip>
          <a:srcRect l="26267" t="33778" r="52133" b="24148"/>
          <a:stretch/>
        </p:blipFill>
        <p:spPr>
          <a:xfrm>
            <a:off x="1024872" y="4053945"/>
            <a:ext cx="2607453" cy="2856931"/>
          </a:xfrm>
          <a:prstGeom prst="rect">
            <a:avLst/>
          </a:prstGeom>
        </p:spPr>
      </p:pic>
      <p:pic>
        <p:nvPicPr>
          <p:cNvPr id="12" name="Picture 1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588168" y="-194226"/>
            <a:ext cx="9347197" cy="4558271"/>
          </a:xfrm>
          <a:prstGeom prst="rect">
            <a:avLst/>
          </a:prstGeom>
        </p:spPr>
      </p:pic>
      <p:pic>
        <p:nvPicPr>
          <p:cNvPr id="2" name="Picture 1">
            <a:extLst>
              <a:ext uri="{FF2B5EF4-FFF2-40B4-BE49-F238E27FC236}">
                <a16:creationId xmlns:a16="http://schemas.microsoft.com/office/drawing/2014/main" id="{B5605A4D-1DCC-001D-DC2F-556810C16D9F}"/>
              </a:ext>
            </a:extLst>
          </p:cNvPr>
          <p:cNvPicPr>
            <a:picLocks noChangeAspect="1"/>
          </p:cNvPicPr>
          <p:nvPr/>
        </p:nvPicPr>
        <p:blipFill>
          <a:blip r:embed="rId8"/>
          <a:stretch>
            <a:fillRect/>
          </a:stretch>
        </p:blipFill>
        <p:spPr>
          <a:xfrm>
            <a:off x="2642178" y="1780735"/>
            <a:ext cx="10108044" cy="1353429"/>
          </a:xfrm>
          <a:prstGeom prst="rect">
            <a:avLst/>
          </a:prstGeom>
        </p:spPr>
      </p:pic>
    </p:spTree>
    <p:extLst>
      <p:ext uri="{BB962C8B-B14F-4D97-AF65-F5344CB8AC3E}">
        <p14:creationId xmlns:p14="http://schemas.microsoft.com/office/powerpoint/2010/main" val="152949215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7" descr="图片包含 矢量图形&#10;&#10;描述已自动生成">
            <a:extLst>
              <a:ext uri="{FF2B5EF4-FFF2-40B4-BE49-F238E27FC236}">
                <a16:creationId xmlns:a16="http://schemas.microsoft.com/office/drawing/2014/main" id="{298F1763-56EE-4F21-81EA-A809EC23CA3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30629" y="182880"/>
            <a:ext cx="2573382" cy="2325189"/>
          </a:xfrm>
          <a:prstGeom prst="rect">
            <a:avLst/>
          </a:prstGeom>
          <a:effectLst>
            <a:outerShdw blurRad="50800" dist="38100" dir="2700000" algn="tl" rotWithShape="0">
              <a:prstClr val="black">
                <a:alpha val="40000"/>
              </a:prstClr>
            </a:outerShdw>
          </a:effectLst>
        </p:spPr>
      </p:pic>
      <p:pic>
        <p:nvPicPr>
          <p:cNvPr id="2" name="图片 1">
            <a:extLst>
              <a:ext uri="{FF2B5EF4-FFF2-40B4-BE49-F238E27FC236}">
                <a16:creationId xmlns:a16="http://schemas.microsoft.com/office/drawing/2014/main" id="{2C4759A6-B7A9-4661-9014-D0C230B63145}"/>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pic>
        <p:nvPicPr>
          <p:cNvPr id="140" name="图片 4" descr="图片包含 矢量图形&#10;&#10;描述已自动生成">
            <a:extLst>
              <a:ext uri="{FF2B5EF4-FFF2-40B4-BE49-F238E27FC236}">
                <a16:creationId xmlns:a16="http://schemas.microsoft.com/office/drawing/2014/main" id="{36E5D95A-D55D-44A1-80D0-C8D3EBAAEBB4}"/>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flipH="1">
            <a:off x="10192905" y="0"/>
            <a:ext cx="1999094" cy="1763486"/>
          </a:xfrm>
          <a:prstGeom prst="rect">
            <a:avLst/>
          </a:prstGeom>
          <a:effectLst>
            <a:outerShdw blurRad="50800" dist="38100" dir="2700000" algn="tl" rotWithShape="0">
              <a:prstClr val="black">
                <a:alpha val="40000"/>
              </a:prstClr>
            </a:outerShdw>
          </a:effectLst>
        </p:spPr>
      </p:pic>
      <p:sp>
        <p:nvSpPr>
          <p:cNvPr id="6" name="Rectangle: Rounded Corners 5">
            <a:extLst>
              <a:ext uri="{FF2B5EF4-FFF2-40B4-BE49-F238E27FC236}">
                <a16:creationId xmlns:a16="http://schemas.microsoft.com/office/drawing/2014/main" id="{62CEF463-1502-3EAC-ACCD-68FE088FCD1F}"/>
              </a:ext>
            </a:extLst>
          </p:cNvPr>
          <p:cNvSpPr/>
          <p:nvPr/>
        </p:nvSpPr>
        <p:spPr>
          <a:xfrm>
            <a:off x="308225" y="308224"/>
            <a:ext cx="11589249" cy="6328881"/>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迷你简少儿"/>
              <a:cs typeface="+mn-cs"/>
            </a:endParaRPr>
          </a:p>
        </p:txBody>
      </p:sp>
      <p:pic>
        <p:nvPicPr>
          <p:cNvPr id="3" name="Picture 2">
            <a:extLst>
              <a:ext uri="{FF2B5EF4-FFF2-40B4-BE49-F238E27FC236}">
                <a16:creationId xmlns:a16="http://schemas.microsoft.com/office/drawing/2014/main" id="{EE017959-BA5C-EE33-FB8A-7532638BFE24}"/>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3852" b="89926" l="10000" r="90000">
                        <a14:foregroundMark x1="49375" y1="56889" x2="49375" y2="56889"/>
                        <a14:foregroundMark x1="46875" y1="52296" x2="48750" y2="59407"/>
                        <a14:foregroundMark x1="40938" y1="51111" x2="41875" y2="51556"/>
                        <a14:foregroundMark x1="55781" y1="51111" x2="58594" y2="54222"/>
                        <a14:foregroundMark x1="39531" y1="74222" x2="36094" y2="76444"/>
                        <a14:foregroundMark x1="37031" y1="74222" x2="43281" y2="71556"/>
                        <a14:foregroundMark x1="35625" y1="74667" x2="40469" y2="71556"/>
                        <a14:foregroundMark x1="35313" y1="74519" x2="39375" y2="70963"/>
                        <a14:foregroundMark x1="51094" y1="75407" x2="55000" y2="82963"/>
                        <a14:foregroundMark x1="50625" y1="76296" x2="50313" y2="80296"/>
                        <a14:backgroundMark x1="57813" y1="49333" x2="64844" y2="47852"/>
                      </a14:backgroundRemoval>
                    </a14:imgEffect>
                  </a14:imgLayer>
                </a14:imgProps>
              </a:ext>
              <a:ext uri="{28A0092B-C50C-407E-A947-70E740481C1C}">
                <a14:useLocalDpi xmlns:a14="http://schemas.microsoft.com/office/drawing/2010/main" val="0"/>
              </a:ext>
            </a:extLst>
          </a:blip>
          <a:srcRect l="25233" t="14667" r="26955" b="12667"/>
          <a:stretch/>
        </p:blipFill>
        <p:spPr>
          <a:xfrm>
            <a:off x="1497138" y="2207519"/>
            <a:ext cx="2606379" cy="4177869"/>
          </a:xfrm>
          <a:prstGeom prst="rect">
            <a:avLst/>
          </a:prstGeom>
        </p:spPr>
      </p:pic>
      <p:sp>
        <p:nvSpPr>
          <p:cNvPr id="7" name="Rounded Rectangular Callout 40">
            <a:extLst>
              <a:ext uri="{FF2B5EF4-FFF2-40B4-BE49-F238E27FC236}">
                <a16:creationId xmlns:a16="http://schemas.microsoft.com/office/drawing/2014/main" id="{B5392F5F-547D-596F-7CF1-FB81BC33201E}"/>
              </a:ext>
            </a:extLst>
          </p:cNvPr>
          <p:cNvSpPr/>
          <p:nvPr/>
        </p:nvSpPr>
        <p:spPr>
          <a:xfrm>
            <a:off x="3345345" y="493160"/>
            <a:ext cx="7719923" cy="2147297"/>
          </a:xfrm>
          <a:prstGeom prst="wedgeRoundRectCallout">
            <a:avLst>
              <a:gd name="adj1" fmla="val -38615"/>
              <a:gd name="adj2" fmla="val 88542"/>
              <a:gd name="adj3" fmla="val 16667"/>
            </a:avLst>
          </a:prstGeom>
          <a:ln w="28575">
            <a:solidFill>
              <a:srgbClr val="74AC40"/>
            </a:solidFill>
          </a:ln>
          <a:effectLst>
            <a:glow rad="139700">
              <a:schemeClr val="accent6">
                <a:satMod val="175000"/>
                <a:alpha val="40000"/>
              </a:schemeClr>
            </a:glow>
            <a:outerShdw blurRad="50800" dist="38100" dir="2700000" algn="tl" rotWithShape="0">
              <a:prstClr val="black">
                <a:alpha val="40000"/>
              </a:prstClr>
            </a:outerShdw>
          </a:effectLst>
          <a:scene3d>
            <a:camera prst="orthographicFront"/>
            <a:lightRig rig="threePt" dir="t"/>
          </a:scene3d>
          <a:sp3d>
            <a:bevelT/>
          </a:sp3d>
        </p:spPr>
        <p:style>
          <a:lnRef idx="2">
            <a:schemeClr val="accent1"/>
          </a:lnRef>
          <a:fillRef idx="1">
            <a:schemeClr val="lt1"/>
          </a:fillRef>
          <a:effectRef idx="0">
            <a:schemeClr val="accent1"/>
          </a:effectRef>
          <a:fontRef idx="minor">
            <a:schemeClr val="dk1"/>
          </a:fontRef>
        </p:style>
        <p:txBody>
          <a:bodyPr rtlCol="0" anchor="ctr"/>
          <a:lstStyle/>
          <a:p>
            <a:pPr lvl="0" algn="just"/>
            <a:r>
              <a:rPr lang="vi-VN" sz="4000" b="1" i="1" dirty="0">
                <a:solidFill>
                  <a:prstClr val="black"/>
                </a:solidFill>
                <a:latin typeface="Calibri" panose="020F0502020204030204" pitchFamily="34" charset="0"/>
                <a:cs typeface="Calibri" panose="020F0502020204030204" pitchFamily="34" charset="0"/>
              </a:rPr>
              <a:t>Chia sẻ về những việc em đã làm để cảm thông, giúp đỡ người gặp khó khăn.</a:t>
            </a:r>
            <a:endParaRPr kumimoji="0" lang="en-US" sz="40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27612197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40"/>
                                        </p:tgtEl>
                                        <p:attrNameLst>
                                          <p:attrName>style.visibility</p:attrName>
                                        </p:attrNameLst>
                                      </p:cBhvr>
                                      <p:to>
                                        <p:strVal val="visible"/>
                                      </p:to>
                                    </p:set>
                                    <p:animEffect transition="in" filter="fade">
                                      <p:cBhvr>
                                        <p:cTn id="11" dur="500"/>
                                        <p:tgtEl>
                                          <p:spTgt spid="140"/>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grpId="0" nodeType="click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down)">
                                      <p:cBhvr>
                                        <p:cTn id="1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7" descr="图片包含 矢量图形&#10;&#10;描述已自动生成">
            <a:extLst>
              <a:ext uri="{FF2B5EF4-FFF2-40B4-BE49-F238E27FC236}">
                <a16:creationId xmlns:a16="http://schemas.microsoft.com/office/drawing/2014/main" id="{298F1763-56EE-4F21-81EA-A809EC23CA3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30629" y="182880"/>
            <a:ext cx="2573382" cy="2325189"/>
          </a:xfrm>
          <a:prstGeom prst="rect">
            <a:avLst/>
          </a:prstGeom>
          <a:effectLst>
            <a:outerShdw blurRad="50800" dist="38100" dir="2700000" algn="tl" rotWithShape="0">
              <a:prstClr val="black">
                <a:alpha val="40000"/>
              </a:prstClr>
            </a:outerShdw>
          </a:effectLst>
        </p:spPr>
      </p:pic>
      <p:pic>
        <p:nvPicPr>
          <p:cNvPr id="2" name="图片 1">
            <a:extLst>
              <a:ext uri="{FF2B5EF4-FFF2-40B4-BE49-F238E27FC236}">
                <a16:creationId xmlns:a16="http://schemas.microsoft.com/office/drawing/2014/main" id="{2C4759A6-B7A9-4661-9014-D0C230B63145}"/>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pic>
        <p:nvPicPr>
          <p:cNvPr id="139" name="图片 2">
            <a:extLst>
              <a:ext uri="{FF2B5EF4-FFF2-40B4-BE49-F238E27FC236}">
                <a16:creationId xmlns:a16="http://schemas.microsoft.com/office/drawing/2014/main" id="{8C20EA07-B372-4913-BA98-F3550C63D28D}"/>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37082" y="4003"/>
            <a:ext cx="12054918" cy="6853997"/>
          </a:xfrm>
          <a:prstGeom prst="rect">
            <a:avLst/>
          </a:prstGeom>
        </p:spPr>
      </p:pic>
      <p:pic>
        <p:nvPicPr>
          <p:cNvPr id="140" name="图片 4" descr="图片包含 矢量图形&#10;&#10;描述已自动生成">
            <a:extLst>
              <a:ext uri="{FF2B5EF4-FFF2-40B4-BE49-F238E27FC236}">
                <a16:creationId xmlns:a16="http://schemas.microsoft.com/office/drawing/2014/main" id="{36E5D95A-D55D-44A1-80D0-C8D3EBAAEBB4}"/>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flipH="1">
            <a:off x="10192905" y="0"/>
            <a:ext cx="1999094" cy="1763486"/>
          </a:xfrm>
          <a:prstGeom prst="rect">
            <a:avLst/>
          </a:prstGeom>
          <a:effectLst>
            <a:outerShdw blurRad="50800" dist="38100" dir="2700000" algn="tl" rotWithShape="0">
              <a:prstClr val="black">
                <a:alpha val="40000"/>
              </a:prstClr>
            </a:outerShdw>
          </a:effectLst>
        </p:spPr>
      </p:pic>
      <p:pic>
        <p:nvPicPr>
          <p:cNvPr id="7" name="Picture 6">
            <a:extLst>
              <a:ext uri="{FF2B5EF4-FFF2-40B4-BE49-F238E27FC236}">
                <a16:creationId xmlns:a16="http://schemas.microsoft.com/office/drawing/2014/main" id="{226F03E3-07AD-D75A-A538-1C8A2A191878}"/>
              </a:ext>
            </a:extLst>
          </p:cNvPr>
          <p:cNvPicPr>
            <a:picLocks noChangeAspect="1"/>
          </p:cNvPicPr>
          <p:nvPr/>
        </p:nvPicPr>
        <p:blipFill>
          <a:blip r:embed="rId7"/>
          <a:stretch>
            <a:fillRect/>
          </a:stretch>
        </p:blipFill>
        <p:spPr>
          <a:xfrm>
            <a:off x="1891303" y="642691"/>
            <a:ext cx="8352244" cy="1286367"/>
          </a:xfrm>
          <a:prstGeom prst="rect">
            <a:avLst/>
          </a:prstGeom>
        </p:spPr>
      </p:pic>
      <p:pic>
        <p:nvPicPr>
          <p:cNvPr id="9" name="Picture 8">
            <a:extLst>
              <a:ext uri="{FF2B5EF4-FFF2-40B4-BE49-F238E27FC236}">
                <a16:creationId xmlns:a16="http://schemas.microsoft.com/office/drawing/2014/main" id="{51814563-BAA6-D5CC-BD6F-DC1BAE9A3E66}"/>
              </a:ext>
            </a:extLst>
          </p:cNvPr>
          <p:cNvPicPr>
            <a:picLocks noChangeAspect="1"/>
          </p:cNvPicPr>
          <p:nvPr/>
        </p:nvPicPr>
        <p:blipFill>
          <a:blip r:embed="rId8"/>
          <a:stretch>
            <a:fillRect/>
          </a:stretch>
        </p:blipFill>
        <p:spPr>
          <a:xfrm>
            <a:off x="3224212" y="1763486"/>
            <a:ext cx="5686425" cy="429048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350659852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40"/>
                                        </p:tgtEl>
                                        <p:attrNameLst>
                                          <p:attrName>style.visibility</p:attrName>
                                        </p:attrNameLst>
                                      </p:cBhvr>
                                      <p:to>
                                        <p:strVal val="visible"/>
                                      </p:to>
                                    </p:set>
                                    <p:animEffect transition="in" filter="fade">
                                      <p:cBhvr>
                                        <p:cTn id="11" dur="500"/>
                                        <p:tgtEl>
                                          <p:spTgt spid="140"/>
                                        </p:tgtEl>
                                      </p:cBhvr>
                                    </p:animEffec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nodeType="click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1000"/>
                                        <p:tgtEl>
                                          <p:spTgt spid="7"/>
                                        </p:tgtEl>
                                      </p:cBhvr>
                                    </p:animEffect>
                                    <p:anim calcmode="lin" valueType="num">
                                      <p:cBhvr>
                                        <p:cTn id="17" dur="1000" fill="hold"/>
                                        <p:tgtEl>
                                          <p:spTgt spid="7"/>
                                        </p:tgtEl>
                                        <p:attrNameLst>
                                          <p:attrName>ppt_x</p:attrName>
                                        </p:attrNameLst>
                                      </p:cBhvr>
                                      <p:tavLst>
                                        <p:tav tm="0">
                                          <p:val>
                                            <p:strVal val="#ppt_x"/>
                                          </p:val>
                                        </p:tav>
                                        <p:tav tm="100000">
                                          <p:val>
                                            <p:strVal val="#ppt_x"/>
                                          </p:val>
                                        </p:tav>
                                      </p:tavLst>
                                    </p:anim>
                                    <p:anim calcmode="lin" valueType="num">
                                      <p:cBhvr>
                                        <p:cTn id="18" dur="1000" fill="hold"/>
                                        <p:tgtEl>
                                          <p:spTgt spid="7"/>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anim calcmode="lin" valueType="num">
                                      <p:cBhvr>
                                        <p:cTn id="22" dur="1000" fill="hold"/>
                                        <p:tgtEl>
                                          <p:spTgt spid="9"/>
                                        </p:tgtEl>
                                        <p:attrNameLst>
                                          <p:attrName>ppt_x</p:attrName>
                                        </p:attrNameLst>
                                      </p:cBhvr>
                                      <p:tavLst>
                                        <p:tav tm="0">
                                          <p:val>
                                            <p:strVal val="#ppt_x"/>
                                          </p:val>
                                        </p:tav>
                                        <p:tav tm="100000">
                                          <p:val>
                                            <p:strVal val="#ppt_x"/>
                                          </p:val>
                                        </p:tav>
                                      </p:tavLst>
                                    </p:anim>
                                    <p:anim calcmode="lin" valueType="num">
                                      <p:cBhvr>
                                        <p:cTn id="2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D46301B-6A6F-404B-BAC7-56A37A2B2B1C}"/>
              </a:ext>
            </a:extLst>
          </p:cNvPr>
          <p:cNvPicPr>
            <a:picLocks noChangeAspect="1"/>
          </p:cNvPicPr>
          <p:nvPr/>
        </p:nvPicPr>
        <p:blipFill>
          <a:blip r:embed="rId3">
            <a:duotone>
              <a:schemeClr val="accent6">
                <a:shade val="45000"/>
                <a:satMod val="135000"/>
              </a:schemeClr>
              <a:prstClr val="white"/>
            </a:duotone>
          </a:blip>
          <a:stretch>
            <a:fillRect/>
          </a:stretch>
        </p:blipFill>
        <p:spPr>
          <a:xfrm>
            <a:off x="-82253" y="-253484"/>
            <a:ext cx="12269180" cy="7110424"/>
          </a:xfrm>
          <a:prstGeom prst="rect">
            <a:avLst/>
          </a:prstGeom>
        </p:spPr>
      </p:pic>
      <p:pic>
        <p:nvPicPr>
          <p:cNvPr id="6" name="Picture 5">
            <a:extLst>
              <a:ext uri="{FF2B5EF4-FFF2-40B4-BE49-F238E27FC236}">
                <a16:creationId xmlns:a16="http://schemas.microsoft.com/office/drawing/2014/main" id="{902F16B0-FE4B-455B-BCA6-CF41978EFA99}"/>
              </a:ext>
            </a:extLst>
          </p:cNvPr>
          <p:cNvPicPr>
            <a:picLocks noChangeAspect="1"/>
          </p:cNvPicPr>
          <p:nvPr/>
        </p:nvPicPr>
        <p:blipFill>
          <a:blip r:embed="rId4">
            <a:duotone>
              <a:schemeClr val="accent6">
                <a:shade val="45000"/>
                <a:satMod val="135000"/>
              </a:schemeClr>
              <a:prstClr val="white"/>
            </a:duotone>
          </a:blip>
          <a:stretch>
            <a:fillRect/>
          </a:stretch>
        </p:blipFill>
        <p:spPr>
          <a:xfrm>
            <a:off x="-379629" y="35274"/>
            <a:ext cx="2361471" cy="6884293"/>
          </a:xfrm>
          <a:prstGeom prst="rect">
            <a:avLst/>
          </a:prstGeom>
        </p:spPr>
      </p:pic>
      <p:pic>
        <p:nvPicPr>
          <p:cNvPr id="7" name="Picture 6">
            <a:extLst>
              <a:ext uri="{FF2B5EF4-FFF2-40B4-BE49-F238E27FC236}">
                <a16:creationId xmlns:a16="http://schemas.microsoft.com/office/drawing/2014/main" id="{3B6B9B7C-03B6-4321-AD1E-826515EE3F38}"/>
              </a:ext>
            </a:extLst>
          </p:cNvPr>
          <p:cNvPicPr>
            <a:picLocks noChangeAspect="1"/>
          </p:cNvPicPr>
          <p:nvPr/>
        </p:nvPicPr>
        <p:blipFill>
          <a:blip r:embed="rId5"/>
          <a:stretch>
            <a:fillRect/>
          </a:stretch>
        </p:blipFill>
        <p:spPr>
          <a:xfrm>
            <a:off x="627436" y="5505124"/>
            <a:ext cx="10937128" cy="1427995"/>
          </a:xfrm>
          <a:prstGeom prst="rect">
            <a:avLst/>
          </a:prstGeom>
        </p:spPr>
      </p:pic>
      <p:sp>
        <p:nvSpPr>
          <p:cNvPr id="17" name="TextBox 16">
            <a:extLst>
              <a:ext uri="{FF2B5EF4-FFF2-40B4-BE49-F238E27FC236}">
                <a16:creationId xmlns:a16="http://schemas.microsoft.com/office/drawing/2014/main" id="{E6508BB2-9904-46A0-85B1-170517590CED}"/>
              </a:ext>
            </a:extLst>
          </p:cNvPr>
          <p:cNvSpPr txBox="1"/>
          <p:nvPr/>
        </p:nvSpPr>
        <p:spPr>
          <a:xfrm>
            <a:off x="3506002" y="-837943"/>
            <a:ext cx="184731" cy="369332"/>
          </a:xfrm>
          <a:prstGeom prst="rect">
            <a:avLst/>
          </a:prstGeom>
          <a:noFill/>
        </p:spPr>
        <p:txBody>
          <a:bodyPr wrap="none" rtlCol="0">
            <a:spAutoFit/>
          </a:bodyPr>
          <a:lstStyle/>
          <a:p>
            <a:pPr defTabSz="914102">
              <a:defRPr/>
            </a:pPr>
            <a:endParaRPr lang="en-US">
              <a:solidFill>
                <a:prstClr val="black"/>
              </a:solidFill>
              <a:latin typeface="微软雅黑" panose="020F0502020204030204"/>
              <a:ea typeface="微软雅黑"/>
            </a:endParaRPr>
          </a:p>
        </p:txBody>
      </p:sp>
      <p:pic>
        <p:nvPicPr>
          <p:cNvPr id="19" name="Picture 18">
            <a:extLst>
              <a:ext uri="{FF2B5EF4-FFF2-40B4-BE49-F238E27FC236}">
                <a16:creationId xmlns:a16="http://schemas.microsoft.com/office/drawing/2014/main" id="{DD57382E-6F09-4C11-9085-B220F8AB1B9E}"/>
              </a:ext>
            </a:extLst>
          </p:cNvPr>
          <p:cNvPicPr>
            <a:picLocks noChangeAspect="1"/>
          </p:cNvPicPr>
          <p:nvPr/>
        </p:nvPicPr>
        <p:blipFill>
          <a:blip r:embed="rId4">
            <a:duotone>
              <a:schemeClr val="accent6">
                <a:shade val="45000"/>
                <a:satMod val="135000"/>
              </a:schemeClr>
              <a:prstClr val="white"/>
            </a:duotone>
          </a:blip>
          <a:stretch>
            <a:fillRect/>
          </a:stretch>
        </p:blipFill>
        <p:spPr>
          <a:xfrm flipH="1">
            <a:off x="10260134" y="24920"/>
            <a:ext cx="2361471" cy="6884293"/>
          </a:xfrm>
          <a:prstGeom prst="rect">
            <a:avLst/>
          </a:prstGeom>
        </p:spPr>
      </p:pic>
      <p:grpSp>
        <p:nvGrpSpPr>
          <p:cNvPr id="205" name="Graphic 19">
            <a:extLst>
              <a:ext uri="{FF2B5EF4-FFF2-40B4-BE49-F238E27FC236}">
                <a16:creationId xmlns:a16="http://schemas.microsoft.com/office/drawing/2014/main" id="{5A628973-5795-49D8-A53F-848CE672CF72}"/>
              </a:ext>
            </a:extLst>
          </p:cNvPr>
          <p:cNvGrpSpPr/>
          <p:nvPr/>
        </p:nvGrpSpPr>
        <p:grpSpPr>
          <a:xfrm>
            <a:off x="-79060" y="-101145"/>
            <a:ext cx="12508040" cy="980392"/>
            <a:chOff x="1555923" y="-760947"/>
            <a:chExt cx="12511900" cy="980694"/>
          </a:xfrm>
        </p:grpSpPr>
        <p:grpSp>
          <p:nvGrpSpPr>
            <p:cNvPr id="206" name="Graphic 19">
              <a:extLst>
                <a:ext uri="{FF2B5EF4-FFF2-40B4-BE49-F238E27FC236}">
                  <a16:creationId xmlns:a16="http://schemas.microsoft.com/office/drawing/2014/main" id="{79919FC0-04A4-40B0-9F48-B1A5144B8FEA}"/>
                </a:ext>
              </a:extLst>
            </p:cNvPr>
            <p:cNvGrpSpPr/>
            <p:nvPr/>
          </p:nvGrpSpPr>
          <p:grpSpPr>
            <a:xfrm>
              <a:off x="1709977" y="-634999"/>
              <a:ext cx="12082221" cy="854746"/>
              <a:chOff x="1709977" y="-634999"/>
              <a:chExt cx="12082221" cy="854746"/>
            </a:xfrm>
          </p:grpSpPr>
          <p:grpSp>
            <p:nvGrpSpPr>
              <p:cNvPr id="207" name="Graphic 19">
                <a:extLst>
                  <a:ext uri="{FF2B5EF4-FFF2-40B4-BE49-F238E27FC236}">
                    <a16:creationId xmlns:a16="http://schemas.microsoft.com/office/drawing/2014/main" id="{319797CB-EFF2-4E21-B988-F6827B92C5CC}"/>
                  </a:ext>
                </a:extLst>
              </p:cNvPr>
              <p:cNvGrpSpPr/>
              <p:nvPr/>
            </p:nvGrpSpPr>
            <p:grpSpPr>
              <a:xfrm>
                <a:off x="1709977" y="-634999"/>
                <a:ext cx="6051938" cy="854746"/>
                <a:chOff x="1709977" y="-634999"/>
                <a:chExt cx="6051938" cy="854746"/>
              </a:xfrm>
            </p:grpSpPr>
            <p:grpSp>
              <p:nvGrpSpPr>
                <p:cNvPr id="208" name="Graphic 19">
                  <a:extLst>
                    <a:ext uri="{FF2B5EF4-FFF2-40B4-BE49-F238E27FC236}">
                      <a16:creationId xmlns:a16="http://schemas.microsoft.com/office/drawing/2014/main" id="{C19960EA-3D39-44D2-BB0B-738FDD34037D}"/>
                    </a:ext>
                  </a:extLst>
                </p:cNvPr>
                <p:cNvGrpSpPr/>
                <p:nvPr/>
              </p:nvGrpSpPr>
              <p:grpSpPr>
                <a:xfrm>
                  <a:off x="1709977" y="-634999"/>
                  <a:ext cx="6051938" cy="854746"/>
                  <a:chOff x="1709977" y="-634999"/>
                  <a:chExt cx="6051938" cy="854746"/>
                </a:xfrm>
              </p:grpSpPr>
              <p:grpSp>
                <p:nvGrpSpPr>
                  <p:cNvPr id="209" name="Graphic 19">
                    <a:extLst>
                      <a:ext uri="{FF2B5EF4-FFF2-40B4-BE49-F238E27FC236}">
                        <a16:creationId xmlns:a16="http://schemas.microsoft.com/office/drawing/2014/main" id="{557347E5-9EBB-438F-9604-72AAD5D56EA7}"/>
                      </a:ext>
                    </a:extLst>
                  </p:cNvPr>
                  <p:cNvGrpSpPr/>
                  <p:nvPr/>
                </p:nvGrpSpPr>
                <p:grpSpPr>
                  <a:xfrm>
                    <a:off x="1709977" y="-634999"/>
                    <a:ext cx="1570078" cy="854746"/>
                    <a:chOff x="1709977" y="-634999"/>
                    <a:chExt cx="1570078" cy="854746"/>
                  </a:xfrm>
                </p:grpSpPr>
                <p:sp>
                  <p:nvSpPr>
                    <p:cNvPr id="210" name="Freeform: Shape 209">
                      <a:extLst>
                        <a:ext uri="{FF2B5EF4-FFF2-40B4-BE49-F238E27FC236}">
                          <a16:creationId xmlns:a16="http://schemas.microsoft.com/office/drawing/2014/main" id="{43B3F1FB-76EE-4F1B-BEB1-03A3163350E3}"/>
                        </a:ext>
                      </a:extLst>
                    </p:cNvPr>
                    <p:cNvSpPr/>
                    <p:nvPr/>
                  </p:nvSpPr>
                  <p:spPr>
                    <a:xfrm>
                      <a:off x="1709977" y="-634999"/>
                      <a:ext cx="1570078" cy="854746"/>
                    </a:xfrm>
                    <a:custGeom>
                      <a:avLst/>
                      <a:gdLst>
                        <a:gd name="connsiteX0" fmla="*/ 21164 w 1570078"/>
                        <a:gd name="connsiteY0" fmla="*/ 0 h 854746"/>
                        <a:gd name="connsiteX1" fmla="*/ 0 w 1570078"/>
                        <a:gd name="connsiteY1" fmla="*/ 159911 h 854746"/>
                        <a:gd name="connsiteX2" fmla="*/ 785039 w 1570078"/>
                        <a:gd name="connsiteY2" fmla="*/ 854746 h 854746"/>
                        <a:gd name="connsiteX3" fmla="*/ 1570078 w 1570078"/>
                        <a:gd name="connsiteY3" fmla="*/ 159911 h 854746"/>
                        <a:gd name="connsiteX4" fmla="*/ 1548914 w 1570078"/>
                        <a:gd name="connsiteY4" fmla="*/ 0 h 854746"/>
                        <a:gd name="connsiteX5" fmla="*/ 21164 w 1570078"/>
                        <a:gd name="connsiteY5" fmla="*/ 0 h 854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70078" h="854746">
                          <a:moveTo>
                            <a:pt x="21164" y="0"/>
                          </a:moveTo>
                          <a:cubicBezTo>
                            <a:pt x="7383" y="51417"/>
                            <a:pt x="0" y="104721"/>
                            <a:pt x="0" y="159911"/>
                          </a:cubicBezTo>
                          <a:cubicBezTo>
                            <a:pt x="0" y="543887"/>
                            <a:pt x="351422" y="854746"/>
                            <a:pt x="785039" y="854746"/>
                          </a:cubicBezTo>
                          <a:cubicBezTo>
                            <a:pt x="1218657" y="854746"/>
                            <a:pt x="1570078" y="543887"/>
                            <a:pt x="1570078" y="159911"/>
                          </a:cubicBezTo>
                          <a:cubicBezTo>
                            <a:pt x="1570078" y="104721"/>
                            <a:pt x="1562696" y="51417"/>
                            <a:pt x="1548914" y="0"/>
                          </a:cubicBezTo>
                          <a:lnTo>
                            <a:pt x="21164" y="0"/>
                          </a:lnTo>
                          <a:close/>
                        </a:path>
                      </a:pathLst>
                    </a:custGeom>
                    <a:solidFill>
                      <a:schemeClr val="accent6">
                        <a:lumMod val="40000"/>
                        <a:lumOff val="60000"/>
                      </a:schemeClr>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grpSp>
                  <p:nvGrpSpPr>
                    <p:cNvPr id="211" name="Graphic 19">
                      <a:extLst>
                        <a:ext uri="{FF2B5EF4-FFF2-40B4-BE49-F238E27FC236}">
                          <a16:creationId xmlns:a16="http://schemas.microsoft.com/office/drawing/2014/main" id="{738B6284-6F83-4A34-B4D9-2479D1581310}"/>
                        </a:ext>
                      </a:extLst>
                    </p:cNvPr>
                    <p:cNvGrpSpPr/>
                    <p:nvPr/>
                  </p:nvGrpSpPr>
                  <p:grpSpPr>
                    <a:xfrm>
                      <a:off x="1800042" y="-634999"/>
                      <a:ext cx="1389943" cy="694908"/>
                      <a:chOff x="1800042" y="-634999"/>
                      <a:chExt cx="1389943" cy="694908"/>
                    </a:xfrm>
                  </p:grpSpPr>
                  <p:sp>
                    <p:nvSpPr>
                      <p:cNvPr id="212" name="Freeform: Shape 211">
                        <a:extLst>
                          <a:ext uri="{FF2B5EF4-FFF2-40B4-BE49-F238E27FC236}">
                            <a16:creationId xmlns:a16="http://schemas.microsoft.com/office/drawing/2014/main" id="{14CAF064-1EF7-46F1-A3FF-20723826756C}"/>
                          </a:ext>
                        </a:extLst>
                      </p:cNvPr>
                      <p:cNvSpPr/>
                      <p:nvPr/>
                    </p:nvSpPr>
                    <p:spPr>
                      <a:xfrm>
                        <a:off x="1800042" y="-634999"/>
                        <a:ext cx="1389450" cy="694908"/>
                      </a:xfrm>
                      <a:custGeom>
                        <a:avLst/>
                        <a:gdLst>
                          <a:gd name="connsiteX0" fmla="*/ 5419 w 1389450"/>
                          <a:gd name="connsiteY0" fmla="*/ 0 h 694908"/>
                          <a:gd name="connsiteX1" fmla="*/ 5 w 1389450"/>
                          <a:gd name="connsiteY1" fmla="*/ 70757 h 694908"/>
                          <a:gd name="connsiteX2" fmla="*/ 692513 w 1389450"/>
                          <a:gd name="connsiteY2" fmla="*/ 694835 h 694908"/>
                          <a:gd name="connsiteX3" fmla="*/ 1389451 w 1389450"/>
                          <a:gd name="connsiteY3" fmla="*/ 89154 h 694908"/>
                          <a:gd name="connsiteX4" fmla="*/ 1382560 w 1389450"/>
                          <a:gd name="connsiteY4" fmla="*/ 0 h 694908"/>
                          <a:gd name="connsiteX5" fmla="*/ 5419 w 1389450"/>
                          <a:gd name="connsiteY5" fmla="*/ 0 h 694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9450" h="694908">
                            <a:moveTo>
                              <a:pt x="5419" y="0"/>
                            </a:moveTo>
                            <a:cubicBezTo>
                              <a:pt x="1974" y="23114"/>
                              <a:pt x="497" y="46700"/>
                              <a:pt x="5" y="70757"/>
                            </a:cubicBezTo>
                            <a:cubicBezTo>
                              <a:pt x="-1471" y="410391"/>
                              <a:pt x="308607" y="689646"/>
                              <a:pt x="692513" y="694835"/>
                            </a:cubicBezTo>
                            <a:cubicBezTo>
                              <a:pt x="1076420" y="700024"/>
                              <a:pt x="1388466" y="428788"/>
                              <a:pt x="1389451" y="89154"/>
                            </a:cubicBezTo>
                            <a:cubicBezTo>
                              <a:pt x="1389451" y="58964"/>
                              <a:pt x="1386990" y="29246"/>
                              <a:pt x="1382560" y="0"/>
                            </a:cubicBezTo>
                            <a:lnTo>
                              <a:pt x="5419" y="0"/>
                            </a:lnTo>
                            <a:close/>
                          </a:path>
                        </a:pathLst>
                      </a:custGeom>
                      <a:solidFill>
                        <a:schemeClr val="accent6">
                          <a:lumMod val="60000"/>
                          <a:lumOff val="40000"/>
                        </a:schemeClr>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sp>
                    <p:nvSpPr>
                      <p:cNvPr id="213" name="Freeform: Shape 212">
                        <a:extLst>
                          <a:ext uri="{FF2B5EF4-FFF2-40B4-BE49-F238E27FC236}">
                            <a16:creationId xmlns:a16="http://schemas.microsoft.com/office/drawing/2014/main" id="{EC29A077-366A-4B73-BDFB-C675876AE064}"/>
                          </a:ext>
                        </a:extLst>
                      </p:cNvPr>
                      <p:cNvSpPr/>
                      <p:nvPr/>
                    </p:nvSpPr>
                    <p:spPr>
                      <a:xfrm>
                        <a:off x="1800048" y="-634999"/>
                        <a:ext cx="1389937" cy="650965"/>
                      </a:xfrm>
                      <a:custGeom>
                        <a:avLst/>
                        <a:gdLst>
                          <a:gd name="connsiteX0" fmla="*/ 3445 w 1389937"/>
                          <a:gd name="connsiteY0" fmla="*/ 0 h 650965"/>
                          <a:gd name="connsiteX1" fmla="*/ 0 w 1389937"/>
                          <a:gd name="connsiteY1" fmla="*/ 58021 h 650965"/>
                          <a:gd name="connsiteX2" fmla="*/ 694969 w 1389937"/>
                          <a:gd name="connsiteY2" fmla="*/ 650966 h 650965"/>
                          <a:gd name="connsiteX3" fmla="*/ 1389938 w 1389937"/>
                          <a:gd name="connsiteY3" fmla="*/ 58021 h 650965"/>
                          <a:gd name="connsiteX4" fmla="*/ 1386493 w 1389937"/>
                          <a:gd name="connsiteY4" fmla="*/ 0 h 650965"/>
                          <a:gd name="connsiteX5" fmla="*/ 3445 w 1389937"/>
                          <a:gd name="connsiteY5" fmla="*/ 0 h 650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9937" h="650965">
                            <a:moveTo>
                              <a:pt x="3445" y="0"/>
                            </a:moveTo>
                            <a:cubicBezTo>
                              <a:pt x="1477" y="18869"/>
                              <a:pt x="0" y="38209"/>
                              <a:pt x="0" y="58021"/>
                            </a:cubicBezTo>
                            <a:cubicBezTo>
                              <a:pt x="0" y="385391"/>
                              <a:pt x="311063" y="650966"/>
                              <a:pt x="694969" y="650966"/>
                            </a:cubicBezTo>
                            <a:cubicBezTo>
                              <a:pt x="1078875" y="650966"/>
                              <a:pt x="1389938" y="385391"/>
                              <a:pt x="1389938" y="58021"/>
                            </a:cubicBezTo>
                            <a:cubicBezTo>
                              <a:pt x="1389938" y="38681"/>
                              <a:pt x="1388953" y="19340"/>
                              <a:pt x="1386493" y="0"/>
                            </a:cubicBezTo>
                            <a:lnTo>
                              <a:pt x="3445" y="0"/>
                            </a:lnTo>
                            <a:close/>
                          </a:path>
                        </a:pathLst>
                      </a:custGeom>
                      <a:solidFill>
                        <a:schemeClr val="accent6">
                          <a:lumMod val="40000"/>
                          <a:lumOff val="60000"/>
                        </a:schemeClr>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grpSp>
                <p:grpSp>
                  <p:nvGrpSpPr>
                    <p:cNvPr id="214" name="Graphic 19">
                      <a:extLst>
                        <a:ext uri="{FF2B5EF4-FFF2-40B4-BE49-F238E27FC236}">
                          <a16:creationId xmlns:a16="http://schemas.microsoft.com/office/drawing/2014/main" id="{C8FD5F39-FCA6-4D3E-AB04-66724461CF46}"/>
                        </a:ext>
                      </a:extLst>
                    </p:cNvPr>
                    <p:cNvGrpSpPr/>
                    <p:nvPr/>
                  </p:nvGrpSpPr>
                  <p:grpSpPr>
                    <a:xfrm>
                      <a:off x="1905376" y="-634999"/>
                      <a:ext cx="1178789" cy="509038"/>
                      <a:chOff x="1905376" y="-634999"/>
                      <a:chExt cx="1178789" cy="509038"/>
                    </a:xfrm>
                  </p:grpSpPr>
                  <p:sp>
                    <p:nvSpPr>
                      <p:cNvPr id="215" name="Freeform: Shape 214">
                        <a:extLst>
                          <a:ext uri="{FF2B5EF4-FFF2-40B4-BE49-F238E27FC236}">
                            <a16:creationId xmlns:a16="http://schemas.microsoft.com/office/drawing/2014/main" id="{1D847BAF-19A7-4813-8C0C-7AD124DCE9D7}"/>
                          </a:ext>
                        </a:extLst>
                      </p:cNvPr>
                      <p:cNvSpPr/>
                      <p:nvPr/>
                    </p:nvSpPr>
                    <p:spPr>
                      <a:xfrm>
                        <a:off x="1905376" y="-634999"/>
                        <a:ext cx="1178789" cy="509038"/>
                      </a:xfrm>
                      <a:custGeom>
                        <a:avLst/>
                        <a:gdLst>
                          <a:gd name="connsiteX0" fmla="*/ 0 w 1178789"/>
                          <a:gd name="connsiteY0" fmla="*/ 0 h 509038"/>
                          <a:gd name="connsiteX1" fmla="*/ 587180 w 1178789"/>
                          <a:gd name="connsiteY1" fmla="*/ 508980 h 509038"/>
                          <a:gd name="connsiteX2" fmla="*/ 1178789 w 1178789"/>
                          <a:gd name="connsiteY2" fmla="*/ 0 h 509038"/>
                          <a:gd name="connsiteX3" fmla="*/ 0 w 1178789"/>
                          <a:gd name="connsiteY3" fmla="*/ 0 h 509038"/>
                        </a:gdLst>
                        <a:ahLst/>
                        <a:cxnLst>
                          <a:cxn ang="0">
                            <a:pos x="connsiteX0" y="connsiteY0"/>
                          </a:cxn>
                          <a:cxn ang="0">
                            <a:pos x="connsiteX1" y="connsiteY1"/>
                          </a:cxn>
                          <a:cxn ang="0">
                            <a:pos x="connsiteX2" y="connsiteY2"/>
                          </a:cxn>
                          <a:cxn ang="0">
                            <a:pos x="connsiteX3" y="connsiteY3"/>
                          </a:cxn>
                        </a:cxnLst>
                        <a:rect l="l" t="t" r="r" b="b"/>
                        <a:pathLst>
                          <a:path w="1178789" h="509038">
                            <a:moveTo>
                              <a:pt x="0" y="0"/>
                            </a:moveTo>
                            <a:cubicBezTo>
                              <a:pt x="11320" y="278783"/>
                              <a:pt x="269719" y="504734"/>
                              <a:pt x="587180" y="508980"/>
                            </a:cubicBezTo>
                            <a:cubicBezTo>
                              <a:pt x="911039" y="513225"/>
                              <a:pt x="1174852" y="285859"/>
                              <a:pt x="1178789" y="0"/>
                            </a:cubicBezTo>
                            <a:lnTo>
                              <a:pt x="0" y="0"/>
                            </a:lnTo>
                            <a:close/>
                          </a:path>
                        </a:pathLst>
                      </a:custGeom>
                      <a:solidFill>
                        <a:schemeClr val="accent6">
                          <a:lumMod val="60000"/>
                          <a:lumOff val="40000"/>
                        </a:schemeClr>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sp>
                    <p:nvSpPr>
                      <p:cNvPr id="216" name="Freeform: Shape 215">
                        <a:extLst>
                          <a:ext uri="{FF2B5EF4-FFF2-40B4-BE49-F238E27FC236}">
                            <a16:creationId xmlns:a16="http://schemas.microsoft.com/office/drawing/2014/main" id="{F33C29FF-A853-4CD6-8EAE-E50A4D3A8BD0}"/>
                          </a:ext>
                        </a:extLst>
                      </p:cNvPr>
                      <p:cNvSpPr/>
                      <p:nvPr/>
                    </p:nvSpPr>
                    <p:spPr>
                      <a:xfrm>
                        <a:off x="1906360" y="-634999"/>
                        <a:ext cx="1177312" cy="472186"/>
                      </a:xfrm>
                      <a:custGeom>
                        <a:avLst/>
                        <a:gdLst>
                          <a:gd name="connsiteX0" fmla="*/ 0 w 1177312"/>
                          <a:gd name="connsiteY0" fmla="*/ 0 h 472186"/>
                          <a:gd name="connsiteX1" fmla="*/ 588656 w 1177312"/>
                          <a:gd name="connsiteY1" fmla="*/ 472186 h 472186"/>
                          <a:gd name="connsiteX2" fmla="*/ 1177313 w 1177312"/>
                          <a:gd name="connsiteY2" fmla="*/ 0 h 472186"/>
                          <a:gd name="connsiteX3" fmla="*/ 0 w 1177312"/>
                          <a:gd name="connsiteY3" fmla="*/ 0 h 472186"/>
                        </a:gdLst>
                        <a:ahLst/>
                        <a:cxnLst>
                          <a:cxn ang="0">
                            <a:pos x="connsiteX0" y="connsiteY0"/>
                          </a:cxn>
                          <a:cxn ang="0">
                            <a:pos x="connsiteX1" y="connsiteY1"/>
                          </a:cxn>
                          <a:cxn ang="0">
                            <a:pos x="connsiteX2" y="connsiteY2"/>
                          </a:cxn>
                          <a:cxn ang="0">
                            <a:pos x="connsiteX3" y="connsiteY3"/>
                          </a:cxn>
                        </a:cxnLst>
                        <a:rect l="l" t="t" r="r" b="b"/>
                        <a:pathLst>
                          <a:path w="1177312" h="472186">
                            <a:moveTo>
                              <a:pt x="0" y="0"/>
                            </a:moveTo>
                            <a:cubicBezTo>
                              <a:pt x="19195" y="263217"/>
                              <a:pt x="275133" y="472186"/>
                              <a:pt x="588656" y="472186"/>
                            </a:cubicBezTo>
                            <a:cubicBezTo>
                              <a:pt x="902180" y="472186"/>
                              <a:pt x="1158117" y="263688"/>
                              <a:pt x="1177313" y="0"/>
                            </a:cubicBezTo>
                            <a:lnTo>
                              <a:pt x="0" y="0"/>
                            </a:lnTo>
                            <a:close/>
                          </a:path>
                        </a:pathLst>
                      </a:custGeom>
                      <a:solidFill>
                        <a:schemeClr val="accent6">
                          <a:lumMod val="40000"/>
                          <a:lumOff val="60000"/>
                        </a:schemeClr>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grpSp>
                <p:grpSp>
                  <p:nvGrpSpPr>
                    <p:cNvPr id="217" name="Graphic 19">
                      <a:extLst>
                        <a:ext uri="{FF2B5EF4-FFF2-40B4-BE49-F238E27FC236}">
                          <a16:creationId xmlns:a16="http://schemas.microsoft.com/office/drawing/2014/main" id="{4EF7488F-4018-4466-AFE2-6C19375034F9}"/>
                        </a:ext>
                      </a:extLst>
                    </p:cNvPr>
                    <p:cNvGrpSpPr/>
                    <p:nvPr/>
                  </p:nvGrpSpPr>
                  <p:grpSpPr>
                    <a:xfrm>
                      <a:off x="2032852" y="-634999"/>
                      <a:ext cx="927281" cy="314677"/>
                      <a:chOff x="2032852" y="-634999"/>
                      <a:chExt cx="927281" cy="314677"/>
                    </a:xfrm>
                  </p:grpSpPr>
                  <p:sp>
                    <p:nvSpPr>
                      <p:cNvPr id="218" name="Freeform: Shape 217">
                        <a:extLst>
                          <a:ext uri="{FF2B5EF4-FFF2-40B4-BE49-F238E27FC236}">
                            <a16:creationId xmlns:a16="http://schemas.microsoft.com/office/drawing/2014/main" id="{3322CD37-CD0A-46A5-8421-43A39392A8B5}"/>
                          </a:ext>
                        </a:extLst>
                      </p:cNvPr>
                      <p:cNvSpPr/>
                      <p:nvPr/>
                    </p:nvSpPr>
                    <p:spPr>
                      <a:xfrm>
                        <a:off x="2032852" y="-634999"/>
                        <a:ext cx="927281" cy="314677"/>
                      </a:xfrm>
                      <a:custGeom>
                        <a:avLst/>
                        <a:gdLst>
                          <a:gd name="connsiteX0" fmla="*/ 0 w 927281"/>
                          <a:gd name="connsiteY0" fmla="*/ 0 h 314677"/>
                          <a:gd name="connsiteX1" fmla="*/ 460688 w 927281"/>
                          <a:gd name="connsiteY1" fmla="*/ 314633 h 314677"/>
                          <a:gd name="connsiteX2" fmla="*/ 927282 w 927281"/>
                          <a:gd name="connsiteY2" fmla="*/ 0 h 314677"/>
                          <a:gd name="connsiteX3" fmla="*/ 0 w 927281"/>
                          <a:gd name="connsiteY3" fmla="*/ 0 h 314677"/>
                        </a:gdLst>
                        <a:ahLst/>
                        <a:cxnLst>
                          <a:cxn ang="0">
                            <a:pos x="connsiteX0" y="connsiteY0"/>
                          </a:cxn>
                          <a:cxn ang="0">
                            <a:pos x="connsiteX1" y="connsiteY1"/>
                          </a:cxn>
                          <a:cxn ang="0">
                            <a:pos x="connsiteX2" y="connsiteY2"/>
                          </a:cxn>
                          <a:cxn ang="0">
                            <a:pos x="connsiteX3" y="connsiteY3"/>
                          </a:cxn>
                        </a:cxnLst>
                        <a:rect l="l" t="t" r="r" b="b"/>
                        <a:pathLst>
                          <a:path w="927281" h="314677">
                            <a:moveTo>
                              <a:pt x="0" y="0"/>
                            </a:moveTo>
                            <a:cubicBezTo>
                              <a:pt x="56602" y="178780"/>
                              <a:pt x="241172" y="311803"/>
                              <a:pt x="460688" y="314633"/>
                            </a:cubicBezTo>
                            <a:cubicBezTo>
                              <a:pt x="685125" y="317464"/>
                              <a:pt x="874125" y="183497"/>
                              <a:pt x="927282" y="0"/>
                            </a:cubicBezTo>
                            <a:lnTo>
                              <a:pt x="0" y="0"/>
                            </a:lnTo>
                            <a:close/>
                          </a:path>
                        </a:pathLst>
                      </a:custGeom>
                      <a:solidFill>
                        <a:schemeClr val="accent6">
                          <a:lumMod val="60000"/>
                          <a:lumOff val="40000"/>
                        </a:schemeClr>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sp>
                    <p:nvSpPr>
                      <p:cNvPr id="219" name="Freeform: Shape 218">
                        <a:extLst>
                          <a:ext uri="{FF2B5EF4-FFF2-40B4-BE49-F238E27FC236}">
                            <a16:creationId xmlns:a16="http://schemas.microsoft.com/office/drawing/2014/main" id="{158BB481-E88A-40CF-9850-E20D9BF2AC2F}"/>
                          </a:ext>
                        </a:extLst>
                      </p:cNvPr>
                      <p:cNvSpPr/>
                      <p:nvPr/>
                    </p:nvSpPr>
                    <p:spPr>
                      <a:xfrm>
                        <a:off x="2037774" y="-634999"/>
                        <a:ext cx="914484" cy="284443"/>
                      </a:xfrm>
                      <a:custGeom>
                        <a:avLst/>
                        <a:gdLst>
                          <a:gd name="connsiteX0" fmla="*/ 0 w 914484"/>
                          <a:gd name="connsiteY0" fmla="*/ 0 h 284443"/>
                          <a:gd name="connsiteX1" fmla="*/ 457242 w 914484"/>
                          <a:gd name="connsiteY1" fmla="*/ 284444 h 284443"/>
                          <a:gd name="connsiteX2" fmla="*/ 914485 w 914484"/>
                          <a:gd name="connsiteY2" fmla="*/ 0 h 284443"/>
                          <a:gd name="connsiteX3" fmla="*/ 0 w 914484"/>
                          <a:gd name="connsiteY3" fmla="*/ 0 h 284443"/>
                        </a:gdLst>
                        <a:ahLst/>
                        <a:cxnLst>
                          <a:cxn ang="0">
                            <a:pos x="connsiteX0" y="connsiteY0"/>
                          </a:cxn>
                          <a:cxn ang="0">
                            <a:pos x="connsiteX1" y="connsiteY1"/>
                          </a:cxn>
                          <a:cxn ang="0">
                            <a:pos x="connsiteX2" y="connsiteY2"/>
                          </a:cxn>
                          <a:cxn ang="0">
                            <a:pos x="connsiteX3" y="connsiteY3"/>
                          </a:cxn>
                        </a:cxnLst>
                        <a:rect l="l" t="t" r="r" b="b"/>
                        <a:pathLst>
                          <a:path w="914484" h="284443">
                            <a:moveTo>
                              <a:pt x="0" y="0"/>
                            </a:moveTo>
                            <a:cubicBezTo>
                              <a:pt x="62016" y="165100"/>
                              <a:pt x="243141" y="284444"/>
                              <a:pt x="457242" y="284444"/>
                            </a:cubicBezTo>
                            <a:cubicBezTo>
                              <a:pt x="671344" y="284444"/>
                              <a:pt x="852469" y="165100"/>
                              <a:pt x="914485" y="0"/>
                            </a:cubicBezTo>
                            <a:lnTo>
                              <a:pt x="0" y="0"/>
                            </a:lnTo>
                            <a:close/>
                          </a:path>
                        </a:pathLst>
                      </a:custGeom>
                      <a:solidFill>
                        <a:schemeClr val="accent6">
                          <a:lumMod val="40000"/>
                          <a:lumOff val="60000"/>
                        </a:schemeClr>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grpSp>
              </p:grpSp>
              <p:grpSp>
                <p:nvGrpSpPr>
                  <p:cNvPr id="220" name="Graphic 19">
                    <a:extLst>
                      <a:ext uri="{FF2B5EF4-FFF2-40B4-BE49-F238E27FC236}">
                        <a16:creationId xmlns:a16="http://schemas.microsoft.com/office/drawing/2014/main" id="{C33BB363-54F9-41FE-8B5C-10577FAD27F4}"/>
                      </a:ext>
                    </a:extLst>
                  </p:cNvPr>
                  <p:cNvGrpSpPr/>
                  <p:nvPr/>
                </p:nvGrpSpPr>
                <p:grpSpPr>
                  <a:xfrm>
                    <a:off x="3203767" y="-634999"/>
                    <a:ext cx="1570078" cy="854746"/>
                    <a:chOff x="3203767" y="-634999"/>
                    <a:chExt cx="1570078" cy="854746"/>
                  </a:xfrm>
                </p:grpSpPr>
                <p:sp>
                  <p:nvSpPr>
                    <p:cNvPr id="221" name="Freeform: Shape 220">
                      <a:extLst>
                        <a:ext uri="{FF2B5EF4-FFF2-40B4-BE49-F238E27FC236}">
                          <a16:creationId xmlns:a16="http://schemas.microsoft.com/office/drawing/2014/main" id="{A703BB2C-AFAF-422B-A358-FBBB4F8ADB8D}"/>
                        </a:ext>
                      </a:extLst>
                    </p:cNvPr>
                    <p:cNvSpPr/>
                    <p:nvPr/>
                  </p:nvSpPr>
                  <p:spPr>
                    <a:xfrm>
                      <a:off x="3203767" y="-634999"/>
                      <a:ext cx="1570078" cy="854746"/>
                    </a:xfrm>
                    <a:custGeom>
                      <a:avLst/>
                      <a:gdLst>
                        <a:gd name="connsiteX0" fmla="*/ 21164 w 1570078"/>
                        <a:gd name="connsiteY0" fmla="*/ 0 h 854746"/>
                        <a:gd name="connsiteX1" fmla="*/ 0 w 1570078"/>
                        <a:gd name="connsiteY1" fmla="*/ 159911 h 854746"/>
                        <a:gd name="connsiteX2" fmla="*/ 785039 w 1570078"/>
                        <a:gd name="connsiteY2" fmla="*/ 854746 h 854746"/>
                        <a:gd name="connsiteX3" fmla="*/ 1570078 w 1570078"/>
                        <a:gd name="connsiteY3" fmla="*/ 159911 h 854746"/>
                        <a:gd name="connsiteX4" fmla="*/ 1548914 w 1570078"/>
                        <a:gd name="connsiteY4" fmla="*/ 0 h 854746"/>
                        <a:gd name="connsiteX5" fmla="*/ 21164 w 1570078"/>
                        <a:gd name="connsiteY5" fmla="*/ 0 h 854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70078" h="854746">
                          <a:moveTo>
                            <a:pt x="21164" y="0"/>
                          </a:moveTo>
                          <a:cubicBezTo>
                            <a:pt x="7383" y="51417"/>
                            <a:pt x="0" y="104721"/>
                            <a:pt x="0" y="159911"/>
                          </a:cubicBezTo>
                          <a:cubicBezTo>
                            <a:pt x="0" y="543887"/>
                            <a:pt x="351422" y="854746"/>
                            <a:pt x="785039" y="854746"/>
                          </a:cubicBezTo>
                          <a:cubicBezTo>
                            <a:pt x="1218657" y="854746"/>
                            <a:pt x="1570078" y="543887"/>
                            <a:pt x="1570078" y="159911"/>
                          </a:cubicBezTo>
                          <a:cubicBezTo>
                            <a:pt x="1570078" y="104721"/>
                            <a:pt x="1562696" y="51417"/>
                            <a:pt x="1548914" y="0"/>
                          </a:cubicBezTo>
                          <a:lnTo>
                            <a:pt x="21164" y="0"/>
                          </a:lnTo>
                          <a:close/>
                        </a:path>
                      </a:pathLst>
                    </a:custGeom>
                    <a:solidFill>
                      <a:srgbClr val="C5E0B4"/>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grpSp>
                  <p:nvGrpSpPr>
                    <p:cNvPr id="222" name="Graphic 19">
                      <a:extLst>
                        <a:ext uri="{FF2B5EF4-FFF2-40B4-BE49-F238E27FC236}">
                          <a16:creationId xmlns:a16="http://schemas.microsoft.com/office/drawing/2014/main" id="{F5A5D263-3DBA-411B-9B2B-83B112CDA0DF}"/>
                        </a:ext>
                      </a:extLst>
                    </p:cNvPr>
                    <p:cNvGrpSpPr/>
                    <p:nvPr/>
                  </p:nvGrpSpPr>
                  <p:grpSpPr>
                    <a:xfrm>
                      <a:off x="3293837" y="-634999"/>
                      <a:ext cx="1389937" cy="694908"/>
                      <a:chOff x="3293837" y="-634999"/>
                      <a:chExt cx="1389937" cy="694908"/>
                    </a:xfrm>
                  </p:grpSpPr>
                  <p:sp>
                    <p:nvSpPr>
                      <p:cNvPr id="223" name="Freeform: Shape 222">
                        <a:extLst>
                          <a:ext uri="{FF2B5EF4-FFF2-40B4-BE49-F238E27FC236}">
                            <a16:creationId xmlns:a16="http://schemas.microsoft.com/office/drawing/2014/main" id="{04644060-AA79-4C72-B6EB-6F5CB6E93A76}"/>
                          </a:ext>
                        </a:extLst>
                      </p:cNvPr>
                      <p:cNvSpPr/>
                      <p:nvPr/>
                    </p:nvSpPr>
                    <p:spPr>
                      <a:xfrm>
                        <a:off x="3294324" y="-634999"/>
                        <a:ext cx="1389450" cy="694908"/>
                      </a:xfrm>
                      <a:custGeom>
                        <a:avLst/>
                        <a:gdLst>
                          <a:gd name="connsiteX0" fmla="*/ 4927 w 1389450"/>
                          <a:gd name="connsiteY0" fmla="*/ 0 h 694908"/>
                          <a:gd name="connsiteX1" fmla="*/ 5 w 1389450"/>
                          <a:gd name="connsiteY1" fmla="*/ 70757 h 694908"/>
                          <a:gd name="connsiteX2" fmla="*/ 692513 w 1389450"/>
                          <a:gd name="connsiteY2" fmla="*/ 694835 h 694908"/>
                          <a:gd name="connsiteX3" fmla="*/ 1389451 w 1389450"/>
                          <a:gd name="connsiteY3" fmla="*/ 89154 h 694908"/>
                          <a:gd name="connsiteX4" fmla="*/ 1382560 w 1389450"/>
                          <a:gd name="connsiteY4" fmla="*/ 0 h 694908"/>
                          <a:gd name="connsiteX5" fmla="*/ 4927 w 1389450"/>
                          <a:gd name="connsiteY5" fmla="*/ 0 h 694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9450" h="694908">
                            <a:moveTo>
                              <a:pt x="4927" y="0"/>
                            </a:moveTo>
                            <a:cubicBezTo>
                              <a:pt x="1974" y="23114"/>
                              <a:pt x="5" y="46700"/>
                              <a:pt x="5" y="70757"/>
                            </a:cubicBezTo>
                            <a:cubicBezTo>
                              <a:pt x="-1471" y="410391"/>
                              <a:pt x="308607" y="689646"/>
                              <a:pt x="692513" y="694835"/>
                            </a:cubicBezTo>
                            <a:cubicBezTo>
                              <a:pt x="1075927" y="700024"/>
                              <a:pt x="1388466" y="428788"/>
                              <a:pt x="1389451" y="89154"/>
                            </a:cubicBezTo>
                            <a:cubicBezTo>
                              <a:pt x="1389451" y="58964"/>
                              <a:pt x="1386990" y="29246"/>
                              <a:pt x="1382560" y="0"/>
                            </a:cubicBezTo>
                            <a:lnTo>
                              <a:pt x="4927" y="0"/>
                            </a:lnTo>
                            <a:close/>
                          </a:path>
                        </a:pathLst>
                      </a:custGeom>
                      <a:solidFill>
                        <a:schemeClr val="accent6">
                          <a:lumMod val="60000"/>
                          <a:lumOff val="40000"/>
                        </a:schemeClr>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sp>
                    <p:nvSpPr>
                      <p:cNvPr id="224" name="Freeform: Shape 223">
                        <a:extLst>
                          <a:ext uri="{FF2B5EF4-FFF2-40B4-BE49-F238E27FC236}">
                            <a16:creationId xmlns:a16="http://schemas.microsoft.com/office/drawing/2014/main" id="{FED8604F-AD9A-44A1-B699-B6A79AB4AB9E}"/>
                          </a:ext>
                        </a:extLst>
                      </p:cNvPr>
                      <p:cNvSpPr/>
                      <p:nvPr/>
                    </p:nvSpPr>
                    <p:spPr>
                      <a:xfrm>
                        <a:off x="3293837" y="-634999"/>
                        <a:ext cx="1389937" cy="650965"/>
                      </a:xfrm>
                      <a:custGeom>
                        <a:avLst/>
                        <a:gdLst>
                          <a:gd name="connsiteX0" fmla="*/ 3445 w 1389937"/>
                          <a:gd name="connsiteY0" fmla="*/ 0 h 650965"/>
                          <a:gd name="connsiteX1" fmla="*/ 0 w 1389937"/>
                          <a:gd name="connsiteY1" fmla="*/ 58021 h 650965"/>
                          <a:gd name="connsiteX2" fmla="*/ 694969 w 1389937"/>
                          <a:gd name="connsiteY2" fmla="*/ 650966 h 650965"/>
                          <a:gd name="connsiteX3" fmla="*/ 1389938 w 1389937"/>
                          <a:gd name="connsiteY3" fmla="*/ 58021 h 650965"/>
                          <a:gd name="connsiteX4" fmla="*/ 1386492 w 1389937"/>
                          <a:gd name="connsiteY4" fmla="*/ 0 h 650965"/>
                          <a:gd name="connsiteX5" fmla="*/ 3445 w 1389937"/>
                          <a:gd name="connsiteY5" fmla="*/ 0 h 650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9937" h="650965">
                            <a:moveTo>
                              <a:pt x="3445" y="0"/>
                            </a:moveTo>
                            <a:cubicBezTo>
                              <a:pt x="1477" y="18869"/>
                              <a:pt x="0" y="38209"/>
                              <a:pt x="0" y="58021"/>
                            </a:cubicBezTo>
                            <a:cubicBezTo>
                              <a:pt x="0" y="385391"/>
                              <a:pt x="311063" y="650966"/>
                              <a:pt x="694969" y="650966"/>
                            </a:cubicBezTo>
                            <a:cubicBezTo>
                              <a:pt x="1078875" y="650966"/>
                              <a:pt x="1389938" y="385391"/>
                              <a:pt x="1389938" y="58021"/>
                            </a:cubicBezTo>
                            <a:cubicBezTo>
                              <a:pt x="1389938" y="38681"/>
                              <a:pt x="1388953" y="19340"/>
                              <a:pt x="1386492" y="0"/>
                            </a:cubicBezTo>
                            <a:lnTo>
                              <a:pt x="3445" y="0"/>
                            </a:lnTo>
                            <a:close/>
                          </a:path>
                        </a:pathLst>
                      </a:custGeom>
                      <a:solidFill>
                        <a:srgbClr val="C5E0B4"/>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grpSp>
                <p:grpSp>
                  <p:nvGrpSpPr>
                    <p:cNvPr id="225" name="Graphic 19">
                      <a:extLst>
                        <a:ext uri="{FF2B5EF4-FFF2-40B4-BE49-F238E27FC236}">
                          <a16:creationId xmlns:a16="http://schemas.microsoft.com/office/drawing/2014/main" id="{B04039B0-E5D6-461F-9601-999BDC6ECDC7}"/>
                        </a:ext>
                      </a:extLst>
                    </p:cNvPr>
                    <p:cNvGrpSpPr/>
                    <p:nvPr/>
                  </p:nvGrpSpPr>
                  <p:grpSpPr>
                    <a:xfrm>
                      <a:off x="3399657" y="-634999"/>
                      <a:ext cx="1179281" cy="509038"/>
                      <a:chOff x="3399657" y="-634999"/>
                      <a:chExt cx="1179281" cy="509038"/>
                    </a:xfrm>
                  </p:grpSpPr>
                  <p:sp>
                    <p:nvSpPr>
                      <p:cNvPr id="226" name="Freeform: Shape 225">
                        <a:extLst>
                          <a:ext uri="{FF2B5EF4-FFF2-40B4-BE49-F238E27FC236}">
                            <a16:creationId xmlns:a16="http://schemas.microsoft.com/office/drawing/2014/main" id="{1A10F7C4-1220-42A8-A79C-D5C0902E62B5}"/>
                          </a:ext>
                        </a:extLst>
                      </p:cNvPr>
                      <p:cNvSpPr/>
                      <p:nvPr/>
                    </p:nvSpPr>
                    <p:spPr>
                      <a:xfrm>
                        <a:off x="3399657" y="-634999"/>
                        <a:ext cx="1179281" cy="509038"/>
                      </a:xfrm>
                      <a:custGeom>
                        <a:avLst/>
                        <a:gdLst>
                          <a:gd name="connsiteX0" fmla="*/ 0 w 1179281"/>
                          <a:gd name="connsiteY0" fmla="*/ 0 h 509038"/>
                          <a:gd name="connsiteX1" fmla="*/ 587672 w 1179281"/>
                          <a:gd name="connsiteY1" fmla="*/ 508980 h 509038"/>
                          <a:gd name="connsiteX2" fmla="*/ 1179282 w 1179281"/>
                          <a:gd name="connsiteY2" fmla="*/ 0 h 509038"/>
                          <a:gd name="connsiteX3" fmla="*/ 0 w 1179281"/>
                          <a:gd name="connsiteY3" fmla="*/ 0 h 509038"/>
                        </a:gdLst>
                        <a:ahLst/>
                        <a:cxnLst>
                          <a:cxn ang="0">
                            <a:pos x="connsiteX0" y="connsiteY0"/>
                          </a:cxn>
                          <a:cxn ang="0">
                            <a:pos x="connsiteX1" y="connsiteY1"/>
                          </a:cxn>
                          <a:cxn ang="0">
                            <a:pos x="connsiteX2" y="connsiteY2"/>
                          </a:cxn>
                          <a:cxn ang="0">
                            <a:pos x="connsiteX3" y="connsiteY3"/>
                          </a:cxn>
                        </a:cxnLst>
                        <a:rect l="l" t="t" r="r" b="b"/>
                        <a:pathLst>
                          <a:path w="1179281" h="509038">
                            <a:moveTo>
                              <a:pt x="0" y="0"/>
                            </a:moveTo>
                            <a:cubicBezTo>
                              <a:pt x="11320" y="278783"/>
                              <a:pt x="269719" y="504734"/>
                              <a:pt x="587672" y="508980"/>
                            </a:cubicBezTo>
                            <a:cubicBezTo>
                              <a:pt x="911531" y="513225"/>
                              <a:pt x="1174852" y="285859"/>
                              <a:pt x="1179282" y="0"/>
                            </a:cubicBezTo>
                            <a:lnTo>
                              <a:pt x="0" y="0"/>
                            </a:lnTo>
                            <a:close/>
                          </a:path>
                        </a:pathLst>
                      </a:custGeom>
                      <a:solidFill>
                        <a:schemeClr val="accent6">
                          <a:lumMod val="60000"/>
                          <a:lumOff val="40000"/>
                        </a:schemeClr>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sp>
                    <p:nvSpPr>
                      <p:cNvPr id="227" name="Freeform: Shape 226">
                        <a:extLst>
                          <a:ext uri="{FF2B5EF4-FFF2-40B4-BE49-F238E27FC236}">
                            <a16:creationId xmlns:a16="http://schemas.microsoft.com/office/drawing/2014/main" id="{C4CFC63B-CA36-4A27-ABA1-A6A449D684C7}"/>
                          </a:ext>
                        </a:extLst>
                      </p:cNvPr>
                      <p:cNvSpPr/>
                      <p:nvPr/>
                    </p:nvSpPr>
                    <p:spPr>
                      <a:xfrm>
                        <a:off x="3400149" y="-634999"/>
                        <a:ext cx="1177312" cy="472186"/>
                      </a:xfrm>
                      <a:custGeom>
                        <a:avLst/>
                        <a:gdLst>
                          <a:gd name="connsiteX0" fmla="*/ 0 w 1177312"/>
                          <a:gd name="connsiteY0" fmla="*/ 0 h 472186"/>
                          <a:gd name="connsiteX1" fmla="*/ 588656 w 1177312"/>
                          <a:gd name="connsiteY1" fmla="*/ 472186 h 472186"/>
                          <a:gd name="connsiteX2" fmla="*/ 1177313 w 1177312"/>
                          <a:gd name="connsiteY2" fmla="*/ 0 h 472186"/>
                          <a:gd name="connsiteX3" fmla="*/ 0 w 1177312"/>
                          <a:gd name="connsiteY3" fmla="*/ 0 h 472186"/>
                        </a:gdLst>
                        <a:ahLst/>
                        <a:cxnLst>
                          <a:cxn ang="0">
                            <a:pos x="connsiteX0" y="connsiteY0"/>
                          </a:cxn>
                          <a:cxn ang="0">
                            <a:pos x="connsiteX1" y="connsiteY1"/>
                          </a:cxn>
                          <a:cxn ang="0">
                            <a:pos x="connsiteX2" y="connsiteY2"/>
                          </a:cxn>
                          <a:cxn ang="0">
                            <a:pos x="connsiteX3" y="connsiteY3"/>
                          </a:cxn>
                        </a:cxnLst>
                        <a:rect l="l" t="t" r="r" b="b"/>
                        <a:pathLst>
                          <a:path w="1177312" h="472186">
                            <a:moveTo>
                              <a:pt x="0" y="0"/>
                            </a:moveTo>
                            <a:cubicBezTo>
                              <a:pt x="19195" y="263217"/>
                              <a:pt x="275133" y="472186"/>
                              <a:pt x="588656" y="472186"/>
                            </a:cubicBezTo>
                            <a:cubicBezTo>
                              <a:pt x="902180" y="472186"/>
                              <a:pt x="1158117" y="263217"/>
                              <a:pt x="1177313" y="0"/>
                            </a:cubicBezTo>
                            <a:lnTo>
                              <a:pt x="0" y="0"/>
                            </a:lnTo>
                            <a:close/>
                          </a:path>
                        </a:pathLst>
                      </a:custGeom>
                      <a:solidFill>
                        <a:srgbClr val="C5E0B4"/>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grpSp>
                <p:grpSp>
                  <p:nvGrpSpPr>
                    <p:cNvPr id="228" name="Graphic 19">
                      <a:extLst>
                        <a:ext uri="{FF2B5EF4-FFF2-40B4-BE49-F238E27FC236}">
                          <a16:creationId xmlns:a16="http://schemas.microsoft.com/office/drawing/2014/main" id="{03B1A8DC-AE17-4D81-9159-9D1DEF5E70B4}"/>
                        </a:ext>
                      </a:extLst>
                    </p:cNvPr>
                    <p:cNvGrpSpPr/>
                    <p:nvPr/>
                  </p:nvGrpSpPr>
                  <p:grpSpPr>
                    <a:xfrm>
                      <a:off x="3526642" y="-634999"/>
                      <a:ext cx="927281" cy="314677"/>
                      <a:chOff x="3526642" y="-634999"/>
                      <a:chExt cx="927281" cy="314677"/>
                    </a:xfrm>
                  </p:grpSpPr>
                  <p:sp>
                    <p:nvSpPr>
                      <p:cNvPr id="229" name="Freeform: Shape 228">
                        <a:extLst>
                          <a:ext uri="{FF2B5EF4-FFF2-40B4-BE49-F238E27FC236}">
                            <a16:creationId xmlns:a16="http://schemas.microsoft.com/office/drawing/2014/main" id="{4BA4A0B6-E2B9-46C7-A3BB-45F22EB76DBA}"/>
                          </a:ext>
                        </a:extLst>
                      </p:cNvPr>
                      <p:cNvSpPr/>
                      <p:nvPr/>
                    </p:nvSpPr>
                    <p:spPr>
                      <a:xfrm>
                        <a:off x="3526642" y="-634999"/>
                        <a:ext cx="927281" cy="314677"/>
                      </a:xfrm>
                      <a:custGeom>
                        <a:avLst/>
                        <a:gdLst>
                          <a:gd name="connsiteX0" fmla="*/ 0 w 927281"/>
                          <a:gd name="connsiteY0" fmla="*/ 0 h 314677"/>
                          <a:gd name="connsiteX1" fmla="*/ 460688 w 927281"/>
                          <a:gd name="connsiteY1" fmla="*/ 314633 h 314677"/>
                          <a:gd name="connsiteX2" fmla="*/ 927281 w 927281"/>
                          <a:gd name="connsiteY2" fmla="*/ 0 h 314677"/>
                          <a:gd name="connsiteX3" fmla="*/ 0 w 927281"/>
                          <a:gd name="connsiteY3" fmla="*/ 0 h 314677"/>
                        </a:gdLst>
                        <a:ahLst/>
                        <a:cxnLst>
                          <a:cxn ang="0">
                            <a:pos x="connsiteX0" y="connsiteY0"/>
                          </a:cxn>
                          <a:cxn ang="0">
                            <a:pos x="connsiteX1" y="connsiteY1"/>
                          </a:cxn>
                          <a:cxn ang="0">
                            <a:pos x="connsiteX2" y="connsiteY2"/>
                          </a:cxn>
                          <a:cxn ang="0">
                            <a:pos x="connsiteX3" y="connsiteY3"/>
                          </a:cxn>
                        </a:cxnLst>
                        <a:rect l="l" t="t" r="r" b="b"/>
                        <a:pathLst>
                          <a:path w="927281" h="314677">
                            <a:moveTo>
                              <a:pt x="0" y="0"/>
                            </a:moveTo>
                            <a:cubicBezTo>
                              <a:pt x="56601" y="178780"/>
                              <a:pt x="241172" y="311803"/>
                              <a:pt x="460688" y="314633"/>
                            </a:cubicBezTo>
                            <a:cubicBezTo>
                              <a:pt x="685125" y="317464"/>
                              <a:pt x="874125" y="183497"/>
                              <a:pt x="927281" y="0"/>
                            </a:cubicBezTo>
                            <a:lnTo>
                              <a:pt x="0" y="0"/>
                            </a:lnTo>
                            <a:close/>
                          </a:path>
                        </a:pathLst>
                      </a:custGeom>
                      <a:solidFill>
                        <a:schemeClr val="accent6">
                          <a:lumMod val="60000"/>
                          <a:lumOff val="40000"/>
                        </a:schemeClr>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sp>
                    <p:nvSpPr>
                      <p:cNvPr id="230" name="Freeform: Shape 229">
                        <a:extLst>
                          <a:ext uri="{FF2B5EF4-FFF2-40B4-BE49-F238E27FC236}">
                            <a16:creationId xmlns:a16="http://schemas.microsoft.com/office/drawing/2014/main" id="{79371432-5E05-4369-A722-1E047DC47EE7}"/>
                          </a:ext>
                        </a:extLst>
                      </p:cNvPr>
                      <p:cNvSpPr/>
                      <p:nvPr/>
                    </p:nvSpPr>
                    <p:spPr>
                      <a:xfrm>
                        <a:off x="3531563" y="-634999"/>
                        <a:ext cx="914484" cy="284443"/>
                      </a:xfrm>
                      <a:custGeom>
                        <a:avLst/>
                        <a:gdLst>
                          <a:gd name="connsiteX0" fmla="*/ 0 w 914484"/>
                          <a:gd name="connsiteY0" fmla="*/ 0 h 284443"/>
                          <a:gd name="connsiteX1" fmla="*/ 457242 w 914484"/>
                          <a:gd name="connsiteY1" fmla="*/ 284444 h 284443"/>
                          <a:gd name="connsiteX2" fmla="*/ 914485 w 914484"/>
                          <a:gd name="connsiteY2" fmla="*/ 0 h 284443"/>
                          <a:gd name="connsiteX3" fmla="*/ 0 w 914484"/>
                          <a:gd name="connsiteY3" fmla="*/ 0 h 284443"/>
                        </a:gdLst>
                        <a:ahLst/>
                        <a:cxnLst>
                          <a:cxn ang="0">
                            <a:pos x="connsiteX0" y="connsiteY0"/>
                          </a:cxn>
                          <a:cxn ang="0">
                            <a:pos x="connsiteX1" y="connsiteY1"/>
                          </a:cxn>
                          <a:cxn ang="0">
                            <a:pos x="connsiteX2" y="connsiteY2"/>
                          </a:cxn>
                          <a:cxn ang="0">
                            <a:pos x="connsiteX3" y="connsiteY3"/>
                          </a:cxn>
                        </a:cxnLst>
                        <a:rect l="l" t="t" r="r" b="b"/>
                        <a:pathLst>
                          <a:path w="914484" h="284443">
                            <a:moveTo>
                              <a:pt x="0" y="0"/>
                            </a:moveTo>
                            <a:cubicBezTo>
                              <a:pt x="62016" y="165100"/>
                              <a:pt x="243141" y="284444"/>
                              <a:pt x="457242" y="284444"/>
                            </a:cubicBezTo>
                            <a:cubicBezTo>
                              <a:pt x="671344" y="284444"/>
                              <a:pt x="852469" y="165100"/>
                              <a:pt x="914485" y="0"/>
                            </a:cubicBezTo>
                            <a:lnTo>
                              <a:pt x="0" y="0"/>
                            </a:lnTo>
                            <a:close/>
                          </a:path>
                        </a:pathLst>
                      </a:custGeom>
                      <a:solidFill>
                        <a:srgbClr val="C5E0B4"/>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grpSp>
              </p:grpSp>
              <p:grpSp>
                <p:nvGrpSpPr>
                  <p:cNvPr id="231" name="Graphic 19">
                    <a:extLst>
                      <a:ext uri="{FF2B5EF4-FFF2-40B4-BE49-F238E27FC236}">
                        <a16:creationId xmlns:a16="http://schemas.microsoft.com/office/drawing/2014/main" id="{4E6DA986-A7B2-42FB-A43C-33083D1FC632}"/>
                      </a:ext>
                    </a:extLst>
                  </p:cNvPr>
                  <p:cNvGrpSpPr/>
                  <p:nvPr/>
                </p:nvGrpSpPr>
                <p:grpSpPr>
                  <a:xfrm>
                    <a:off x="4697556" y="-634999"/>
                    <a:ext cx="1570078" cy="854746"/>
                    <a:chOff x="4697556" y="-634999"/>
                    <a:chExt cx="1570078" cy="854746"/>
                  </a:xfrm>
                </p:grpSpPr>
                <p:sp>
                  <p:nvSpPr>
                    <p:cNvPr id="232" name="Freeform: Shape 231">
                      <a:extLst>
                        <a:ext uri="{FF2B5EF4-FFF2-40B4-BE49-F238E27FC236}">
                          <a16:creationId xmlns:a16="http://schemas.microsoft.com/office/drawing/2014/main" id="{7D2DFE08-4690-44CD-B506-346F5EE31F9C}"/>
                        </a:ext>
                      </a:extLst>
                    </p:cNvPr>
                    <p:cNvSpPr/>
                    <p:nvPr/>
                  </p:nvSpPr>
                  <p:spPr>
                    <a:xfrm>
                      <a:off x="4697556" y="-634999"/>
                      <a:ext cx="1570078" cy="854746"/>
                    </a:xfrm>
                    <a:custGeom>
                      <a:avLst/>
                      <a:gdLst>
                        <a:gd name="connsiteX0" fmla="*/ 21164 w 1570078"/>
                        <a:gd name="connsiteY0" fmla="*/ 0 h 854746"/>
                        <a:gd name="connsiteX1" fmla="*/ 0 w 1570078"/>
                        <a:gd name="connsiteY1" fmla="*/ 159911 h 854746"/>
                        <a:gd name="connsiteX2" fmla="*/ 785039 w 1570078"/>
                        <a:gd name="connsiteY2" fmla="*/ 854746 h 854746"/>
                        <a:gd name="connsiteX3" fmla="*/ 1570079 w 1570078"/>
                        <a:gd name="connsiteY3" fmla="*/ 159911 h 854746"/>
                        <a:gd name="connsiteX4" fmla="*/ 1548914 w 1570078"/>
                        <a:gd name="connsiteY4" fmla="*/ 0 h 854746"/>
                        <a:gd name="connsiteX5" fmla="*/ 21164 w 1570078"/>
                        <a:gd name="connsiteY5" fmla="*/ 0 h 854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70078" h="854746">
                          <a:moveTo>
                            <a:pt x="21164" y="0"/>
                          </a:moveTo>
                          <a:cubicBezTo>
                            <a:pt x="7383" y="51417"/>
                            <a:pt x="0" y="104721"/>
                            <a:pt x="0" y="159911"/>
                          </a:cubicBezTo>
                          <a:cubicBezTo>
                            <a:pt x="0" y="543887"/>
                            <a:pt x="351422" y="854746"/>
                            <a:pt x="785039" y="854746"/>
                          </a:cubicBezTo>
                          <a:cubicBezTo>
                            <a:pt x="1218656" y="854746"/>
                            <a:pt x="1570079" y="543887"/>
                            <a:pt x="1570079" y="159911"/>
                          </a:cubicBezTo>
                          <a:cubicBezTo>
                            <a:pt x="1570079" y="104721"/>
                            <a:pt x="1562696" y="51417"/>
                            <a:pt x="1548914" y="0"/>
                          </a:cubicBezTo>
                          <a:lnTo>
                            <a:pt x="21164" y="0"/>
                          </a:lnTo>
                          <a:close/>
                        </a:path>
                      </a:pathLst>
                    </a:custGeom>
                    <a:solidFill>
                      <a:srgbClr val="C5E0B4"/>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grpSp>
                  <p:nvGrpSpPr>
                    <p:cNvPr id="233" name="Graphic 19">
                      <a:extLst>
                        <a:ext uri="{FF2B5EF4-FFF2-40B4-BE49-F238E27FC236}">
                          <a16:creationId xmlns:a16="http://schemas.microsoft.com/office/drawing/2014/main" id="{68AAAE35-73EA-4673-AEC9-B700CF7D6EEF}"/>
                        </a:ext>
                      </a:extLst>
                    </p:cNvPr>
                    <p:cNvGrpSpPr/>
                    <p:nvPr/>
                  </p:nvGrpSpPr>
                  <p:grpSpPr>
                    <a:xfrm>
                      <a:off x="4788116" y="-634999"/>
                      <a:ext cx="1389448" cy="694908"/>
                      <a:chOff x="4788116" y="-634999"/>
                      <a:chExt cx="1389448" cy="694908"/>
                    </a:xfrm>
                  </p:grpSpPr>
                  <p:sp>
                    <p:nvSpPr>
                      <p:cNvPr id="234" name="Freeform: Shape 233">
                        <a:extLst>
                          <a:ext uri="{FF2B5EF4-FFF2-40B4-BE49-F238E27FC236}">
                            <a16:creationId xmlns:a16="http://schemas.microsoft.com/office/drawing/2014/main" id="{6BAF31F0-1740-4C02-96FB-8A00FD63F003}"/>
                          </a:ext>
                        </a:extLst>
                      </p:cNvPr>
                      <p:cNvSpPr/>
                      <p:nvPr/>
                    </p:nvSpPr>
                    <p:spPr>
                      <a:xfrm>
                        <a:off x="4788116" y="-634999"/>
                        <a:ext cx="1389448" cy="694908"/>
                      </a:xfrm>
                      <a:custGeom>
                        <a:avLst/>
                        <a:gdLst>
                          <a:gd name="connsiteX0" fmla="*/ 4924 w 1389448"/>
                          <a:gd name="connsiteY0" fmla="*/ 0 h 694908"/>
                          <a:gd name="connsiteX1" fmla="*/ 2 w 1389448"/>
                          <a:gd name="connsiteY1" fmla="*/ 70757 h 694908"/>
                          <a:gd name="connsiteX2" fmla="*/ 692510 w 1389448"/>
                          <a:gd name="connsiteY2" fmla="*/ 694835 h 694908"/>
                          <a:gd name="connsiteX3" fmla="*/ 1389448 w 1389448"/>
                          <a:gd name="connsiteY3" fmla="*/ 89154 h 694908"/>
                          <a:gd name="connsiteX4" fmla="*/ 1382558 w 1389448"/>
                          <a:gd name="connsiteY4" fmla="*/ 0 h 694908"/>
                          <a:gd name="connsiteX5" fmla="*/ 4924 w 1389448"/>
                          <a:gd name="connsiteY5" fmla="*/ 0 h 694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9448" h="694908">
                            <a:moveTo>
                              <a:pt x="4924" y="0"/>
                            </a:moveTo>
                            <a:cubicBezTo>
                              <a:pt x="1971" y="23114"/>
                              <a:pt x="2" y="46700"/>
                              <a:pt x="2" y="70757"/>
                            </a:cubicBezTo>
                            <a:cubicBezTo>
                              <a:pt x="-982" y="410391"/>
                              <a:pt x="308604" y="689646"/>
                              <a:pt x="692510" y="694835"/>
                            </a:cubicBezTo>
                            <a:cubicBezTo>
                              <a:pt x="1076417" y="700024"/>
                              <a:pt x="1388464" y="428788"/>
                              <a:pt x="1389448" y="89154"/>
                            </a:cubicBezTo>
                            <a:cubicBezTo>
                              <a:pt x="1389448" y="58964"/>
                              <a:pt x="1386987" y="29246"/>
                              <a:pt x="1382558" y="0"/>
                            </a:cubicBezTo>
                            <a:lnTo>
                              <a:pt x="4924" y="0"/>
                            </a:lnTo>
                            <a:close/>
                          </a:path>
                        </a:pathLst>
                      </a:custGeom>
                      <a:solidFill>
                        <a:schemeClr val="accent6">
                          <a:lumMod val="60000"/>
                          <a:lumOff val="40000"/>
                        </a:schemeClr>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sp>
                    <p:nvSpPr>
                      <p:cNvPr id="235" name="Freeform: Shape 234">
                        <a:extLst>
                          <a:ext uri="{FF2B5EF4-FFF2-40B4-BE49-F238E27FC236}">
                            <a16:creationId xmlns:a16="http://schemas.microsoft.com/office/drawing/2014/main" id="{3EB5F28F-EC47-4301-96DD-F01767C7D88B}"/>
                          </a:ext>
                        </a:extLst>
                      </p:cNvPr>
                      <p:cNvSpPr/>
                      <p:nvPr/>
                    </p:nvSpPr>
                    <p:spPr>
                      <a:xfrm>
                        <a:off x="4788118" y="-634999"/>
                        <a:ext cx="1389445" cy="650965"/>
                      </a:xfrm>
                      <a:custGeom>
                        <a:avLst/>
                        <a:gdLst>
                          <a:gd name="connsiteX0" fmla="*/ 3445 w 1389445"/>
                          <a:gd name="connsiteY0" fmla="*/ 0 h 650965"/>
                          <a:gd name="connsiteX1" fmla="*/ 0 w 1389445"/>
                          <a:gd name="connsiteY1" fmla="*/ 58021 h 650965"/>
                          <a:gd name="connsiteX2" fmla="*/ 694969 w 1389445"/>
                          <a:gd name="connsiteY2" fmla="*/ 650966 h 650965"/>
                          <a:gd name="connsiteX3" fmla="*/ 1389446 w 1389445"/>
                          <a:gd name="connsiteY3" fmla="*/ 58021 h 650965"/>
                          <a:gd name="connsiteX4" fmla="*/ 1386001 w 1389445"/>
                          <a:gd name="connsiteY4" fmla="*/ 0 h 650965"/>
                          <a:gd name="connsiteX5" fmla="*/ 3445 w 1389445"/>
                          <a:gd name="connsiteY5" fmla="*/ 0 h 650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9445" h="650965">
                            <a:moveTo>
                              <a:pt x="3445" y="0"/>
                            </a:moveTo>
                            <a:cubicBezTo>
                              <a:pt x="1477" y="18869"/>
                              <a:pt x="0" y="38209"/>
                              <a:pt x="0" y="58021"/>
                            </a:cubicBezTo>
                            <a:cubicBezTo>
                              <a:pt x="0" y="385391"/>
                              <a:pt x="311063" y="650966"/>
                              <a:pt x="694969" y="650966"/>
                            </a:cubicBezTo>
                            <a:cubicBezTo>
                              <a:pt x="1078875" y="650966"/>
                              <a:pt x="1389446" y="385391"/>
                              <a:pt x="1389446" y="58021"/>
                            </a:cubicBezTo>
                            <a:cubicBezTo>
                              <a:pt x="1389446" y="38681"/>
                              <a:pt x="1388461" y="19340"/>
                              <a:pt x="1386001" y="0"/>
                            </a:cubicBezTo>
                            <a:lnTo>
                              <a:pt x="3445" y="0"/>
                            </a:lnTo>
                            <a:close/>
                          </a:path>
                        </a:pathLst>
                      </a:custGeom>
                      <a:solidFill>
                        <a:srgbClr val="C5E0B4"/>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grpSp>
                <p:grpSp>
                  <p:nvGrpSpPr>
                    <p:cNvPr id="236" name="Graphic 19">
                      <a:extLst>
                        <a:ext uri="{FF2B5EF4-FFF2-40B4-BE49-F238E27FC236}">
                          <a16:creationId xmlns:a16="http://schemas.microsoft.com/office/drawing/2014/main" id="{5ECC5B1E-9686-4AFE-995C-B05C755D90C3}"/>
                        </a:ext>
                      </a:extLst>
                    </p:cNvPr>
                    <p:cNvGrpSpPr/>
                    <p:nvPr/>
                  </p:nvGrpSpPr>
                  <p:grpSpPr>
                    <a:xfrm>
                      <a:off x="4893446" y="-634999"/>
                      <a:ext cx="1179281" cy="509038"/>
                      <a:chOff x="4893446" y="-634999"/>
                      <a:chExt cx="1179281" cy="509038"/>
                    </a:xfrm>
                  </p:grpSpPr>
                  <p:sp>
                    <p:nvSpPr>
                      <p:cNvPr id="237" name="Freeform: Shape 236">
                        <a:extLst>
                          <a:ext uri="{FF2B5EF4-FFF2-40B4-BE49-F238E27FC236}">
                            <a16:creationId xmlns:a16="http://schemas.microsoft.com/office/drawing/2014/main" id="{B98AB378-E76F-4F2D-8A6F-3E07F44A6F21}"/>
                          </a:ext>
                        </a:extLst>
                      </p:cNvPr>
                      <p:cNvSpPr/>
                      <p:nvPr/>
                    </p:nvSpPr>
                    <p:spPr>
                      <a:xfrm>
                        <a:off x="4893446" y="-634999"/>
                        <a:ext cx="1179281" cy="509038"/>
                      </a:xfrm>
                      <a:custGeom>
                        <a:avLst/>
                        <a:gdLst>
                          <a:gd name="connsiteX0" fmla="*/ 0 w 1179281"/>
                          <a:gd name="connsiteY0" fmla="*/ 0 h 509038"/>
                          <a:gd name="connsiteX1" fmla="*/ 587672 w 1179281"/>
                          <a:gd name="connsiteY1" fmla="*/ 508980 h 509038"/>
                          <a:gd name="connsiteX2" fmla="*/ 1179282 w 1179281"/>
                          <a:gd name="connsiteY2" fmla="*/ 0 h 509038"/>
                          <a:gd name="connsiteX3" fmla="*/ 0 w 1179281"/>
                          <a:gd name="connsiteY3" fmla="*/ 0 h 509038"/>
                        </a:gdLst>
                        <a:ahLst/>
                        <a:cxnLst>
                          <a:cxn ang="0">
                            <a:pos x="connsiteX0" y="connsiteY0"/>
                          </a:cxn>
                          <a:cxn ang="0">
                            <a:pos x="connsiteX1" y="connsiteY1"/>
                          </a:cxn>
                          <a:cxn ang="0">
                            <a:pos x="connsiteX2" y="connsiteY2"/>
                          </a:cxn>
                          <a:cxn ang="0">
                            <a:pos x="connsiteX3" y="connsiteY3"/>
                          </a:cxn>
                        </a:cxnLst>
                        <a:rect l="l" t="t" r="r" b="b"/>
                        <a:pathLst>
                          <a:path w="1179281" h="509038">
                            <a:moveTo>
                              <a:pt x="0" y="0"/>
                            </a:moveTo>
                            <a:cubicBezTo>
                              <a:pt x="11320" y="278783"/>
                              <a:pt x="269719" y="504734"/>
                              <a:pt x="587672" y="508980"/>
                            </a:cubicBezTo>
                            <a:cubicBezTo>
                              <a:pt x="911532" y="513225"/>
                              <a:pt x="1175344" y="285859"/>
                              <a:pt x="1179282" y="0"/>
                            </a:cubicBezTo>
                            <a:lnTo>
                              <a:pt x="0" y="0"/>
                            </a:lnTo>
                            <a:close/>
                          </a:path>
                        </a:pathLst>
                      </a:custGeom>
                      <a:solidFill>
                        <a:schemeClr val="accent6">
                          <a:lumMod val="60000"/>
                          <a:lumOff val="40000"/>
                        </a:schemeClr>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sp>
                    <p:nvSpPr>
                      <p:cNvPr id="238" name="Freeform: Shape 237">
                        <a:extLst>
                          <a:ext uri="{FF2B5EF4-FFF2-40B4-BE49-F238E27FC236}">
                            <a16:creationId xmlns:a16="http://schemas.microsoft.com/office/drawing/2014/main" id="{80C21B9A-9C8E-4733-99B7-7FB5EF67DACF}"/>
                          </a:ext>
                        </a:extLst>
                      </p:cNvPr>
                      <p:cNvSpPr/>
                      <p:nvPr/>
                    </p:nvSpPr>
                    <p:spPr>
                      <a:xfrm>
                        <a:off x="4894431" y="-634999"/>
                        <a:ext cx="1177312" cy="472186"/>
                      </a:xfrm>
                      <a:custGeom>
                        <a:avLst/>
                        <a:gdLst>
                          <a:gd name="connsiteX0" fmla="*/ 0 w 1177312"/>
                          <a:gd name="connsiteY0" fmla="*/ 0 h 472186"/>
                          <a:gd name="connsiteX1" fmla="*/ 588656 w 1177312"/>
                          <a:gd name="connsiteY1" fmla="*/ 472186 h 472186"/>
                          <a:gd name="connsiteX2" fmla="*/ 1177313 w 1177312"/>
                          <a:gd name="connsiteY2" fmla="*/ 0 h 472186"/>
                          <a:gd name="connsiteX3" fmla="*/ 0 w 1177312"/>
                          <a:gd name="connsiteY3" fmla="*/ 0 h 472186"/>
                        </a:gdLst>
                        <a:ahLst/>
                        <a:cxnLst>
                          <a:cxn ang="0">
                            <a:pos x="connsiteX0" y="connsiteY0"/>
                          </a:cxn>
                          <a:cxn ang="0">
                            <a:pos x="connsiteX1" y="connsiteY1"/>
                          </a:cxn>
                          <a:cxn ang="0">
                            <a:pos x="connsiteX2" y="connsiteY2"/>
                          </a:cxn>
                          <a:cxn ang="0">
                            <a:pos x="connsiteX3" y="connsiteY3"/>
                          </a:cxn>
                        </a:cxnLst>
                        <a:rect l="l" t="t" r="r" b="b"/>
                        <a:pathLst>
                          <a:path w="1177312" h="472186">
                            <a:moveTo>
                              <a:pt x="0" y="0"/>
                            </a:moveTo>
                            <a:cubicBezTo>
                              <a:pt x="19195" y="263217"/>
                              <a:pt x="275133" y="472186"/>
                              <a:pt x="588656" y="472186"/>
                            </a:cubicBezTo>
                            <a:cubicBezTo>
                              <a:pt x="902180" y="472186"/>
                              <a:pt x="1158117" y="263688"/>
                              <a:pt x="1177313" y="0"/>
                            </a:cubicBezTo>
                            <a:lnTo>
                              <a:pt x="0" y="0"/>
                            </a:lnTo>
                            <a:close/>
                          </a:path>
                        </a:pathLst>
                      </a:custGeom>
                      <a:solidFill>
                        <a:srgbClr val="C5E0B4"/>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grpSp>
                <p:grpSp>
                  <p:nvGrpSpPr>
                    <p:cNvPr id="239" name="Graphic 19">
                      <a:extLst>
                        <a:ext uri="{FF2B5EF4-FFF2-40B4-BE49-F238E27FC236}">
                          <a16:creationId xmlns:a16="http://schemas.microsoft.com/office/drawing/2014/main" id="{124A4EC4-6586-4024-AD43-FA156B8FE9C3}"/>
                        </a:ext>
                      </a:extLst>
                    </p:cNvPr>
                    <p:cNvGrpSpPr/>
                    <p:nvPr/>
                  </p:nvGrpSpPr>
                  <p:grpSpPr>
                    <a:xfrm>
                      <a:off x="5020923" y="-634999"/>
                      <a:ext cx="927281" cy="314677"/>
                      <a:chOff x="5020923" y="-634999"/>
                      <a:chExt cx="927281" cy="314677"/>
                    </a:xfrm>
                  </p:grpSpPr>
                  <p:sp>
                    <p:nvSpPr>
                      <p:cNvPr id="240" name="Freeform: Shape 239">
                        <a:extLst>
                          <a:ext uri="{FF2B5EF4-FFF2-40B4-BE49-F238E27FC236}">
                            <a16:creationId xmlns:a16="http://schemas.microsoft.com/office/drawing/2014/main" id="{7ABCC779-FD11-4B9B-BA5D-11F63E89930D}"/>
                          </a:ext>
                        </a:extLst>
                      </p:cNvPr>
                      <p:cNvSpPr/>
                      <p:nvPr/>
                    </p:nvSpPr>
                    <p:spPr>
                      <a:xfrm>
                        <a:off x="5020923" y="-634999"/>
                        <a:ext cx="927281" cy="314677"/>
                      </a:xfrm>
                      <a:custGeom>
                        <a:avLst/>
                        <a:gdLst>
                          <a:gd name="connsiteX0" fmla="*/ 0 w 927281"/>
                          <a:gd name="connsiteY0" fmla="*/ 0 h 314677"/>
                          <a:gd name="connsiteX1" fmla="*/ 460688 w 927281"/>
                          <a:gd name="connsiteY1" fmla="*/ 314633 h 314677"/>
                          <a:gd name="connsiteX2" fmla="*/ 927281 w 927281"/>
                          <a:gd name="connsiteY2" fmla="*/ 0 h 314677"/>
                          <a:gd name="connsiteX3" fmla="*/ 0 w 927281"/>
                          <a:gd name="connsiteY3" fmla="*/ 0 h 314677"/>
                        </a:gdLst>
                        <a:ahLst/>
                        <a:cxnLst>
                          <a:cxn ang="0">
                            <a:pos x="connsiteX0" y="connsiteY0"/>
                          </a:cxn>
                          <a:cxn ang="0">
                            <a:pos x="connsiteX1" y="connsiteY1"/>
                          </a:cxn>
                          <a:cxn ang="0">
                            <a:pos x="connsiteX2" y="connsiteY2"/>
                          </a:cxn>
                          <a:cxn ang="0">
                            <a:pos x="connsiteX3" y="connsiteY3"/>
                          </a:cxn>
                        </a:cxnLst>
                        <a:rect l="l" t="t" r="r" b="b"/>
                        <a:pathLst>
                          <a:path w="927281" h="314677">
                            <a:moveTo>
                              <a:pt x="0" y="0"/>
                            </a:moveTo>
                            <a:cubicBezTo>
                              <a:pt x="56602" y="178780"/>
                              <a:pt x="241172" y="311803"/>
                              <a:pt x="460688" y="314633"/>
                            </a:cubicBezTo>
                            <a:cubicBezTo>
                              <a:pt x="685125" y="317464"/>
                              <a:pt x="874125" y="183497"/>
                              <a:pt x="927281" y="0"/>
                            </a:cubicBezTo>
                            <a:lnTo>
                              <a:pt x="0" y="0"/>
                            </a:lnTo>
                            <a:close/>
                          </a:path>
                        </a:pathLst>
                      </a:custGeom>
                      <a:solidFill>
                        <a:schemeClr val="accent6">
                          <a:lumMod val="60000"/>
                          <a:lumOff val="40000"/>
                        </a:schemeClr>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sp>
                    <p:nvSpPr>
                      <p:cNvPr id="241" name="Freeform: Shape 240">
                        <a:extLst>
                          <a:ext uri="{FF2B5EF4-FFF2-40B4-BE49-F238E27FC236}">
                            <a16:creationId xmlns:a16="http://schemas.microsoft.com/office/drawing/2014/main" id="{A87FE900-1BD1-4193-B14C-D1BD54C34A17}"/>
                          </a:ext>
                        </a:extLst>
                      </p:cNvPr>
                      <p:cNvSpPr/>
                      <p:nvPr/>
                    </p:nvSpPr>
                    <p:spPr>
                      <a:xfrm>
                        <a:off x="5025845" y="-634999"/>
                        <a:ext cx="914484" cy="284443"/>
                      </a:xfrm>
                      <a:custGeom>
                        <a:avLst/>
                        <a:gdLst>
                          <a:gd name="connsiteX0" fmla="*/ 0 w 914484"/>
                          <a:gd name="connsiteY0" fmla="*/ 0 h 284443"/>
                          <a:gd name="connsiteX1" fmla="*/ 457242 w 914484"/>
                          <a:gd name="connsiteY1" fmla="*/ 284444 h 284443"/>
                          <a:gd name="connsiteX2" fmla="*/ 914485 w 914484"/>
                          <a:gd name="connsiteY2" fmla="*/ 0 h 284443"/>
                          <a:gd name="connsiteX3" fmla="*/ 0 w 914484"/>
                          <a:gd name="connsiteY3" fmla="*/ 0 h 284443"/>
                        </a:gdLst>
                        <a:ahLst/>
                        <a:cxnLst>
                          <a:cxn ang="0">
                            <a:pos x="connsiteX0" y="connsiteY0"/>
                          </a:cxn>
                          <a:cxn ang="0">
                            <a:pos x="connsiteX1" y="connsiteY1"/>
                          </a:cxn>
                          <a:cxn ang="0">
                            <a:pos x="connsiteX2" y="connsiteY2"/>
                          </a:cxn>
                          <a:cxn ang="0">
                            <a:pos x="connsiteX3" y="connsiteY3"/>
                          </a:cxn>
                        </a:cxnLst>
                        <a:rect l="l" t="t" r="r" b="b"/>
                        <a:pathLst>
                          <a:path w="914484" h="284443">
                            <a:moveTo>
                              <a:pt x="0" y="0"/>
                            </a:moveTo>
                            <a:cubicBezTo>
                              <a:pt x="62016" y="165100"/>
                              <a:pt x="243141" y="284444"/>
                              <a:pt x="457242" y="284444"/>
                            </a:cubicBezTo>
                            <a:cubicBezTo>
                              <a:pt x="671344" y="284444"/>
                              <a:pt x="852469" y="165100"/>
                              <a:pt x="914485" y="0"/>
                            </a:cubicBezTo>
                            <a:lnTo>
                              <a:pt x="0" y="0"/>
                            </a:lnTo>
                            <a:close/>
                          </a:path>
                        </a:pathLst>
                      </a:custGeom>
                      <a:solidFill>
                        <a:srgbClr val="C5E0B4"/>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grpSp>
              </p:grpSp>
              <p:grpSp>
                <p:nvGrpSpPr>
                  <p:cNvPr id="242" name="Graphic 19">
                    <a:extLst>
                      <a:ext uri="{FF2B5EF4-FFF2-40B4-BE49-F238E27FC236}">
                        <a16:creationId xmlns:a16="http://schemas.microsoft.com/office/drawing/2014/main" id="{0FEF38E9-DFBF-4CDB-8B55-CE41F7A21026}"/>
                      </a:ext>
                    </a:extLst>
                  </p:cNvPr>
                  <p:cNvGrpSpPr/>
                  <p:nvPr/>
                </p:nvGrpSpPr>
                <p:grpSpPr>
                  <a:xfrm>
                    <a:off x="6191838" y="-634999"/>
                    <a:ext cx="1570078" cy="854746"/>
                    <a:chOff x="6191838" y="-634999"/>
                    <a:chExt cx="1570078" cy="854746"/>
                  </a:xfrm>
                </p:grpSpPr>
                <p:sp>
                  <p:nvSpPr>
                    <p:cNvPr id="243" name="Freeform: Shape 242">
                      <a:extLst>
                        <a:ext uri="{FF2B5EF4-FFF2-40B4-BE49-F238E27FC236}">
                          <a16:creationId xmlns:a16="http://schemas.microsoft.com/office/drawing/2014/main" id="{6D08FDD7-E082-4D84-B698-3977D050009F}"/>
                        </a:ext>
                      </a:extLst>
                    </p:cNvPr>
                    <p:cNvSpPr/>
                    <p:nvPr/>
                  </p:nvSpPr>
                  <p:spPr>
                    <a:xfrm>
                      <a:off x="6191838" y="-634999"/>
                      <a:ext cx="1570078" cy="854746"/>
                    </a:xfrm>
                    <a:custGeom>
                      <a:avLst/>
                      <a:gdLst>
                        <a:gd name="connsiteX0" fmla="*/ 21164 w 1570078"/>
                        <a:gd name="connsiteY0" fmla="*/ 0 h 854746"/>
                        <a:gd name="connsiteX1" fmla="*/ 0 w 1570078"/>
                        <a:gd name="connsiteY1" fmla="*/ 159911 h 854746"/>
                        <a:gd name="connsiteX2" fmla="*/ 785039 w 1570078"/>
                        <a:gd name="connsiteY2" fmla="*/ 854746 h 854746"/>
                        <a:gd name="connsiteX3" fmla="*/ 1570078 w 1570078"/>
                        <a:gd name="connsiteY3" fmla="*/ 159911 h 854746"/>
                        <a:gd name="connsiteX4" fmla="*/ 1548914 w 1570078"/>
                        <a:gd name="connsiteY4" fmla="*/ 0 h 854746"/>
                        <a:gd name="connsiteX5" fmla="*/ 21164 w 1570078"/>
                        <a:gd name="connsiteY5" fmla="*/ 0 h 854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70078" h="854746">
                          <a:moveTo>
                            <a:pt x="21164" y="0"/>
                          </a:moveTo>
                          <a:cubicBezTo>
                            <a:pt x="7383" y="51417"/>
                            <a:pt x="0" y="104721"/>
                            <a:pt x="0" y="159911"/>
                          </a:cubicBezTo>
                          <a:cubicBezTo>
                            <a:pt x="0" y="543887"/>
                            <a:pt x="351422" y="854746"/>
                            <a:pt x="785039" y="854746"/>
                          </a:cubicBezTo>
                          <a:cubicBezTo>
                            <a:pt x="1218656" y="854746"/>
                            <a:pt x="1570078" y="543887"/>
                            <a:pt x="1570078" y="159911"/>
                          </a:cubicBezTo>
                          <a:cubicBezTo>
                            <a:pt x="1570078" y="104721"/>
                            <a:pt x="1562696" y="51417"/>
                            <a:pt x="1548914" y="0"/>
                          </a:cubicBezTo>
                          <a:lnTo>
                            <a:pt x="21164" y="0"/>
                          </a:lnTo>
                          <a:close/>
                        </a:path>
                      </a:pathLst>
                    </a:custGeom>
                    <a:solidFill>
                      <a:srgbClr val="C5E0B4"/>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grpSp>
                  <p:nvGrpSpPr>
                    <p:cNvPr id="244" name="Graphic 19">
                      <a:extLst>
                        <a:ext uri="{FF2B5EF4-FFF2-40B4-BE49-F238E27FC236}">
                          <a16:creationId xmlns:a16="http://schemas.microsoft.com/office/drawing/2014/main" id="{9F4AD49A-EDD2-41DB-A733-3DA93F67F864}"/>
                        </a:ext>
                      </a:extLst>
                    </p:cNvPr>
                    <p:cNvGrpSpPr/>
                    <p:nvPr/>
                  </p:nvGrpSpPr>
                  <p:grpSpPr>
                    <a:xfrm>
                      <a:off x="6281902" y="-634999"/>
                      <a:ext cx="1389451" cy="694908"/>
                      <a:chOff x="6281902" y="-634999"/>
                      <a:chExt cx="1389451" cy="694908"/>
                    </a:xfrm>
                  </p:grpSpPr>
                  <p:sp>
                    <p:nvSpPr>
                      <p:cNvPr id="245" name="Freeform: Shape 244">
                        <a:extLst>
                          <a:ext uri="{FF2B5EF4-FFF2-40B4-BE49-F238E27FC236}">
                            <a16:creationId xmlns:a16="http://schemas.microsoft.com/office/drawing/2014/main" id="{EAD66268-13B9-4BF4-9D16-85CABF814950}"/>
                          </a:ext>
                        </a:extLst>
                      </p:cNvPr>
                      <p:cNvSpPr/>
                      <p:nvPr/>
                    </p:nvSpPr>
                    <p:spPr>
                      <a:xfrm>
                        <a:off x="6281902" y="-634999"/>
                        <a:ext cx="1389451" cy="694908"/>
                      </a:xfrm>
                      <a:custGeom>
                        <a:avLst/>
                        <a:gdLst>
                          <a:gd name="connsiteX0" fmla="*/ 4927 w 1389451"/>
                          <a:gd name="connsiteY0" fmla="*/ 0 h 694908"/>
                          <a:gd name="connsiteX1" fmla="*/ 5 w 1389451"/>
                          <a:gd name="connsiteY1" fmla="*/ 70757 h 694908"/>
                          <a:gd name="connsiteX2" fmla="*/ 692513 w 1389451"/>
                          <a:gd name="connsiteY2" fmla="*/ 694835 h 694908"/>
                          <a:gd name="connsiteX3" fmla="*/ 1389451 w 1389451"/>
                          <a:gd name="connsiteY3" fmla="*/ 89154 h 694908"/>
                          <a:gd name="connsiteX4" fmla="*/ 1382560 w 1389451"/>
                          <a:gd name="connsiteY4" fmla="*/ 0 h 694908"/>
                          <a:gd name="connsiteX5" fmla="*/ 4927 w 1389451"/>
                          <a:gd name="connsiteY5" fmla="*/ 0 h 694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9451" h="694908">
                            <a:moveTo>
                              <a:pt x="4927" y="0"/>
                            </a:moveTo>
                            <a:cubicBezTo>
                              <a:pt x="1974" y="23114"/>
                              <a:pt x="5" y="46700"/>
                              <a:pt x="5" y="70757"/>
                            </a:cubicBezTo>
                            <a:cubicBezTo>
                              <a:pt x="-1471" y="410391"/>
                              <a:pt x="308607" y="689646"/>
                              <a:pt x="692513" y="694835"/>
                            </a:cubicBezTo>
                            <a:cubicBezTo>
                              <a:pt x="1076420" y="700024"/>
                              <a:pt x="1388467" y="428788"/>
                              <a:pt x="1389451" y="89154"/>
                            </a:cubicBezTo>
                            <a:cubicBezTo>
                              <a:pt x="1389451" y="58964"/>
                              <a:pt x="1386990" y="29246"/>
                              <a:pt x="1382560" y="0"/>
                            </a:cubicBezTo>
                            <a:lnTo>
                              <a:pt x="4927" y="0"/>
                            </a:lnTo>
                            <a:close/>
                          </a:path>
                        </a:pathLst>
                      </a:custGeom>
                      <a:solidFill>
                        <a:schemeClr val="accent6">
                          <a:lumMod val="60000"/>
                          <a:lumOff val="40000"/>
                        </a:schemeClr>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sp>
                    <p:nvSpPr>
                      <p:cNvPr id="246" name="Freeform: Shape 245">
                        <a:extLst>
                          <a:ext uri="{FF2B5EF4-FFF2-40B4-BE49-F238E27FC236}">
                            <a16:creationId xmlns:a16="http://schemas.microsoft.com/office/drawing/2014/main" id="{349B2C5C-685C-46B6-84D1-C54CB1CBFFD3}"/>
                          </a:ext>
                        </a:extLst>
                      </p:cNvPr>
                      <p:cNvSpPr/>
                      <p:nvPr/>
                    </p:nvSpPr>
                    <p:spPr>
                      <a:xfrm>
                        <a:off x="6281908" y="-634999"/>
                        <a:ext cx="1389445" cy="650965"/>
                      </a:xfrm>
                      <a:custGeom>
                        <a:avLst/>
                        <a:gdLst>
                          <a:gd name="connsiteX0" fmla="*/ 3445 w 1389445"/>
                          <a:gd name="connsiteY0" fmla="*/ 0 h 650965"/>
                          <a:gd name="connsiteX1" fmla="*/ 0 w 1389445"/>
                          <a:gd name="connsiteY1" fmla="*/ 58021 h 650965"/>
                          <a:gd name="connsiteX2" fmla="*/ 694477 w 1389445"/>
                          <a:gd name="connsiteY2" fmla="*/ 650966 h 650965"/>
                          <a:gd name="connsiteX3" fmla="*/ 1389446 w 1389445"/>
                          <a:gd name="connsiteY3" fmla="*/ 58021 h 650965"/>
                          <a:gd name="connsiteX4" fmla="*/ 1386001 w 1389445"/>
                          <a:gd name="connsiteY4" fmla="*/ 0 h 650965"/>
                          <a:gd name="connsiteX5" fmla="*/ 3445 w 1389445"/>
                          <a:gd name="connsiteY5" fmla="*/ 0 h 650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9445" h="650965">
                            <a:moveTo>
                              <a:pt x="3445" y="0"/>
                            </a:moveTo>
                            <a:cubicBezTo>
                              <a:pt x="1477" y="18869"/>
                              <a:pt x="0" y="38209"/>
                              <a:pt x="0" y="58021"/>
                            </a:cubicBezTo>
                            <a:cubicBezTo>
                              <a:pt x="0" y="385391"/>
                              <a:pt x="311063" y="650966"/>
                              <a:pt x="694477" y="650966"/>
                            </a:cubicBezTo>
                            <a:cubicBezTo>
                              <a:pt x="1078383" y="650966"/>
                              <a:pt x="1389446" y="385391"/>
                              <a:pt x="1389446" y="58021"/>
                            </a:cubicBezTo>
                            <a:cubicBezTo>
                              <a:pt x="1389446" y="38681"/>
                              <a:pt x="1388462" y="19340"/>
                              <a:pt x="1386001" y="0"/>
                            </a:cubicBezTo>
                            <a:lnTo>
                              <a:pt x="3445" y="0"/>
                            </a:lnTo>
                            <a:close/>
                          </a:path>
                        </a:pathLst>
                      </a:custGeom>
                      <a:solidFill>
                        <a:srgbClr val="C5E0B4"/>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grpSp>
                <p:grpSp>
                  <p:nvGrpSpPr>
                    <p:cNvPr id="247" name="Graphic 19">
                      <a:extLst>
                        <a:ext uri="{FF2B5EF4-FFF2-40B4-BE49-F238E27FC236}">
                          <a16:creationId xmlns:a16="http://schemas.microsoft.com/office/drawing/2014/main" id="{526E9098-CCFB-4139-BF37-3C72678963D2}"/>
                        </a:ext>
                      </a:extLst>
                    </p:cNvPr>
                    <p:cNvGrpSpPr/>
                    <p:nvPr/>
                  </p:nvGrpSpPr>
                  <p:grpSpPr>
                    <a:xfrm>
                      <a:off x="6387236" y="-634999"/>
                      <a:ext cx="1179281" cy="509038"/>
                      <a:chOff x="6387236" y="-634999"/>
                      <a:chExt cx="1179281" cy="509038"/>
                    </a:xfrm>
                  </p:grpSpPr>
                  <p:sp>
                    <p:nvSpPr>
                      <p:cNvPr id="248" name="Freeform: Shape 247">
                        <a:extLst>
                          <a:ext uri="{FF2B5EF4-FFF2-40B4-BE49-F238E27FC236}">
                            <a16:creationId xmlns:a16="http://schemas.microsoft.com/office/drawing/2014/main" id="{E7705D4C-2623-4704-BFF8-39B4CEB045F5}"/>
                          </a:ext>
                        </a:extLst>
                      </p:cNvPr>
                      <p:cNvSpPr/>
                      <p:nvPr/>
                    </p:nvSpPr>
                    <p:spPr>
                      <a:xfrm>
                        <a:off x="6387236" y="-634999"/>
                        <a:ext cx="1179281" cy="509038"/>
                      </a:xfrm>
                      <a:custGeom>
                        <a:avLst/>
                        <a:gdLst>
                          <a:gd name="connsiteX0" fmla="*/ 0 w 1179281"/>
                          <a:gd name="connsiteY0" fmla="*/ 0 h 509038"/>
                          <a:gd name="connsiteX1" fmla="*/ 587672 w 1179281"/>
                          <a:gd name="connsiteY1" fmla="*/ 508980 h 509038"/>
                          <a:gd name="connsiteX2" fmla="*/ 1179282 w 1179281"/>
                          <a:gd name="connsiteY2" fmla="*/ 0 h 509038"/>
                          <a:gd name="connsiteX3" fmla="*/ 0 w 1179281"/>
                          <a:gd name="connsiteY3" fmla="*/ 0 h 509038"/>
                        </a:gdLst>
                        <a:ahLst/>
                        <a:cxnLst>
                          <a:cxn ang="0">
                            <a:pos x="connsiteX0" y="connsiteY0"/>
                          </a:cxn>
                          <a:cxn ang="0">
                            <a:pos x="connsiteX1" y="connsiteY1"/>
                          </a:cxn>
                          <a:cxn ang="0">
                            <a:pos x="connsiteX2" y="connsiteY2"/>
                          </a:cxn>
                          <a:cxn ang="0">
                            <a:pos x="connsiteX3" y="connsiteY3"/>
                          </a:cxn>
                        </a:cxnLst>
                        <a:rect l="l" t="t" r="r" b="b"/>
                        <a:pathLst>
                          <a:path w="1179281" h="509038">
                            <a:moveTo>
                              <a:pt x="0" y="0"/>
                            </a:moveTo>
                            <a:cubicBezTo>
                              <a:pt x="11320" y="278783"/>
                              <a:pt x="269719" y="504734"/>
                              <a:pt x="587672" y="508980"/>
                            </a:cubicBezTo>
                            <a:cubicBezTo>
                              <a:pt x="911531" y="513225"/>
                              <a:pt x="1175344" y="285859"/>
                              <a:pt x="1179282" y="0"/>
                            </a:cubicBezTo>
                            <a:lnTo>
                              <a:pt x="0" y="0"/>
                            </a:lnTo>
                            <a:close/>
                          </a:path>
                        </a:pathLst>
                      </a:custGeom>
                      <a:solidFill>
                        <a:schemeClr val="accent6">
                          <a:lumMod val="60000"/>
                          <a:lumOff val="40000"/>
                        </a:schemeClr>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sp>
                    <p:nvSpPr>
                      <p:cNvPr id="249" name="Freeform: Shape 248">
                        <a:extLst>
                          <a:ext uri="{FF2B5EF4-FFF2-40B4-BE49-F238E27FC236}">
                            <a16:creationId xmlns:a16="http://schemas.microsoft.com/office/drawing/2014/main" id="{49698CD9-9E95-4E1A-AAAE-60A4B7E0642F}"/>
                          </a:ext>
                        </a:extLst>
                      </p:cNvPr>
                      <p:cNvSpPr/>
                      <p:nvPr/>
                    </p:nvSpPr>
                    <p:spPr>
                      <a:xfrm>
                        <a:off x="6388220" y="-634999"/>
                        <a:ext cx="1177312" cy="472186"/>
                      </a:xfrm>
                      <a:custGeom>
                        <a:avLst/>
                        <a:gdLst>
                          <a:gd name="connsiteX0" fmla="*/ 0 w 1177312"/>
                          <a:gd name="connsiteY0" fmla="*/ 0 h 472186"/>
                          <a:gd name="connsiteX1" fmla="*/ 588656 w 1177312"/>
                          <a:gd name="connsiteY1" fmla="*/ 472186 h 472186"/>
                          <a:gd name="connsiteX2" fmla="*/ 1177313 w 1177312"/>
                          <a:gd name="connsiteY2" fmla="*/ 0 h 472186"/>
                          <a:gd name="connsiteX3" fmla="*/ 0 w 1177312"/>
                          <a:gd name="connsiteY3" fmla="*/ 0 h 472186"/>
                        </a:gdLst>
                        <a:ahLst/>
                        <a:cxnLst>
                          <a:cxn ang="0">
                            <a:pos x="connsiteX0" y="connsiteY0"/>
                          </a:cxn>
                          <a:cxn ang="0">
                            <a:pos x="connsiteX1" y="connsiteY1"/>
                          </a:cxn>
                          <a:cxn ang="0">
                            <a:pos x="connsiteX2" y="connsiteY2"/>
                          </a:cxn>
                          <a:cxn ang="0">
                            <a:pos x="connsiteX3" y="connsiteY3"/>
                          </a:cxn>
                        </a:cxnLst>
                        <a:rect l="l" t="t" r="r" b="b"/>
                        <a:pathLst>
                          <a:path w="1177312" h="472186">
                            <a:moveTo>
                              <a:pt x="0" y="0"/>
                            </a:moveTo>
                            <a:cubicBezTo>
                              <a:pt x="19195" y="263217"/>
                              <a:pt x="275133" y="472186"/>
                              <a:pt x="588656" y="472186"/>
                            </a:cubicBezTo>
                            <a:cubicBezTo>
                              <a:pt x="902180" y="472186"/>
                              <a:pt x="1158117" y="263688"/>
                              <a:pt x="1177313" y="0"/>
                            </a:cubicBezTo>
                            <a:lnTo>
                              <a:pt x="0" y="0"/>
                            </a:lnTo>
                            <a:close/>
                          </a:path>
                        </a:pathLst>
                      </a:custGeom>
                      <a:solidFill>
                        <a:srgbClr val="C5E0B4"/>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grpSp>
                <p:grpSp>
                  <p:nvGrpSpPr>
                    <p:cNvPr id="250" name="Graphic 19">
                      <a:extLst>
                        <a:ext uri="{FF2B5EF4-FFF2-40B4-BE49-F238E27FC236}">
                          <a16:creationId xmlns:a16="http://schemas.microsoft.com/office/drawing/2014/main" id="{4011513B-1219-45EC-8704-7F57D7B736B4}"/>
                        </a:ext>
                      </a:extLst>
                    </p:cNvPr>
                    <p:cNvGrpSpPr/>
                    <p:nvPr/>
                  </p:nvGrpSpPr>
                  <p:grpSpPr>
                    <a:xfrm>
                      <a:off x="6514713" y="-634999"/>
                      <a:ext cx="927773" cy="314677"/>
                      <a:chOff x="6514713" y="-634999"/>
                      <a:chExt cx="927773" cy="314677"/>
                    </a:xfrm>
                  </p:grpSpPr>
                  <p:sp>
                    <p:nvSpPr>
                      <p:cNvPr id="251" name="Freeform: Shape 250">
                        <a:extLst>
                          <a:ext uri="{FF2B5EF4-FFF2-40B4-BE49-F238E27FC236}">
                            <a16:creationId xmlns:a16="http://schemas.microsoft.com/office/drawing/2014/main" id="{63349C52-F17F-430F-BA53-A6155B3032FF}"/>
                          </a:ext>
                        </a:extLst>
                      </p:cNvPr>
                      <p:cNvSpPr/>
                      <p:nvPr/>
                    </p:nvSpPr>
                    <p:spPr>
                      <a:xfrm>
                        <a:off x="6514713" y="-634999"/>
                        <a:ext cx="927773" cy="314677"/>
                      </a:xfrm>
                      <a:custGeom>
                        <a:avLst/>
                        <a:gdLst>
                          <a:gd name="connsiteX0" fmla="*/ 0 w 927773"/>
                          <a:gd name="connsiteY0" fmla="*/ 0 h 314677"/>
                          <a:gd name="connsiteX1" fmla="*/ 460688 w 927773"/>
                          <a:gd name="connsiteY1" fmla="*/ 314633 h 314677"/>
                          <a:gd name="connsiteX2" fmla="*/ 927774 w 927773"/>
                          <a:gd name="connsiteY2" fmla="*/ 0 h 314677"/>
                          <a:gd name="connsiteX3" fmla="*/ 0 w 927773"/>
                          <a:gd name="connsiteY3" fmla="*/ 0 h 314677"/>
                        </a:gdLst>
                        <a:ahLst/>
                        <a:cxnLst>
                          <a:cxn ang="0">
                            <a:pos x="connsiteX0" y="connsiteY0"/>
                          </a:cxn>
                          <a:cxn ang="0">
                            <a:pos x="connsiteX1" y="connsiteY1"/>
                          </a:cxn>
                          <a:cxn ang="0">
                            <a:pos x="connsiteX2" y="connsiteY2"/>
                          </a:cxn>
                          <a:cxn ang="0">
                            <a:pos x="connsiteX3" y="connsiteY3"/>
                          </a:cxn>
                        </a:cxnLst>
                        <a:rect l="l" t="t" r="r" b="b"/>
                        <a:pathLst>
                          <a:path w="927773" h="314677">
                            <a:moveTo>
                              <a:pt x="0" y="0"/>
                            </a:moveTo>
                            <a:cubicBezTo>
                              <a:pt x="56602" y="178780"/>
                              <a:pt x="241172" y="311803"/>
                              <a:pt x="460688" y="314633"/>
                            </a:cubicBezTo>
                            <a:cubicBezTo>
                              <a:pt x="685125" y="317464"/>
                              <a:pt x="874617" y="183497"/>
                              <a:pt x="927774" y="0"/>
                            </a:cubicBezTo>
                            <a:lnTo>
                              <a:pt x="0" y="0"/>
                            </a:lnTo>
                            <a:close/>
                          </a:path>
                        </a:pathLst>
                      </a:custGeom>
                      <a:solidFill>
                        <a:schemeClr val="accent6">
                          <a:lumMod val="60000"/>
                          <a:lumOff val="40000"/>
                        </a:schemeClr>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sp>
                    <p:nvSpPr>
                      <p:cNvPr id="252" name="Freeform: Shape 251">
                        <a:extLst>
                          <a:ext uri="{FF2B5EF4-FFF2-40B4-BE49-F238E27FC236}">
                            <a16:creationId xmlns:a16="http://schemas.microsoft.com/office/drawing/2014/main" id="{62E7229B-2D8C-47C3-8193-06E3B3453447}"/>
                          </a:ext>
                        </a:extLst>
                      </p:cNvPr>
                      <p:cNvSpPr/>
                      <p:nvPr/>
                    </p:nvSpPr>
                    <p:spPr>
                      <a:xfrm>
                        <a:off x="6519634" y="-634999"/>
                        <a:ext cx="914484" cy="284443"/>
                      </a:xfrm>
                      <a:custGeom>
                        <a:avLst/>
                        <a:gdLst>
                          <a:gd name="connsiteX0" fmla="*/ 0 w 914484"/>
                          <a:gd name="connsiteY0" fmla="*/ 0 h 284443"/>
                          <a:gd name="connsiteX1" fmla="*/ 457242 w 914484"/>
                          <a:gd name="connsiteY1" fmla="*/ 284444 h 284443"/>
                          <a:gd name="connsiteX2" fmla="*/ 914485 w 914484"/>
                          <a:gd name="connsiteY2" fmla="*/ 0 h 284443"/>
                          <a:gd name="connsiteX3" fmla="*/ 0 w 914484"/>
                          <a:gd name="connsiteY3" fmla="*/ 0 h 284443"/>
                        </a:gdLst>
                        <a:ahLst/>
                        <a:cxnLst>
                          <a:cxn ang="0">
                            <a:pos x="connsiteX0" y="connsiteY0"/>
                          </a:cxn>
                          <a:cxn ang="0">
                            <a:pos x="connsiteX1" y="connsiteY1"/>
                          </a:cxn>
                          <a:cxn ang="0">
                            <a:pos x="connsiteX2" y="connsiteY2"/>
                          </a:cxn>
                          <a:cxn ang="0">
                            <a:pos x="connsiteX3" y="connsiteY3"/>
                          </a:cxn>
                        </a:cxnLst>
                        <a:rect l="l" t="t" r="r" b="b"/>
                        <a:pathLst>
                          <a:path w="914484" h="284443">
                            <a:moveTo>
                              <a:pt x="0" y="0"/>
                            </a:moveTo>
                            <a:cubicBezTo>
                              <a:pt x="62016" y="165100"/>
                              <a:pt x="243141" y="284444"/>
                              <a:pt x="457242" y="284444"/>
                            </a:cubicBezTo>
                            <a:cubicBezTo>
                              <a:pt x="671344" y="284444"/>
                              <a:pt x="852469" y="165100"/>
                              <a:pt x="914485" y="0"/>
                            </a:cubicBezTo>
                            <a:lnTo>
                              <a:pt x="0" y="0"/>
                            </a:lnTo>
                            <a:close/>
                          </a:path>
                        </a:pathLst>
                      </a:custGeom>
                      <a:solidFill>
                        <a:srgbClr val="C5E0B4"/>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grpSp>
              </p:grpSp>
            </p:grpSp>
            <p:sp>
              <p:nvSpPr>
                <p:cNvPr id="253" name="Freeform: Shape 252">
                  <a:extLst>
                    <a:ext uri="{FF2B5EF4-FFF2-40B4-BE49-F238E27FC236}">
                      <a16:creationId xmlns:a16="http://schemas.microsoft.com/office/drawing/2014/main" id="{C7150CBD-D353-4EE6-B194-312F5783F251}"/>
                    </a:ext>
                  </a:extLst>
                </p:cNvPr>
                <p:cNvSpPr/>
                <p:nvPr/>
              </p:nvSpPr>
              <p:spPr>
                <a:xfrm>
                  <a:off x="1755428" y="-475088"/>
                  <a:ext cx="869526" cy="646449"/>
                </a:xfrm>
                <a:custGeom>
                  <a:avLst/>
                  <a:gdLst>
                    <a:gd name="connsiteX0" fmla="*/ 44620 w 869526"/>
                    <a:gd name="connsiteY0" fmla="*/ 272651 h 646449"/>
                    <a:gd name="connsiteX1" fmla="*/ 869526 w 869526"/>
                    <a:gd name="connsiteY1" fmla="*/ 638229 h 646449"/>
                    <a:gd name="connsiteX2" fmla="*/ 22964 w 869526"/>
                    <a:gd name="connsiteY2" fmla="*/ 0 h 646449"/>
                    <a:gd name="connsiteX3" fmla="*/ 44620 w 869526"/>
                    <a:gd name="connsiteY3" fmla="*/ 272651 h 646449"/>
                  </a:gdLst>
                  <a:ahLst/>
                  <a:cxnLst>
                    <a:cxn ang="0">
                      <a:pos x="connsiteX0" y="connsiteY0"/>
                    </a:cxn>
                    <a:cxn ang="0">
                      <a:pos x="connsiteX1" y="connsiteY1"/>
                    </a:cxn>
                    <a:cxn ang="0">
                      <a:pos x="connsiteX2" y="connsiteY2"/>
                    </a:cxn>
                    <a:cxn ang="0">
                      <a:pos x="connsiteX3" y="connsiteY3"/>
                    </a:cxn>
                  </a:cxnLst>
                  <a:rect l="l" t="t" r="r" b="b"/>
                  <a:pathLst>
                    <a:path w="869526" h="646449">
                      <a:moveTo>
                        <a:pt x="44620" y="272651"/>
                      </a:moveTo>
                      <a:cubicBezTo>
                        <a:pt x="44620" y="272651"/>
                        <a:pt x="244940" y="711345"/>
                        <a:pt x="869526" y="638229"/>
                      </a:cubicBezTo>
                      <a:cubicBezTo>
                        <a:pt x="869526" y="638229"/>
                        <a:pt x="119432" y="636814"/>
                        <a:pt x="22964" y="0"/>
                      </a:cubicBezTo>
                      <a:cubicBezTo>
                        <a:pt x="22964" y="0"/>
                        <a:pt x="-41021" y="107079"/>
                        <a:pt x="44620" y="272651"/>
                      </a:cubicBezTo>
                      <a:close/>
                    </a:path>
                  </a:pathLst>
                </a:custGeom>
                <a:solidFill>
                  <a:schemeClr val="accent6">
                    <a:lumMod val="20000"/>
                    <a:lumOff val="80000"/>
                  </a:schemeClr>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sp>
              <p:nvSpPr>
                <p:cNvPr id="254" name="Freeform: Shape 253">
                  <a:extLst>
                    <a:ext uri="{FF2B5EF4-FFF2-40B4-BE49-F238E27FC236}">
                      <a16:creationId xmlns:a16="http://schemas.microsoft.com/office/drawing/2014/main" id="{B926A572-D746-4165-9814-953C615A6586}"/>
                    </a:ext>
                  </a:extLst>
                </p:cNvPr>
                <p:cNvSpPr/>
                <p:nvPr/>
              </p:nvSpPr>
              <p:spPr>
                <a:xfrm>
                  <a:off x="3245772" y="-475088"/>
                  <a:ext cx="869526" cy="646449"/>
                </a:xfrm>
                <a:custGeom>
                  <a:avLst/>
                  <a:gdLst>
                    <a:gd name="connsiteX0" fmla="*/ 44620 w 869526"/>
                    <a:gd name="connsiteY0" fmla="*/ 272651 h 646449"/>
                    <a:gd name="connsiteX1" fmla="*/ 869526 w 869526"/>
                    <a:gd name="connsiteY1" fmla="*/ 638229 h 646449"/>
                    <a:gd name="connsiteX2" fmla="*/ 22964 w 869526"/>
                    <a:gd name="connsiteY2" fmla="*/ 0 h 646449"/>
                    <a:gd name="connsiteX3" fmla="*/ 44620 w 869526"/>
                    <a:gd name="connsiteY3" fmla="*/ 272651 h 646449"/>
                  </a:gdLst>
                  <a:ahLst/>
                  <a:cxnLst>
                    <a:cxn ang="0">
                      <a:pos x="connsiteX0" y="connsiteY0"/>
                    </a:cxn>
                    <a:cxn ang="0">
                      <a:pos x="connsiteX1" y="connsiteY1"/>
                    </a:cxn>
                    <a:cxn ang="0">
                      <a:pos x="connsiteX2" y="connsiteY2"/>
                    </a:cxn>
                    <a:cxn ang="0">
                      <a:pos x="connsiteX3" y="connsiteY3"/>
                    </a:cxn>
                  </a:cxnLst>
                  <a:rect l="l" t="t" r="r" b="b"/>
                  <a:pathLst>
                    <a:path w="869526" h="646449">
                      <a:moveTo>
                        <a:pt x="44620" y="272651"/>
                      </a:moveTo>
                      <a:cubicBezTo>
                        <a:pt x="44620" y="272651"/>
                        <a:pt x="244940" y="711345"/>
                        <a:pt x="869526" y="638229"/>
                      </a:cubicBezTo>
                      <a:cubicBezTo>
                        <a:pt x="869526" y="638229"/>
                        <a:pt x="119432" y="636814"/>
                        <a:pt x="22964" y="0"/>
                      </a:cubicBezTo>
                      <a:cubicBezTo>
                        <a:pt x="22964" y="0"/>
                        <a:pt x="-41021" y="107079"/>
                        <a:pt x="44620" y="272651"/>
                      </a:cubicBezTo>
                      <a:close/>
                    </a:path>
                  </a:pathLst>
                </a:custGeom>
                <a:solidFill>
                  <a:schemeClr val="accent6">
                    <a:lumMod val="20000"/>
                    <a:lumOff val="80000"/>
                  </a:schemeClr>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sp>
              <p:nvSpPr>
                <p:cNvPr id="255" name="Freeform: Shape 254">
                  <a:extLst>
                    <a:ext uri="{FF2B5EF4-FFF2-40B4-BE49-F238E27FC236}">
                      <a16:creationId xmlns:a16="http://schemas.microsoft.com/office/drawing/2014/main" id="{0BFAF2B8-32C9-4C31-B197-2EF0DEB738FA}"/>
                    </a:ext>
                  </a:extLst>
                </p:cNvPr>
                <p:cNvSpPr/>
                <p:nvPr/>
              </p:nvSpPr>
              <p:spPr>
                <a:xfrm>
                  <a:off x="4755311" y="-475088"/>
                  <a:ext cx="869526" cy="646449"/>
                </a:xfrm>
                <a:custGeom>
                  <a:avLst/>
                  <a:gdLst>
                    <a:gd name="connsiteX0" fmla="*/ 44620 w 869526"/>
                    <a:gd name="connsiteY0" fmla="*/ 272651 h 646449"/>
                    <a:gd name="connsiteX1" fmla="*/ 869526 w 869526"/>
                    <a:gd name="connsiteY1" fmla="*/ 638229 h 646449"/>
                    <a:gd name="connsiteX2" fmla="*/ 22964 w 869526"/>
                    <a:gd name="connsiteY2" fmla="*/ 0 h 646449"/>
                    <a:gd name="connsiteX3" fmla="*/ 44620 w 869526"/>
                    <a:gd name="connsiteY3" fmla="*/ 272651 h 646449"/>
                  </a:gdLst>
                  <a:ahLst/>
                  <a:cxnLst>
                    <a:cxn ang="0">
                      <a:pos x="connsiteX0" y="connsiteY0"/>
                    </a:cxn>
                    <a:cxn ang="0">
                      <a:pos x="connsiteX1" y="connsiteY1"/>
                    </a:cxn>
                    <a:cxn ang="0">
                      <a:pos x="connsiteX2" y="connsiteY2"/>
                    </a:cxn>
                    <a:cxn ang="0">
                      <a:pos x="connsiteX3" y="connsiteY3"/>
                    </a:cxn>
                  </a:cxnLst>
                  <a:rect l="l" t="t" r="r" b="b"/>
                  <a:pathLst>
                    <a:path w="869526" h="646449">
                      <a:moveTo>
                        <a:pt x="44620" y="272651"/>
                      </a:moveTo>
                      <a:cubicBezTo>
                        <a:pt x="44620" y="272651"/>
                        <a:pt x="244940" y="711345"/>
                        <a:pt x="869526" y="638229"/>
                      </a:cubicBezTo>
                      <a:cubicBezTo>
                        <a:pt x="869526" y="638229"/>
                        <a:pt x="119432" y="636814"/>
                        <a:pt x="22964" y="0"/>
                      </a:cubicBezTo>
                      <a:cubicBezTo>
                        <a:pt x="22964" y="0"/>
                        <a:pt x="-41021" y="107079"/>
                        <a:pt x="44620" y="272651"/>
                      </a:cubicBezTo>
                      <a:close/>
                    </a:path>
                  </a:pathLst>
                </a:custGeom>
                <a:solidFill>
                  <a:schemeClr val="accent6">
                    <a:lumMod val="20000"/>
                    <a:lumOff val="80000"/>
                  </a:schemeClr>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sp>
              <p:nvSpPr>
                <p:cNvPr id="256" name="Freeform: Shape 255">
                  <a:extLst>
                    <a:ext uri="{FF2B5EF4-FFF2-40B4-BE49-F238E27FC236}">
                      <a16:creationId xmlns:a16="http://schemas.microsoft.com/office/drawing/2014/main" id="{FEDAAF2A-4329-4249-AA55-2F97F2E38ECC}"/>
                    </a:ext>
                  </a:extLst>
                </p:cNvPr>
                <p:cNvSpPr/>
                <p:nvPr/>
              </p:nvSpPr>
              <p:spPr>
                <a:xfrm>
                  <a:off x="6245513" y="-475088"/>
                  <a:ext cx="869668" cy="646449"/>
                </a:xfrm>
                <a:custGeom>
                  <a:avLst/>
                  <a:gdLst>
                    <a:gd name="connsiteX0" fmla="*/ 44763 w 869668"/>
                    <a:gd name="connsiteY0" fmla="*/ 272651 h 646449"/>
                    <a:gd name="connsiteX1" fmla="*/ 869669 w 869668"/>
                    <a:gd name="connsiteY1" fmla="*/ 638229 h 646449"/>
                    <a:gd name="connsiteX2" fmla="*/ 23106 w 869668"/>
                    <a:gd name="connsiteY2" fmla="*/ 0 h 646449"/>
                    <a:gd name="connsiteX3" fmla="*/ 44763 w 869668"/>
                    <a:gd name="connsiteY3" fmla="*/ 272651 h 646449"/>
                  </a:gdLst>
                  <a:ahLst/>
                  <a:cxnLst>
                    <a:cxn ang="0">
                      <a:pos x="connsiteX0" y="connsiteY0"/>
                    </a:cxn>
                    <a:cxn ang="0">
                      <a:pos x="connsiteX1" y="connsiteY1"/>
                    </a:cxn>
                    <a:cxn ang="0">
                      <a:pos x="connsiteX2" y="connsiteY2"/>
                    </a:cxn>
                    <a:cxn ang="0">
                      <a:pos x="connsiteX3" y="connsiteY3"/>
                    </a:cxn>
                  </a:cxnLst>
                  <a:rect l="l" t="t" r="r" b="b"/>
                  <a:pathLst>
                    <a:path w="869668" h="646449">
                      <a:moveTo>
                        <a:pt x="44763" y="272651"/>
                      </a:moveTo>
                      <a:cubicBezTo>
                        <a:pt x="44763" y="272651"/>
                        <a:pt x="245083" y="711345"/>
                        <a:pt x="869669" y="638229"/>
                      </a:cubicBezTo>
                      <a:cubicBezTo>
                        <a:pt x="869669" y="638229"/>
                        <a:pt x="119575" y="636814"/>
                        <a:pt x="23106" y="0"/>
                      </a:cubicBezTo>
                      <a:cubicBezTo>
                        <a:pt x="22614" y="0"/>
                        <a:pt x="-40878" y="107079"/>
                        <a:pt x="44763" y="272651"/>
                      </a:cubicBezTo>
                      <a:close/>
                    </a:path>
                  </a:pathLst>
                </a:custGeom>
                <a:solidFill>
                  <a:schemeClr val="accent6">
                    <a:lumMod val="20000"/>
                    <a:lumOff val="80000"/>
                  </a:schemeClr>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grpSp>
          <p:grpSp>
            <p:nvGrpSpPr>
              <p:cNvPr id="257" name="Graphic 19">
                <a:extLst>
                  <a:ext uri="{FF2B5EF4-FFF2-40B4-BE49-F238E27FC236}">
                    <a16:creationId xmlns:a16="http://schemas.microsoft.com/office/drawing/2014/main" id="{50E6F57C-6F60-4B54-9CFD-A606B1E4B46B}"/>
                  </a:ext>
                </a:extLst>
              </p:cNvPr>
              <p:cNvGrpSpPr/>
              <p:nvPr/>
            </p:nvGrpSpPr>
            <p:grpSpPr>
              <a:xfrm>
                <a:off x="7740260" y="-634999"/>
                <a:ext cx="6051938" cy="854746"/>
                <a:chOff x="7740260" y="-634999"/>
                <a:chExt cx="6051938" cy="854746"/>
              </a:xfrm>
            </p:grpSpPr>
            <p:grpSp>
              <p:nvGrpSpPr>
                <p:cNvPr id="258" name="Graphic 19">
                  <a:extLst>
                    <a:ext uri="{FF2B5EF4-FFF2-40B4-BE49-F238E27FC236}">
                      <a16:creationId xmlns:a16="http://schemas.microsoft.com/office/drawing/2014/main" id="{151995BD-F3AC-4665-9B66-345D922AB70D}"/>
                    </a:ext>
                  </a:extLst>
                </p:cNvPr>
                <p:cNvGrpSpPr/>
                <p:nvPr/>
              </p:nvGrpSpPr>
              <p:grpSpPr>
                <a:xfrm>
                  <a:off x="7740260" y="-634999"/>
                  <a:ext cx="6051938" cy="854746"/>
                  <a:chOff x="7740260" y="-634999"/>
                  <a:chExt cx="6051938" cy="854746"/>
                </a:xfrm>
              </p:grpSpPr>
              <p:grpSp>
                <p:nvGrpSpPr>
                  <p:cNvPr id="259" name="Graphic 19">
                    <a:extLst>
                      <a:ext uri="{FF2B5EF4-FFF2-40B4-BE49-F238E27FC236}">
                        <a16:creationId xmlns:a16="http://schemas.microsoft.com/office/drawing/2014/main" id="{4D7D39D9-AC84-40A8-A772-68B54EF18374}"/>
                      </a:ext>
                    </a:extLst>
                  </p:cNvPr>
                  <p:cNvGrpSpPr/>
                  <p:nvPr/>
                </p:nvGrpSpPr>
                <p:grpSpPr>
                  <a:xfrm>
                    <a:off x="7740260" y="-634999"/>
                    <a:ext cx="1570078" cy="854746"/>
                    <a:chOff x="7740260" y="-634999"/>
                    <a:chExt cx="1570078" cy="854746"/>
                  </a:xfrm>
                </p:grpSpPr>
                <p:sp>
                  <p:nvSpPr>
                    <p:cNvPr id="260" name="Freeform: Shape 259">
                      <a:extLst>
                        <a:ext uri="{FF2B5EF4-FFF2-40B4-BE49-F238E27FC236}">
                          <a16:creationId xmlns:a16="http://schemas.microsoft.com/office/drawing/2014/main" id="{C64E2B82-CA4B-42E2-98B8-0218973918BA}"/>
                        </a:ext>
                      </a:extLst>
                    </p:cNvPr>
                    <p:cNvSpPr/>
                    <p:nvPr/>
                  </p:nvSpPr>
                  <p:spPr>
                    <a:xfrm>
                      <a:off x="7740260" y="-634999"/>
                      <a:ext cx="1570078" cy="854746"/>
                    </a:xfrm>
                    <a:custGeom>
                      <a:avLst/>
                      <a:gdLst>
                        <a:gd name="connsiteX0" fmla="*/ 21164 w 1570078"/>
                        <a:gd name="connsiteY0" fmla="*/ 0 h 854746"/>
                        <a:gd name="connsiteX1" fmla="*/ 0 w 1570078"/>
                        <a:gd name="connsiteY1" fmla="*/ 159911 h 854746"/>
                        <a:gd name="connsiteX2" fmla="*/ 785039 w 1570078"/>
                        <a:gd name="connsiteY2" fmla="*/ 854746 h 854746"/>
                        <a:gd name="connsiteX3" fmla="*/ 1570079 w 1570078"/>
                        <a:gd name="connsiteY3" fmla="*/ 159911 h 854746"/>
                        <a:gd name="connsiteX4" fmla="*/ 1548914 w 1570078"/>
                        <a:gd name="connsiteY4" fmla="*/ 0 h 854746"/>
                        <a:gd name="connsiteX5" fmla="*/ 21164 w 1570078"/>
                        <a:gd name="connsiteY5" fmla="*/ 0 h 854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70078" h="854746">
                          <a:moveTo>
                            <a:pt x="21164" y="0"/>
                          </a:moveTo>
                          <a:cubicBezTo>
                            <a:pt x="7383" y="51417"/>
                            <a:pt x="0" y="104721"/>
                            <a:pt x="0" y="159911"/>
                          </a:cubicBezTo>
                          <a:cubicBezTo>
                            <a:pt x="0" y="543887"/>
                            <a:pt x="351422" y="854746"/>
                            <a:pt x="785039" y="854746"/>
                          </a:cubicBezTo>
                          <a:cubicBezTo>
                            <a:pt x="1218657" y="854746"/>
                            <a:pt x="1570079" y="543887"/>
                            <a:pt x="1570079" y="159911"/>
                          </a:cubicBezTo>
                          <a:cubicBezTo>
                            <a:pt x="1570079" y="104721"/>
                            <a:pt x="1562695" y="51417"/>
                            <a:pt x="1548914" y="0"/>
                          </a:cubicBezTo>
                          <a:lnTo>
                            <a:pt x="21164" y="0"/>
                          </a:lnTo>
                          <a:close/>
                        </a:path>
                      </a:pathLst>
                    </a:custGeom>
                    <a:solidFill>
                      <a:srgbClr val="C5E0B4"/>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grpSp>
                  <p:nvGrpSpPr>
                    <p:cNvPr id="261" name="Graphic 19">
                      <a:extLst>
                        <a:ext uri="{FF2B5EF4-FFF2-40B4-BE49-F238E27FC236}">
                          <a16:creationId xmlns:a16="http://schemas.microsoft.com/office/drawing/2014/main" id="{B4BCFD8D-30D5-4C51-A9E4-28E37AD20490}"/>
                        </a:ext>
                      </a:extLst>
                    </p:cNvPr>
                    <p:cNvGrpSpPr/>
                    <p:nvPr/>
                  </p:nvGrpSpPr>
                  <p:grpSpPr>
                    <a:xfrm>
                      <a:off x="7830330" y="-634999"/>
                      <a:ext cx="1389937" cy="694908"/>
                      <a:chOff x="7830330" y="-634999"/>
                      <a:chExt cx="1389937" cy="694908"/>
                    </a:xfrm>
                  </p:grpSpPr>
                  <p:sp>
                    <p:nvSpPr>
                      <p:cNvPr id="262" name="Freeform: Shape 261">
                        <a:extLst>
                          <a:ext uri="{FF2B5EF4-FFF2-40B4-BE49-F238E27FC236}">
                            <a16:creationId xmlns:a16="http://schemas.microsoft.com/office/drawing/2014/main" id="{3DA19428-4518-4F19-ADAC-302CADD7FD3A}"/>
                          </a:ext>
                        </a:extLst>
                      </p:cNvPr>
                      <p:cNvSpPr/>
                      <p:nvPr/>
                    </p:nvSpPr>
                    <p:spPr>
                      <a:xfrm>
                        <a:off x="7830817" y="-634999"/>
                        <a:ext cx="1389451" cy="694908"/>
                      </a:xfrm>
                      <a:custGeom>
                        <a:avLst/>
                        <a:gdLst>
                          <a:gd name="connsiteX0" fmla="*/ 4927 w 1389451"/>
                          <a:gd name="connsiteY0" fmla="*/ 0 h 694908"/>
                          <a:gd name="connsiteX1" fmla="*/ 5 w 1389451"/>
                          <a:gd name="connsiteY1" fmla="*/ 70757 h 694908"/>
                          <a:gd name="connsiteX2" fmla="*/ 692513 w 1389451"/>
                          <a:gd name="connsiteY2" fmla="*/ 694835 h 694908"/>
                          <a:gd name="connsiteX3" fmla="*/ 1389451 w 1389451"/>
                          <a:gd name="connsiteY3" fmla="*/ 89154 h 694908"/>
                          <a:gd name="connsiteX4" fmla="*/ 1382560 w 1389451"/>
                          <a:gd name="connsiteY4" fmla="*/ 0 h 694908"/>
                          <a:gd name="connsiteX5" fmla="*/ 4927 w 1389451"/>
                          <a:gd name="connsiteY5" fmla="*/ 0 h 694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9451" h="694908">
                            <a:moveTo>
                              <a:pt x="4927" y="0"/>
                            </a:moveTo>
                            <a:cubicBezTo>
                              <a:pt x="1974" y="23114"/>
                              <a:pt x="5" y="46700"/>
                              <a:pt x="5" y="70757"/>
                            </a:cubicBezTo>
                            <a:cubicBezTo>
                              <a:pt x="-1471" y="410391"/>
                              <a:pt x="308607" y="689646"/>
                              <a:pt x="692513" y="694835"/>
                            </a:cubicBezTo>
                            <a:cubicBezTo>
                              <a:pt x="1076420" y="700024"/>
                              <a:pt x="1388466" y="428788"/>
                              <a:pt x="1389451" y="89154"/>
                            </a:cubicBezTo>
                            <a:cubicBezTo>
                              <a:pt x="1389451" y="58964"/>
                              <a:pt x="1386990" y="29246"/>
                              <a:pt x="1382560" y="0"/>
                            </a:cubicBezTo>
                            <a:lnTo>
                              <a:pt x="4927" y="0"/>
                            </a:lnTo>
                            <a:close/>
                          </a:path>
                        </a:pathLst>
                      </a:custGeom>
                      <a:solidFill>
                        <a:schemeClr val="accent6">
                          <a:lumMod val="60000"/>
                          <a:lumOff val="40000"/>
                        </a:schemeClr>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sp>
                    <p:nvSpPr>
                      <p:cNvPr id="263" name="Freeform: Shape 262">
                        <a:extLst>
                          <a:ext uri="{FF2B5EF4-FFF2-40B4-BE49-F238E27FC236}">
                            <a16:creationId xmlns:a16="http://schemas.microsoft.com/office/drawing/2014/main" id="{79E5B416-07EF-46B3-8B7C-BE8FB6E4CC68}"/>
                          </a:ext>
                        </a:extLst>
                      </p:cNvPr>
                      <p:cNvSpPr/>
                      <p:nvPr/>
                    </p:nvSpPr>
                    <p:spPr>
                      <a:xfrm>
                        <a:off x="7830330" y="-634999"/>
                        <a:ext cx="1389445" cy="650965"/>
                      </a:xfrm>
                      <a:custGeom>
                        <a:avLst/>
                        <a:gdLst>
                          <a:gd name="connsiteX0" fmla="*/ 3445 w 1389445"/>
                          <a:gd name="connsiteY0" fmla="*/ 0 h 650965"/>
                          <a:gd name="connsiteX1" fmla="*/ 0 w 1389445"/>
                          <a:gd name="connsiteY1" fmla="*/ 58021 h 650965"/>
                          <a:gd name="connsiteX2" fmla="*/ 694476 w 1389445"/>
                          <a:gd name="connsiteY2" fmla="*/ 650966 h 650965"/>
                          <a:gd name="connsiteX3" fmla="*/ 1389446 w 1389445"/>
                          <a:gd name="connsiteY3" fmla="*/ 58021 h 650965"/>
                          <a:gd name="connsiteX4" fmla="*/ 1386000 w 1389445"/>
                          <a:gd name="connsiteY4" fmla="*/ 0 h 650965"/>
                          <a:gd name="connsiteX5" fmla="*/ 3445 w 1389445"/>
                          <a:gd name="connsiteY5" fmla="*/ 0 h 650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9445" h="650965">
                            <a:moveTo>
                              <a:pt x="3445" y="0"/>
                            </a:moveTo>
                            <a:cubicBezTo>
                              <a:pt x="1477" y="18869"/>
                              <a:pt x="0" y="38209"/>
                              <a:pt x="0" y="58021"/>
                            </a:cubicBezTo>
                            <a:cubicBezTo>
                              <a:pt x="0" y="385391"/>
                              <a:pt x="311063" y="650966"/>
                              <a:pt x="694476" y="650966"/>
                            </a:cubicBezTo>
                            <a:cubicBezTo>
                              <a:pt x="1078383" y="650966"/>
                              <a:pt x="1389446" y="385391"/>
                              <a:pt x="1389446" y="58021"/>
                            </a:cubicBezTo>
                            <a:cubicBezTo>
                              <a:pt x="1389446" y="38681"/>
                              <a:pt x="1388461" y="19340"/>
                              <a:pt x="1386000" y="0"/>
                            </a:cubicBezTo>
                            <a:lnTo>
                              <a:pt x="3445" y="0"/>
                            </a:lnTo>
                            <a:close/>
                          </a:path>
                        </a:pathLst>
                      </a:custGeom>
                      <a:solidFill>
                        <a:srgbClr val="C5E0B4"/>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grpSp>
                <p:grpSp>
                  <p:nvGrpSpPr>
                    <p:cNvPr id="264" name="Graphic 19">
                      <a:extLst>
                        <a:ext uri="{FF2B5EF4-FFF2-40B4-BE49-F238E27FC236}">
                          <a16:creationId xmlns:a16="http://schemas.microsoft.com/office/drawing/2014/main" id="{ECD7A1AC-97DF-4B6B-B915-4607B707EE20}"/>
                        </a:ext>
                      </a:extLst>
                    </p:cNvPr>
                    <p:cNvGrpSpPr/>
                    <p:nvPr/>
                  </p:nvGrpSpPr>
                  <p:grpSpPr>
                    <a:xfrm>
                      <a:off x="7936151" y="-634999"/>
                      <a:ext cx="1178789" cy="509038"/>
                      <a:chOff x="7936151" y="-634999"/>
                      <a:chExt cx="1178789" cy="509038"/>
                    </a:xfrm>
                  </p:grpSpPr>
                  <p:sp>
                    <p:nvSpPr>
                      <p:cNvPr id="265" name="Freeform: Shape 264">
                        <a:extLst>
                          <a:ext uri="{FF2B5EF4-FFF2-40B4-BE49-F238E27FC236}">
                            <a16:creationId xmlns:a16="http://schemas.microsoft.com/office/drawing/2014/main" id="{9AA7600F-F4E7-4970-A728-0056F92F284C}"/>
                          </a:ext>
                        </a:extLst>
                      </p:cNvPr>
                      <p:cNvSpPr/>
                      <p:nvPr/>
                    </p:nvSpPr>
                    <p:spPr>
                      <a:xfrm>
                        <a:off x="7936151" y="-634999"/>
                        <a:ext cx="1178789" cy="509038"/>
                      </a:xfrm>
                      <a:custGeom>
                        <a:avLst/>
                        <a:gdLst>
                          <a:gd name="connsiteX0" fmla="*/ 0 w 1178789"/>
                          <a:gd name="connsiteY0" fmla="*/ 0 h 509038"/>
                          <a:gd name="connsiteX1" fmla="*/ 587179 w 1178789"/>
                          <a:gd name="connsiteY1" fmla="*/ 508980 h 509038"/>
                          <a:gd name="connsiteX2" fmla="*/ 1178789 w 1178789"/>
                          <a:gd name="connsiteY2" fmla="*/ 0 h 509038"/>
                          <a:gd name="connsiteX3" fmla="*/ 0 w 1178789"/>
                          <a:gd name="connsiteY3" fmla="*/ 0 h 509038"/>
                        </a:gdLst>
                        <a:ahLst/>
                        <a:cxnLst>
                          <a:cxn ang="0">
                            <a:pos x="connsiteX0" y="connsiteY0"/>
                          </a:cxn>
                          <a:cxn ang="0">
                            <a:pos x="connsiteX1" y="connsiteY1"/>
                          </a:cxn>
                          <a:cxn ang="0">
                            <a:pos x="connsiteX2" y="connsiteY2"/>
                          </a:cxn>
                          <a:cxn ang="0">
                            <a:pos x="connsiteX3" y="connsiteY3"/>
                          </a:cxn>
                        </a:cxnLst>
                        <a:rect l="l" t="t" r="r" b="b"/>
                        <a:pathLst>
                          <a:path w="1178789" h="509038">
                            <a:moveTo>
                              <a:pt x="0" y="0"/>
                            </a:moveTo>
                            <a:cubicBezTo>
                              <a:pt x="11320" y="278783"/>
                              <a:pt x="269719" y="504734"/>
                              <a:pt x="587179" y="508980"/>
                            </a:cubicBezTo>
                            <a:cubicBezTo>
                              <a:pt x="911039" y="513225"/>
                              <a:pt x="1174852" y="285859"/>
                              <a:pt x="1178789" y="0"/>
                            </a:cubicBezTo>
                            <a:lnTo>
                              <a:pt x="0" y="0"/>
                            </a:lnTo>
                            <a:close/>
                          </a:path>
                        </a:pathLst>
                      </a:custGeom>
                      <a:solidFill>
                        <a:schemeClr val="accent6">
                          <a:lumMod val="60000"/>
                          <a:lumOff val="40000"/>
                        </a:schemeClr>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sp>
                    <p:nvSpPr>
                      <p:cNvPr id="266" name="Freeform: Shape 265">
                        <a:extLst>
                          <a:ext uri="{FF2B5EF4-FFF2-40B4-BE49-F238E27FC236}">
                            <a16:creationId xmlns:a16="http://schemas.microsoft.com/office/drawing/2014/main" id="{F5104E0F-F633-4CCD-A64E-D02037F833B6}"/>
                          </a:ext>
                        </a:extLst>
                      </p:cNvPr>
                      <p:cNvSpPr/>
                      <p:nvPr/>
                    </p:nvSpPr>
                    <p:spPr>
                      <a:xfrm>
                        <a:off x="7936642" y="-634999"/>
                        <a:ext cx="1177312" cy="472186"/>
                      </a:xfrm>
                      <a:custGeom>
                        <a:avLst/>
                        <a:gdLst>
                          <a:gd name="connsiteX0" fmla="*/ 0 w 1177312"/>
                          <a:gd name="connsiteY0" fmla="*/ 0 h 472186"/>
                          <a:gd name="connsiteX1" fmla="*/ 588657 w 1177312"/>
                          <a:gd name="connsiteY1" fmla="*/ 472186 h 472186"/>
                          <a:gd name="connsiteX2" fmla="*/ 1177313 w 1177312"/>
                          <a:gd name="connsiteY2" fmla="*/ 0 h 472186"/>
                          <a:gd name="connsiteX3" fmla="*/ 0 w 1177312"/>
                          <a:gd name="connsiteY3" fmla="*/ 0 h 472186"/>
                        </a:gdLst>
                        <a:ahLst/>
                        <a:cxnLst>
                          <a:cxn ang="0">
                            <a:pos x="connsiteX0" y="connsiteY0"/>
                          </a:cxn>
                          <a:cxn ang="0">
                            <a:pos x="connsiteX1" y="connsiteY1"/>
                          </a:cxn>
                          <a:cxn ang="0">
                            <a:pos x="connsiteX2" y="connsiteY2"/>
                          </a:cxn>
                          <a:cxn ang="0">
                            <a:pos x="connsiteX3" y="connsiteY3"/>
                          </a:cxn>
                        </a:cxnLst>
                        <a:rect l="l" t="t" r="r" b="b"/>
                        <a:pathLst>
                          <a:path w="1177312" h="472186">
                            <a:moveTo>
                              <a:pt x="0" y="0"/>
                            </a:moveTo>
                            <a:cubicBezTo>
                              <a:pt x="19195" y="263217"/>
                              <a:pt x="275133" y="472186"/>
                              <a:pt x="588657" y="472186"/>
                            </a:cubicBezTo>
                            <a:cubicBezTo>
                              <a:pt x="902180" y="472186"/>
                              <a:pt x="1158117" y="263688"/>
                              <a:pt x="1177313" y="0"/>
                            </a:cubicBezTo>
                            <a:lnTo>
                              <a:pt x="0" y="0"/>
                            </a:lnTo>
                            <a:close/>
                          </a:path>
                        </a:pathLst>
                      </a:custGeom>
                      <a:solidFill>
                        <a:srgbClr val="C5E0B4"/>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grpSp>
                <p:grpSp>
                  <p:nvGrpSpPr>
                    <p:cNvPr id="267" name="Graphic 19">
                      <a:extLst>
                        <a:ext uri="{FF2B5EF4-FFF2-40B4-BE49-F238E27FC236}">
                          <a16:creationId xmlns:a16="http://schemas.microsoft.com/office/drawing/2014/main" id="{86E8D80C-7E84-44A7-88ED-39F7C06F388C}"/>
                        </a:ext>
                      </a:extLst>
                    </p:cNvPr>
                    <p:cNvGrpSpPr/>
                    <p:nvPr/>
                  </p:nvGrpSpPr>
                  <p:grpSpPr>
                    <a:xfrm>
                      <a:off x="8063135" y="-634999"/>
                      <a:ext cx="927281" cy="314677"/>
                      <a:chOff x="8063135" y="-634999"/>
                      <a:chExt cx="927281" cy="314677"/>
                    </a:xfrm>
                  </p:grpSpPr>
                  <p:sp>
                    <p:nvSpPr>
                      <p:cNvPr id="268" name="Freeform: Shape 267">
                        <a:extLst>
                          <a:ext uri="{FF2B5EF4-FFF2-40B4-BE49-F238E27FC236}">
                            <a16:creationId xmlns:a16="http://schemas.microsoft.com/office/drawing/2014/main" id="{BA84485B-0965-4CAD-8740-DB9275E30BBD}"/>
                          </a:ext>
                        </a:extLst>
                      </p:cNvPr>
                      <p:cNvSpPr/>
                      <p:nvPr/>
                    </p:nvSpPr>
                    <p:spPr>
                      <a:xfrm>
                        <a:off x="8063135" y="-634999"/>
                        <a:ext cx="927281" cy="314677"/>
                      </a:xfrm>
                      <a:custGeom>
                        <a:avLst/>
                        <a:gdLst>
                          <a:gd name="connsiteX0" fmla="*/ 0 w 927281"/>
                          <a:gd name="connsiteY0" fmla="*/ 0 h 314677"/>
                          <a:gd name="connsiteX1" fmla="*/ 460688 w 927281"/>
                          <a:gd name="connsiteY1" fmla="*/ 314633 h 314677"/>
                          <a:gd name="connsiteX2" fmla="*/ 927281 w 927281"/>
                          <a:gd name="connsiteY2" fmla="*/ 0 h 314677"/>
                          <a:gd name="connsiteX3" fmla="*/ 0 w 927281"/>
                          <a:gd name="connsiteY3" fmla="*/ 0 h 314677"/>
                        </a:gdLst>
                        <a:ahLst/>
                        <a:cxnLst>
                          <a:cxn ang="0">
                            <a:pos x="connsiteX0" y="connsiteY0"/>
                          </a:cxn>
                          <a:cxn ang="0">
                            <a:pos x="connsiteX1" y="connsiteY1"/>
                          </a:cxn>
                          <a:cxn ang="0">
                            <a:pos x="connsiteX2" y="connsiteY2"/>
                          </a:cxn>
                          <a:cxn ang="0">
                            <a:pos x="connsiteX3" y="connsiteY3"/>
                          </a:cxn>
                        </a:cxnLst>
                        <a:rect l="l" t="t" r="r" b="b"/>
                        <a:pathLst>
                          <a:path w="927281" h="314677">
                            <a:moveTo>
                              <a:pt x="0" y="0"/>
                            </a:moveTo>
                            <a:cubicBezTo>
                              <a:pt x="56601" y="178780"/>
                              <a:pt x="241172" y="311803"/>
                              <a:pt x="460688" y="314633"/>
                            </a:cubicBezTo>
                            <a:cubicBezTo>
                              <a:pt x="685125" y="317464"/>
                              <a:pt x="874125" y="183497"/>
                              <a:pt x="927281" y="0"/>
                            </a:cubicBezTo>
                            <a:lnTo>
                              <a:pt x="0" y="0"/>
                            </a:lnTo>
                            <a:close/>
                          </a:path>
                        </a:pathLst>
                      </a:custGeom>
                      <a:solidFill>
                        <a:schemeClr val="accent6">
                          <a:lumMod val="60000"/>
                          <a:lumOff val="40000"/>
                        </a:schemeClr>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sp>
                    <p:nvSpPr>
                      <p:cNvPr id="269" name="Freeform: Shape 268">
                        <a:extLst>
                          <a:ext uri="{FF2B5EF4-FFF2-40B4-BE49-F238E27FC236}">
                            <a16:creationId xmlns:a16="http://schemas.microsoft.com/office/drawing/2014/main" id="{B051F502-AF77-4279-98AD-041223FBD993}"/>
                          </a:ext>
                        </a:extLst>
                      </p:cNvPr>
                      <p:cNvSpPr/>
                      <p:nvPr/>
                    </p:nvSpPr>
                    <p:spPr>
                      <a:xfrm>
                        <a:off x="8068056" y="-634999"/>
                        <a:ext cx="914484" cy="284443"/>
                      </a:xfrm>
                      <a:custGeom>
                        <a:avLst/>
                        <a:gdLst>
                          <a:gd name="connsiteX0" fmla="*/ 0 w 914484"/>
                          <a:gd name="connsiteY0" fmla="*/ 0 h 284443"/>
                          <a:gd name="connsiteX1" fmla="*/ 457243 w 914484"/>
                          <a:gd name="connsiteY1" fmla="*/ 284444 h 284443"/>
                          <a:gd name="connsiteX2" fmla="*/ 914485 w 914484"/>
                          <a:gd name="connsiteY2" fmla="*/ 0 h 284443"/>
                          <a:gd name="connsiteX3" fmla="*/ 0 w 914484"/>
                          <a:gd name="connsiteY3" fmla="*/ 0 h 284443"/>
                        </a:gdLst>
                        <a:ahLst/>
                        <a:cxnLst>
                          <a:cxn ang="0">
                            <a:pos x="connsiteX0" y="connsiteY0"/>
                          </a:cxn>
                          <a:cxn ang="0">
                            <a:pos x="connsiteX1" y="connsiteY1"/>
                          </a:cxn>
                          <a:cxn ang="0">
                            <a:pos x="connsiteX2" y="connsiteY2"/>
                          </a:cxn>
                          <a:cxn ang="0">
                            <a:pos x="connsiteX3" y="connsiteY3"/>
                          </a:cxn>
                        </a:cxnLst>
                        <a:rect l="l" t="t" r="r" b="b"/>
                        <a:pathLst>
                          <a:path w="914484" h="284443">
                            <a:moveTo>
                              <a:pt x="0" y="0"/>
                            </a:moveTo>
                            <a:cubicBezTo>
                              <a:pt x="62016" y="165100"/>
                              <a:pt x="243141" y="284444"/>
                              <a:pt x="457243" y="284444"/>
                            </a:cubicBezTo>
                            <a:cubicBezTo>
                              <a:pt x="671344" y="284444"/>
                              <a:pt x="852469" y="165100"/>
                              <a:pt x="914485" y="0"/>
                            </a:cubicBezTo>
                            <a:lnTo>
                              <a:pt x="0" y="0"/>
                            </a:lnTo>
                            <a:close/>
                          </a:path>
                        </a:pathLst>
                      </a:custGeom>
                      <a:solidFill>
                        <a:srgbClr val="C5E0B4"/>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grpSp>
              </p:grpSp>
              <p:grpSp>
                <p:nvGrpSpPr>
                  <p:cNvPr id="270" name="Graphic 19">
                    <a:extLst>
                      <a:ext uri="{FF2B5EF4-FFF2-40B4-BE49-F238E27FC236}">
                        <a16:creationId xmlns:a16="http://schemas.microsoft.com/office/drawing/2014/main" id="{F39C692C-C0AF-4B94-A8E6-25BBCDDDDD81}"/>
                      </a:ext>
                    </a:extLst>
                  </p:cNvPr>
                  <p:cNvGrpSpPr/>
                  <p:nvPr/>
                </p:nvGrpSpPr>
                <p:grpSpPr>
                  <a:xfrm>
                    <a:off x="9234049" y="-634999"/>
                    <a:ext cx="1570078" cy="854746"/>
                    <a:chOff x="9234049" y="-634999"/>
                    <a:chExt cx="1570078" cy="854746"/>
                  </a:xfrm>
                </p:grpSpPr>
                <p:sp>
                  <p:nvSpPr>
                    <p:cNvPr id="271" name="Freeform: Shape 270">
                      <a:extLst>
                        <a:ext uri="{FF2B5EF4-FFF2-40B4-BE49-F238E27FC236}">
                          <a16:creationId xmlns:a16="http://schemas.microsoft.com/office/drawing/2014/main" id="{EFFEE046-5D58-4F78-844E-A378A2A52BF9}"/>
                        </a:ext>
                      </a:extLst>
                    </p:cNvPr>
                    <p:cNvSpPr/>
                    <p:nvPr/>
                  </p:nvSpPr>
                  <p:spPr>
                    <a:xfrm>
                      <a:off x="9234049" y="-634999"/>
                      <a:ext cx="1570078" cy="854746"/>
                    </a:xfrm>
                    <a:custGeom>
                      <a:avLst/>
                      <a:gdLst>
                        <a:gd name="connsiteX0" fmla="*/ 21164 w 1570078"/>
                        <a:gd name="connsiteY0" fmla="*/ 0 h 854746"/>
                        <a:gd name="connsiteX1" fmla="*/ 0 w 1570078"/>
                        <a:gd name="connsiteY1" fmla="*/ 159911 h 854746"/>
                        <a:gd name="connsiteX2" fmla="*/ 785039 w 1570078"/>
                        <a:gd name="connsiteY2" fmla="*/ 854746 h 854746"/>
                        <a:gd name="connsiteX3" fmla="*/ 1570078 w 1570078"/>
                        <a:gd name="connsiteY3" fmla="*/ 159911 h 854746"/>
                        <a:gd name="connsiteX4" fmla="*/ 1548914 w 1570078"/>
                        <a:gd name="connsiteY4" fmla="*/ 0 h 854746"/>
                        <a:gd name="connsiteX5" fmla="*/ 21164 w 1570078"/>
                        <a:gd name="connsiteY5" fmla="*/ 0 h 854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70078" h="854746">
                          <a:moveTo>
                            <a:pt x="21164" y="0"/>
                          </a:moveTo>
                          <a:cubicBezTo>
                            <a:pt x="7383" y="51417"/>
                            <a:pt x="0" y="104721"/>
                            <a:pt x="0" y="159911"/>
                          </a:cubicBezTo>
                          <a:cubicBezTo>
                            <a:pt x="0" y="543887"/>
                            <a:pt x="351422" y="854746"/>
                            <a:pt x="785039" y="854746"/>
                          </a:cubicBezTo>
                          <a:cubicBezTo>
                            <a:pt x="1218656" y="854746"/>
                            <a:pt x="1570078" y="543887"/>
                            <a:pt x="1570078" y="159911"/>
                          </a:cubicBezTo>
                          <a:cubicBezTo>
                            <a:pt x="1570078" y="104721"/>
                            <a:pt x="1562696" y="51417"/>
                            <a:pt x="1548914" y="0"/>
                          </a:cubicBezTo>
                          <a:lnTo>
                            <a:pt x="21164" y="0"/>
                          </a:lnTo>
                          <a:close/>
                        </a:path>
                      </a:pathLst>
                    </a:custGeom>
                    <a:solidFill>
                      <a:srgbClr val="C5E0B4"/>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grpSp>
                  <p:nvGrpSpPr>
                    <p:cNvPr id="272" name="Graphic 19">
                      <a:extLst>
                        <a:ext uri="{FF2B5EF4-FFF2-40B4-BE49-F238E27FC236}">
                          <a16:creationId xmlns:a16="http://schemas.microsoft.com/office/drawing/2014/main" id="{434A8CE0-F08C-440C-81E1-69B57ABE6A45}"/>
                        </a:ext>
                      </a:extLst>
                    </p:cNvPr>
                    <p:cNvGrpSpPr/>
                    <p:nvPr/>
                  </p:nvGrpSpPr>
                  <p:grpSpPr>
                    <a:xfrm>
                      <a:off x="9324606" y="-634999"/>
                      <a:ext cx="1389943" cy="694908"/>
                      <a:chOff x="9324606" y="-634999"/>
                      <a:chExt cx="1389943" cy="694908"/>
                    </a:xfrm>
                  </p:grpSpPr>
                  <p:sp>
                    <p:nvSpPr>
                      <p:cNvPr id="273" name="Freeform: Shape 272">
                        <a:extLst>
                          <a:ext uri="{FF2B5EF4-FFF2-40B4-BE49-F238E27FC236}">
                            <a16:creationId xmlns:a16="http://schemas.microsoft.com/office/drawing/2014/main" id="{20514691-B221-4532-95B3-0FAECA30BDF9}"/>
                          </a:ext>
                        </a:extLst>
                      </p:cNvPr>
                      <p:cNvSpPr/>
                      <p:nvPr/>
                    </p:nvSpPr>
                    <p:spPr>
                      <a:xfrm>
                        <a:off x="9324606" y="-634999"/>
                        <a:ext cx="1389451" cy="694908"/>
                      </a:xfrm>
                      <a:custGeom>
                        <a:avLst/>
                        <a:gdLst>
                          <a:gd name="connsiteX0" fmla="*/ 4927 w 1389451"/>
                          <a:gd name="connsiteY0" fmla="*/ 0 h 694908"/>
                          <a:gd name="connsiteX1" fmla="*/ 5 w 1389451"/>
                          <a:gd name="connsiteY1" fmla="*/ 70757 h 694908"/>
                          <a:gd name="connsiteX2" fmla="*/ 692514 w 1389451"/>
                          <a:gd name="connsiteY2" fmla="*/ 694835 h 694908"/>
                          <a:gd name="connsiteX3" fmla="*/ 1389451 w 1389451"/>
                          <a:gd name="connsiteY3" fmla="*/ 89154 h 694908"/>
                          <a:gd name="connsiteX4" fmla="*/ 1382560 w 1389451"/>
                          <a:gd name="connsiteY4" fmla="*/ 0 h 694908"/>
                          <a:gd name="connsiteX5" fmla="*/ 4927 w 1389451"/>
                          <a:gd name="connsiteY5" fmla="*/ 0 h 694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9451" h="694908">
                            <a:moveTo>
                              <a:pt x="4927" y="0"/>
                            </a:moveTo>
                            <a:cubicBezTo>
                              <a:pt x="1974" y="23114"/>
                              <a:pt x="5" y="46700"/>
                              <a:pt x="5" y="70757"/>
                            </a:cubicBezTo>
                            <a:cubicBezTo>
                              <a:pt x="-1471" y="410391"/>
                              <a:pt x="308607" y="689646"/>
                              <a:pt x="692514" y="694835"/>
                            </a:cubicBezTo>
                            <a:cubicBezTo>
                              <a:pt x="1076420" y="700024"/>
                              <a:pt x="1388467" y="428788"/>
                              <a:pt x="1389451" y="89154"/>
                            </a:cubicBezTo>
                            <a:cubicBezTo>
                              <a:pt x="1389451" y="58964"/>
                              <a:pt x="1386990" y="29246"/>
                              <a:pt x="1382560" y="0"/>
                            </a:cubicBezTo>
                            <a:lnTo>
                              <a:pt x="4927" y="0"/>
                            </a:lnTo>
                            <a:close/>
                          </a:path>
                        </a:pathLst>
                      </a:custGeom>
                      <a:solidFill>
                        <a:schemeClr val="accent6">
                          <a:lumMod val="60000"/>
                          <a:lumOff val="40000"/>
                        </a:schemeClr>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sp>
                    <p:nvSpPr>
                      <p:cNvPr id="274" name="Freeform: Shape 273">
                        <a:extLst>
                          <a:ext uri="{FF2B5EF4-FFF2-40B4-BE49-F238E27FC236}">
                            <a16:creationId xmlns:a16="http://schemas.microsoft.com/office/drawing/2014/main" id="{2B082BE4-73A3-4479-ADC0-0E4CF956A0C5}"/>
                          </a:ext>
                        </a:extLst>
                      </p:cNvPr>
                      <p:cNvSpPr/>
                      <p:nvPr/>
                    </p:nvSpPr>
                    <p:spPr>
                      <a:xfrm>
                        <a:off x="9324611" y="-634999"/>
                        <a:ext cx="1389938" cy="650965"/>
                      </a:xfrm>
                      <a:custGeom>
                        <a:avLst/>
                        <a:gdLst>
                          <a:gd name="connsiteX0" fmla="*/ 3446 w 1389938"/>
                          <a:gd name="connsiteY0" fmla="*/ 0 h 650965"/>
                          <a:gd name="connsiteX1" fmla="*/ 0 w 1389938"/>
                          <a:gd name="connsiteY1" fmla="*/ 58021 h 650965"/>
                          <a:gd name="connsiteX2" fmla="*/ 694969 w 1389938"/>
                          <a:gd name="connsiteY2" fmla="*/ 650966 h 650965"/>
                          <a:gd name="connsiteX3" fmla="*/ 1389938 w 1389938"/>
                          <a:gd name="connsiteY3" fmla="*/ 58021 h 650965"/>
                          <a:gd name="connsiteX4" fmla="*/ 1386492 w 1389938"/>
                          <a:gd name="connsiteY4" fmla="*/ 0 h 650965"/>
                          <a:gd name="connsiteX5" fmla="*/ 3446 w 1389938"/>
                          <a:gd name="connsiteY5" fmla="*/ 0 h 650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9938" h="650965">
                            <a:moveTo>
                              <a:pt x="3446" y="0"/>
                            </a:moveTo>
                            <a:cubicBezTo>
                              <a:pt x="1477" y="18869"/>
                              <a:pt x="0" y="38209"/>
                              <a:pt x="0" y="58021"/>
                            </a:cubicBezTo>
                            <a:cubicBezTo>
                              <a:pt x="0" y="385391"/>
                              <a:pt x="311063" y="650966"/>
                              <a:pt x="694969" y="650966"/>
                            </a:cubicBezTo>
                            <a:cubicBezTo>
                              <a:pt x="1078383" y="650966"/>
                              <a:pt x="1389938" y="385391"/>
                              <a:pt x="1389938" y="58021"/>
                            </a:cubicBezTo>
                            <a:cubicBezTo>
                              <a:pt x="1389938" y="38681"/>
                              <a:pt x="1388954" y="19340"/>
                              <a:pt x="1386492" y="0"/>
                            </a:cubicBezTo>
                            <a:lnTo>
                              <a:pt x="3446" y="0"/>
                            </a:lnTo>
                            <a:close/>
                          </a:path>
                        </a:pathLst>
                      </a:custGeom>
                      <a:solidFill>
                        <a:srgbClr val="C5E0B4"/>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grpSp>
                <p:grpSp>
                  <p:nvGrpSpPr>
                    <p:cNvPr id="275" name="Graphic 19">
                      <a:extLst>
                        <a:ext uri="{FF2B5EF4-FFF2-40B4-BE49-F238E27FC236}">
                          <a16:creationId xmlns:a16="http://schemas.microsoft.com/office/drawing/2014/main" id="{82A832CD-CA04-499B-965A-18669616B9DD}"/>
                        </a:ext>
                      </a:extLst>
                    </p:cNvPr>
                    <p:cNvGrpSpPr/>
                    <p:nvPr/>
                  </p:nvGrpSpPr>
                  <p:grpSpPr>
                    <a:xfrm>
                      <a:off x="9429939" y="-634999"/>
                      <a:ext cx="1178789" cy="509038"/>
                      <a:chOff x="9429939" y="-634999"/>
                      <a:chExt cx="1178789" cy="509038"/>
                    </a:xfrm>
                  </p:grpSpPr>
                  <p:sp>
                    <p:nvSpPr>
                      <p:cNvPr id="276" name="Freeform: Shape 275">
                        <a:extLst>
                          <a:ext uri="{FF2B5EF4-FFF2-40B4-BE49-F238E27FC236}">
                            <a16:creationId xmlns:a16="http://schemas.microsoft.com/office/drawing/2014/main" id="{717B84FA-B102-4ED5-9D07-7B8F255ADB7E}"/>
                          </a:ext>
                        </a:extLst>
                      </p:cNvPr>
                      <p:cNvSpPr/>
                      <p:nvPr/>
                    </p:nvSpPr>
                    <p:spPr>
                      <a:xfrm>
                        <a:off x="9429939" y="-634999"/>
                        <a:ext cx="1178789" cy="509038"/>
                      </a:xfrm>
                      <a:custGeom>
                        <a:avLst/>
                        <a:gdLst>
                          <a:gd name="connsiteX0" fmla="*/ 0 w 1178789"/>
                          <a:gd name="connsiteY0" fmla="*/ 0 h 509038"/>
                          <a:gd name="connsiteX1" fmla="*/ 587180 w 1178789"/>
                          <a:gd name="connsiteY1" fmla="*/ 508980 h 509038"/>
                          <a:gd name="connsiteX2" fmla="*/ 1178789 w 1178789"/>
                          <a:gd name="connsiteY2" fmla="*/ 0 h 509038"/>
                          <a:gd name="connsiteX3" fmla="*/ 0 w 1178789"/>
                          <a:gd name="connsiteY3" fmla="*/ 0 h 509038"/>
                        </a:gdLst>
                        <a:ahLst/>
                        <a:cxnLst>
                          <a:cxn ang="0">
                            <a:pos x="connsiteX0" y="connsiteY0"/>
                          </a:cxn>
                          <a:cxn ang="0">
                            <a:pos x="connsiteX1" y="connsiteY1"/>
                          </a:cxn>
                          <a:cxn ang="0">
                            <a:pos x="connsiteX2" y="connsiteY2"/>
                          </a:cxn>
                          <a:cxn ang="0">
                            <a:pos x="connsiteX3" y="connsiteY3"/>
                          </a:cxn>
                        </a:cxnLst>
                        <a:rect l="l" t="t" r="r" b="b"/>
                        <a:pathLst>
                          <a:path w="1178789" h="509038">
                            <a:moveTo>
                              <a:pt x="0" y="0"/>
                            </a:moveTo>
                            <a:cubicBezTo>
                              <a:pt x="11321" y="278783"/>
                              <a:pt x="269719" y="504734"/>
                              <a:pt x="587180" y="508980"/>
                            </a:cubicBezTo>
                            <a:cubicBezTo>
                              <a:pt x="911040" y="513225"/>
                              <a:pt x="1174852" y="285859"/>
                              <a:pt x="1178789" y="0"/>
                            </a:cubicBezTo>
                            <a:lnTo>
                              <a:pt x="0" y="0"/>
                            </a:lnTo>
                            <a:close/>
                          </a:path>
                        </a:pathLst>
                      </a:custGeom>
                      <a:solidFill>
                        <a:schemeClr val="accent6">
                          <a:lumMod val="60000"/>
                          <a:lumOff val="40000"/>
                        </a:schemeClr>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sp>
                    <p:nvSpPr>
                      <p:cNvPr id="277" name="Freeform: Shape 276">
                        <a:extLst>
                          <a:ext uri="{FF2B5EF4-FFF2-40B4-BE49-F238E27FC236}">
                            <a16:creationId xmlns:a16="http://schemas.microsoft.com/office/drawing/2014/main" id="{DA600DBF-F8C6-4B7A-8CEE-856548288FEF}"/>
                          </a:ext>
                        </a:extLst>
                      </p:cNvPr>
                      <p:cNvSpPr/>
                      <p:nvPr/>
                    </p:nvSpPr>
                    <p:spPr>
                      <a:xfrm>
                        <a:off x="9430432" y="-634999"/>
                        <a:ext cx="1177312" cy="472186"/>
                      </a:xfrm>
                      <a:custGeom>
                        <a:avLst/>
                        <a:gdLst>
                          <a:gd name="connsiteX0" fmla="*/ 0 w 1177312"/>
                          <a:gd name="connsiteY0" fmla="*/ 0 h 472186"/>
                          <a:gd name="connsiteX1" fmla="*/ 588656 w 1177312"/>
                          <a:gd name="connsiteY1" fmla="*/ 472186 h 472186"/>
                          <a:gd name="connsiteX2" fmla="*/ 1177313 w 1177312"/>
                          <a:gd name="connsiteY2" fmla="*/ 0 h 472186"/>
                          <a:gd name="connsiteX3" fmla="*/ 0 w 1177312"/>
                          <a:gd name="connsiteY3" fmla="*/ 0 h 472186"/>
                        </a:gdLst>
                        <a:ahLst/>
                        <a:cxnLst>
                          <a:cxn ang="0">
                            <a:pos x="connsiteX0" y="connsiteY0"/>
                          </a:cxn>
                          <a:cxn ang="0">
                            <a:pos x="connsiteX1" y="connsiteY1"/>
                          </a:cxn>
                          <a:cxn ang="0">
                            <a:pos x="connsiteX2" y="connsiteY2"/>
                          </a:cxn>
                          <a:cxn ang="0">
                            <a:pos x="connsiteX3" y="connsiteY3"/>
                          </a:cxn>
                        </a:cxnLst>
                        <a:rect l="l" t="t" r="r" b="b"/>
                        <a:pathLst>
                          <a:path w="1177312" h="472186">
                            <a:moveTo>
                              <a:pt x="0" y="0"/>
                            </a:moveTo>
                            <a:cubicBezTo>
                              <a:pt x="19195" y="263217"/>
                              <a:pt x="275133" y="472186"/>
                              <a:pt x="588656" y="472186"/>
                            </a:cubicBezTo>
                            <a:cubicBezTo>
                              <a:pt x="902180" y="472186"/>
                              <a:pt x="1158117" y="263688"/>
                              <a:pt x="1177313" y="0"/>
                            </a:cubicBezTo>
                            <a:lnTo>
                              <a:pt x="0" y="0"/>
                            </a:lnTo>
                            <a:close/>
                          </a:path>
                        </a:pathLst>
                      </a:custGeom>
                      <a:solidFill>
                        <a:srgbClr val="C5E0B4"/>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grpSp>
                <p:grpSp>
                  <p:nvGrpSpPr>
                    <p:cNvPr id="278" name="Graphic 19">
                      <a:extLst>
                        <a:ext uri="{FF2B5EF4-FFF2-40B4-BE49-F238E27FC236}">
                          <a16:creationId xmlns:a16="http://schemas.microsoft.com/office/drawing/2014/main" id="{7473BA95-C199-4AB5-81DA-2D9D1EDC9C55}"/>
                        </a:ext>
                      </a:extLst>
                    </p:cNvPr>
                    <p:cNvGrpSpPr/>
                    <p:nvPr/>
                  </p:nvGrpSpPr>
                  <p:grpSpPr>
                    <a:xfrm>
                      <a:off x="9556924" y="-634999"/>
                      <a:ext cx="927281" cy="314677"/>
                      <a:chOff x="9556924" y="-634999"/>
                      <a:chExt cx="927281" cy="314677"/>
                    </a:xfrm>
                  </p:grpSpPr>
                  <p:sp>
                    <p:nvSpPr>
                      <p:cNvPr id="279" name="Freeform: Shape 278">
                        <a:extLst>
                          <a:ext uri="{FF2B5EF4-FFF2-40B4-BE49-F238E27FC236}">
                            <a16:creationId xmlns:a16="http://schemas.microsoft.com/office/drawing/2014/main" id="{0CCFE68E-14AC-4BE0-87C2-B42FC8B710F2}"/>
                          </a:ext>
                        </a:extLst>
                      </p:cNvPr>
                      <p:cNvSpPr/>
                      <p:nvPr/>
                    </p:nvSpPr>
                    <p:spPr>
                      <a:xfrm>
                        <a:off x="9556924" y="-634999"/>
                        <a:ext cx="927281" cy="314677"/>
                      </a:xfrm>
                      <a:custGeom>
                        <a:avLst/>
                        <a:gdLst>
                          <a:gd name="connsiteX0" fmla="*/ 0 w 927281"/>
                          <a:gd name="connsiteY0" fmla="*/ 0 h 314677"/>
                          <a:gd name="connsiteX1" fmla="*/ 460688 w 927281"/>
                          <a:gd name="connsiteY1" fmla="*/ 314633 h 314677"/>
                          <a:gd name="connsiteX2" fmla="*/ 927281 w 927281"/>
                          <a:gd name="connsiteY2" fmla="*/ 0 h 314677"/>
                          <a:gd name="connsiteX3" fmla="*/ 0 w 927281"/>
                          <a:gd name="connsiteY3" fmla="*/ 0 h 314677"/>
                        </a:gdLst>
                        <a:ahLst/>
                        <a:cxnLst>
                          <a:cxn ang="0">
                            <a:pos x="connsiteX0" y="connsiteY0"/>
                          </a:cxn>
                          <a:cxn ang="0">
                            <a:pos x="connsiteX1" y="connsiteY1"/>
                          </a:cxn>
                          <a:cxn ang="0">
                            <a:pos x="connsiteX2" y="connsiteY2"/>
                          </a:cxn>
                          <a:cxn ang="0">
                            <a:pos x="connsiteX3" y="connsiteY3"/>
                          </a:cxn>
                        </a:cxnLst>
                        <a:rect l="l" t="t" r="r" b="b"/>
                        <a:pathLst>
                          <a:path w="927281" h="314677">
                            <a:moveTo>
                              <a:pt x="0" y="0"/>
                            </a:moveTo>
                            <a:cubicBezTo>
                              <a:pt x="56602" y="178780"/>
                              <a:pt x="241172" y="311803"/>
                              <a:pt x="460688" y="314633"/>
                            </a:cubicBezTo>
                            <a:cubicBezTo>
                              <a:pt x="685125" y="317464"/>
                              <a:pt x="874618" y="183497"/>
                              <a:pt x="927281" y="0"/>
                            </a:cubicBezTo>
                            <a:lnTo>
                              <a:pt x="0" y="0"/>
                            </a:lnTo>
                            <a:close/>
                          </a:path>
                        </a:pathLst>
                      </a:custGeom>
                      <a:solidFill>
                        <a:schemeClr val="accent6">
                          <a:lumMod val="60000"/>
                          <a:lumOff val="40000"/>
                        </a:schemeClr>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sp>
                    <p:nvSpPr>
                      <p:cNvPr id="280" name="Freeform: Shape 279">
                        <a:extLst>
                          <a:ext uri="{FF2B5EF4-FFF2-40B4-BE49-F238E27FC236}">
                            <a16:creationId xmlns:a16="http://schemas.microsoft.com/office/drawing/2014/main" id="{F5C22AFB-B07E-441B-BC00-C282D018ADB8}"/>
                          </a:ext>
                        </a:extLst>
                      </p:cNvPr>
                      <p:cNvSpPr/>
                      <p:nvPr/>
                    </p:nvSpPr>
                    <p:spPr>
                      <a:xfrm>
                        <a:off x="9561846" y="-634999"/>
                        <a:ext cx="914484" cy="284443"/>
                      </a:xfrm>
                      <a:custGeom>
                        <a:avLst/>
                        <a:gdLst>
                          <a:gd name="connsiteX0" fmla="*/ 0 w 914484"/>
                          <a:gd name="connsiteY0" fmla="*/ 0 h 284443"/>
                          <a:gd name="connsiteX1" fmla="*/ 457242 w 914484"/>
                          <a:gd name="connsiteY1" fmla="*/ 284444 h 284443"/>
                          <a:gd name="connsiteX2" fmla="*/ 914485 w 914484"/>
                          <a:gd name="connsiteY2" fmla="*/ 0 h 284443"/>
                          <a:gd name="connsiteX3" fmla="*/ 0 w 914484"/>
                          <a:gd name="connsiteY3" fmla="*/ 0 h 284443"/>
                        </a:gdLst>
                        <a:ahLst/>
                        <a:cxnLst>
                          <a:cxn ang="0">
                            <a:pos x="connsiteX0" y="connsiteY0"/>
                          </a:cxn>
                          <a:cxn ang="0">
                            <a:pos x="connsiteX1" y="connsiteY1"/>
                          </a:cxn>
                          <a:cxn ang="0">
                            <a:pos x="connsiteX2" y="connsiteY2"/>
                          </a:cxn>
                          <a:cxn ang="0">
                            <a:pos x="connsiteX3" y="connsiteY3"/>
                          </a:cxn>
                        </a:cxnLst>
                        <a:rect l="l" t="t" r="r" b="b"/>
                        <a:pathLst>
                          <a:path w="914484" h="284443">
                            <a:moveTo>
                              <a:pt x="0" y="0"/>
                            </a:moveTo>
                            <a:cubicBezTo>
                              <a:pt x="62015" y="165100"/>
                              <a:pt x="243141" y="284444"/>
                              <a:pt x="457242" y="284444"/>
                            </a:cubicBezTo>
                            <a:cubicBezTo>
                              <a:pt x="671344" y="284444"/>
                              <a:pt x="852469" y="165100"/>
                              <a:pt x="914485" y="0"/>
                            </a:cubicBezTo>
                            <a:lnTo>
                              <a:pt x="0" y="0"/>
                            </a:lnTo>
                            <a:close/>
                          </a:path>
                        </a:pathLst>
                      </a:custGeom>
                      <a:solidFill>
                        <a:srgbClr val="C5E0B4"/>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grpSp>
              </p:grpSp>
              <p:grpSp>
                <p:nvGrpSpPr>
                  <p:cNvPr id="281" name="Graphic 19">
                    <a:extLst>
                      <a:ext uri="{FF2B5EF4-FFF2-40B4-BE49-F238E27FC236}">
                        <a16:creationId xmlns:a16="http://schemas.microsoft.com/office/drawing/2014/main" id="{1020B8F3-65A5-4770-9A37-70945FC85233}"/>
                      </a:ext>
                    </a:extLst>
                  </p:cNvPr>
                  <p:cNvGrpSpPr/>
                  <p:nvPr/>
                </p:nvGrpSpPr>
                <p:grpSpPr>
                  <a:xfrm>
                    <a:off x="10727839" y="-634999"/>
                    <a:ext cx="1570078" cy="854746"/>
                    <a:chOff x="10727839" y="-634999"/>
                    <a:chExt cx="1570078" cy="854746"/>
                  </a:xfrm>
                </p:grpSpPr>
                <p:sp>
                  <p:nvSpPr>
                    <p:cNvPr id="282" name="Freeform: Shape 281">
                      <a:extLst>
                        <a:ext uri="{FF2B5EF4-FFF2-40B4-BE49-F238E27FC236}">
                          <a16:creationId xmlns:a16="http://schemas.microsoft.com/office/drawing/2014/main" id="{EC77B135-99F3-477C-A1AA-A9724D49BC23}"/>
                        </a:ext>
                      </a:extLst>
                    </p:cNvPr>
                    <p:cNvSpPr/>
                    <p:nvPr/>
                  </p:nvSpPr>
                  <p:spPr>
                    <a:xfrm>
                      <a:off x="10727839" y="-634999"/>
                      <a:ext cx="1570078" cy="854746"/>
                    </a:xfrm>
                    <a:custGeom>
                      <a:avLst/>
                      <a:gdLst>
                        <a:gd name="connsiteX0" fmla="*/ 21164 w 1570078"/>
                        <a:gd name="connsiteY0" fmla="*/ 0 h 854746"/>
                        <a:gd name="connsiteX1" fmla="*/ 0 w 1570078"/>
                        <a:gd name="connsiteY1" fmla="*/ 159911 h 854746"/>
                        <a:gd name="connsiteX2" fmla="*/ 785039 w 1570078"/>
                        <a:gd name="connsiteY2" fmla="*/ 854746 h 854746"/>
                        <a:gd name="connsiteX3" fmla="*/ 1570078 w 1570078"/>
                        <a:gd name="connsiteY3" fmla="*/ 159911 h 854746"/>
                        <a:gd name="connsiteX4" fmla="*/ 1548914 w 1570078"/>
                        <a:gd name="connsiteY4" fmla="*/ 0 h 854746"/>
                        <a:gd name="connsiteX5" fmla="*/ 21164 w 1570078"/>
                        <a:gd name="connsiteY5" fmla="*/ 0 h 854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70078" h="854746">
                          <a:moveTo>
                            <a:pt x="21164" y="0"/>
                          </a:moveTo>
                          <a:cubicBezTo>
                            <a:pt x="7383" y="51417"/>
                            <a:pt x="0" y="104721"/>
                            <a:pt x="0" y="159911"/>
                          </a:cubicBezTo>
                          <a:cubicBezTo>
                            <a:pt x="0" y="543887"/>
                            <a:pt x="351422" y="854746"/>
                            <a:pt x="785039" y="854746"/>
                          </a:cubicBezTo>
                          <a:cubicBezTo>
                            <a:pt x="1218656" y="854746"/>
                            <a:pt x="1570078" y="543887"/>
                            <a:pt x="1570078" y="159911"/>
                          </a:cubicBezTo>
                          <a:cubicBezTo>
                            <a:pt x="1570078" y="104721"/>
                            <a:pt x="1562696" y="51417"/>
                            <a:pt x="1548914" y="0"/>
                          </a:cubicBezTo>
                          <a:lnTo>
                            <a:pt x="21164" y="0"/>
                          </a:lnTo>
                          <a:close/>
                        </a:path>
                      </a:pathLst>
                    </a:custGeom>
                    <a:solidFill>
                      <a:srgbClr val="C5E0B4"/>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grpSp>
                  <p:nvGrpSpPr>
                    <p:cNvPr id="283" name="Graphic 19">
                      <a:extLst>
                        <a:ext uri="{FF2B5EF4-FFF2-40B4-BE49-F238E27FC236}">
                          <a16:creationId xmlns:a16="http://schemas.microsoft.com/office/drawing/2014/main" id="{B120726D-8EF1-4DA3-B0C6-CA7B8A1F08A4}"/>
                        </a:ext>
                      </a:extLst>
                    </p:cNvPr>
                    <p:cNvGrpSpPr/>
                    <p:nvPr/>
                  </p:nvGrpSpPr>
                  <p:grpSpPr>
                    <a:xfrm>
                      <a:off x="10818399" y="-634999"/>
                      <a:ext cx="1389447" cy="694908"/>
                      <a:chOff x="10818399" y="-634999"/>
                      <a:chExt cx="1389447" cy="694908"/>
                    </a:xfrm>
                  </p:grpSpPr>
                  <p:sp>
                    <p:nvSpPr>
                      <p:cNvPr id="284" name="Freeform: Shape 283">
                        <a:extLst>
                          <a:ext uri="{FF2B5EF4-FFF2-40B4-BE49-F238E27FC236}">
                            <a16:creationId xmlns:a16="http://schemas.microsoft.com/office/drawing/2014/main" id="{E9BE0059-5A84-46B3-8094-68AB293CECDA}"/>
                          </a:ext>
                        </a:extLst>
                      </p:cNvPr>
                      <p:cNvSpPr/>
                      <p:nvPr/>
                    </p:nvSpPr>
                    <p:spPr>
                      <a:xfrm>
                        <a:off x="10818399" y="-634999"/>
                        <a:ext cx="1389447" cy="694908"/>
                      </a:xfrm>
                      <a:custGeom>
                        <a:avLst/>
                        <a:gdLst>
                          <a:gd name="connsiteX0" fmla="*/ 4924 w 1389447"/>
                          <a:gd name="connsiteY0" fmla="*/ 0 h 694908"/>
                          <a:gd name="connsiteX1" fmla="*/ 2 w 1389447"/>
                          <a:gd name="connsiteY1" fmla="*/ 70757 h 694908"/>
                          <a:gd name="connsiteX2" fmla="*/ 692510 w 1389447"/>
                          <a:gd name="connsiteY2" fmla="*/ 694835 h 694908"/>
                          <a:gd name="connsiteX3" fmla="*/ 1389448 w 1389447"/>
                          <a:gd name="connsiteY3" fmla="*/ 89154 h 694908"/>
                          <a:gd name="connsiteX4" fmla="*/ 1382557 w 1389447"/>
                          <a:gd name="connsiteY4" fmla="*/ 0 h 694908"/>
                          <a:gd name="connsiteX5" fmla="*/ 4924 w 1389447"/>
                          <a:gd name="connsiteY5" fmla="*/ 0 h 694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9447" h="694908">
                            <a:moveTo>
                              <a:pt x="4924" y="0"/>
                            </a:moveTo>
                            <a:cubicBezTo>
                              <a:pt x="1971" y="23114"/>
                              <a:pt x="2" y="46700"/>
                              <a:pt x="2" y="70757"/>
                            </a:cubicBezTo>
                            <a:cubicBezTo>
                              <a:pt x="-982" y="410391"/>
                              <a:pt x="308604" y="689646"/>
                              <a:pt x="692510" y="694835"/>
                            </a:cubicBezTo>
                            <a:cubicBezTo>
                              <a:pt x="1076416" y="700024"/>
                              <a:pt x="1388463" y="428788"/>
                              <a:pt x="1389448" y="89154"/>
                            </a:cubicBezTo>
                            <a:cubicBezTo>
                              <a:pt x="1389448" y="58964"/>
                              <a:pt x="1386987" y="29246"/>
                              <a:pt x="1382557" y="0"/>
                            </a:cubicBezTo>
                            <a:lnTo>
                              <a:pt x="4924" y="0"/>
                            </a:lnTo>
                            <a:close/>
                          </a:path>
                        </a:pathLst>
                      </a:custGeom>
                      <a:solidFill>
                        <a:schemeClr val="accent6">
                          <a:lumMod val="60000"/>
                          <a:lumOff val="40000"/>
                        </a:schemeClr>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sp>
                    <p:nvSpPr>
                      <p:cNvPr id="285" name="Freeform: Shape 284">
                        <a:extLst>
                          <a:ext uri="{FF2B5EF4-FFF2-40B4-BE49-F238E27FC236}">
                            <a16:creationId xmlns:a16="http://schemas.microsoft.com/office/drawing/2014/main" id="{C3D01C5F-1AA9-46B3-84E7-25D0F13FD21F}"/>
                          </a:ext>
                        </a:extLst>
                      </p:cNvPr>
                      <p:cNvSpPr/>
                      <p:nvPr/>
                    </p:nvSpPr>
                    <p:spPr>
                      <a:xfrm>
                        <a:off x="10818401" y="-634999"/>
                        <a:ext cx="1389445" cy="650965"/>
                      </a:xfrm>
                      <a:custGeom>
                        <a:avLst/>
                        <a:gdLst>
                          <a:gd name="connsiteX0" fmla="*/ 3445 w 1389445"/>
                          <a:gd name="connsiteY0" fmla="*/ 0 h 650965"/>
                          <a:gd name="connsiteX1" fmla="*/ 0 w 1389445"/>
                          <a:gd name="connsiteY1" fmla="*/ 58021 h 650965"/>
                          <a:gd name="connsiteX2" fmla="*/ 694969 w 1389445"/>
                          <a:gd name="connsiteY2" fmla="*/ 650966 h 650965"/>
                          <a:gd name="connsiteX3" fmla="*/ 1389445 w 1389445"/>
                          <a:gd name="connsiteY3" fmla="*/ 58021 h 650965"/>
                          <a:gd name="connsiteX4" fmla="*/ 1386001 w 1389445"/>
                          <a:gd name="connsiteY4" fmla="*/ 0 h 650965"/>
                          <a:gd name="connsiteX5" fmla="*/ 3445 w 1389445"/>
                          <a:gd name="connsiteY5" fmla="*/ 0 h 650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9445" h="650965">
                            <a:moveTo>
                              <a:pt x="3445" y="0"/>
                            </a:moveTo>
                            <a:cubicBezTo>
                              <a:pt x="1477" y="18869"/>
                              <a:pt x="0" y="38209"/>
                              <a:pt x="0" y="58021"/>
                            </a:cubicBezTo>
                            <a:cubicBezTo>
                              <a:pt x="0" y="385391"/>
                              <a:pt x="311062" y="650966"/>
                              <a:pt x="694969" y="650966"/>
                            </a:cubicBezTo>
                            <a:cubicBezTo>
                              <a:pt x="1078875" y="650966"/>
                              <a:pt x="1389445" y="385391"/>
                              <a:pt x="1389445" y="58021"/>
                            </a:cubicBezTo>
                            <a:cubicBezTo>
                              <a:pt x="1389445" y="38681"/>
                              <a:pt x="1388461" y="19340"/>
                              <a:pt x="1386001" y="0"/>
                            </a:cubicBezTo>
                            <a:lnTo>
                              <a:pt x="3445" y="0"/>
                            </a:lnTo>
                            <a:close/>
                          </a:path>
                        </a:pathLst>
                      </a:custGeom>
                      <a:solidFill>
                        <a:srgbClr val="C5E0B4"/>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grpSp>
                <p:grpSp>
                  <p:nvGrpSpPr>
                    <p:cNvPr id="286" name="Graphic 19">
                      <a:extLst>
                        <a:ext uri="{FF2B5EF4-FFF2-40B4-BE49-F238E27FC236}">
                          <a16:creationId xmlns:a16="http://schemas.microsoft.com/office/drawing/2014/main" id="{DE0B1105-6F46-48A9-A95A-81FE11AF5FF2}"/>
                        </a:ext>
                      </a:extLst>
                    </p:cNvPr>
                    <p:cNvGrpSpPr/>
                    <p:nvPr/>
                  </p:nvGrpSpPr>
                  <p:grpSpPr>
                    <a:xfrm>
                      <a:off x="10923729" y="-634999"/>
                      <a:ext cx="1179281" cy="509038"/>
                      <a:chOff x="10923729" y="-634999"/>
                      <a:chExt cx="1179281" cy="509038"/>
                    </a:xfrm>
                  </p:grpSpPr>
                  <p:sp>
                    <p:nvSpPr>
                      <p:cNvPr id="287" name="Freeform: Shape 286">
                        <a:extLst>
                          <a:ext uri="{FF2B5EF4-FFF2-40B4-BE49-F238E27FC236}">
                            <a16:creationId xmlns:a16="http://schemas.microsoft.com/office/drawing/2014/main" id="{D00D9236-F4C7-4B41-986A-C057D27DE713}"/>
                          </a:ext>
                        </a:extLst>
                      </p:cNvPr>
                      <p:cNvSpPr/>
                      <p:nvPr/>
                    </p:nvSpPr>
                    <p:spPr>
                      <a:xfrm>
                        <a:off x="10923729" y="-634999"/>
                        <a:ext cx="1179281" cy="509038"/>
                      </a:xfrm>
                      <a:custGeom>
                        <a:avLst/>
                        <a:gdLst>
                          <a:gd name="connsiteX0" fmla="*/ 0 w 1179281"/>
                          <a:gd name="connsiteY0" fmla="*/ 0 h 509038"/>
                          <a:gd name="connsiteX1" fmla="*/ 587672 w 1179281"/>
                          <a:gd name="connsiteY1" fmla="*/ 508980 h 509038"/>
                          <a:gd name="connsiteX2" fmla="*/ 1179281 w 1179281"/>
                          <a:gd name="connsiteY2" fmla="*/ 0 h 509038"/>
                          <a:gd name="connsiteX3" fmla="*/ 0 w 1179281"/>
                          <a:gd name="connsiteY3" fmla="*/ 0 h 509038"/>
                        </a:gdLst>
                        <a:ahLst/>
                        <a:cxnLst>
                          <a:cxn ang="0">
                            <a:pos x="connsiteX0" y="connsiteY0"/>
                          </a:cxn>
                          <a:cxn ang="0">
                            <a:pos x="connsiteX1" y="connsiteY1"/>
                          </a:cxn>
                          <a:cxn ang="0">
                            <a:pos x="connsiteX2" y="connsiteY2"/>
                          </a:cxn>
                          <a:cxn ang="0">
                            <a:pos x="connsiteX3" y="connsiteY3"/>
                          </a:cxn>
                        </a:cxnLst>
                        <a:rect l="l" t="t" r="r" b="b"/>
                        <a:pathLst>
                          <a:path w="1179281" h="509038">
                            <a:moveTo>
                              <a:pt x="0" y="0"/>
                            </a:moveTo>
                            <a:cubicBezTo>
                              <a:pt x="11320" y="278783"/>
                              <a:pt x="269719" y="504734"/>
                              <a:pt x="587672" y="508980"/>
                            </a:cubicBezTo>
                            <a:cubicBezTo>
                              <a:pt x="911532" y="513225"/>
                              <a:pt x="1175344" y="285859"/>
                              <a:pt x="1179281" y="0"/>
                            </a:cubicBezTo>
                            <a:lnTo>
                              <a:pt x="0" y="0"/>
                            </a:lnTo>
                            <a:close/>
                          </a:path>
                        </a:pathLst>
                      </a:custGeom>
                      <a:solidFill>
                        <a:schemeClr val="accent6">
                          <a:lumMod val="60000"/>
                          <a:lumOff val="40000"/>
                        </a:schemeClr>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sp>
                    <p:nvSpPr>
                      <p:cNvPr id="288" name="Freeform: Shape 287">
                        <a:extLst>
                          <a:ext uri="{FF2B5EF4-FFF2-40B4-BE49-F238E27FC236}">
                            <a16:creationId xmlns:a16="http://schemas.microsoft.com/office/drawing/2014/main" id="{02C96090-1CCB-4B17-BAA0-6F86A22D3A80}"/>
                          </a:ext>
                        </a:extLst>
                      </p:cNvPr>
                      <p:cNvSpPr/>
                      <p:nvPr/>
                    </p:nvSpPr>
                    <p:spPr>
                      <a:xfrm>
                        <a:off x="10924714" y="-634999"/>
                        <a:ext cx="1177312" cy="472186"/>
                      </a:xfrm>
                      <a:custGeom>
                        <a:avLst/>
                        <a:gdLst>
                          <a:gd name="connsiteX0" fmla="*/ 0 w 1177312"/>
                          <a:gd name="connsiteY0" fmla="*/ 0 h 472186"/>
                          <a:gd name="connsiteX1" fmla="*/ 588656 w 1177312"/>
                          <a:gd name="connsiteY1" fmla="*/ 472186 h 472186"/>
                          <a:gd name="connsiteX2" fmla="*/ 1177313 w 1177312"/>
                          <a:gd name="connsiteY2" fmla="*/ 0 h 472186"/>
                          <a:gd name="connsiteX3" fmla="*/ 0 w 1177312"/>
                          <a:gd name="connsiteY3" fmla="*/ 0 h 472186"/>
                        </a:gdLst>
                        <a:ahLst/>
                        <a:cxnLst>
                          <a:cxn ang="0">
                            <a:pos x="connsiteX0" y="connsiteY0"/>
                          </a:cxn>
                          <a:cxn ang="0">
                            <a:pos x="connsiteX1" y="connsiteY1"/>
                          </a:cxn>
                          <a:cxn ang="0">
                            <a:pos x="connsiteX2" y="connsiteY2"/>
                          </a:cxn>
                          <a:cxn ang="0">
                            <a:pos x="connsiteX3" y="connsiteY3"/>
                          </a:cxn>
                        </a:cxnLst>
                        <a:rect l="l" t="t" r="r" b="b"/>
                        <a:pathLst>
                          <a:path w="1177312" h="472186">
                            <a:moveTo>
                              <a:pt x="0" y="0"/>
                            </a:moveTo>
                            <a:cubicBezTo>
                              <a:pt x="19195" y="263217"/>
                              <a:pt x="275133" y="472186"/>
                              <a:pt x="588656" y="472186"/>
                            </a:cubicBezTo>
                            <a:cubicBezTo>
                              <a:pt x="902179" y="472186"/>
                              <a:pt x="1158117" y="263688"/>
                              <a:pt x="1177313" y="0"/>
                            </a:cubicBezTo>
                            <a:lnTo>
                              <a:pt x="0" y="0"/>
                            </a:lnTo>
                            <a:close/>
                          </a:path>
                        </a:pathLst>
                      </a:custGeom>
                      <a:solidFill>
                        <a:srgbClr val="C5E0B4"/>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grpSp>
                <p:grpSp>
                  <p:nvGrpSpPr>
                    <p:cNvPr id="289" name="Graphic 19">
                      <a:extLst>
                        <a:ext uri="{FF2B5EF4-FFF2-40B4-BE49-F238E27FC236}">
                          <a16:creationId xmlns:a16="http://schemas.microsoft.com/office/drawing/2014/main" id="{D3E34A20-E8A8-4EBB-AB52-537CF6670795}"/>
                        </a:ext>
                      </a:extLst>
                    </p:cNvPr>
                    <p:cNvGrpSpPr/>
                    <p:nvPr/>
                  </p:nvGrpSpPr>
                  <p:grpSpPr>
                    <a:xfrm>
                      <a:off x="11051206" y="-634999"/>
                      <a:ext cx="927281" cy="314677"/>
                      <a:chOff x="11051206" y="-634999"/>
                      <a:chExt cx="927281" cy="314677"/>
                    </a:xfrm>
                  </p:grpSpPr>
                  <p:sp>
                    <p:nvSpPr>
                      <p:cNvPr id="290" name="Freeform: Shape 289">
                        <a:extLst>
                          <a:ext uri="{FF2B5EF4-FFF2-40B4-BE49-F238E27FC236}">
                            <a16:creationId xmlns:a16="http://schemas.microsoft.com/office/drawing/2014/main" id="{1E4FEF63-5DA3-4BBD-930C-6B472D6FEA90}"/>
                          </a:ext>
                        </a:extLst>
                      </p:cNvPr>
                      <p:cNvSpPr/>
                      <p:nvPr/>
                    </p:nvSpPr>
                    <p:spPr>
                      <a:xfrm>
                        <a:off x="11051206" y="-634999"/>
                        <a:ext cx="927281" cy="314677"/>
                      </a:xfrm>
                      <a:custGeom>
                        <a:avLst/>
                        <a:gdLst>
                          <a:gd name="connsiteX0" fmla="*/ 0 w 927281"/>
                          <a:gd name="connsiteY0" fmla="*/ 0 h 314677"/>
                          <a:gd name="connsiteX1" fmla="*/ 460688 w 927281"/>
                          <a:gd name="connsiteY1" fmla="*/ 314633 h 314677"/>
                          <a:gd name="connsiteX2" fmla="*/ 927281 w 927281"/>
                          <a:gd name="connsiteY2" fmla="*/ 0 h 314677"/>
                          <a:gd name="connsiteX3" fmla="*/ 0 w 927281"/>
                          <a:gd name="connsiteY3" fmla="*/ 0 h 314677"/>
                        </a:gdLst>
                        <a:ahLst/>
                        <a:cxnLst>
                          <a:cxn ang="0">
                            <a:pos x="connsiteX0" y="connsiteY0"/>
                          </a:cxn>
                          <a:cxn ang="0">
                            <a:pos x="connsiteX1" y="connsiteY1"/>
                          </a:cxn>
                          <a:cxn ang="0">
                            <a:pos x="connsiteX2" y="connsiteY2"/>
                          </a:cxn>
                          <a:cxn ang="0">
                            <a:pos x="connsiteX3" y="connsiteY3"/>
                          </a:cxn>
                        </a:cxnLst>
                        <a:rect l="l" t="t" r="r" b="b"/>
                        <a:pathLst>
                          <a:path w="927281" h="314677">
                            <a:moveTo>
                              <a:pt x="0" y="0"/>
                            </a:moveTo>
                            <a:cubicBezTo>
                              <a:pt x="56602" y="178780"/>
                              <a:pt x="241172" y="311803"/>
                              <a:pt x="460688" y="314633"/>
                            </a:cubicBezTo>
                            <a:cubicBezTo>
                              <a:pt x="685125" y="317464"/>
                              <a:pt x="874125" y="183497"/>
                              <a:pt x="927281" y="0"/>
                            </a:cubicBezTo>
                            <a:lnTo>
                              <a:pt x="0" y="0"/>
                            </a:lnTo>
                            <a:close/>
                          </a:path>
                        </a:pathLst>
                      </a:custGeom>
                      <a:solidFill>
                        <a:schemeClr val="accent6">
                          <a:lumMod val="60000"/>
                          <a:lumOff val="40000"/>
                        </a:schemeClr>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sp>
                    <p:nvSpPr>
                      <p:cNvPr id="291" name="Freeform: Shape 290">
                        <a:extLst>
                          <a:ext uri="{FF2B5EF4-FFF2-40B4-BE49-F238E27FC236}">
                            <a16:creationId xmlns:a16="http://schemas.microsoft.com/office/drawing/2014/main" id="{C3ABAF1B-F307-4779-8F87-EA9A07993345}"/>
                          </a:ext>
                        </a:extLst>
                      </p:cNvPr>
                      <p:cNvSpPr/>
                      <p:nvPr/>
                    </p:nvSpPr>
                    <p:spPr>
                      <a:xfrm>
                        <a:off x="11056128" y="-634999"/>
                        <a:ext cx="914484" cy="284443"/>
                      </a:xfrm>
                      <a:custGeom>
                        <a:avLst/>
                        <a:gdLst>
                          <a:gd name="connsiteX0" fmla="*/ 0 w 914484"/>
                          <a:gd name="connsiteY0" fmla="*/ 0 h 284443"/>
                          <a:gd name="connsiteX1" fmla="*/ 457242 w 914484"/>
                          <a:gd name="connsiteY1" fmla="*/ 284444 h 284443"/>
                          <a:gd name="connsiteX2" fmla="*/ 914485 w 914484"/>
                          <a:gd name="connsiteY2" fmla="*/ 0 h 284443"/>
                          <a:gd name="connsiteX3" fmla="*/ 0 w 914484"/>
                          <a:gd name="connsiteY3" fmla="*/ 0 h 284443"/>
                        </a:gdLst>
                        <a:ahLst/>
                        <a:cxnLst>
                          <a:cxn ang="0">
                            <a:pos x="connsiteX0" y="connsiteY0"/>
                          </a:cxn>
                          <a:cxn ang="0">
                            <a:pos x="connsiteX1" y="connsiteY1"/>
                          </a:cxn>
                          <a:cxn ang="0">
                            <a:pos x="connsiteX2" y="connsiteY2"/>
                          </a:cxn>
                          <a:cxn ang="0">
                            <a:pos x="connsiteX3" y="connsiteY3"/>
                          </a:cxn>
                        </a:cxnLst>
                        <a:rect l="l" t="t" r="r" b="b"/>
                        <a:pathLst>
                          <a:path w="914484" h="284443">
                            <a:moveTo>
                              <a:pt x="0" y="0"/>
                            </a:moveTo>
                            <a:cubicBezTo>
                              <a:pt x="62015" y="165100"/>
                              <a:pt x="243141" y="284444"/>
                              <a:pt x="457242" y="284444"/>
                            </a:cubicBezTo>
                            <a:cubicBezTo>
                              <a:pt x="671344" y="284444"/>
                              <a:pt x="852469" y="165100"/>
                              <a:pt x="914485" y="0"/>
                            </a:cubicBezTo>
                            <a:lnTo>
                              <a:pt x="0" y="0"/>
                            </a:lnTo>
                            <a:close/>
                          </a:path>
                        </a:pathLst>
                      </a:custGeom>
                      <a:solidFill>
                        <a:srgbClr val="C5E0B4"/>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grpSp>
              </p:grpSp>
              <p:grpSp>
                <p:nvGrpSpPr>
                  <p:cNvPr id="292" name="Graphic 19">
                    <a:extLst>
                      <a:ext uri="{FF2B5EF4-FFF2-40B4-BE49-F238E27FC236}">
                        <a16:creationId xmlns:a16="http://schemas.microsoft.com/office/drawing/2014/main" id="{1C7B12EC-3ACD-4BBC-93C9-82AB5B4B8141}"/>
                      </a:ext>
                    </a:extLst>
                  </p:cNvPr>
                  <p:cNvGrpSpPr/>
                  <p:nvPr/>
                </p:nvGrpSpPr>
                <p:grpSpPr>
                  <a:xfrm>
                    <a:off x="12222120" y="-634999"/>
                    <a:ext cx="1570078" cy="854746"/>
                    <a:chOff x="12222120" y="-634999"/>
                    <a:chExt cx="1570078" cy="854746"/>
                  </a:xfrm>
                </p:grpSpPr>
                <p:sp>
                  <p:nvSpPr>
                    <p:cNvPr id="293" name="Freeform: Shape 292">
                      <a:extLst>
                        <a:ext uri="{FF2B5EF4-FFF2-40B4-BE49-F238E27FC236}">
                          <a16:creationId xmlns:a16="http://schemas.microsoft.com/office/drawing/2014/main" id="{F2AA986F-031B-45FA-9D55-2ACFDE17EB03}"/>
                        </a:ext>
                      </a:extLst>
                    </p:cNvPr>
                    <p:cNvSpPr/>
                    <p:nvPr/>
                  </p:nvSpPr>
                  <p:spPr>
                    <a:xfrm>
                      <a:off x="12222120" y="-634999"/>
                      <a:ext cx="1570078" cy="854746"/>
                    </a:xfrm>
                    <a:custGeom>
                      <a:avLst/>
                      <a:gdLst>
                        <a:gd name="connsiteX0" fmla="*/ 21164 w 1570078"/>
                        <a:gd name="connsiteY0" fmla="*/ 0 h 854746"/>
                        <a:gd name="connsiteX1" fmla="*/ 0 w 1570078"/>
                        <a:gd name="connsiteY1" fmla="*/ 159911 h 854746"/>
                        <a:gd name="connsiteX2" fmla="*/ 785039 w 1570078"/>
                        <a:gd name="connsiteY2" fmla="*/ 854746 h 854746"/>
                        <a:gd name="connsiteX3" fmla="*/ 1570078 w 1570078"/>
                        <a:gd name="connsiteY3" fmla="*/ 159911 h 854746"/>
                        <a:gd name="connsiteX4" fmla="*/ 1548914 w 1570078"/>
                        <a:gd name="connsiteY4" fmla="*/ 0 h 854746"/>
                        <a:gd name="connsiteX5" fmla="*/ 21164 w 1570078"/>
                        <a:gd name="connsiteY5" fmla="*/ 0 h 854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70078" h="854746">
                          <a:moveTo>
                            <a:pt x="21164" y="0"/>
                          </a:moveTo>
                          <a:cubicBezTo>
                            <a:pt x="7383" y="51417"/>
                            <a:pt x="0" y="104721"/>
                            <a:pt x="0" y="159911"/>
                          </a:cubicBezTo>
                          <a:cubicBezTo>
                            <a:pt x="0" y="543887"/>
                            <a:pt x="351422" y="854746"/>
                            <a:pt x="785039" y="854746"/>
                          </a:cubicBezTo>
                          <a:cubicBezTo>
                            <a:pt x="1218656" y="854746"/>
                            <a:pt x="1570078" y="543887"/>
                            <a:pt x="1570078" y="159911"/>
                          </a:cubicBezTo>
                          <a:cubicBezTo>
                            <a:pt x="1570078" y="104721"/>
                            <a:pt x="1562696" y="51417"/>
                            <a:pt x="1548914" y="0"/>
                          </a:cubicBezTo>
                          <a:lnTo>
                            <a:pt x="21164" y="0"/>
                          </a:lnTo>
                          <a:close/>
                        </a:path>
                      </a:pathLst>
                    </a:custGeom>
                    <a:solidFill>
                      <a:srgbClr val="C5E0B4"/>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grpSp>
                  <p:nvGrpSpPr>
                    <p:cNvPr id="294" name="Graphic 19">
                      <a:extLst>
                        <a:ext uri="{FF2B5EF4-FFF2-40B4-BE49-F238E27FC236}">
                          <a16:creationId xmlns:a16="http://schemas.microsoft.com/office/drawing/2014/main" id="{86362988-9518-437A-A46A-A5FBE90E832A}"/>
                        </a:ext>
                      </a:extLst>
                    </p:cNvPr>
                    <p:cNvGrpSpPr/>
                    <p:nvPr/>
                  </p:nvGrpSpPr>
                  <p:grpSpPr>
                    <a:xfrm>
                      <a:off x="12312190" y="-634999"/>
                      <a:ext cx="1389938" cy="694908"/>
                      <a:chOff x="12312190" y="-634999"/>
                      <a:chExt cx="1389938" cy="694908"/>
                    </a:xfrm>
                  </p:grpSpPr>
                  <p:sp>
                    <p:nvSpPr>
                      <p:cNvPr id="295" name="Freeform: Shape 294">
                        <a:extLst>
                          <a:ext uri="{FF2B5EF4-FFF2-40B4-BE49-F238E27FC236}">
                            <a16:creationId xmlns:a16="http://schemas.microsoft.com/office/drawing/2014/main" id="{55779369-EB0D-4C62-9860-B1245DACEFBA}"/>
                          </a:ext>
                        </a:extLst>
                      </p:cNvPr>
                      <p:cNvSpPr/>
                      <p:nvPr/>
                    </p:nvSpPr>
                    <p:spPr>
                      <a:xfrm>
                        <a:off x="12312677" y="-634999"/>
                        <a:ext cx="1389450" cy="694908"/>
                      </a:xfrm>
                      <a:custGeom>
                        <a:avLst/>
                        <a:gdLst>
                          <a:gd name="connsiteX0" fmla="*/ 4927 w 1389450"/>
                          <a:gd name="connsiteY0" fmla="*/ 0 h 694908"/>
                          <a:gd name="connsiteX1" fmla="*/ 5 w 1389450"/>
                          <a:gd name="connsiteY1" fmla="*/ 70757 h 694908"/>
                          <a:gd name="connsiteX2" fmla="*/ 692513 w 1389450"/>
                          <a:gd name="connsiteY2" fmla="*/ 694835 h 694908"/>
                          <a:gd name="connsiteX3" fmla="*/ 1389451 w 1389450"/>
                          <a:gd name="connsiteY3" fmla="*/ 89154 h 694908"/>
                          <a:gd name="connsiteX4" fmla="*/ 1382560 w 1389450"/>
                          <a:gd name="connsiteY4" fmla="*/ 0 h 694908"/>
                          <a:gd name="connsiteX5" fmla="*/ 4927 w 1389450"/>
                          <a:gd name="connsiteY5" fmla="*/ 0 h 694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9450" h="694908">
                            <a:moveTo>
                              <a:pt x="4927" y="0"/>
                            </a:moveTo>
                            <a:cubicBezTo>
                              <a:pt x="1974" y="23114"/>
                              <a:pt x="5" y="46700"/>
                              <a:pt x="5" y="70757"/>
                            </a:cubicBezTo>
                            <a:cubicBezTo>
                              <a:pt x="-1471" y="410391"/>
                              <a:pt x="308607" y="689646"/>
                              <a:pt x="692513" y="694835"/>
                            </a:cubicBezTo>
                            <a:cubicBezTo>
                              <a:pt x="1076419" y="700024"/>
                              <a:pt x="1388466" y="428788"/>
                              <a:pt x="1389451" y="89154"/>
                            </a:cubicBezTo>
                            <a:cubicBezTo>
                              <a:pt x="1389451" y="58964"/>
                              <a:pt x="1386990" y="29246"/>
                              <a:pt x="1382560" y="0"/>
                            </a:cubicBezTo>
                            <a:lnTo>
                              <a:pt x="4927" y="0"/>
                            </a:lnTo>
                            <a:close/>
                          </a:path>
                        </a:pathLst>
                      </a:custGeom>
                      <a:solidFill>
                        <a:schemeClr val="accent6">
                          <a:lumMod val="60000"/>
                          <a:lumOff val="40000"/>
                        </a:schemeClr>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sp>
                    <p:nvSpPr>
                      <p:cNvPr id="296" name="Freeform: Shape 295">
                        <a:extLst>
                          <a:ext uri="{FF2B5EF4-FFF2-40B4-BE49-F238E27FC236}">
                            <a16:creationId xmlns:a16="http://schemas.microsoft.com/office/drawing/2014/main" id="{DA813A86-C0A4-42FF-A58E-AD6749C276A5}"/>
                          </a:ext>
                        </a:extLst>
                      </p:cNvPr>
                      <p:cNvSpPr/>
                      <p:nvPr/>
                    </p:nvSpPr>
                    <p:spPr>
                      <a:xfrm>
                        <a:off x="12312190" y="-634999"/>
                        <a:ext cx="1389446" cy="650965"/>
                      </a:xfrm>
                      <a:custGeom>
                        <a:avLst/>
                        <a:gdLst>
                          <a:gd name="connsiteX0" fmla="*/ 3446 w 1389446"/>
                          <a:gd name="connsiteY0" fmla="*/ 0 h 650965"/>
                          <a:gd name="connsiteX1" fmla="*/ 0 w 1389446"/>
                          <a:gd name="connsiteY1" fmla="*/ 58021 h 650965"/>
                          <a:gd name="connsiteX2" fmla="*/ 694477 w 1389446"/>
                          <a:gd name="connsiteY2" fmla="*/ 650966 h 650965"/>
                          <a:gd name="connsiteX3" fmla="*/ 1389446 w 1389446"/>
                          <a:gd name="connsiteY3" fmla="*/ 58021 h 650965"/>
                          <a:gd name="connsiteX4" fmla="*/ 1386001 w 1389446"/>
                          <a:gd name="connsiteY4" fmla="*/ 0 h 650965"/>
                          <a:gd name="connsiteX5" fmla="*/ 3446 w 1389446"/>
                          <a:gd name="connsiteY5" fmla="*/ 0 h 650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9446" h="650965">
                            <a:moveTo>
                              <a:pt x="3446" y="0"/>
                            </a:moveTo>
                            <a:cubicBezTo>
                              <a:pt x="1477" y="18869"/>
                              <a:pt x="0" y="38209"/>
                              <a:pt x="0" y="58021"/>
                            </a:cubicBezTo>
                            <a:cubicBezTo>
                              <a:pt x="0" y="385391"/>
                              <a:pt x="311063" y="650966"/>
                              <a:pt x="694477" y="650966"/>
                            </a:cubicBezTo>
                            <a:cubicBezTo>
                              <a:pt x="1078383" y="650966"/>
                              <a:pt x="1389446" y="385391"/>
                              <a:pt x="1389446" y="58021"/>
                            </a:cubicBezTo>
                            <a:cubicBezTo>
                              <a:pt x="1389446" y="38681"/>
                              <a:pt x="1388462" y="19340"/>
                              <a:pt x="1386001" y="0"/>
                            </a:cubicBezTo>
                            <a:lnTo>
                              <a:pt x="3446" y="0"/>
                            </a:lnTo>
                            <a:close/>
                          </a:path>
                        </a:pathLst>
                      </a:custGeom>
                      <a:solidFill>
                        <a:srgbClr val="C5E0B4"/>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grpSp>
                <p:grpSp>
                  <p:nvGrpSpPr>
                    <p:cNvPr id="297" name="Graphic 19">
                      <a:extLst>
                        <a:ext uri="{FF2B5EF4-FFF2-40B4-BE49-F238E27FC236}">
                          <a16:creationId xmlns:a16="http://schemas.microsoft.com/office/drawing/2014/main" id="{55E29C97-3F20-4BA2-8CB2-5CD0D51C358A}"/>
                        </a:ext>
                      </a:extLst>
                    </p:cNvPr>
                    <p:cNvGrpSpPr/>
                    <p:nvPr/>
                  </p:nvGrpSpPr>
                  <p:grpSpPr>
                    <a:xfrm>
                      <a:off x="12418011" y="-634999"/>
                      <a:ext cx="1179281" cy="509038"/>
                      <a:chOff x="12418011" y="-634999"/>
                      <a:chExt cx="1179281" cy="509038"/>
                    </a:xfrm>
                  </p:grpSpPr>
                  <p:sp>
                    <p:nvSpPr>
                      <p:cNvPr id="298" name="Freeform: Shape 297">
                        <a:extLst>
                          <a:ext uri="{FF2B5EF4-FFF2-40B4-BE49-F238E27FC236}">
                            <a16:creationId xmlns:a16="http://schemas.microsoft.com/office/drawing/2014/main" id="{5FF89B91-0E8D-4FC7-9114-B946D9010127}"/>
                          </a:ext>
                        </a:extLst>
                      </p:cNvPr>
                      <p:cNvSpPr/>
                      <p:nvPr/>
                    </p:nvSpPr>
                    <p:spPr>
                      <a:xfrm>
                        <a:off x="12418011" y="-634999"/>
                        <a:ext cx="1179281" cy="509038"/>
                      </a:xfrm>
                      <a:custGeom>
                        <a:avLst/>
                        <a:gdLst>
                          <a:gd name="connsiteX0" fmla="*/ 0 w 1179281"/>
                          <a:gd name="connsiteY0" fmla="*/ 0 h 509038"/>
                          <a:gd name="connsiteX1" fmla="*/ 587672 w 1179281"/>
                          <a:gd name="connsiteY1" fmla="*/ 508980 h 509038"/>
                          <a:gd name="connsiteX2" fmla="*/ 1179281 w 1179281"/>
                          <a:gd name="connsiteY2" fmla="*/ 0 h 509038"/>
                          <a:gd name="connsiteX3" fmla="*/ 0 w 1179281"/>
                          <a:gd name="connsiteY3" fmla="*/ 0 h 509038"/>
                        </a:gdLst>
                        <a:ahLst/>
                        <a:cxnLst>
                          <a:cxn ang="0">
                            <a:pos x="connsiteX0" y="connsiteY0"/>
                          </a:cxn>
                          <a:cxn ang="0">
                            <a:pos x="connsiteX1" y="connsiteY1"/>
                          </a:cxn>
                          <a:cxn ang="0">
                            <a:pos x="connsiteX2" y="connsiteY2"/>
                          </a:cxn>
                          <a:cxn ang="0">
                            <a:pos x="connsiteX3" y="connsiteY3"/>
                          </a:cxn>
                        </a:cxnLst>
                        <a:rect l="l" t="t" r="r" b="b"/>
                        <a:pathLst>
                          <a:path w="1179281" h="509038">
                            <a:moveTo>
                              <a:pt x="0" y="0"/>
                            </a:moveTo>
                            <a:cubicBezTo>
                              <a:pt x="11320" y="278783"/>
                              <a:pt x="269719" y="504734"/>
                              <a:pt x="587672" y="508980"/>
                            </a:cubicBezTo>
                            <a:cubicBezTo>
                              <a:pt x="911532" y="513225"/>
                              <a:pt x="1175344" y="285859"/>
                              <a:pt x="1179281" y="0"/>
                            </a:cubicBezTo>
                            <a:lnTo>
                              <a:pt x="0" y="0"/>
                            </a:lnTo>
                            <a:close/>
                          </a:path>
                        </a:pathLst>
                      </a:custGeom>
                      <a:solidFill>
                        <a:schemeClr val="accent6">
                          <a:lumMod val="60000"/>
                          <a:lumOff val="40000"/>
                        </a:schemeClr>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sp>
                    <p:nvSpPr>
                      <p:cNvPr id="299" name="Freeform: Shape 298">
                        <a:extLst>
                          <a:ext uri="{FF2B5EF4-FFF2-40B4-BE49-F238E27FC236}">
                            <a16:creationId xmlns:a16="http://schemas.microsoft.com/office/drawing/2014/main" id="{76623D8F-2E46-4284-AE3B-8E7616068C79}"/>
                          </a:ext>
                        </a:extLst>
                      </p:cNvPr>
                      <p:cNvSpPr/>
                      <p:nvPr/>
                    </p:nvSpPr>
                    <p:spPr>
                      <a:xfrm>
                        <a:off x="12418503" y="-634999"/>
                        <a:ext cx="1177312" cy="472186"/>
                      </a:xfrm>
                      <a:custGeom>
                        <a:avLst/>
                        <a:gdLst>
                          <a:gd name="connsiteX0" fmla="*/ 0 w 1177312"/>
                          <a:gd name="connsiteY0" fmla="*/ 0 h 472186"/>
                          <a:gd name="connsiteX1" fmla="*/ 588657 w 1177312"/>
                          <a:gd name="connsiteY1" fmla="*/ 472186 h 472186"/>
                          <a:gd name="connsiteX2" fmla="*/ 1177313 w 1177312"/>
                          <a:gd name="connsiteY2" fmla="*/ 0 h 472186"/>
                          <a:gd name="connsiteX3" fmla="*/ 0 w 1177312"/>
                          <a:gd name="connsiteY3" fmla="*/ 0 h 472186"/>
                        </a:gdLst>
                        <a:ahLst/>
                        <a:cxnLst>
                          <a:cxn ang="0">
                            <a:pos x="connsiteX0" y="connsiteY0"/>
                          </a:cxn>
                          <a:cxn ang="0">
                            <a:pos x="connsiteX1" y="connsiteY1"/>
                          </a:cxn>
                          <a:cxn ang="0">
                            <a:pos x="connsiteX2" y="connsiteY2"/>
                          </a:cxn>
                          <a:cxn ang="0">
                            <a:pos x="connsiteX3" y="connsiteY3"/>
                          </a:cxn>
                        </a:cxnLst>
                        <a:rect l="l" t="t" r="r" b="b"/>
                        <a:pathLst>
                          <a:path w="1177312" h="472186">
                            <a:moveTo>
                              <a:pt x="0" y="0"/>
                            </a:moveTo>
                            <a:cubicBezTo>
                              <a:pt x="19195" y="263217"/>
                              <a:pt x="275133" y="472186"/>
                              <a:pt x="588657" y="472186"/>
                            </a:cubicBezTo>
                            <a:cubicBezTo>
                              <a:pt x="902180" y="472186"/>
                              <a:pt x="1158117" y="263688"/>
                              <a:pt x="1177313" y="0"/>
                            </a:cubicBezTo>
                            <a:lnTo>
                              <a:pt x="0" y="0"/>
                            </a:lnTo>
                            <a:close/>
                          </a:path>
                        </a:pathLst>
                      </a:custGeom>
                      <a:solidFill>
                        <a:srgbClr val="C5E0B4"/>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grpSp>
                <p:grpSp>
                  <p:nvGrpSpPr>
                    <p:cNvPr id="300" name="Graphic 19">
                      <a:extLst>
                        <a:ext uri="{FF2B5EF4-FFF2-40B4-BE49-F238E27FC236}">
                          <a16:creationId xmlns:a16="http://schemas.microsoft.com/office/drawing/2014/main" id="{6DE3C476-9BF4-4F43-8C4D-4E65C7CB7991}"/>
                        </a:ext>
                      </a:extLst>
                    </p:cNvPr>
                    <p:cNvGrpSpPr/>
                    <p:nvPr/>
                  </p:nvGrpSpPr>
                  <p:grpSpPr>
                    <a:xfrm>
                      <a:off x="12544995" y="-634999"/>
                      <a:ext cx="927281" cy="314677"/>
                      <a:chOff x="12544995" y="-634999"/>
                      <a:chExt cx="927281" cy="314677"/>
                    </a:xfrm>
                  </p:grpSpPr>
                  <p:sp>
                    <p:nvSpPr>
                      <p:cNvPr id="301" name="Freeform: Shape 300">
                        <a:extLst>
                          <a:ext uri="{FF2B5EF4-FFF2-40B4-BE49-F238E27FC236}">
                            <a16:creationId xmlns:a16="http://schemas.microsoft.com/office/drawing/2014/main" id="{A298ADE5-7673-4BDD-8A16-16DDBE94AB45}"/>
                          </a:ext>
                        </a:extLst>
                      </p:cNvPr>
                      <p:cNvSpPr/>
                      <p:nvPr/>
                    </p:nvSpPr>
                    <p:spPr>
                      <a:xfrm>
                        <a:off x="12544995" y="-634999"/>
                        <a:ext cx="927281" cy="314677"/>
                      </a:xfrm>
                      <a:custGeom>
                        <a:avLst/>
                        <a:gdLst>
                          <a:gd name="connsiteX0" fmla="*/ 0 w 927281"/>
                          <a:gd name="connsiteY0" fmla="*/ 0 h 314677"/>
                          <a:gd name="connsiteX1" fmla="*/ 460688 w 927281"/>
                          <a:gd name="connsiteY1" fmla="*/ 314633 h 314677"/>
                          <a:gd name="connsiteX2" fmla="*/ 927281 w 927281"/>
                          <a:gd name="connsiteY2" fmla="*/ 0 h 314677"/>
                          <a:gd name="connsiteX3" fmla="*/ 0 w 927281"/>
                          <a:gd name="connsiteY3" fmla="*/ 0 h 314677"/>
                        </a:gdLst>
                        <a:ahLst/>
                        <a:cxnLst>
                          <a:cxn ang="0">
                            <a:pos x="connsiteX0" y="connsiteY0"/>
                          </a:cxn>
                          <a:cxn ang="0">
                            <a:pos x="connsiteX1" y="connsiteY1"/>
                          </a:cxn>
                          <a:cxn ang="0">
                            <a:pos x="connsiteX2" y="connsiteY2"/>
                          </a:cxn>
                          <a:cxn ang="0">
                            <a:pos x="connsiteX3" y="connsiteY3"/>
                          </a:cxn>
                        </a:cxnLst>
                        <a:rect l="l" t="t" r="r" b="b"/>
                        <a:pathLst>
                          <a:path w="927281" h="314677">
                            <a:moveTo>
                              <a:pt x="0" y="0"/>
                            </a:moveTo>
                            <a:cubicBezTo>
                              <a:pt x="56601" y="178780"/>
                              <a:pt x="241172" y="311803"/>
                              <a:pt x="460688" y="314633"/>
                            </a:cubicBezTo>
                            <a:cubicBezTo>
                              <a:pt x="685125" y="317464"/>
                              <a:pt x="874125" y="183497"/>
                              <a:pt x="927281" y="0"/>
                            </a:cubicBezTo>
                            <a:lnTo>
                              <a:pt x="0" y="0"/>
                            </a:lnTo>
                            <a:close/>
                          </a:path>
                        </a:pathLst>
                      </a:custGeom>
                      <a:solidFill>
                        <a:schemeClr val="accent6">
                          <a:lumMod val="60000"/>
                          <a:lumOff val="40000"/>
                        </a:schemeClr>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sp>
                    <p:nvSpPr>
                      <p:cNvPr id="302" name="Freeform: Shape 301">
                        <a:extLst>
                          <a:ext uri="{FF2B5EF4-FFF2-40B4-BE49-F238E27FC236}">
                            <a16:creationId xmlns:a16="http://schemas.microsoft.com/office/drawing/2014/main" id="{2DB10760-2212-475A-B05F-AAE5739DE506}"/>
                          </a:ext>
                        </a:extLst>
                      </p:cNvPr>
                      <p:cNvSpPr/>
                      <p:nvPr/>
                    </p:nvSpPr>
                    <p:spPr>
                      <a:xfrm>
                        <a:off x="12549917" y="-634999"/>
                        <a:ext cx="914484" cy="284443"/>
                      </a:xfrm>
                      <a:custGeom>
                        <a:avLst/>
                        <a:gdLst>
                          <a:gd name="connsiteX0" fmla="*/ 0 w 914484"/>
                          <a:gd name="connsiteY0" fmla="*/ 0 h 284443"/>
                          <a:gd name="connsiteX1" fmla="*/ 457243 w 914484"/>
                          <a:gd name="connsiteY1" fmla="*/ 284444 h 284443"/>
                          <a:gd name="connsiteX2" fmla="*/ 914485 w 914484"/>
                          <a:gd name="connsiteY2" fmla="*/ 0 h 284443"/>
                          <a:gd name="connsiteX3" fmla="*/ 0 w 914484"/>
                          <a:gd name="connsiteY3" fmla="*/ 0 h 284443"/>
                        </a:gdLst>
                        <a:ahLst/>
                        <a:cxnLst>
                          <a:cxn ang="0">
                            <a:pos x="connsiteX0" y="connsiteY0"/>
                          </a:cxn>
                          <a:cxn ang="0">
                            <a:pos x="connsiteX1" y="connsiteY1"/>
                          </a:cxn>
                          <a:cxn ang="0">
                            <a:pos x="connsiteX2" y="connsiteY2"/>
                          </a:cxn>
                          <a:cxn ang="0">
                            <a:pos x="connsiteX3" y="connsiteY3"/>
                          </a:cxn>
                        </a:cxnLst>
                        <a:rect l="l" t="t" r="r" b="b"/>
                        <a:pathLst>
                          <a:path w="914484" h="284443">
                            <a:moveTo>
                              <a:pt x="0" y="0"/>
                            </a:moveTo>
                            <a:cubicBezTo>
                              <a:pt x="62016" y="165100"/>
                              <a:pt x="243141" y="284444"/>
                              <a:pt x="457243" y="284444"/>
                            </a:cubicBezTo>
                            <a:cubicBezTo>
                              <a:pt x="671344" y="284444"/>
                              <a:pt x="852469" y="165100"/>
                              <a:pt x="914485" y="0"/>
                            </a:cubicBezTo>
                            <a:lnTo>
                              <a:pt x="0" y="0"/>
                            </a:lnTo>
                            <a:close/>
                          </a:path>
                        </a:pathLst>
                      </a:custGeom>
                      <a:solidFill>
                        <a:srgbClr val="C5E0B4"/>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grpSp>
              </p:grpSp>
            </p:grpSp>
            <p:sp>
              <p:nvSpPr>
                <p:cNvPr id="303" name="Freeform: Shape 302">
                  <a:extLst>
                    <a:ext uri="{FF2B5EF4-FFF2-40B4-BE49-F238E27FC236}">
                      <a16:creationId xmlns:a16="http://schemas.microsoft.com/office/drawing/2014/main" id="{CF4EABAB-447D-4FBD-A9D9-8ADBB7DE22DF}"/>
                    </a:ext>
                  </a:extLst>
                </p:cNvPr>
                <p:cNvSpPr/>
                <p:nvPr/>
              </p:nvSpPr>
              <p:spPr>
                <a:xfrm>
                  <a:off x="7786060" y="-475088"/>
                  <a:ext cx="869668" cy="646449"/>
                </a:xfrm>
                <a:custGeom>
                  <a:avLst/>
                  <a:gdLst>
                    <a:gd name="connsiteX0" fmla="*/ 44762 w 869668"/>
                    <a:gd name="connsiteY0" fmla="*/ 272651 h 646449"/>
                    <a:gd name="connsiteX1" fmla="*/ 869669 w 869668"/>
                    <a:gd name="connsiteY1" fmla="*/ 638229 h 646449"/>
                    <a:gd name="connsiteX2" fmla="*/ 23106 w 869668"/>
                    <a:gd name="connsiteY2" fmla="*/ 0 h 646449"/>
                    <a:gd name="connsiteX3" fmla="*/ 44762 w 869668"/>
                    <a:gd name="connsiteY3" fmla="*/ 272651 h 646449"/>
                  </a:gdLst>
                  <a:ahLst/>
                  <a:cxnLst>
                    <a:cxn ang="0">
                      <a:pos x="connsiteX0" y="connsiteY0"/>
                    </a:cxn>
                    <a:cxn ang="0">
                      <a:pos x="connsiteX1" y="connsiteY1"/>
                    </a:cxn>
                    <a:cxn ang="0">
                      <a:pos x="connsiteX2" y="connsiteY2"/>
                    </a:cxn>
                    <a:cxn ang="0">
                      <a:pos x="connsiteX3" y="connsiteY3"/>
                    </a:cxn>
                  </a:cxnLst>
                  <a:rect l="l" t="t" r="r" b="b"/>
                  <a:pathLst>
                    <a:path w="869668" h="646449">
                      <a:moveTo>
                        <a:pt x="44762" y="272651"/>
                      </a:moveTo>
                      <a:cubicBezTo>
                        <a:pt x="44762" y="272651"/>
                        <a:pt x="245083" y="711345"/>
                        <a:pt x="869669" y="638229"/>
                      </a:cubicBezTo>
                      <a:cubicBezTo>
                        <a:pt x="869669" y="638229"/>
                        <a:pt x="119575" y="636814"/>
                        <a:pt x="23106" y="0"/>
                      </a:cubicBezTo>
                      <a:cubicBezTo>
                        <a:pt x="22614" y="0"/>
                        <a:pt x="-40878" y="107079"/>
                        <a:pt x="44762" y="272651"/>
                      </a:cubicBezTo>
                      <a:close/>
                    </a:path>
                  </a:pathLst>
                </a:custGeom>
                <a:solidFill>
                  <a:schemeClr val="accent6">
                    <a:lumMod val="20000"/>
                    <a:lumOff val="80000"/>
                  </a:schemeClr>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sp>
              <p:nvSpPr>
                <p:cNvPr id="304" name="Freeform: Shape 303">
                  <a:extLst>
                    <a:ext uri="{FF2B5EF4-FFF2-40B4-BE49-F238E27FC236}">
                      <a16:creationId xmlns:a16="http://schemas.microsoft.com/office/drawing/2014/main" id="{0DFA2AE9-87B8-42B2-889C-7C7530D707C9}"/>
                    </a:ext>
                  </a:extLst>
                </p:cNvPr>
                <p:cNvSpPr/>
                <p:nvPr/>
              </p:nvSpPr>
              <p:spPr>
                <a:xfrm>
                  <a:off x="9276404" y="-475088"/>
                  <a:ext cx="869668" cy="646449"/>
                </a:xfrm>
                <a:custGeom>
                  <a:avLst/>
                  <a:gdLst>
                    <a:gd name="connsiteX0" fmla="*/ 44762 w 869668"/>
                    <a:gd name="connsiteY0" fmla="*/ 272651 h 646449"/>
                    <a:gd name="connsiteX1" fmla="*/ 869669 w 869668"/>
                    <a:gd name="connsiteY1" fmla="*/ 638229 h 646449"/>
                    <a:gd name="connsiteX2" fmla="*/ 23106 w 869668"/>
                    <a:gd name="connsiteY2" fmla="*/ 0 h 646449"/>
                    <a:gd name="connsiteX3" fmla="*/ 44762 w 869668"/>
                    <a:gd name="connsiteY3" fmla="*/ 272651 h 646449"/>
                  </a:gdLst>
                  <a:ahLst/>
                  <a:cxnLst>
                    <a:cxn ang="0">
                      <a:pos x="connsiteX0" y="connsiteY0"/>
                    </a:cxn>
                    <a:cxn ang="0">
                      <a:pos x="connsiteX1" y="connsiteY1"/>
                    </a:cxn>
                    <a:cxn ang="0">
                      <a:pos x="connsiteX2" y="connsiteY2"/>
                    </a:cxn>
                    <a:cxn ang="0">
                      <a:pos x="connsiteX3" y="connsiteY3"/>
                    </a:cxn>
                  </a:cxnLst>
                  <a:rect l="l" t="t" r="r" b="b"/>
                  <a:pathLst>
                    <a:path w="869668" h="646449">
                      <a:moveTo>
                        <a:pt x="44762" y="272651"/>
                      </a:moveTo>
                      <a:cubicBezTo>
                        <a:pt x="44762" y="272651"/>
                        <a:pt x="245082" y="711345"/>
                        <a:pt x="869669" y="638229"/>
                      </a:cubicBezTo>
                      <a:cubicBezTo>
                        <a:pt x="869669" y="638229"/>
                        <a:pt x="119574" y="636814"/>
                        <a:pt x="23106" y="0"/>
                      </a:cubicBezTo>
                      <a:cubicBezTo>
                        <a:pt x="22614" y="0"/>
                        <a:pt x="-40878" y="107079"/>
                        <a:pt x="44762" y="272651"/>
                      </a:cubicBezTo>
                      <a:close/>
                    </a:path>
                  </a:pathLst>
                </a:custGeom>
                <a:solidFill>
                  <a:schemeClr val="accent6">
                    <a:lumMod val="20000"/>
                    <a:lumOff val="80000"/>
                  </a:schemeClr>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sp>
              <p:nvSpPr>
                <p:cNvPr id="305" name="Freeform: Shape 304">
                  <a:extLst>
                    <a:ext uri="{FF2B5EF4-FFF2-40B4-BE49-F238E27FC236}">
                      <a16:creationId xmlns:a16="http://schemas.microsoft.com/office/drawing/2014/main" id="{3C3F3E5E-1C84-4502-AB87-49FBC276AB34}"/>
                    </a:ext>
                  </a:extLst>
                </p:cNvPr>
                <p:cNvSpPr/>
                <p:nvPr/>
              </p:nvSpPr>
              <p:spPr>
                <a:xfrm>
                  <a:off x="10785594" y="-475088"/>
                  <a:ext cx="869526" cy="646449"/>
                </a:xfrm>
                <a:custGeom>
                  <a:avLst/>
                  <a:gdLst>
                    <a:gd name="connsiteX0" fmla="*/ 44619 w 869526"/>
                    <a:gd name="connsiteY0" fmla="*/ 272651 h 646449"/>
                    <a:gd name="connsiteX1" fmla="*/ 869526 w 869526"/>
                    <a:gd name="connsiteY1" fmla="*/ 638229 h 646449"/>
                    <a:gd name="connsiteX2" fmla="*/ 22964 w 869526"/>
                    <a:gd name="connsiteY2" fmla="*/ 0 h 646449"/>
                    <a:gd name="connsiteX3" fmla="*/ 44619 w 869526"/>
                    <a:gd name="connsiteY3" fmla="*/ 272651 h 646449"/>
                  </a:gdLst>
                  <a:ahLst/>
                  <a:cxnLst>
                    <a:cxn ang="0">
                      <a:pos x="connsiteX0" y="connsiteY0"/>
                    </a:cxn>
                    <a:cxn ang="0">
                      <a:pos x="connsiteX1" y="connsiteY1"/>
                    </a:cxn>
                    <a:cxn ang="0">
                      <a:pos x="connsiteX2" y="connsiteY2"/>
                    </a:cxn>
                    <a:cxn ang="0">
                      <a:pos x="connsiteX3" y="connsiteY3"/>
                    </a:cxn>
                  </a:cxnLst>
                  <a:rect l="l" t="t" r="r" b="b"/>
                  <a:pathLst>
                    <a:path w="869526" h="646449">
                      <a:moveTo>
                        <a:pt x="44619" y="272651"/>
                      </a:moveTo>
                      <a:cubicBezTo>
                        <a:pt x="44619" y="272651"/>
                        <a:pt x="244940" y="711345"/>
                        <a:pt x="869526" y="638229"/>
                      </a:cubicBezTo>
                      <a:cubicBezTo>
                        <a:pt x="869526" y="638229"/>
                        <a:pt x="119432" y="636814"/>
                        <a:pt x="22964" y="0"/>
                      </a:cubicBezTo>
                      <a:cubicBezTo>
                        <a:pt x="22964" y="0"/>
                        <a:pt x="-41021" y="107079"/>
                        <a:pt x="44619" y="272651"/>
                      </a:cubicBezTo>
                      <a:close/>
                    </a:path>
                  </a:pathLst>
                </a:custGeom>
                <a:solidFill>
                  <a:schemeClr val="accent6">
                    <a:lumMod val="20000"/>
                    <a:lumOff val="80000"/>
                  </a:schemeClr>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sp>
              <p:nvSpPr>
                <p:cNvPr id="306" name="Freeform: Shape 305">
                  <a:extLst>
                    <a:ext uri="{FF2B5EF4-FFF2-40B4-BE49-F238E27FC236}">
                      <a16:creationId xmlns:a16="http://schemas.microsoft.com/office/drawing/2014/main" id="{B016543C-96D2-4BEF-8072-56405D39327E}"/>
                    </a:ext>
                  </a:extLst>
                </p:cNvPr>
                <p:cNvSpPr/>
                <p:nvPr/>
              </p:nvSpPr>
              <p:spPr>
                <a:xfrm>
                  <a:off x="12275938" y="-475088"/>
                  <a:ext cx="869526" cy="646449"/>
                </a:xfrm>
                <a:custGeom>
                  <a:avLst/>
                  <a:gdLst>
                    <a:gd name="connsiteX0" fmla="*/ 44620 w 869526"/>
                    <a:gd name="connsiteY0" fmla="*/ 272651 h 646449"/>
                    <a:gd name="connsiteX1" fmla="*/ 869526 w 869526"/>
                    <a:gd name="connsiteY1" fmla="*/ 638229 h 646449"/>
                    <a:gd name="connsiteX2" fmla="*/ 22964 w 869526"/>
                    <a:gd name="connsiteY2" fmla="*/ 0 h 646449"/>
                    <a:gd name="connsiteX3" fmla="*/ 44620 w 869526"/>
                    <a:gd name="connsiteY3" fmla="*/ 272651 h 646449"/>
                  </a:gdLst>
                  <a:ahLst/>
                  <a:cxnLst>
                    <a:cxn ang="0">
                      <a:pos x="connsiteX0" y="connsiteY0"/>
                    </a:cxn>
                    <a:cxn ang="0">
                      <a:pos x="connsiteX1" y="connsiteY1"/>
                    </a:cxn>
                    <a:cxn ang="0">
                      <a:pos x="connsiteX2" y="connsiteY2"/>
                    </a:cxn>
                    <a:cxn ang="0">
                      <a:pos x="connsiteX3" y="connsiteY3"/>
                    </a:cxn>
                  </a:cxnLst>
                  <a:rect l="l" t="t" r="r" b="b"/>
                  <a:pathLst>
                    <a:path w="869526" h="646449">
                      <a:moveTo>
                        <a:pt x="44620" y="272651"/>
                      </a:moveTo>
                      <a:cubicBezTo>
                        <a:pt x="44620" y="272651"/>
                        <a:pt x="244940" y="711345"/>
                        <a:pt x="869526" y="638229"/>
                      </a:cubicBezTo>
                      <a:cubicBezTo>
                        <a:pt x="869526" y="638229"/>
                        <a:pt x="119432" y="636814"/>
                        <a:pt x="22964" y="0"/>
                      </a:cubicBezTo>
                      <a:cubicBezTo>
                        <a:pt x="22964" y="0"/>
                        <a:pt x="-41021" y="107079"/>
                        <a:pt x="44620" y="272651"/>
                      </a:cubicBezTo>
                      <a:close/>
                    </a:path>
                  </a:pathLst>
                </a:custGeom>
                <a:solidFill>
                  <a:schemeClr val="accent6">
                    <a:lumMod val="20000"/>
                    <a:lumOff val="80000"/>
                  </a:schemeClr>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grpSp>
        </p:grpSp>
        <p:grpSp>
          <p:nvGrpSpPr>
            <p:cNvPr id="307" name="Graphic 19">
              <a:extLst>
                <a:ext uri="{FF2B5EF4-FFF2-40B4-BE49-F238E27FC236}">
                  <a16:creationId xmlns:a16="http://schemas.microsoft.com/office/drawing/2014/main" id="{75FDF352-1C5A-444C-B41F-FB7CE5A85E3F}"/>
                </a:ext>
              </a:extLst>
            </p:cNvPr>
            <p:cNvGrpSpPr/>
            <p:nvPr/>
          </p:nvGrpSpPr>
          <p:grpSpPr>
            <a:xfrm>
              <a:off x="13887683" y="-760947"/>
              <a:ext cx="180140" cy="247178"/>
              <a:chOff x="13887683" y="-760947"/>
              <a:chExt cx="180140" cy="247178"/>
            </a:xfrm>
          </p:grpSpPr>
          <p:sp>
            <p:nvSpPr>
              <p:cNvPr id="308" name="Freeform: Shape 307">
                <a:extLst>
                  <a:ext uri="{FF2B5EF4-FFF2-40B4-BE49-F238E27FC236}">
                    <a16:creationId xmlns:a16="http://schemas.microsoft.com/office/drawing/2014/main" id="{4AE5E8D0-AF2F-4176-8AB9-8B247D1C09B7}"/>
                  </a:ext>
                </a:extLst>
              </p:cNvPr>
              <p:cNvSpPr/>
              <p:nvPr/>
            </p:nvSpPr>
            <p:spPr>
              <a:xfrm>
                <a:off x="13887683" y="-760947"/>
                <a:ext cx="180140" cy="247178"/>
              </a:xfrm>
              <a:custGeom>
                <a:avLst/>
                <a:gdLst>
                  <a:gd name="connsiteX0" fmla="*/ 180141 w 180140"/>
                  <a:gd name="connsiteY0" fmla="*/ 123589 h 247178"/>
                  <a:gd name="connsiteX1" fmla="*/ 90070 w 180140"/>
                  <a:gd name="connsiteY1" fmla="*/ 247178 h 247178"/>
                  <a:gd name="connsiteX2" fmla="*/ 0 w 180140"/>
                  <a:gd name="connsiteY2" fmla="*/ 123589 h 247178"/>
                  <a:gd name="connsiteX3" fmla="*/ 90070 w 180140"/>
                  <a:gd name="connsiteY3" fmla="*/ 0 h 247178"/>
                  <a:gd name="connsiteX4" fmla="*/ 180141 w 180140"/>
                  <a:gd name="connsiteY4" fmla="*/ 123589 h 2471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40" h="247178">
                    <a:moveTo>
                      <a:pt x="180141" y="123589"/>
                    </a:moveTo>
                    <a:cubicBezTo>
                      <a:pt x="180141" y="191516"/>
                      <a:pt x="139781" y="247178"/>
                      <a:pt x="90070" y="247178"/>
                    </a:cubicBezTo>
                    <a:cubicBezTo>
                      <a:pt x="40359" y="247178"/>
                      <a:pt x="0" y="191988"/>
                      <a:pt x="0" y="123589"/>
                    </a:cubicBezTo>
                    <a:cubicBezTo>
                      <a:pt x="0" y="55191"/>
                      <a:pt x="40359" y="0"/>
                      <a:pt x="90070" y="0"/>
                    </a:cubicBezTo>
                    <a:cubicBezTo>
                      <a:pt x="139781" y="0"/>
                      <a:pt x="180141" y="55191"/>
                      <a:pt x="180141" y="123589"/>
                    </a:cubicBezTo>
                    <a:close/>
                  </a:path>
                </a:pathLst>
              </a:custGeom>
              <a:solidFill>
                <a:srgbClr val="000F50"/>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sp>
            <p:nvSpPr>
              <p:cNvPr id="309" name="Freeform: Shape 308">
                <a:extLst>
                  <a:ext uri="{FF2B5EF4-FFF2-40B4-BE49-F238E27FC236}">
                    <a16:creationId xmlns:a16="http://schemas.microsoft.com/office/drawing/2014/main" id="{CCB7ABB9-A263-4C8E-B960-040E5454188F}"/>
                  </a:ext>
                </a:extLst>
              </p:cNvPr>
              <p:cNvSpPr/>
              <p:nvPr/>
            </p:nvSpPr>
            <p:spPr>
              <a:xfrm>
                <a:off x="13887683" y="-720379"/>
                <a:ext cx="121077" cy="166043"/>
              </a:xfrm>
              <a:custGeom>
                <a:avLst/>
                <a:gdLst>
                  <a:gd name="connsiteX0" fmla="*/ 121078 w 121077"/>
                  <a:gd name="connsiteY0" fmla="*/ 83022 h 166043"/>
                  <a:gd name="connsiteX1" fmla="*/ 60539 w 121077"/>
                  <a:gd name="connsiteY1" fmla="*/ 166043 h 166043"/>
                  <a:gd name="connsiteX2" fmla="*/ 0 w 121077"/>
                  <a:gd name="connsiteY2" fmla="*/ 83022 h 166043"/>
                  <a:gd name="connsiteX3" fmla="*/ 60539 w 121077"/>
                  <a:gd name="connsiteY3" fmla="*/ 0 h 166043"/>
                  <a:gd name="connsiteX4" fmla="*/ 121078 w 121077"/>
                  <a:gd name="connsiteY4" fmla="*/ 83022 h 1660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077" h="166043">
                    <a:moveTo>
                      <a:pt x="121078" y="83022"/>
                    </a:moveTo>
                    <a:cubicBezTo>
                      <a:pt x="121078" y="128778"/>
                      <a:pt x="94008" y="166043"/>
                      <a:pt x="60539" y="166043"/>
                    </a:cubicBezTo>
                    <a:cubicBezTo>
                      <a:pt x="27070" y="166043"/>
                      <a:pt x="0" y="128778"/>
                      <a:pt x="0" y="83022"/>
                    </a:cubicBezTo>
                    <a:cubicBezTo>
                      <a:pt x="0" y="37265"/>
                      <a:pt x="27070" y="0"/>
                      <a:pt x="60539" y="0"/>
                    </a:cubicBezTo>
                    <a:cubicBezTo>
                      <a:pt x="93515" y="0"/>
                      <a:pt x="121078" y="36794"/>
                      <a:pt x="121078" y="83022"/>
                    </a:cubicBezTo>
                    <a:close/>
                  </a:path>
                </a:pathLst>
              </a:custGeom>
              <a:solidFill>
                <a:srgbClr val="000408"/>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grpSp>
        <p:grpSp>
          <p:nvGrpSpPr>
            <p:cNvPr id="310" name="Graphic 19">
              <a:extLst>
                <a:ext uri="{FF2B5EF4-FFF2-40B4-BE49-F238E27FC236}">
                  <a16:creationId xmlns:a16="http://schemas.microsoft.com/office/drawing/2014/main" id="{AE70A4A2-6547-4F41-9620-D173D142EA3A}"/>
                </a:ext>
              </a:extLst>
            </p:cNvPr>
            <p:cNvGrpSpPr/>
            <p:nvPr/>
          </p:nvGrpSpPr>
          <p:grpSpPr>
            <a:xfrm>
              <a:off x="1555923" y="-760947"/>
              <a:ext cx="180145" cy="247178"/>
              <a:chOff x="1555923" y="-760947"/>
              <a:chExt cx="180145" cy="247178"/>
            </a:xfrm>
          </p:grpSpPr>
          <p:sp>
            <p:nvSpPr>
              <p:cNvPr id="311" name="Freeform: Shape 310">
                <a:extLst>
                  <a:ext uri="{FF2B5EF4-FFF2-40B4-BE49-F238E27FC236}">
                    <a16:creationId xmlns:a16="http://schemas.microsoft.com/office/drawing/2014/main" id="{E609A44A-1DC4-454F-9A9D-C7B7282C92AD}"/>
                  </a:ext>
                </a:extLst>
              </p:cNvPr>
              <p:cNvSpPr/>
              <p:nvPr/>
            </p:nvSpPr>
            <p:spPr>
              <a:xfrm>
                <a:off x="1555923" y="-760947"/>
                <a:ext cx="180145" cy="247178"/>
              </a:xfrm>
              <a:custGeom>
                <a:avLst/>
                <a:gdLst>
                  <a:gd name="connsiteX0" fmla="*/ 0 w 180145"/>
                  <a:gd name="connsiteY0" fmla="*/ 123589 h 247178"/>
                  <a:gd name="connsiteX1" fmla="*/ 90070 w 180145"/>
                  <a:gd name="connsiteY1" fmla="*/ 247178 h 247178"/>
                  <a:gd name="connsiteX2" fmla="*/ 180141 w 180145"/>
                  <a:gd name="connsiteY2" fmla="*/ 123589 h 247178"/>
                  <a:gd name="connsiteX3" fmla="*/ 90070 w 180145"/>
                  <a:gd name="connsiteY3" fmla="*/ 0 h 247178"/>
                  <a:gd name="connsiteX4" fmla="*/ 0 w 180145"/>
                  <a:gd name="connsiteY4" fmla="*/ 123589 h 2471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45" h="247178">
                    <a:moveTo>
                      <a:pt x="0" y="123589"/>
                    </a:moveTo>
                    <a:cubicBezTo>
                      <a:pt x="0" y="191516"/>
                      <a:pt x="40359" y="247178"/>
                      <a:pt x="90070" y="247178"/>
                    </a:cubicBezTo>
                    <a:cubicBezTo>
                      <a:pt x="139781" y="247178"/>
                      <a:pt x="180141" y="191988"/>
                      <a:pt x="180141" y="123589"/>
                    </a:cubicBezTo>
                    <a:cubicBezTo>
                      <a:pt x="180633" y="55191"/>
                      <a:pt x="140273" y="0"/>
                      <a:pt x="90070" y="0"/>
                    </a:cubicBezTo>
                    <a:cubicBezTo>
                      <a:pt x="40359" y="0"/>
                      <a:pt x="0" y="55191"/>
                      <a:pt x="0" y="123589"/>
                    </a:cubicBezTo>
                    <a:close/>
                  </a:path>
                </a:pathLst>
              </a:custGeom>
              <a:solidFill>
                <a:srgbClr val="000F50"/>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sp>
            <p:nvSpPr>
              <p:cNvPr id="312" name="Freeform: Shape 311">
                <a:extLst>
                  <a:ext uri="{FF2B5EF4-FFF2-40B4-BE49-F238E27FC236}">
                    <a16:creationId xmlns:a16="http://schemas.microsoft.com/office/drawing/2014/main" id="{3F01FDFE-23D1-4B93-A867-105D6EDBC643}"/>
                  </a:ext>
                </a:extLst>
              </p:cNvPr>
              <p:cNvSpPr/>
              <p:nvPr/>
            </p:nvSpPr>
            <p:spPr>
              <a:xfrm>
                <a:off x="1614985" y="-720379"/>
                <a:ext cx="121078" cy="166043"/>
              </a:xfrm>
              <a:custGeom>
                <a:avLst/>
                <a:gdLst>
                  <a:gd name="connsiteX0" fmla="*/ 0 w 121078"/>
                  <a:gd name="connsiteY0" fmla="*/ 83022 h 166043"/>
                  <a:gd name="connsiteX1" fmla="*/ 60539 w 121078"/>
                  <a:gd name="connsiteY1" fmla="*/ 166043 h 166043"/>
                  <a:gd name="connsiteX2" fmla="*/ 121078 w 121078"/>
                  <a:gd name="connsiteY2" fmla="*/ 83022 h 166043"/>
                  <a:gd name="connsiteX3" fmla="*/ 60539 w 121078"/>
                  <a:gd name="connsiteY3" fmla="*/ 0 h 166043"/>
                  <a:gd name="connsiteX4" fmla="*/ 0 w 121078"/>
                  <a:gd name="connsiteY4" fmla="*/ 83022 h 1660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078" h="166043">
                    <a:moveTo>
                      <a:pt x="0" y="83022"/>
                    </a:moveTo>
                    <a:cubicBezTo>
                      <a:pt x="0" y="128778"/>
                      <a:pt x="27070" y="166043"/>
                      <a:pt x="60539" y="166043"/>
                    </a:cubicBezTo>
                    <a:cubicBezTo>
                      <a:pt x="94008" y="166043"/>
                      <a:pt x="121078" y="128778"/>
                      <a:pt x="121078" y="83022"/>
                    </a:cubicBezTo>
                    <a:cubicBezTo>
                      <a:pt x="121078" y="37265"/>
                      <a:pt x="94008" y="0"/>
                      <a:pt x="60539" y="0"/>
                    </a:cubicBezTo>
                    <a:cubicBezTo>
                      <a:pt x="27070" y="0"/>
                      <a:pt x="0" y="36794"/>
                      <a:pt x="0" y="83022"/>
                    </a:cubicBezTo>
                    <a:close/>
                  </a:path>
                </a:pathLst>
              </a:custGeom>
              <a:solidFill>
                <a:srgbClr val="000408"/>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grpSp>
        <p:grpSp>
          <p:nvGrpSpPr>
            <p:cNvPr id="313" name="Graphic 19">
              <a:extLst>
                <a:ext uri="{FF2B5EF4-FFF2-40B4-BE49-F238E27FC236}">
                  <a16:creationId xmlns:a16="http://schemas.microsoft.com/office/drawing/2014/main" id="{83939990-22FA-4F3F-AD59-E3758C804494}"/>
                </a:ext>
              </a:extLst>
            </p:cNvPr>
            <p:cNvGrpSpPr/>
            <p:nvPr/>
          </p:nvGrpSpPr>
          <p:grpSpPr>
            <a:xfrm>
              <a:off x="1623844" y="-685472"/>
              <a:ext cx="12353908" cy="90569"/>
              <a:chOff x="1623844" y="-685472"/>
              <a:chExt cx="12353908" cy="90569"/>
            </a:xfrm>
          </p:grpSpPr>
          <p:sp>
            <p:nvSpPr>
              <p:cNvPr id="314" name="Freeform: Shape 313">
                <a:extLst>
                  <a:ext uri="{FF2B5EF4-FFF2-40B4-BE49-F238E27FC236}">
                    <a16:creationId xmlns:a16="http://schemas.microsoft.com/office/drawing/2014/main" id="{861A924A-1C1A-4904-AC41-083D4EC19844}"/>
                  </a:ext>
                </a:extLst>
              </p:cNvPr>
              <p:cNvSpPr/>
              <p:nvPr/>
            </p:nvSpPr>
            <p:spPr>
              <a:xfrm>
                <a:off x="1623844" y="-685472"/>
                <a:ext cx="12353908" cy="90569"/>
              </a:xfrm>
              <a:custGeom>
                <a:avLst/>
                <a:gdLst>
                  <a:gd name="connsiteX0" fmla="*/ 12302721 w 12353908"/>
                  <a:gd name="connsiteY0" fmla="*/ 90569 h 90569"/>
                  <a:gd name="connsiteX1" fmla="*/ 50695 w 12353908"/>
                  <a:gd name="connsiteY1" fmla="*/ 90569 h 90569"/>
                  <a:gd name="connsiteX2" fmla="*/ 0 w 12353908"/>
                  <a:gd name="connsiteY2" fmla="*/ 45285 h 90569"/>
                  <a:gd name="connsiteX3" fmla="*/ 50695 w 12353908"/>
                  <a:gd name="connsiteY3" fmla="*/ 0 h 90569"/>
                  <a:gd name="connsiteX4" fmla="*/ 12303214 w 12353908"/>
                  <a:gd name="connsiteY4" fmla="*/ 0 h 90569"/>
                  <a:gd name="connsiteX5" fmla="*/ 12353909 w 12353908"/>
                  <a:gd name="connsiteY5" fmla="*/ 45285 h 90569"/>
                  <a:gd name="connsiteX6" fmla="*/ 12302721 w 12353908"/>
                  <a:gd name="connsiteY6" fmla="*/ 90569 h 90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353908" h="90569">
                    <a:moveTo>
                      <a:pt x="12302721" y="90569"/>
                    </a:moveTo>
                    <a:lnTo>
                      <a:pt x="50695" y="90569"/>
                    </a:lnTo>
                    <a:cubicBezTo>
                      <a:pt x="22641" y="90569"/>
                      <a:pt x="0" y="70285"/>
                      <a:pt x="0" y="45285"/>
                    </a:cubicBezTo>
                    <a:cubicBezTo>
                      <a:pt x="0" y="20284"/>
                      <a:pt x="22641" y="0"/>
                      <a:pt x="50695" y="0"/>
                    </a:cubicBezTo>
                    <a:lnTo>
                      <a:pt x="12303214" y="0"/>
                    </a:lnTo>
                    <a:cubicBezTo>
                      <a:pt x="12331268" y="0"/>
                      <a:pt x="12353909" y="20284"/>
                      <a:pt x="12353909" y="45285"/>
                    </a:cubicBezTo>
                    <a:cubicBezTo>
                      <a:pt x="12353909" y="70285"/>
                      <a:pt x="12330776" y="90569"/>
                      <a:pt x="12302721" y="90569"/>
                    </a:cubicBezTo>
                    <a:close/>
                  </a:path>
                </a:pathLst>
              </a:custGeom>
              <a:solidFill>
                <a:srgbClr val="231F20"/>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sp>
            <p:nvSpPr>
              <p:cNvPr id="315" name="Freeform: Shape 314">
                <a:extLst>
                  <a:ext uri="{FF2B5EF4-FFF2-40B4-BE49-F238E27FC236}">
                    <a16:creationId xmlns:a16="http://schemas.microsoft.com/office/drawing/2014/main" id="{88050885-F795-484E-A3E8-B99EC6C5E541}"/>
                  </a:ext>
                </a:extLst>
              </p:cNvPr>
              <p:cNvSpPr/>
              <p:nvPr/>
            </p:nvSpPr>
            <p:spPr>
              <a:xfrm>
                <a:off x="1651899" y="-675566"/>
                <a:ext cx="12275159" cy="40567"/>
              </a:xfrm>
              <a:custGeom>
                <a:avLst/>
                <a:gdLst>
                  <a:gd name="connsiteX0" fmla="*/ 12224464 w 12275159"/>
                  <a:gd name="connsiteY0" fmla="*/ 40567 h 40567"/>
                  <a:gd name="connsiteX1" fmla="*/ 50203 w 12275159"/>
                  <a:gd name="connsiteY1" fmla="*/ 40567 h 40567"/>
                  <a:gd name="connsiteX2" fmla="*/ 0 w 12275159"/>
                  <a:gd name="connsiteY2" fmla="*/ 20284 h 40567"/>
                  <a:gd name="connsiteX3" fmla="*/ 50203 w 12275159"/>
                  <a:gd name="connsiteY3" fmla="*/ 0 h 40567"/>
                  <a:gd name="connsiteX4" fmla="*/ 12224464 w 12275159"/>
                  <a:gd name="connsiteY4" fmla="*/ 0 h 40567"/>
                  <a:gd name="connsiteX5" fmla="*/ 12275159 w 12275159"/>
                  <a:gd name="connsiteY5" fmla="*/ 20284 h 40567"/>
                  <a:gd name="connsiteX6" fmla="*/ 12224464 w 12275159"/>
                  <a:gd name="connsiteY6" fmla="*/ 40567 h 40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75159" h="40567">
                    <a:moveTo>
                      <a:pt x="12224464" y="40567"/>
                    </a:moveTo>
                    <a:lnTo>
                      <a:pt x="50203" y="40567"/>
                    </a:lnTo>
                    <a:cubicBezTo>
                      <a:pt x="22148" y="40567"/>
                      <a:pt x="0" y="31605"/>
                      <a:pt x="0" y="20284"/>
                    </a:cubicBezTo>
                    <a:cubicBezTo>
                      <a:pt x="0" y="9434"/>
                      <a:pt x="22641" y="0"/>
                      <a:pt x="50203" y="0"/>
                    </a:cubicBezTo>
                    <a:lnTo>
                      <a:pt x="12224464" y="0"/>
                    </a:lnTo>
                    <a:cubicBezTo>
                      <a:pt x="12252518" y="0"/>
                      <a:pt x="12275159" y="8963"/>
                      <a:pt x="12275159" y="20284"/>
                    </a:cubicBezTo>
                    <a:cubicBezTo>
                      <a:pt x="12274666" y="31605"/>
                      <a:pt x="12252518" y="40567"/>
                      <a:pt x="12224464" y="40567"/>
                    </a:cubicBezTo>
                    <a:close/>
                  </a:path>
                </a:pathLst>
              </a:custGeom>
              <a:solidFill>
                <a:srgbClr val="48484A"/>
              </a:solidFill>
              <a:ln w="49200" cap="flat">
                <a:noFill/>
                <a:prstDash val="solid"/>
                <a:miter/>
              </a:ln>
            </p:spPr>
            <p:txBody>
              <a:bodyPr rtlCol="0" anchor="ctr"/>
              <a:lstStyle/>
              <a:p>
                <a:pPr defTabSz="914102">
                  <a:defRPr/>
                </a:pPr>
                <a:endParaRPr lang="en-US">
                  <a:solidFill>
                    <a:prstClr val="black"/>
                  </a:solidFill>
                  <a:latin typeface="微软雅黑" panose="020F0502020204030204"/>
                  <a:ea typeface="微软雅黑"/>
                </a:endParaRPr>
              </a:p>
            </p:txBody>
          </p:sp>
        </p:grpSp>
      </p:grpSp>
      <p:pic>
        <p:nvPicPr>
          <p:cNvPr id="322" name="Picture 321" descr="A picture containing toy, doll&#10;&#10;Description automatically generated">
            <a:extLst>
              <a:ext uri="{FF2B5EF4-FFF2-40B4-BE49-F238E27FC236}">
                <a16:creationId xmlns:a16="http://schemas.microsoft.com/office/drawing/2014/main" id="{FED298F6-6497-45D5-9F0B-29F760A6146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291190" y="3726870"/>
            <a:ext cx="3042752" cy="2790205"/>
          </a:xfrm>
          <a:prstGeom prst="rect">
            <a:avLst/>
          </a:prstGeom>
        </p:spPr>
      </p:pic>
      <p:pic>
        <p:nvPicPr>
          <p:cNvPr id="320" name="Picture 319" descr="A picture containing toy, doll&#10;&#10;Description automatically generated">
            <a:extLst>
              <a:ext uri="{FF2B5EF4-FFF2-40B4-BE49-F238E27FC236}">
                <a16:creationId xmlns:a16="http://schemas.microsoft.com/office/drawing/2014/main" id="{6C79553A-806D-4907-AB9F-B11C9C56043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762698" y="3761291"/>
            <a:ext cx="1816169" cy="2821233"/>
          </a:xfrm>
          <a:prstGeom prst="rect">
            <a:avLst/>
          </a:prstGeom>
        </p:spPr>
      </p:pic>
      <p:sp>
        <p:nvSpPr>
          <p:cNvPr id="8" name="Rectangle 7">
            <a:extLst>
              <a:ext uri="{FF2B5EF4-FFF2-40B4-BE49-F238E27FC236}">
                <a16:creationId xmlns:a16="http://schemas.microsoft.com/office/drawing/2014/main" id="{5CCB9E1A-FBCE-C99C-9C65-D61A3A11FEFE}"/>
              </a:ext>
            </a:extLst>
          </p:cNvPr>
          <p:cNvSpPr/>
          <p:nvPr/>
        </p:nvSpPr>
        <p:spPr>
          <a:xfrm>
            <a:off x="2528265" y="2333468"/>
            <a:ext cx="7054128" cy="1427994"/>
          </a:xfrm>
          <a:prstGeom prst="rect">
            <a:avLst/>
          </a:prstGeom>
          <a:noFill/>
        </p:spPr>
        <p:txBody>
          <a:bodyPr wrap="none" lIns="91440" tIns="45720" rIns="91440" bIns="45720">
            <a:prstTxWarp prst="textArchUp">
              <a:avLst/>
            </a:prstTxWarp>
            <a:spAutoFit/>
          </a:bodyPr>
          <a:lstStyle/>
          <a:p>
            <a:pPr algn="ctr"/>
            <a:r>
              <a:rPr lang="en-US" sz="5400" b="1" spc="50" dirty="0">
                <a:ln w="0"/>
                <a:solidFill>
                  <a:schemeClr val="bg2"/>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CHIA SẺ TRƯỚC LỚP </a:t>
            </a:r>
            <a:endParaRPr lang="en-US" sz="5400" b="1" cap="none" spc="50" dirty="0">
              <a:ln w="0"/>
              <a:solidFill>
                <a:schemeClr val="bg2"/>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551694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5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320"/>
                                        </p:tgtEl>
                                        <p:attrNameLst>
                                          <p:attrName>style.visibility</p:attrName>
                                        </p:attrNameLst>
                                      </p:cBhvr>
                                      <p:to>
                                        <p:strVal val="visible"/>
                                      </p:to>
                                    </p:set>
                                    <p:anim calcmode="lin" valueType="num">
                                      <p:cBhvr additive="base">
                                        <p:cTn id="7" dur="500" fill="hold"/>
                                        <p:tgtEl>
                                          <p:spTgt spid="320"/>
                                        </p:tgtEl>
                                        <p:attrNameLst>
                                          <p:attrName>ppt_x</p:attrName>
                                        </p:attrNameLst>
                                      </p:cBhvr>
                                      <p:tavLst>
                                        <p:tav tm="0">
                                          <p:val>
                                            <p:strVal val="0-#ppt_w/2"/>
                                          </p:val>
                                        </p:tav>
                                        <p:tav tm="100000">
                                          <p:val>
                                            <p:strVal val="#ppt_x"/>
                                          </p:val>
                                        </p:tav>
                                      </p:tavLst>
                                    </p:anim>
                                    <p:anim calcmode="lin" valueType="num">
                                      <p:cBhvr additive="base">
                                        <p:cTn id="8" dur="500" fill="hold"/>
                                        <p:tgtEl>
                                          <p:spTgt spid="320"/>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322"/>
                                        </p:tgtEl>
                                        <p:attrNameLst>
                                          <p:attrName>style.visibility</p:attrName>
                                        </p:attrNameLst>
                                      </p:cBhvr>
                                      <p:to>
                                        <p:strVal val="visible"/>
                                      </p:to>
                                    </p:set>
                                    <p:anim calcmode="lin" valueType="num">
                                      <p:cBhvr additive="base">
                                        <p:cTn id="11" dur="500" fill="hold"/>
                                        <p:tgtEl>
                                          <p:spTgt spid="322"/>
                                        </p:tgtEl>
                                        <p:attrNameLst>
                                          <p:attrName>ppt_x</p:attrName>
                                        </p:attrNameLst>
                                      </p:cBhvr>
                                      <p:tavLst>
                                        <p:tav tm="0">
                                          <p:val>
                                            <p:strVal val="0-#ppt_w/2"/>
                                          </p:val>
                                        </p:tav>
                                        <p:tav tm="100000">
                                          <p:val>
                                            <p:strVal val="#ppt_x"/>
                                          </p:val>
                                        </p:tav>
                                      </p:tavLst>
                                    </p:anim>
                                    <p:anim calcmode="lin" valueType="num">
                                      <p:cBhvr additive="base">
                                        <p:cTn id="12" dur="500" fill="hold"/>
                                        <p:tgtEl>
                                          <p:spTgt spid="32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2190;p45">
            <a:extLst>
              <a:ext uri="{FF2B5EF4-FFF2-40B4-BE49-F238E27FC236}">
                <a16:creationId xmlns:a16="http://schemas.microsoft.com/office/drawing/2014/main" id="{EAA33B29-4DE1-4613-93C4-115C1372CA25}"/>
              </a:ext>
            </a:extLst>
          </p:cNvPr>
          <p:cNvSpPr txBox="1">
            <a:spLocks/>
          </p:cNvSpPr>
          <p:nvPr/>
        </p:nvSpPr>
        <p:spPr>
          <a:xfrm>
            <a:off x="1506054" y="1952625"/>
            <a:ext cx="9179892" cy="2781301"/>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4800"/>
              <a:buFont typeface="Luckiest Guy"/>
              <a:buNone/>
              <a:defRPr sz="7000" b="0" i="0" u="none" strike="noStrike" cap="none">
                <a:solidFill>
                  <a:schemeClr val="dk1"/>
                </a:solidFill>
                <a:latin typeface="Luckiest Guy"/>
                <a:ea typeface="Luckiest Guy"/>
                <a:cs typeface="Luckiest Guy"/>
                <a:sym typeface="Luckiest Guy"/>
              </a:defRPr>
            </a:lvl1pPr>
            <a:lvl2pPr marR="0" lvl="1"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9pPr>
          </a:lstStyle>
          <a:p>
            <a:r>
              <a:rPr lang="en-US" sz="3600" b="1" i="1" dirty="0" err="1">
                <a:solidFill>
                  <a:srgbClr val="002060"/>
                </a:solidFill>
                <a:effectLst>
                  <a:outerShdw blurRad="38100" dist="38100" dir="2700000" algn="tl">
                    <a:srgbClr val="000000">
                      <a:alpha val="43137"/>
                    </a:srgbClr>
                  </a:outerShdw>
                </a:effectLst>
                <a:latin typeface="Trade Gothic Next Heavy" panose="020F0502020204030204" pitchFamily="34" charset="0"/>
                <a:cs typeface="Calibri" panose="020F0502020204030204" pitchFamily="34" charset="0"/>
              </a:rPr>
              <a:t>Thương</a:t>
            </a:r>
            <a:r>
              <a:rPr lang="en-US" sz="3600" b="1" i="1" dirty="0">
                <a:solidFill>
                  <a:srgbClr val="002060"/>
                </a:solidFill>
                <a:effectLst>
                  <a:outerShdw blurRad="38100" dist="38100" dir="2700000" algn="tl">
                    <a:srgbClr val="000000">
                      <a:alpha val="43137"/>
                    </a:srgbClr>
                  </a:outerShdw>
                </a:effectLst>
                <a:latin typeface="Trade Gothic Next Heavy" panose="020F0502020204030204" pitchFamily="34" charset="0"/>
                <a:cs typeface="Calibri" panose="020F0502020204030204" pitchFamily="34" charset="0"/>
              </a:rPr>
              <a:t> </a:t>
            </a:r>
            <a:r>
              <a:rPr lang="en-US" sz="3600" b="1" i="1" dirty="0" err="1">
                <a:solidFill>
                  <a:srgbClr val="002060"/>
                </a:solidFill>
                <a:effectLst>
                  <a:outerShdw blurRad="38100" dist="38100" dir="2700000" algn="tl">
                    <a:srgbClr val="000000">
                      <a:alpha val="43137"/>
                    </a:srgbClr>
                  </a:outerShdw>
                </a:effectLst>
                <a:latin typeface="Trade Gothic Next Heavy" panose="020F0502020204030204" pitchFamily="34" charset="0"/>
                <a:cs typeface="Calibri" panose="020F0502020204030204" pitchFamily="34" charset="0"/>
              </a:rPr>
              <a:t>người</a:t>
            </a:r>
            <a:r>
              <a:rPr lang="en-US" sz="3600" b="1" i="1" dirty="0">
                <a:solidFill>
                  <a:srgbClr val="002060"/>
                </a:solidFill>
                <a:effectLst>
                  <a:outerShdw blurRad="38100" dist="38100" dir="2700000" algn="tl">
                    <a:srgbClr val="000000">
                      <a:alpha val="43137"/>
                    </a:srgbClr>
                  </a:outerShdw>
                </a:effectLst>
                <a:latin typeface="Trade Gothic Next Heavy" panose="020F0502020204030204" pitchFamily="34" charset="0"/>
                <a:cs typeface="Calibri" panose="020F0502020204030204" pitchFamily="34" charset="0"/>
              </a:rPr>
              <a:t> </a:t>
            </a:r>
            <a:r>
              <a:rPr lang="en-US" sz="3600" b="1" i="1" dirty="0" err="1">
                <a:solidFill>
                  <a:srgbClr val="002060"/>
                </a:solidFill>
                <a:effectLst>
                  <a:outerShdw blurRad="38100" dist="38100" dir="2700000" algn="tl">
                    <a:srgbClr val="000000">
                      <a:alpha val="43137"/>
                    </a:srgbClr>
                  </a:outerShdw>
                </a:effectLst>
                <a:latin typeface="Trade Gothic Next Heavy" panose="020F0502020204030204" pitchFamily="34" charset="0"/>
                <a:cs typeface="Calibri" panose="020F0502020204030204" pitchFamily="34" charset="0"/>
              </a:rPr>
              <a:t>như</a:t>
            </a:r>
            <a:r>
              <a:rPr lang="en-US" sz="3600" b="1" i="1" dirty="0">
                <a:solidFill>
                  <a:srgbClr val="002060"/>
                </a:solidFill>
                <a:effectLst>
                  <a:outerShdw blurRad="38100" dist="38100" dir="2700000" algn="tl">
                    <a:srgbClr val="000000">
                      <a:alpha val="43137"/>
                    </a:srgbClr>
                  </a:outerShdw>
                </a:effectLst>
                <a:latin typeface="Trade Gothic Next Heavy" panose="020F0502020204030204" pitchFamily="34" charset="0"/>
                <a:cs typeface="Calibri" panose="020F0502020204030204" pitchFamily="34" charset="0"/>
              </a:rPr>
              <a:t> </a:t>
            </a:r>
            <a:r>
              <a:rPr lang="en-US" sz="3600" b="1" i="1" dirty="0" err="1">
                <a:solidFill>
                  <a:srgbClr val="002060"/>
                </a:solidFill>
                <a:effectLst>
                  <a:outerShdw blurRad="38100" dist="38100" dir="2700000" algn="tl">
                    <a:srgbClr val="000000">
                      <a:alpha val="43137"/>
                    </a:srgbClr>
                  </a:outerShdw>
                </a:effectLst>
                <a:latin typeface="Trade Gothic Next Heavy" panose="020F0502020204030204" pitchFamily="34" charset="0"/>
                <a:cs typeface="Calibri" panose="020F0502020204030204" pitchFamily="34" charset="0"/>
              </a:rPr>
              <a:t>thể</a:t>
            </a:r>
            <a:r>
              <a:rPr lang="en-US" sz="3600" b="1" i="1" dirty="0">
                <a:solidFill>
                  <a:srgbClr val="002060"/>
                </a:solidFill>
                <a:effectLst>
                  <a:outerShdw blurRad="38100" dist="38100" dir="2700000" algn="tl">
                    <a:srgbClr val="000000">
                      <a:alpha val="43137"/>
                    </a:srgbClr>
                  </a:outerShdw>
                </a:effectLst>
                <a:latin typeface="Trade Gothic Next Heavy" panose="020F0502020204030204" pitchFamily="34" charset="0"/>
                <a:cs typeface="Calibri" panose="020F0502020204030204" pitchFamily="34" charset="0"/>
              </a:rPr>
              <a:t> </a:t>
            </a:r>
            <a:r>
              <a:rPr lang="en-US" sz="3600" b="1" i="1" dirty="0" err="1">
                <a:solidFill>
                  <a:srgbClr val="002060"/>
                </a:solidFill>
                <a:effectLst>
                  <a:outerShdw blurRad="38100" dist="38100" dir="2700000" algn="tl">
                    <a:srgbClr val="000000">
                      <a:alpha val="43137"/>
                    </a:srgbClr>
                  </a:outerShdw>
                </a:effectLst>
                <a:latin typeface="Trade Gothic Next Heavy" panose="020F0502020204030204" pitchFamily="34" charset="0"/>
                <a:cs typeface="Calibri" panose="020F0502020204030204" pitchFamily="34" charset="0"/>
              </a:rPr>
              <a:t>thương</a:t>
            </a:r>
            <a:r>
              <a:rPr lang="en-US" sz="3600" b="1" i="1" dirty="0">
                <a:solidFill>
                  <a:srgbClr val="002060"/>
                </a:solidFill>
                <a:effectLst>
                  <a:outerShdw blurRad="38100" dist="38100" dir="2700000" algn="tl">
                    <a:srgbClr val="000000">
                      <a:alpha val="43137"/>
                    </a:srgbClr>
                  </a:outerShdw>
                </a:effectLst>
                <a:latin typeface="Trade Gothic Next Heavy" panose="020F0502020204030204" pitchFamily="34" charset="0"/>
                <a:cs typeface="Calibri" panose="020F0502020204030204" pitchFamily="34" charset="0"/>
              </a:rPr>
              <a:t> </a:t>
            </a:r>
            <a:r>
              <a:rPr lang="en-US" sz="3600" b="1" i="1" dirty="0" err="1">
                <a:solidFill>
                  <a:srgbClr val="002060"/>
                </a:solidFill>
                <a:effectLst>
                  <a:outerShdw blurRad="38100" dist="38100" dir="2700000" algn="tl">
                    <a:srgbClr val="000000">
                      <a:alpha val="43137"/>
                    </a:srgbClr>
                  </a:outerShdw>
                </a:effectLst>
                <a:latin typeface="Trade Gothic Next Heavy" panose="020F0502020204030204" pitchFamily="34" charset="0"/>
                <a:cs typeface="Calibri" panose="020F0502020204030204" pitchFamily="34" charset="0"/>
              </a:rPr>
              <a:t>thân</a:t>
            </a:r>
            <a:endParaRPr lang="en-US" sz="3600" b="1" i="1" dirty="0">
              <a:solidFill>
                <a:srgbClr val="002060"/>
              </a:solidFill>
              <a:effectLst>
                <a:outerShdw blurRad="38100" dist="38100" dir="2700000" algn="tl">
                  <a:srgbClr val="000000">
                    <a:alpha val="43137"/>
                  </a:srgbClr>
                </a:outerShdw>
              </a:effectLst>
              <a:latin typeface="Trade Gothic Next Heavy" panose="020F0502020204030204" pitchFamily="34" charset="0"/>
              <a:cs typeface="Calibri" panose="020F0502020204030204" pitchFamily="34" charset="0"/>
            </a:endParaRPr>
          </a:p>
        </p:txBody>
      </p:sp>
      <p:pic>
        <p:nvPicPr>
          <p:cNvPr id="4"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816152" y="4440663"/>
            <a:ext cx="8916537" cy="2192813"/>
          </a:xfrm>
          <a:prstGeom prst="rect">
            <a:avLst/>
          </a:prstGeom>
        </p:spPr>
      </p:pic>
    </p:spTree>
    <p:extLst>
      <p:ext uri="{BB962C8B-B14F-4D97-AF65-F5344CB8AC3E}">
        <p14:creationId xmlns:p14="http://schemas.microsoft.com/office/powerpoint/2010/main" val="1948424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75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2190;p45">
            <a:extLst>
              <a:ext uri="{FF2B5EF4-FFF2-40B4-BE49-F238E27FC236}">
                <a16:creationId xmlns:a16="http://schemas.microsoft.com/office/drawing/2014/main" id="{EAA33B29-4DE1-4613-93C4-115C1372CA25}"/>
              </a:ext>
            </a:extLst>
          </p:cNvPr>
          <p:cNvSpPr txBox="1">
            <a:spLocks/>
          </p:cNvSpPr>
          <p:nvPr/>
        </p:nvSpPr>
        <p:spPr>
          <a:xfrm>
            <a:off x="2006403" y="2623463"/>
            <a:ext cx="8179195" cy="1320971"/>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4800"/>
              <a:buFont typeface="Luckiest Guy"/>
              <a:buNone/>
              <a:defRPr sz="7000" b="0" i="0" u="none" strike="noStrike" cap="none">
                <a:solidFill>
                  <a:schemeClr val="dk1"/>
                </a:solidFill>
                <a:latin typeface="Luckiest Guy"/>
                <a:ea typeface="Luckiest Guy"/>
                <a:cs typeface="Luckiest Guy"/>
                <a:sym typeface="Luckiest Guy"/>
              </a:defRPr>
            </a:lvl1pPr>
            <a:lvl2pPr marR="0" lvl="1"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9pPr>
          </a:lstStyle>
          <a:p>
            <a:pPr>
              <a:lnSpc>
                <a:spcPct val="150000"/>
              </a:lnSpc>
            </a:pPr>
            <a:r>
              <a:rPr lang="vi-VN" sz="4267" b="1" dirty="0">
                <a:solidFill>
                  <a:srgbClr val="002060"/>
                </a:solidFill>
                <a:latin typeface="Source Sans Pro SemiBold" panose="020B0603030403020204" pitchFamily="34" charset="0"/>
                <a:ea typeface="Source Sans Pro SemiBold" panose="020B0603030403020204" pitchFamily="34" charset="0"/>
              </a:rPr>
              <a:t>Tìm câu ca dao tục ngữ nói về sự cảm thông, chia sẻ.</a:t>
            </a:r>
            <a:endParaRPr lang="en-US" sz="4267" b="1" dirty="0">
              <a:solidFill>
                <a:srgbClr val="002060"/>
              </a:solidFill>
              <a:effectLst>
                <a:outerShdw blurRad="38100" dist="38100" dir="2700000" algn="tl">
                  <a:srgbClr val="000000">
                    <a:alpha val="43137"/>
                  </a:srgbClr>
                </a:outerShdw>
              </a:effectLst>
              <a:latin typeface="Source Sans Pro SemiBold" panose="020B0603030403020204" pitchFamily="34" charset="0"/>
              <a:ea typeface="Source Sans Pro SemiBold" panose="020B0603030403020204" pitchFamily="34" charset="0"/>
              <a:cs typeface="Calibri" panose="020F0502020204030204" pitchFamily="34" charset="0"/>
            </a:endParaRPr>
          </a:p>
        </p:txBody>
      </p:sp>
      <p:pic>
        <p:nvPicPr>
          <p:cNvPr id="2" name="Picture 1">
            <a:extLst>
              <a:ext uri="{FF2B5EF4-FFF2-40B4-BE49-F238E27FC236}">
                <a16:creationId xmlns:a16="http://schemas.microsoft.com/office/drawing/2014/main" id="{FD8FCD2D-4870-BC58-A42A-AE2841D3D141}"/>
              </a:ext>
            </a:extLst>
          </p:cNvPr>
          <p:cNvPicPr>
            <a:picLocks noChangeAspect="1"/>
          </p:cNvPicPr>
          <p:nvPr/>
        </p:nvPicPr>
        <p:blipFill>
          <a:blip r:embed="rId2"/>
          <a:stretch>
            <a:fillRect/>
          </a:stretch>
        </p:blipFill>
        <p:spPr>
          <a:xfrm>
            <a:off x="2938011" y="710887"/>
            <a:ext cx="6011177" cy="1359526"/>
          </a:xfrm>
          <a:prstGeom prst="rect">
            <a:avLst/>
          </a:prstGeom>
        </p:spPr>
      </p:pic>
    </p:spTree>
    <p:extLst>
      <p:ext uri="{BB962C8B-B14F-4D97-AF65-F5344CB8AC3E}">
        <p14:creationId xmlns:p14="http://schemas.microsoft.com/office/powerpoint/2010/main" val="22090857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7" descr="图片包含 矢量图形&#10;&#10;描述已自动生成">
            <a:extLst>
              <a:ext uri="{FF2B5EF4-FFF2-40B4-BE49-F238E27FC236}">
                <a16:creationId xmlns:a16="http://schemas.microsoft.com/office/drawing/2014/main" id="{298F1763-56EE-4F21-81EA-A809EC23CA37}"/>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30629" y="182880"/>
            <a:ext cx="2573382" cy="2325189"/>
          </a:xfrm>
          <a:prstGeom prst="rect">
            <a:avLst/>
          </a:prstGeom>
          <a:effectLst>
            <a:outerShdw blurRad="50800" dist="38100" dir="2700000" algn="tl" rotWithShape="0">
              <a:prstClr val="black">
                <a:alpha val="40000"/>
              </a:prstClr>
            </a:outerShdw>
          </a:effectLst>
        </p:spPr>
      </p:pic>
      <p:pic>
        <p:nvPicPr>
          <p:cNvPr id="2" name="图片 1">
            <a:extLst>
              <a:ext uri="{FF2B5EF4-FFF2-40B4-BE49-F238E27FC236}">
                <a16:creationId xmlns:a16="http://schemas.microsoft.com/office/drawing/2014/main" id="{2C4759A6-B7A9-4661-9014-D0C230B63145}"/>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pic>
        <p:nvPicPr>
          <p:cNvPr id="139" name="图片 2">
            <a:extLst>
              <a:ext uri="{FF2B5EF4-FFF2-40B4-BE49-F238E27FC236}">
                <a16:creationId xmlns:a16="http://schemas.microsoft.com/office/drawing/2014/main" id="{8C20EA07-B372-4913-BA98-F3550C63D28D}"/>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137082" y="4003"/>
            <a:ext cx="12054918" cy="6853997"/>
          </a:xfrm>
          <a:prstGeom prst="rect">
            <a:avLst/>
          </a:prstGeom>
        </p:spPr>
      </p:pic>
      <p:pic>
        <p:nvPicPr>
          <p:cNvPr id="140" name="图片 4" descr="图片包含 矢量图形&#10;&#10;描述已自动生成">
            <a:extLst>
              <a:ext uri="{FF2B5EF4-FFF2-40B4-BE49-F238E27FC236}">
                <a16:creationId xmlns:a16="http://schemas.microsoft.com/office/drawing/2014/main" id="{36E5D95A-D55D-44A1-80D0-C8D3EBAAEBB4}"/>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flipH="1">
            <a:off x="10192905" y="0"/>
            <a:ext cx="1999094" cy="1763486"/>
          </a:xfrm>
          <a:prstGeom prst="rect">
            <a:avLst/>
          </a:prstGeom>
          <a:effectLst>
            <a:outerShdw blurRad="50800" dist="38100" dir="2700000" algn="tl" rotWithShape="0">
              <a:prstClr val="black">
                <a:alpha val="40000"/>
              </a:prstClr>
            </a:outerShdw>
          </a:effectLst>
        </p:spPr>
      </p:pic>
      <p:sp>
        <p:nvSpPr>
          <p:cNvPr id="5" name="TextBox 4">
            <a:extLst>
              <a:ext uri="{FF2B5EF4-FFF2-40B4-BE49-F238E27FC236}">
                <a16:creationId xmlns:a16="http://schemas.microsoft.com/office/drawing/2014/main" id="{AEC0F335-1B69-712A-888C-2DD2D32C4C47}"/>
              </a:ext>
            </a:extLst>
          </p:cNvPr>
          <p:cNvSpPr txBox="1"/>
          <p:nvPr/>
        </p:nvSpPr>
        <p:spPr>
          <a:xfrm>
            <a:off x="904875" y="1504950"/>
            <a:ext cx="10401300" cy="3970318"/>
          </a:xfrm>
          <a:prstGeom prst="rect">
            <a:avLst/>
          </a:prstGeom>
          <a:noFill/>
        </p:spPr>
        <p:txBody>
          <a:bodyPr wrap="square" rtlCol="0">
            <a:spAutoFit/>
          </a:bodyPr>
          <a:lstStyle/>
          <a:p>
            <a:pPr algn="just"/>
            <a:r>
              <a:rPr lang="nl-NL" sz="3600" dirty="0">
                <a:solidFill>
                  <a:schemeClr val="bg1"/>
                </a:solidFill>
                <a:latin typeface="Times New Roman" panose="02020603050405020304" pitchFamily="18" charset="0"/>
                <a:cs typeface="Times New Roman" panose="02020603050405020304" pitchFamily="18" charset="0"/>
              </a:rPr>
              <a:t>Lớp đứng thành 3 hàng dọc. HS nắm tay nhau. Khi GV hô “Sóng xô, sóng xô”, cả lớp đáp “Xô ai? Xô ai?”. GV: “Xô các bạn mặc áo màu cam./ Xô bạn có đeo khăn quàng đỏ./ ...”.  Bạn nào  bị “Sóng xô” sẽ  nghiêng ngả ra sau. Nhiệm vụ của các bạn còn lại là vẫn nắm tay bạn để giữ bạn đứng vững không bị xô ngã.</a:t>
            </a:r>
            <a:endParaRPr lang="en-US" sz="3600" dirty="0">
              <a:solidFill>
                <a:schemeClr val="bg1"/>
              </a:solidFill>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20081C57-3FB1-003B-30CF-19753507A24E}"/>
              </a:ext>
            </a:extLst>
          </p:cNvPr>
          <p:cNvPicPr>
            <a:picLocks noChangeAspect="1"/>
          </p:cNvPicPr>
          <p:nvPr/>
        </p:nvPicPr>
        <p:blipFill>
          <a:blip r:embed="rId9"/>
          <a:stretch>
            <a:fillRect/>
          </a:stretch>
        </p:blipFill>
        <p:spPr>
          <a:xfrm>
            <a:off x="4623282" y="556966"/>
            <a:ext cx="3535986" cy="1286367"/>
          </a:xfrm>
          <a:prstGeom prst="rect">
            <a:avLst/>
          </a:prstGeom>
        </p:spPr>
      </p:pic>
      <p:pic>
        <p:nvPicPr>
          <p:cNvPr id="7" name="GHI ÂM">
            <a:hlinkClick r:id="" action="ppaction://media"/>
            <a:extLst>
              <a:ext uri="{FF2B5EF4-FFF2-40B4-BE49-F238E27FC236}">
                <a16:creationId xmlns:a16="http://schemas.microsoft.com/office/drawing/2014/main" id="{5E021ECC-908B-C1FE-0FD3-6686F07579BC}"/>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173638" y="5708349"/>
            <a:ext cx="589174" cy="487363"/>
          </a:xfrm>
          <a:prstGeom prst="rect">
            <a:avLst/>
          </a:prstGeom>
        </p:spPr>
      </p:pic>
    </p:spTree>
    <p:extLst>
      <p:ext uri="{BB962C8B-B14F-4D97-AF65-F5344CB8AC3E}">
        <p14:creationId xmlns:p14="http://schemas.microsoft.com/office/powerpoint/2010/main" val="362265662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40"/>
                                        </p:tgtEl>
                                        <p:attrNameLst>
                                          <p:attrName>style.visibility</p:attrName>
                                        </p:attrNameLst>
                                      </p:cBhvr>
                                      <p:to>
                                        <p:strVal val="visible"/>
                                      </p:to>
                                    </p:set>
                                    <p:animEffect transition="in" filter="fade">
                                      <p:cBhvr>
                                        <p:cTn id="11" dur="500"/>
                                        <p:tgtEl>
                                          <p:spTgt spid="140"/>
                                        </p:tgtEl>
                                      </p:cBhvr>
                                    </p:animEffec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grpId="0"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1000"/>
                                        <p:tgtEl>
                                          <p:spTgt spid="5"/>
                                        </p:tgtEl>
                                      </p:cBhvr>
                                    </p:animEffect>
                                    <p:anim calcmode="lin" valueType="num">
                                      <p:cBhvr>
                                        <p:cTn id="17" dur="1000" fill="hold"/>
                                        <p:tgtEl>
                                          <p:spTgt spid="5"/>
                                        </p:tgtEl>
                                        <p:attrNameLst>
                                          <p:attrName>ppt_x</p:attrName>
                                        </p:attrNameLst>
                                      </p:cBhvr>
                                      <p:tavLst>
                                        <p:tav tm="0">
                                          <p:val>
                                            <p:strVal val="#ppt_x"/>
                                          </p:val>
                                        </p:tav>
                                        <p:tav tm="100000">
                                          <p:val>
                                            <p:strVal val="#ppt_x"/>
                                          </p:val>
                                        </p:tav>
                                      </p:tavLst>
                                    </p:anim>
                                    <p:anim calcmode="lin" valueType="num">
                                      <p:cBhvr>
                                        <p:cTn id="18"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 presetClass="mediacall" presetSubtype="0" fill="hold" nodeType="clickEffect">
                                  <p:stCondLst>
                                    <p:cond delay="0"/>
                                  </p:stCondLst>
                                  <p:childTnLst>
                                    <p:cmd type="call" cmd="playFrom(0.0)">
                                      <p:cBhvr>
                                        <p:cTn id="22" dur="2897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23" fill="hold" display="0">
                  <p:stCondLst>
                    <p:cond delay="indefinite"/>
                  </p:stCondLst>
                  <p:endCondLst>
                    <p:cond evt="onStopAudio" delay="0">
                      <p:tgtEl>
                        <p:sldTgt/>
                      </p:tgtEl>
                    </p:cond>
                  </p:endCondLst>
                </p:cTn>
                <p:tgtEl>
                  <p:spTgt spid="7"/>
                </p:tgtEl>
              </p:cMediaNode>
            </p:audio>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448850" y="688810"/>
            <a:ext cx="9521844" cy="2378159"/>
            <a:chOff x="2949" y="-714"/>
            <a:chExt cx="8818" cy="3513"/>
          </a:xfrm>
        </p:grpSpPr>
        <p:grpSp>
          <p:nvGrpSpPr>
            <p:cNvPr id="5" name="Group 4"/>
            <p:cNvGrpSpPr/>
            <p:nvPr/>
          </p:nvGrpSpPr>
          <p:grpSpPr>
            <a:xfrm flipV="1">
              <a:off x="2949" y="-714"/>
              <a:ext cx="8818" cy="3513"/>
              <a:chOff x="4973" y="5839"/>
              <a:chExt cx="8818" cy="2466"/>
            </a:xfrm>
          </p:grpSpPr>
          <p:pic>
            <p:nvPicPr>
              <p:cNvPr id="7" name="图片 8"/>
              <p:cNvPicPr>
                <a:picLocks noChangeAspect="1"/>
              </p:cNvPicPr>
              <p:nvPr/>
            </p:nvPicPr>
            <p:blipFill rotWithShape="1">
              <a:blip r:embed="rId3" cstate="print">
                <a:extLst>
                  <a:ext uri="{28A0092B-C50C-407E-A947-70E740481C1C}">
                    <a14:useLocalDpi xmlns:a14="http://schemas.microsoft.com/office/drawing/2010/main" val="0"/>
                  </a:ext>
                </a:extLst>
              </a:blip>
              <a:srcRect r="59447"/>
              <a:stretch>
                <a:fillRect/>
              </a:stretch>
            </p:blipFill>
            <p:spPr>
              <a:xfrm flipV="1">
                <a:off x="4973" y="5839"/>
                <a:ext cx="3792" cy="2466"/>
              </a:xfrm>
              <a:prstGeom prst="rect">
                <a:avLst/>
              </a:prstGeom>
            </p:spPr>
          </p:pic>
          <p:pic>
            <p:nvPicPr>
              <p:cNvPr id="8" name="图片 8"/>
              <p:cNvPicPr>
                <a:picLocks noChangeAspect="1"/>
              </p:cNvPicPr>
              <p:nvPr/>
            </p:nvPicPr>
            <p:blipFill rotWithShape="1">
              <a:blip r:embed="rId3" cstate="print">
                <a:extLst>
                  <a:ext uri="{28A0092B-C50C-407E-A947-70E740481C1C}">
                    <a14:useLocalDpi xmlns:a14="http://schemas.microsoft.com/office/drawing/2010/main" val="0"/>
                  </a:ext>
                </a:extLst>
              </a:blip>
              <a:srcRect r="43039"/>
              <a:stretch>
                <a:fillRect/>
              </a:stretch>
            </p:blipFill>
            <p:spPr>
              <a:xfrm flipH="1" flipV="1">
                <a:off x="8657" y="5844"/>
                <a:ext cx="5134" cy="2461"/>
              </a:xfrm>
              <a:prstGeom prst="rect">
                <a:avLst/>
              </a:prstGeom>
            </p:spPr>
          </p:pic>
        </p:grpSp>
        <p:sp>
          <p:nvSpPr>
            <p:cNvPr id="6" name="Text Box 26"/>
            <p:cNvSpPr txBox="1"/>
            <p:nvPr/>
          </p:nvSpPr>
          <p:spPr>
            <a:xfrm>
              <a:off x="3057" y="440"/>
              <a:ext cx="8485" cy="1773"/>
            </a:xfrm>
            <a:prstGeom prst="rect">
              <a:avLst/>
            </a:prstGeom>
            <a:noFill/>
          </p:spPr>
          <p:txBody>
            <a:bodyPr wrap="square" rtlCol="0" anchor="t">
              <a:spAutoFit/>
            </a:bodyPr>
            <a:lstStyle/>
            <a:p>
              <a:pPr marL="0" marR="0" lvl="0" indent="0" algn="ctr" defTabSz="914332" rtl="0" eaLnBrk="1" fontAlgn="auto" latinLnBrk="0" hangingPunct="1">
                <a:lnSpc>
                  <a:spcPct val="100000"/>
                </a:lnSpc>
                <a:spcBef>
                  <a:spcPts val="0"/>
                </a:spcBef>
                <a:spcAft>
                  <a:spcPts val="0"/>
                </a:spcAft>
                <a:buClr>
                  <a:srgbClr val="000000"/>
                </a:buClr>
                <a:buSzTx/>
                <a:buFontTx/>
                <a:buNone/>
                <a:tabLst/>
                <a:defRPr/>
              </a:pPr>
              <a:r>
                <a:rPr kumimoji="0" lang="en-US" sz="3600" b="1" i="0" u="none" strike="noStrike" kern="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sym typeface="+mn-ea"/>
                </a:rPr>
                <a:t>a) </a:t>
              </a:r>
              <a:r>
                <a:rPr kumimoji="0" lang="vi-VN" sz="3600" b="1" i="0" u="none" strike="noStrike" kern="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sym typeface="+mn-ea"/>
                </a:rPr>
                <a:t>Theo em, “cơn só</a:t>
              </a:r>
              <a:r>
                <a:rPr kumimoji="0" lang="en-US" sz="3600" b="1" i="0" u="none" strike="noStrike" kern="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sym typeface="+mn-ea"/>
                </a:rPr>
                <a:t>n</a:t>
              </a:r>
              <a:r>
                <a:rPr kumimoji="0" lang="vi-VN" sz="3600" b="1" i="0" u="none" strike="noStrike" kern="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sym typeface="+mn-ea"/>
                </a:rPr>
                <a:t>g” tượng trưng cho điều gì trong cuộc sống?</a:t>
              </a:r>
            </a:p>
          </p:txBody>
        </p:sp>
      </p:grpSp>
      <p:pic>
        <p:nvPicPr>
          <p:cNvPr id="9" name="Picture 1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5141343"/>
            <a:ext cx="12193587" cy="17166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 name="Picture 17"/>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rot="749336">
            <a:off x="966024" y="2534884"/>
            <a:ext cx="1289579" cy="1531163"/>
          </a:xfrm>
          <a:prstGeom prst="rect">
            <a:avLst/>
          </a:prstGeom>
        </p:spPr>
      </p:pic>
      <p:pic>
        <p:nvPicPr>
          <p:cNvPr id="20" name="Picture 15"/>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13000" b="100000" l="12780" r="84665">
                        <a14:foregroundMark x1="30831" y1="29200" x2="30831" y2="29200"/>
                        <a14:foregroundMark x1="34665" y1="34000" x2="34665" y2="34000"/>
                        <a14:foregroundMark x1="48562" y1="94000" x2="48562" y2="94000"/>
                        <a14:foregroundMark x1="54952" y1="94000" x2="54952" y2="94000"/>
                        <a14:foregroundMark x1="57508" y1="92000" x2="57508" y2="92000"/>
                        <a14:foregroundMark x1="52396" y1="94000" x2="52396" y2="94000"/>
                      </a14:backgroundRemoval>
                    </a14:imgEffect>
                  </a14:imgLayer>
                </a14:imgProps>
              </a:ext>
              <a:ext uri="{28A0092B-C50C-407E-A947-70E740481C1C}">
                <a14:useLocalDpi xmlns:a14="http://schemas.microsoft.com/office/drawing/2010/main" val="0"/>
              </a:ext>
            </a:extLst>
          </a:blip>
          <a:srcRect/>
          <a:stretch>
            <a:fillRect/>
          </a:stretch>
        </p:blipFill>
        <p:spPr bwMode="auto">
          <a:xfrm>
            <a:off x="8732263" y="3457575"/>
            <a:ext cx="4257143" cy="3400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2" name="Group 1">
            <a:extLst>
              <a:ext uri="{FF2B5EF4-FFF2-40B4-BE49-F238E27FC236}">
                <a16:creationId xmlns:a16="http://schemas.microsoft.com/office/drawing/2014/main" id="{9B5AD478-0224-0EE1-7421-31F1F8ECCACC}"/>
              </a:ext>
            </a:extLst>
          </p:cNvPr>
          <p:cNvGrpSpPr/>
          <p:nvPr/>
        </p:nvGrpSpPr>
        <p:grpSpPr>
          <a:xfrm>
            <a:off x="517958" y="2986046"/>
            <a:ext cx="9452736" cy="2378159"/>
            <a:chOff x="3013" y="-714"/>
            <a:chExt cx="8754" cy="3513"/>
          </a:xfrm>
        </p:grpSpPr>
        <p:grpSp>
          <p:nvGrpSpPr>
            <p:cNvPr id="10" name="Group 9">
              <a:extLst>
                <a:ext uri="{FF2B5EF4-FFF2-40B4-BE49-F238E27FC236}">
                  <a16:creationId xmlns:a16="http://schemas.microsoft.com/office/drawing/2014/main" id="{C7785B10-8288-4FBF-5B9B-72F121BC41F4}"/>
                </a:ext>
              </a:extLst>
            </p:cNvPr>
            <p:cNvGrpSpPr/>
            <p:nvPr/>
          </p:nvGrpSpPr>
          <p:grpSpPr>
            <a:xfrm flipV="1">
              <a:off x="3013" y="-714"/>
              <a:ext cx="8754" cy="3513"/>
              <a:chOff x="5037" y="5839"/>
              <a:chExt cx="8754" cy="2466"/>
            </a:xfrm>
          </p:grpSpPr>
          <p:pic>
            <p:nvPicPr>
              <p:cNvPr id="12" name="图片 8">
                <a:extLst>
                  <a:ext uri="{FF2B5EF4-FFF2-40B4-BE49-F238E27FC236}">
                    <a16:creationId xmlns:a16="http://schemas.microsoft.com/office/drawing/2014/main" id="{EA7CE552-7977-9E8D-534B-E9B053570BA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59447"/>
              <a:stretch>
                <a:fillRect/>
              </a:stretch>
            </p:blipFill>
            <p:spPr>
              <a:xfrm flipV="1">
                <a:off x="5037" y="5839"/>
                <a:ext cx="3792" cy="2466"/>
              </a:xfrm>
              <a:prstGeom prst="rect">
                <a:avLst/>
              </a:prstGeom>
            </p:spPr>
          </p:pic>
          <p:pic>
            <p:nvPicPr>
              <p:cNvPr id="13" name="图片 8">
                <a:extLst>
                  <a:ext uri="{FF2B5EF4-FFF2-40B4-BE49-F238E27FC236}">
                    <a16:creationId xmlns:a16="http://schemas.microsoft.com/office/drawing/2014/main" id="{5A1C5813-F4E9-07F3-7B2A-BE38996EE9D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43039"/>
              <a:stretch>
                <a:fillRect/>
              </a:stretch>
            </p:blipFill>
            <p:spPr>
              <a:xfrm flipH="1" flipV="1">
                <a:off x="8657" y="5844"/>
                <a:ext cx="5134" cy="2461"/>
              </a:xfrm>
              <a:prstGeom prst="rect">
                <a:avLst/>
              </a:prstGeom>
            </p:spPr>
          </p:pic>
        </p:grpSp>
        <p:sp>
          <p:nvSpPr>
            <p:cNvPr id="11" name="Text Box 26">
              <a:extLst>
                <a:ext uri="{FF2B5EF4-FFF2-40B4-BE49-F238E27FC236}">
                  <a16:creationId xmlns:a16="http://schemas.microsoft.com/office/drawing/2014/main" id="{7A156DCC-CAA6-0650-D8A8-27E0E8168416}"/>
                </a:ext>
              </a:extLst>
            </p:cNvPr>
            <p:cNvSpPr txBox="1"/>
            <p:nvPr/>
          </p:nvSpPr>
          <p:spPr>
            <a:xfrm>
              <a:off x="3057" y="440"/>
              <a:ext cx="8485" cy="1773"/>
            </a:xfrm>
            <a:prstGeom prst="rect">
              <a:avLst/>
            </a:prstGeom>
            <a:noFill/>
          </p:spPr>
          <p:txBody>
            <a:bodyPr wrap="square" rtlCol="0" anchor="t">
              <a:spAutoFit/>
            </a:bodyPr>
            <a:lstStyle/>
            <a:p>
              <a:pPr marL="0" marR="0" lvl="0" indent="0" algn="ctr" defTabSz="914332" rtl="0" eaLnBrk="1" fontAlgn="auto" latinLnBrk="0" hangingPunct="1">
                <a:lnSpc>
                  <a:spcPct val="100000"/>
                </a:lnSpc>
                <a:spcBef>
                  <a:spcPts val="0"/>
                </a:spcBef>
                <a:spcAft>
                  <a:spcPts val="0"/>
                </a:spcAft>
                <a:buClr>
                  <a:srgbClr val="000000"/>
                </a:buClr>
                <a:buSzTx/>
                <a:buFontTx/>
                <a:buNone/>
                <a:tabLst/>
                <a:defRPr/>
              </a:pPr>
              <a:r>
                <a:rPr kumimoji="0" lang="vi-VN" sz="3600" b="1" i="0" u="none" strike="noStrike" kern="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sym typeface="+mn-ea"/>
                </a:rPr>
                <a:t>b</a:t>
              </a:r>
              <a:r>
                <a:rPr kumimoji="0" lang="en-US" sz="3600" b="1" i="0" u="none" strike="noStrike" kern="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sym typeface="+mn-ea"/>
                </a:rPr>
                <a:t>)</a:t>
              </a:r>
              <a:r>
                <a:rPr kumimoji="0" lang="vi-VN" sz="3600" b="1" i="0" u="none" strike="noStrike" kern="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sym typeface="+mn-ea"/>
                </a:rPr>
                <a:t> Khi thấy một</a:t>
              </a:r>
              <a:r>
                <a:rPr lang="en-US" sz="3600" b="1" kern="0" dirty="0">
                  <a:solidFill>
                    <a:srgbClr val="FF0000"/>
                  </a:solidFill>
                  <a:latin typeface="Calibri" panose="020F0502020204030204" pitchFamily="34" charset="0"/>
                  <a:cs typeface="Calibri" panose="020F0502020204030204" pitchFamily="34" charset="0"/>
                  <a:sym typeface="+mn-ea"/>
                </a:rPr>
                <a:t> a</a:t>
              </a:r>
              <a:r>
                <a:rPr kumimoji="0" lang="vi-VN" sz="3600" b="1" i="0" u="none" strike="noStrike" kern="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sym typeface="+mn-ea"/>
                </a:rPr>
                <a:t>i đó gặp “sóng gió” chúng ta cần làm gì?</a:t>
              </a:r>
            </a:p>
          </p:txBody>
        </p:sp>
      </p:grpSp>
      <p:pic>
        <p:nvPicPr>
          <p:cNvPr id="3" name="Picture 2">
            <a:extLst>
              <a:ext uri="{FF2B5EF4-FFF2-40B4-BE49-F238E27FC236}">
                <a16:creationId xmlns:a16="http://schemas.microsoft.com/office/drawing/2014/main" id="{F98FBAC2-68CD-2F34-685D-678020C4CC33}"/>
              </a:ext>
            </a:extLst>
          </p:cNvPr>
          <p:cNvPicPr>
            <a:picLocks noChangeAspect="1"/>
          </p:cNvPicPr>
          <p:nvPr/>
        </p:nvPicPr>
        <p:blipFill>
          <a:blip r:embed="rId9"/>
          <a:stretch>
            <a:fillRect/>
          </a:stretch>
        </p:blipFill>
        <p:spPr>
          <a:xfrm>
            <a:off x="2565295" y="-16300"/>
            <a:ext cx="5543791" cy="1285516"/>
          </a:xfrm>
          <a:prstGeom prst="rect">
            <a:avLst/>
          </a:prstGeom>
        </p:spPr>
      </p:pic>
    </p:spTree>
    <p:extLst>
      <p:ext uri="{BB962C8B-B14F-4D97-AF65-F5344CB8AC3E}">
        <p14:creationId xmlns:p14="http://schemas.microsoft.com/office/powerpoint/2010/main" val="58564441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500"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500"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anim calcmode="lin" valueType="num">
                                      <p:cBhvr>
                                        <p:cTn id="13" dur="500" fill="hold"/>
                                        <p:tgtEl>
                                          <p:spTgt spid="2"/>
                                        </p:tgtEl>
                                        <p:attrNameLst>
                                          <p:attrName>ppt_x</p:attrName>
                                        </p:attrNameLst>
                                      </p:cBhvr>
                                      <p:tavLst>
                                        <p:tav tm="0">
                                          <p:val>
                                            <p:strVal val="#ppt_x"/>
                                          </p:val>
                                        </p:tav>
                                        <p:tav tm="100000">
                                          <p:val>
                                            <p:strVal val="#ppt_x"/>
                                          </p:val>
                                        </p:tav>
                                      </p:tavLst>
                                    </p:anim>
                                    <p:anim calcmode="lin" valueType="num">
                                      <p:cBhvr>
                                        <p:cTn id="14" dur="5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1000"/>
                                        <p:tgtEl>
                                          <p:spTgt spid="3"/>
                                        </p:tgtEl>
                                      </p:cBhvr>
                                    </p:animEffect>
                                    <p:anim calcmode="lin" valueType="num">
                                      <p:cBhvr>
                                        <p:cTn id="20" dur="1000" fill="hold"/>
                                        <p:tgtEl>
                                          <p:spTgt spid="3"/>
                                        </p:tgtEl>
                                        <p:attrNameLst>
                                          <p:attrName>ppt_x</p:attrName>
                                        </p:attrNameLst>
                                      </p:cBhvr>
                                      <p:tavLst>
                                        <p:tav tm="0">
                                          <p:val>
                                            <p:strVal val="#ppt_x"/>
                                          </p:val>
                                        </p:tav>
                                        <p:tav tm="100000">
                                          <p:val>
                                            <p:strVal val="#ppt_x"/>
                                          </p:val>
                                        </p:tav>
                                      </p:tavLst>
                                    </p:anim>
                                    <p:anim calcmode="lin" valueType="num">
                                      <p:cBhvr>
                                        <p:cTn id="21"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Flowchart: Punched Tape 13">
            <a:extLst>
              <a:ext uri="{FF2B5EF4-FFF2-40B4-BE49-F238E27FC236}">
                <a16:creationId xmlns:a16="http://schemas.microsoft.com/office/drawing/2014/main" id="{E9DDC03E-3DD0-EDA4-A450-2852BAD88C15}"/>
              </a:ext>
            </a:extLst>
          </p:cNvPr>
          <p:cNvSpPr/>
          <p:nvPr/>
        </p:nvSpPr>
        <p:spPr>
          <a:xfrm>
            <a:off x="6762162" y="0"/>
            <a:ext cx="5344997" cy="2822935"/>
          </a:xfrm>
          <a:prstGeom prst="flowChartPunchedTap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vi-VN" dirty="0"/>
              <a:t>“</a:t>
            </a:r>
            <a:r>
              <a:rPr lang="vi-VN" sz="3400" dirty="0">
                <a:latin typeface="Times New Roman" panose="02020603050405020304" pitchFamily="18" charset="0"/>
                <a:cs typeface="Times New Roman" panose="02020603050405020304" pitchFamily="18" charset="0"/>
              </a:rPr>
              <a:t>Cơn sóng” tượng trưng cho những khó khăn trong cuộc sống.</a:t>
            </a:r>
            <a:endParaRPr lang="en-US" sz="3400" dirty="0">
              <a:latin typeface="Times New Roman" panose="02020603050405020304" pitchFamily="18" charset="0"/>
              <a:cs typeface="Times New Roman" panose="02020603050405020304" pitchFamily="18" charset="0"/>
            </a:endParaRPr>
          </a:p>
        </p:txBody>
      </p:sp>
      <p:sp>
        <p:nvSpPr>
          <p:cNvPr id="15" name="Flowchart: Punched Tape 14">
            <a:extLst>
              <a:ext uri="{FF2B5EF4-FFF2-40B4-BE49-F238E27FC236}">
                <a16:creationId xmlns:a16="http://schemas.microsoft.com/office/drawing/2014/main" id="{4EB040F2-F40F-9159-6420-B1097C322C96}"/>
              </a:ext>
            </a:extLst>
          </p:cNvPr>
          <p:cNvSpPr/>
          <p:nvPr/>
        </p:nvSpPr>
        <p:spPr>
          <a:xfrm>
            <a:off x="6451078" y="2945484"/>
            <a:ext cx="5740922" cy="3676846"/>
          </a:xfrm>
          <a:prstGeom prst="flowChartPunchedTap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vi-VN" sz="3400" dirty="0">
                <a:latin typeface="Times New Roman" panose="02020603050405020304" pitchFamily="18" charset="0"/>
                <a:cs typeface="Times New Roman" panose="02020603050405020304" pitchFamily="18" charset="0"/>
              </a:rPr>
              <a:t>Khi thấy một ai đó gặp “sóng gió” chúng ta cần hỗ trợ, giúp đỡ người đó vượt qua khó khăn. </a:t>
            </a:r>
            <a:endParaRPr lang="en-US" sz="3400" dirty="0">
              <a:latin typeface="Times New Roman" panose="02020603050405020304" pitchFamily="18" charset="0"/>
              <a:cs typeface="Times New Roman" panose="02020603050405020304" pitchFamily="18" charset="0"/>
            </a:endParaRPr>
          </a:p>
        </p:txBody>
      </p:sp>
      <p:sp>
        <p:nvSpPr>
          <p:cNvPr id="17" name="TextBox 16">
            <a:extLst>
              <a:ext uri="{FF2B5EF4-FFF2-40B4-BE49-F238E27FC236}">
                <a16:creationId xmlns:a16="http://schemas.microsoft.com/office/drawing/2014/main" id="{380AF78F-62A9-1623-07D9-FA21AC32CC95}"/>
              </a:ext>
            </a:extLst>
          </p:cNvPr>
          <p:cNvSpPr txBox="1"/>
          <p:nvPr/>
        </p:nvSpPr>
        <p:spPr>
          <a:xfrm>
            <a:off x="84842" y="1379660"/>
            <a:ext cx="6419654" cy="1138773"/>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vi-VN" sz="3400" dirty="0"/>
              <a:t>a</a:t>
            </a:r>
            <a:r>
              <a:rPr lang="vi-VN" sz="3400" dirty="0">
                <a:latin typeface="Times New Roman" panose="02020603050405020304" pitchFamily="18" charset="0"/>
                <a:cs typeface="Times New Roman" panose="02020603050405020304" pitchFamily="18" charset="0"/>
              </a:rPr>
              <a:t>) Theo em, “cơn sóng” tượng trưng cho điều gì trong cuộc sống?</a:t>
            </a:r>
          </a:p>
        </p:txBody>
      </p:sp>
      <p:sp>
        <p:nvSpPr>
          <p:cNvPr id="19" name="TextBox 18">
            <a:extLst>
              <a:ext uri="{FF2B5EF4-FFF2-40B4-BE49-F238E27FC236}">
                <a16:creationId xmlns:a16="http://schemas.microsoft.com/office/drawing/2014/main" id="{6D42B11D-E27F-BF8A-3FF1-FA6312FA7E8E}"/>
              </a:ext>
            </a:extLst>
          </p:cNvPr>
          <p:cNvSpPr txBox="1"/>
          <p:nvPr/>
        </p:nvSpPr>
        <p:spPr>
          <a:xfrm>
            <a:off x="0" y="4008505"/>
            <a:ext cx="5806911" cy="1138773"/>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sz="3400" dirty="0"/>
              <a:t>b</a:t>
            </a:r>
            <a:r>
              <a:rPr lang="en-US" sz="3400" dirty="0">
                <a:latin typeface="Times New Roman" panose="02020603050405020304" pitchFamily="18" charset="0"/>
                <a:cs typeface="Times New Roman" panose="02020603050405020304" pitchFamily="18" charset="0"/>
              </a:rPr>
              <a:t>) Khi </a:t>
            </a:r>
            <a:r>
              <a:rPr lang="en-US" sz="3400" dirty="0" err="1">
                <a:latin typeface="Times New Roman" panose="02020603050405020304" pitchFamily="18" charset="0"/>
                <a:cs typeface="Times New Roman" panose="02020603050405020304" pitchFamily="18" charset="0"/>
              </a:rPr>
              <a:t>thấy</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một</a:t>
            </a:r>
            <a:r>
              <a:rPr lang="en-US" sz="3400" dirty="0">
                <a:latin typeface="Times New Roman" panose="02020603050405020304" pitchFamily="18" charset="0"/>
                <a:cs typeface="Times New Roman" panose="02020603050405020304" pitchFamily="18" charset="0"/>
              </a:rPr>
              <a:t> ai </a:t>
            </a:r>
            <a:r>
              <a:rPr lang="en-US" sz="3400" dirty="0" err="1">
                <a:latin typeface="Times New Roman" panose="02020603050405020304" pitchFamily="18" charset="0"/>
                <a:cs typeface="Times New Roman" panose="02020603050405020304" pitchFamily="18" charset="0"/>
              </a:rPr>
              <a:t>đó</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gặp</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sóng</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gió</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chúng</a:t>
            </a:r>
            <a:r>
              <a:rPr lang="en-US" sz="3400" dirty="0">
                <a:latin typeface="Times New Roman" panose="02020603050405020304" pitchFamily="18" charset="0"/>
                <a:cs typeface="Times New Roman" panose="02020603050405020304" pitchFamily="18" charset="0"/>
              </a:rPr>
              <a:t> ta </a:t>
            </a:r>
            <a:r>
              <a:rPr lang="en-US" sz="3400" dirty="0" err="1">
                <a:latin typeface="Times New Roman" panose="02020603050405020304" pitchFamily="18" charset="0"/>
                <a:cs typeface="Times New Roman" panose="02020603050405020304" pitchFamily="18" charset="0"/>
              </a:rPr>
              <a:t>cần</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làm</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gì</a:t>
            </a:r>
            <a:r>
              <a:rPr lang="en-US" sz="34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83001682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heel(1)">
                                      <p:cBhvr>
                                        <p:cTn id="7" dur="20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wipe(down)">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1000"/>
                                        <p:tgtEl>
                                          <p:spTgt spid="15"/>
                                        </p:tgtEl>
                                      </p:cBhvr>
                                    </p:animEffect>
                                    <p:anim calcmode="lin" valueType="num">
                                      <p:cBhvr>
                                        <p:cTn id="18" dur="1000" fill="hold"/>
                                        <p:tgtEl>
                                          <p:spTgt spid="15"/>
                                        </p:tgtEl>
                                        <p:attrNameLst>
                                          <p:attrName>ppt_x</p:attrName>
                                        </p:attrNameLst>
                                      </p:cBhvr>
                                      <p:tavLst>
                                        <p:tav tm="0">
                                          <p:val>
                                            <p:strVal val="#ppt_x"/>
                                          </p:val>
                                        </p:tav>
                                        <p:tav tm="100000">
                                          <p:val>
                                            <p:strVal val="#ppt_x"/>
                                          </p:val>
                                        </p:tav>
                                      </p:tavLst>
                                    </p:anim>
                                    <p:anim calcmode="lin" valueType="num">
                                      <p:cBhvr>
                                        <p:cTn id="1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78"/>
            <a:ext cx="12192000" cy="6857532"/>
          </a:xfrm>
          <a:prstGeom prst="rect">
            <a:avLst/>
          </a:prstGeom>
        </p:spPr>
      </p:pic>
      <p:pic>
        <p:nvPicPr>
          <p:cNvPr id="6" name="图片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97434" y="4871826"/>
            <a:ext cx="10852366" cy="2165035"/>
          </a:xfrm>
          <a:prstGeom prst="rect">
            <a:avLst/>
          </a:prstGeom>
        </p:spPr>
      </p:pic>
      <p:pic>
        <p:nvPicPr>
          <p:cNvPr id="28" name="图片 2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836722" y="69116"/>
            <a:ext cx="2049766" cy="2098364"/>
          </a:xfrm>
          <a:prstGeom prst="rect">
            <a:avLst/>
          </a:prstGeom>
        </p:spPr>
      </p:pic>
      <p:pic>
        <p:nvPicPr>
          <p:cNvPr id="11" name="图片 12">
            <a:extLst>
              <a:ext uri="{FF2B5EF4-FFF2-40B4-BE49-F238E27FC236}">
                <a16:creationId xmlns:a16="http://schemas.microsoft.com/office/drawing/2014/main" id="{7DCD777C-C487-4A08-86B8-CE5116E8433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40279" y="94721"/>
            <a:ext cx="1560921" cy="1560921"/>
          </a:xfrm>
          <a:prstGeom prst="rect">
            <a:avLst/>
          </a:prstGeom>
        </p:spPr>
      </p:pic>
      <p:pic>
        <p:nvPicPr>
          <p:cNvPr id="12" name="图片 14">
            <a:extLst>
              <a:ext uri="{FF2B5EF4-FFF2-40B4-BE49-F238E27FC236}">
                <a16:creationId xmlns:a16="http://schemas.microsoft.com/office/drawing/2014/main" id="{D07586B4-D616-4B0D-A923-2405875C48A0}"/>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rot="21120710">
            <a:off x="-445598" y="2823602"/>
            <a:ext cx="3633370" cy="4096447"/>
          </a:xfrm>
          <a:prstGeom prst="rect">
            <a:avLst/>
          </a:prstGeom>
        </p:spPr>
      </p:pic>
      <p:pic>
        <p:nvPicPr>
          <p:cNvPr id="13" name="图片 15">
            <a:extLst>
              <a:ext uri="{FF2B5EF4-FFF2-40B4-BE49-F238E27FC236}">
                <a16:creationId xmlns:a16="http://schemas.microsoft.com/office/drawing/2014/main" id="{88116061-0E02-48AF-BFE9-9E10308FDD89}"/>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8292806" y="1730288"/>
            <a:ext cx="4678681" cy="5274985"/>
          </a:xfrm>
          <a:prstGeom prst="rect">
            <a:avLst/>
          </a:prstGeom>
        </p:spPr>
      </p:pic>
      <p:pic>
        <p:nvPicPr>
          <p:cNvPr id="14" name="图片 2" descr="图片包含 文字&#10;&#10;描述已自动生成">
            <a:extLst>
              <a:ext uri="{FF2B5EF4-FFF2-40B4-BE49-F238E27FC236}">
                <a16:creationId xmlns:a16="http://schemas.microsoft.com/office/drawing/2014/main" id="{098829A5-897D-4AA1-B858-D8D72331CCE1}"/>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310233" y="55998"/>
            <a:ext cx="9571530" cy="5972859"/>
          </a:xfrm>
          <a:prstGeom prst="rect">
            <a:avLst/>
          </a:prstGeom>
        </p:spPr>
      </p:pic>
      <p:pic>
        <p:nvPicPr>
          <p:cNvPr id="15" name="图片 17" descr="图片包含 屏幕截图&#10;&#10;描述已自动生成">
            <a:extLst>
              <a:ext uri="{FF2B5EF4-FFF2-40B4-BE49-F238E27FC236}">
                <a16:creationId xmlns:a16="http://schemas.microsoft.com/office/drawing/2014/main" id="{7D60AEBB-129F-41F8-AAF0-630AF96140ED}"/>
              </a:ext>
            </a:extLst>
          </p:cNvPr>
          <p:cNvPicPr>
            <a:picLocks noChangeAspect="1"/>
          </p:cNvPicPr>
          <p:nvPr/>
        </p:nvPicPr>
        <p:blipFill>
          <a:blip r:embed="rId9">
            <a:extLst>
              <a:ext uri="{28A0092B-C50C-407E-A947-70E740481C1C}">
                <a14:useLocalDpi xmlns:a14="http://schemas.microsoft.com/office/drawing/2010/main"/>
              </a:ext>
            </a:extLst>
          </a:blip>
          <a:stretch>
            <a:fillRect/>
          </a:stretch>
        </p:blipFill>
        <p:spPr>
          <a:xfrm>
            <a:off x="1379989" y="4979321"/>
            <a:ext cx="2801426" cy="1796076"/>
          </a:xfrm>
          <a:prstGeom prst="rect">
            <a:avLst/>
          </a:prstGeom>
        </p:spPr>
      </p:pic>
      <p:pic>
        <p:nvPicPr>
          <p:cNvPr id="16" name="图片 8" descr="图片包含 矢量图形&#10;&#10;描述已自动生成">
            <a:extLst>
              <a:ext uri="{FF2B5EF4-FFF2-40B4-BE49-F238E27FC236}">
                <a16:creationId xmlns:a16="http://schemas.microsoft.com/office/drawing/2014/main" id="{EB336CDA-14F6-430B-B0A4-D21C68068C42}"/>
              </a:ext>
            </a:extLst>
          </p:cNvPr>
          <p:cNvPicPr>
            <a:picLocks noChangeAspect="1"/>
          </p:cNvPicPr>
          <p:nvPr/>
        </p:nvPicPr>
        <p:blipFill>
          <a:blip r:embed="rId10">
            <a:extLst>
              <a:ext uri="{28A0092B-C50C-407E-A947-70E740481C1C}">
                <a14:useLocalDpi xmlns:a14="http://schemas.microsoft.com/office/drawing/2010/main"/>
              </a:ext>
            </a:extLst>
          </a:blip>
          <a:stretch>
            <a:fillRect/>
          </a:stretch>
        </p:blipFill>
        <p:spPr>
          <a:xfrm>
            <a:off x="1133851" y="441609"/>
            <a:ext cx="3033543" cy="2676018"/>
          </a:xfrm>
          <a:prstGeom prst="rect">
            <a:avLst/>
          </a:prstGeom>
          <a:effectLst>
            <a:outerShdw blurRad="50800" dist="38100" dir="2700000" algn="tl" rotWithShape="0">
              <a:prstClr val="black">
                <a:alpha val="40000"/>
              </a:prstClr>
            </a:outerShdw>
          </a:effectLst>
        </p:spPr>
      </p:pic>
      <p:pic>
        <p:nvPicPr>
          <p:cNvPr id="2" name="Picture 1">
            <a:extLst>
              <a:ext uri="{FF2B5EF4-FFF2-40B4-BE49-F238E27FC236}">
                <a16:creationId xmlns:a16="http://schemas.microsoft.com/office/drawing/2014/main" id="{96D399B4-B2F3-D6F3-CF54-F2291BC4B745}"/>
              </a:ext>
            </a:extLst>
          </p:cNvPr>
          <p:cNvPicPr>
            <a:picLocks noChangeAspect="1"/>
          </p:cNvPicPr>
          <p:nvPr/>
        </p:nvPicPr>
        <p:blipFill>
          <a:blip r:embed="rId11"/>
          <a:stretch>
            <a:fillRect/>
          </a:stretch>
        </p:blipFill>
        <p:spPr>
          <a:xfrm>
            <a:off x="728374" y="1235155"/>
            <a:ext cx="11059102" cy="1072989"/>
          </a:xfrm>
          <a:prstGeom prst="rect">
            <a:avLst/>
          </a:prstGeom>
        </p:spPr>
      </p:pic>
      <p:pic>
        <p:nvPicPr>
          <p:cNvPr id="7" name="Picture 6" descr="A cartoon of a person holding a cane with a child&#10;&#10;Description automatically generated">
            <a:extLst>
              <a:ext uri="{FF2B5EF4-FFF2-40B4-BE49-F238E27FC236}">
                <a16:creationId xmlns:a16="http://schemas.microsoft.com/office/drawing/2014/main" id="{E89B8F2E-1695-7DD6-D206-D048ED92751F}"/>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0" y="3209925"/>
            <a:ext cx="4057650" cy="4057650"/>
          </a:xfrm>
          <a:prstGeom prst="rect">
            <a:avLst/>
          </a:prstGeom>
        </p:spPr>
      </p:pic>
      <p:pic>
        <p:nvPicPr>
          <p:cNvPr id="10" name="Picture 9" descr="A cartoon of a child sitting on grass with another child touching his face&#10;&#10;Description automatically generated">
            <a:extLst>
              <a:ext uri="{FF2B5EF4-FFF2-40B4-BE49-F238E27FC236}">
                <a16:creationId xmlns:a16="http://schemas.microsoft.com/office/drawing/2014/main" id="{108E4240-078C-4E67-F759-745E8F28C55D}"/>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988084" y="4365563"/>
            <a:ext cx="4203916" cy="2394073"/>
          </a:xfrm>
          <a:prstGeom prst="rect">
            <a:avLst/>
          </a:prstGeom>
        </p:spPr>
      </p:pic>
      <p:pic>
        <p:nvPicPr>
          <p:cNvPr id="18" name="Picture 17">
            <a:extLst>
              <a:ext uri="{FF2B5EF4-FFF2-40B4-BE49-F238E27FC236}">
                <a16:creationId xmlns:a16="http://schemas.microsoft.com/office/drawing/2014/main" id="{9300C9AB-D1A0-2AEC-87FE-B0BCED8ACABB}"/>
              </a:ext>
            </a:extLst>
          </p:cNvPr>
          <p:cNvPicPr>
            <a:picLocks noChangeAspect="1"/>
          </p:cNvPicPr>
          <p:nvPr/>
        </p:nvPicPr>
        <p:blipFill>
          <a:blip r:embed="rId14"/>
          <a:stretch>
            <a:fillRect/>
          </a:stretch>
        </p:blipFill>
        <p:spPr>
          <a:xfrm>
            <a:off x="2903095" y="2479795"/>
            <a:ext cx="6462320" cy="2456413"/>
          </a:xfrm>
          <a:prstGeom prst="rect">
            <a:avLst/>
          </a:prstGeom>
        </p:spPr>
      </p:pic>
      <p:sp>
        <p:nvSpPr>
          <p:cNvPr id="4" name="TextBox 3">
            <a:extLst>
              <a:ext uri="{FF2B5EF4-FFF2-40B4-BE49-F238E27FC236}">
                <a16:creationId xmlns:a16="http://schemas.microsoft.com/office/drawing/2014/main" id="{6675400D-A622-E057-6CB0-32C7114DB1DB}"/>
              </a:ext>
            </a:extLst>
          </p:cNvPr>
          <p:cNvSpPr txBox="1"/>
          <p:nvPr/>
        </p:nvSpPr>
        <p:spPr>
          <a:xfrm>
            <a:off x="4696919" y="4618685"/>
            <a:ext cx="3167400" cy="830997"/>
          </a:xfrm>
          <a:prstGeom prst="rect">
            <a:avLst/>
          </a:prstGeom>
          <a:noFill/>
        </p:spPr>
        <p:txBody>
          <a:bodyPr wrap="square" rtlCol="0">
            <a:spAutoFit/>
          </a:bodyPr>
          <a:lstStyle/>
          <a:p>
            <a:r>
              <a:rPr lang="en-US" sz="4800" dirty="0">
                <a:solidFill>
                  <a:schemeClr val="bg1"/>
                </a:solidFill>
                <a:latin typeface="Times New Roman" panose="02020603050405020304" pitchFamily="18" charset="0"/>
                <a:cs typeface="Times New Roman" panose="02020603050405020304" pitchFamily="18" charset="0"/>
              </a:rPr>
              <a:t>  </a:t>
            </a:r>
            <a:r>
              <a:rPr lang="en-US" sz="4200" dirty="0">
                <a:solidFill>
                  <a:schemeClr val="bg1"/>
                </a:solidFill>
                <a:latin typeface="Times New Roman" panose="02020603050405020304" pitchFamily="18" charset="0"/>
                <a:cs typeface="Times New Roman" panose="02020603050405020304" pitchFamily="18" charset="0"/>
              </a:rPr>
              <a:t>( </a:t>
            </a:r>
            <a:r>
              <a:rPr lang="en-US" sz="4200" dirty="0" err="1">
                <a:solidFill>
                  <a:schemeClr val="bg1"/>
                </a:solidFill>
                <a:latin typeface="Times New Roman" panose="02020603050405020304" pitchFamily="18" charset="0"/>
                <a:cs typeface="Times New Roman" panose="02020603050405020304" pitchFamily="18" charset="0"/>
              </a:rPr>
              <a:t>Tiết</a:t>
            </a:r>
            <a:r>
              <a:rPr lang="en-US" sz="4200" dirty="0">
                <a:solidFill>
                  <a:schemeClr val="bg1"/>
                </a:solidFill>
                <a:latin typeface="Times New Roman" panose="02020603050405020304" pitchFamily="18" charset="0"/>
                <a:cs typeface="Times New Roman" panose="02020603050405020304" pitchFamily="18" charset="0"/>
              </a:rPr>
              <a:t> 1 ) </a:t>
            </a:r>
          </a:p>
        </p:txBody>
      </p:sp>
    </p:spTree>
    <p:extLst>
      <p:ext uri="{BB962C8B-B14F-4D97-AF65-F5344CB8AC3E}">
        <p14:creationId xmlns:p14="http://schemas.microsoft.com/office/powerpoint/2010/main" val="235676978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E970CAD8-19E9-A58D-DDAC-094FF2BFF9DC}"/>
              </a:ext>
            </a:extLst>
          </p:cNvPr>
          <p:cNvSpPr>
            <a:spLocks noGrp="1"/>
          </p:cNvSpPr>
          <p:nvPr>
            <p:ph type="title"/>
          </p:nvPr>
        </p:nvSpPr>
        <p:spPr>
          <a:xfrm>
            <a:off x="2695158" y="1977400"/>
            <a:ext cx="6940455" cy="2903200"/>
          </a:xfrm>
        </p:spPr>
        <p:txBody>
          <a:bodyPr/>
          <a:lstStyle/>
          <a:p>
            <a:pPr algn="ctr"/>
            <a:r>
              <a:rPr lang="vi-VN" sz="4267" b="1" kern="100" dirty="0">
                <a:latin typeface="Times New Roman" panose="02020603050405020304" pitchFamily="18" charset="0"/>
                <a:ea typeface="Calibri" panose="020F0502020204030204" pitchFamily="34" charset="0"/>
                <a:cs typeface="Times New Roman" panose="02020603050405020304" pitchFamily="18" charset="0"/>
              </a:rPr>
              <a:t>Hoạt động 1:</a:t>
            </a:r>
            <a:r>
              <a:rPr lang="en-US" sz="4267" b="1" kern="100" dirty="0" err="1">
                <a:latin typeface="Times New Roman" panose="02020603050405020304" pitchFamily="18" charset="0"/>
                <a:ea typeface="Calibri" panose="020F0502020204030204" pitchFamily="34" charset="0"/>
                <a:cs typeface="Times New Roman" panose="02020603050405020304" pitchFamily="18" charset="0"/>
              </a:rPr>
              <a:t>Xem</a:t>
            </a:r>
            <a:r>
              <a:rPr lang="en-US" sz="4267" b="1" kern="100" dirty="0">
                <a:latin typeface="Times New Roman" panose="02020603050405020304" pitchFamily="18" charset="0"/>
                <a:ea typeface="Calibri" panose="020F0502020204030204" pitchFamily="34" charset="0"/>
                <a:cs typeface="Times New Roman" panose="02020603050405020304" pitchFamily="18" charset="0"/>
              </a:rPr>
              <a:t> video </a:t>
            </a:r>
            <a:r>
              <a:rPr lang="en-US" sz="4267" b="1" kern="100" dirty="0" err="1">
                <a:latin typeface="Times New Roman" panose="02020603050405020304" pitchFamily="18" charset="0"/>
                <a:ea typeface="Calibri" panose="020F0502020204030204" pitchFamily="34" charset="0"/>
                <a:cs typeface="Times New Roman" panose="02020603050405020304" pitchFamily="18" charset="0"/>
              </a:rPr>
              <a:t>và</a:t>
            </a:r>
            <a:r>
              <a:rPr lang="en-US" sz="4267" b="1" kern="100" dirty="0">
                <a:latin typeface="Times New Roman" panose="02020603050405020304" pitchFamily="18" charset="0"/>
                <a:ea typeface="Calibri" panose="020F0502020204030204" pitchFamily="34" charset="0"/>
                <a:cs typeface="Times New Roman" panose="02020603050405020304" pitchFamily="18" charset="0"/>
              </a:rPr>
              <a:t> </a:t>
            </a:r>
            <a:r>
              <a:rPr lang="en-US" sz="4267" b="1" kern="100" dirty="0" err="1">
                <a:latin typeface="Times New Roman" panose="02020603050405020304" pitchFamily="18" charset="0"/>
                <a:ea typeface="Calibri" panose="020F0502020204030204" pitchFamily="34" charset="0"/>
                <a:cs typeface="Times New Roman" panose="02020603050405020304" pitchFamily="18" charset="0"/>
              </a:rPr>
              <a:t>trả</a:t>
            </a:r>
            <a:r>
              <a:rPr lang="en-US" sz="4267" b="1" kern="100" dirty="0">
                <a:latin typeface="Times New Roman" panose="02020603050405020304" pitchFamily="18" charset="0"/>
                <a:ea typeface="Calibri" panose="020F0502020204030204" pitchFamily="34" charset="0"/>
                <a:cs typeface="Times New Roman" panose="02020603050405020304" pitchFamily="18" charset="0"/>
              </a:rPr>
              <a:t> </a:t>
            </a:r>
            <a:r>
              <a:rPr lang="en-US" sz="4267" b="1" kern="100" dirty="0" err="1">
                <a:latin typeface="Times New Roman" panose="02020603050405020304" pitchFamily="18" charset="0"/>
                <a:ea typeface="Calibri" panose="020F0502020204030204" pitchFamily="34" charset="0"/>
                <a:cs typeface="Times New Roman" panose="02020603050405020304" pitchFamily="18" charset="0"/>
              </a:rPr>
              <a:t>câu</a:t>
            </a:r>
            <a:r>
              <a:rPr lang="en-US" sz="4267" b="1" kern="100" dirty="0">
                <a:latin typeface="Times New Roman" panose="02020603050405020304" pitchFamily="18" charset="0"/>
                <a:ea typeface="Calibri" panose="020F0502020204030204" pitchFamily="34" charset="0"/>
                <a:cs typeface="Times New Roman" panose="02020603050405020304" pitchFamily="18" charset="0"/>
              </a:rPr>
              <a:t> </a:t>
            </a:r>
            <a:r>
              <a:rPr lang="en-US" sz="4267" b="1" kern="100" dirty="0" err="1">
                <a:latin typeface="Times New Roman" panose="02020603050405020304" pitchFamily="18" charset="0"/>
                <a:ea typeface="Calibri" panose="020F0502020204030204" pitchFamily="34" charset="0"/>
                <a:cs typeface="Times New Roman" panose="02020603050405020304" pitchFamily="18" charset="0"/>
              </a:rPr>
              <a:t>hỏi</a:t>
            </a:r>
            <a:r>
              <a:rPr lang="en-US" sz="4267" b="1" kern="100" dirty="0">
                <a:latin typeface="Times New Roman" panose="02020603050405020304" pitchFamily="18" charset="0"/>
                <a:ea typeface="Calibri" panose="020F0502020204030204" pitchFamily="34" charset="0"/>
                <a:cs typeface="Times New Roman" panose="02020603050405020304" pitchFamily="18" charset="0"/>
              </a:rPr>
              <a:t> </a:t>
            </a:r>
            <a:endParaRPr lang="en-US" sz="4267" dirty="0"/>
          </a:p>
        </p:txBody>
      </p:sp>
    </p:spTree>
    <p:extLst>
      <p:ext uri="{BB962C8B-B14F-4D97-AF65-F5344CB8AC3E}">
        <p14:creationId xmlns:p14="http://schemas.microsoft.com/office/powerpoint/2010/main" val="36914136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Một li sữa - Đạo đức 4 - Hoc10 (1)">
            <a:hlinkClick r:id="" action="ppaction://media"/>
            <a:extLst>
              <a:ext uri="{FF2B5EF4-FFF2-40B4-BE49-F238E27FC236}">
                <a16:creationId xmlns:a16="http://schemas.microsoft.com/office/drawing/2014/main" id="{FF6EDA2C-5526-FB60-43DF-177ED553526D}"/>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391658061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1016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theme/theme1.xml><?xml version="1.0" encoding="utf-8"?>
<a:theme xmlns:a="http://schemas.openxmlformats.org/drawingml/2006/main" name="3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千图网海量PPT模板www.58pic.com​​">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emp">
      <a:majorFont>
        <a:latin typeface="迷你简少儿"/>
        <a:ea typeface="迷你简少儿"/>
        <a:cs typeface=""/>
      </a:majorFont>
      <a:minorFont>
        <a:latin typeface="迷你简少儿"/>
        <a:ea typeface="迷你简少儿"/>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har2imgu">
      <a:majorFont>
        <a:latin typeface="字魂107号-萌趣欢乐体" panose="020F0302020204030204"/>
        <a:ea typeface="字魂107号-萌趣欢乐体"/>
        <a:cs typeface=""/>
      </a:majorFont>
      <a:minorFont>
        <a:latin typeface="字魂107号-萌趣欢乐体" panose="020F0502020204030204"/>
        <a:ea typeface="字魂107号-萌趣欢乐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第一PPT，www.1ppt.com">
  <a:themeElements>
    <a:clrScheme name="Office">
      <a:dk1>
        <a:srgbClr val="000000"/>
      </a:dk1>
      <a:lt1>
        <a:srgbClr val="FFFFFF"/>
      </a:lt1>
      <a:dk2>
        <a:srgbClr val="778495"/>
      </a:dk2>
      <a:lt2>
        <a:srgbClr val="F0F0F0"/>
      </a:lt2>
      <a:accent1>
        <a:srgbClr val="FD5901"/>
      </a:accent1>
      <a:accent2>
        <a:srgbClr val="F78104"/>
      </a:accent2>
      <a:accent3>
        <a:srgbClr val="FAAB36"/>
      </a:accent3>
      <a:accent4>
        <a:srgbClr val="249EA0"/>
      </a:accent4>
      <a:accent5>
        <a:srgbClr val="008083"/>
      </a:accent5>
      <a:accent6>
        <a:srgbClr val="005F60"/>
      </a:accent6>
      <a:hlink>
        <a:srgbClr val="393939"/>
      </a:hlink>
      <a:folHlink>
        <a:srgbClr val="BFBFBF"/>
      </a:folHlink>
    </a:clrScheme>
    <a:fontScheme name="xt5mjugk">
      <a:majorFont>
        <a:latin typeface="微软雅黑"/>
        <a:ea typeface="方正卡通简体"/>
        <a:cs typeface=""/>
      </a:majorFont>
      <a:minorFont>
        <a:latin typeface="微软雅黑"/>
        <a:ea typeface="方正卡通简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7627</TotalTime>
  <Words>964</Words>
  <Application>Microsoft Office PowerPoint</Application>
  <PresentationFormat>Widescreen</PresentationFormat>
  <Paragraphs>125</Paragraphs>
  <Slides>32</Slides>
  <Notes>16</Notes>
  <HiddenSlides>0</HiddenSlides>
  <MMClips>2</MMClips>
  <ScaleCrop>false</ScaleCrop>
  <HeadingPairs>
    <vt:vector size="6" baseType="variant">
      <vt:variant>
        <vt:lpstr>Fonts Used</vt:lpstr>
      </vt:variant>
      <vt:variant>
        <vt:i4>18</vt:i4>
      </vt:variant>
      <vt:variant>
        <vt:lpstr>Theme</vt:lpstr>
      </vt:variant>
      <vt:variant>
        <vt:i4>8</vt:i4>
      </vt:variant>
      <vt:variant>
        <vt:lpstr>Slide Titles</vt:lpstr>
      </vt:variant>
      <vt:variant>
        <vt:i4>32</vt:i4>
      </vt:variant>
    </vt:vector>
  </HeadingPairs>
  <TitlesOfParts>
    <vt:vector size="58" baseType="lpstr">
      <vt:lpstr>等线</vt:lpstr>
      <vt:lpstr>微软雅黑</vt:lpstr>
      <vt:lpstr>#9Slide03 Arima Madurai Medium</vt:lpstr>
      <vt:lpstr>#9Slide05 Angelline</vt:lpstr>
      <vt:lpstr>.VnVogue</vt:lpstr>
      <vt:lpstr>Arial</vt:lpstr>
      <vt:lpstr>Calibri</vt:lpstr>
      <vt:lpstr>Calibri Light</vt:lpstr>
      <vt:lpstr>Cambria</vt:lpstr>
      <vt:lpstr>Source Sans Pro SemiBold</vt:lpstr>
      <vt:lpstr>Times New Roman</vt:lpstr>
      <vt:lpstr>Trade Gothic Next Heavy</vt:lpstr>
      <vt:lpstr>UTM Avo</vt:lpstr>
      <vt:lpstr>UTM Guanine</vt:lpstr>
      <vt:lpstr>UVN Sang Song Nang</vt:lpstr>
      <vt:lpstr>字魂107号-萌趣欢乐体</vt:lpstr>
      <vt:lpstr>字魂70号-灵悦黑体</vt:lpstr>
      <vt:lpstr>迷你简少儿</vt:lpstr>
      <vt:lpstr>3_Office Theme</vt:lpstr>
      <vt:lpstr>千图网海量PPT模板www.58pic.com​​</vt:lpstr>
      <vt:lpstr>Office 主题​​</vt:lpstr>
      <vt:lpstr>1_Office 主题​​</vt:lpstr>
      <vt:lpstr>2_Office Theme</vt:lpstr>
      <vt:lpstr>4_Office Theme</vt:lpstr>
      <vt:lpstr>office</vt:lpstr>
      <vt:lpstr>第一PPT，www.1ppt.com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Hoạt động 1:Xem video và trả câu hỏi </vt:lpstr>
      <vt:lpstr>PowerPoint Presentation</vt:lpstr>
      <vt:lpstr>PowerPoint Presentation</vt:lpstr>
      <vt:lpstr>PowerPoint Presentation</vt:lpstr>
      <vt:lpstr>PowerPoint Presentation</vt:lpstr>
      <vt:lpstr>PowerPoint Presentation</vt:lpstr>
      <vt:lpstr>PowerPoint Presentation</vt:lpstr>
      <vt:lpstr>Hoạt động 2:Quan sát tranh và thực hiện yêu cầu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vtchinh27@gmail.com</cp:lastModifiedBy>
  <cp:revision>48</cp:revision>
  <dcterms:created xsi:type="dcterms:W3CDTF">2023-09-22T08:25:45Z</dcterms:created>
  <dcterms:modified xsi:type="dcterms:W3CDTF">2024-01-15T12:32:29Z</dcterms:modified>
</cp:coreProperties>
</file>