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70" r:id="rId3"/>
    <p:sldMasterId id="2147483680" r:id="rId4"/>
    <p:sldMasterId id="2147483692" r:id="rId5"/>
    <p:sldMasterId id="2147483704" r:id="rId6"/>
  </p:sldMasterIdLst>
  <p:notesMasterIdLst>
    <p:notesMasterId r:id="rId44"/>
  </p:notesMasterIdLst>
  <p:sldIdLst>
    <p:sldId id="258" r:id="rId7"/>
    <p:sldId id="327" r:id="rId8"/>
    <p:sldId id="329" r:id="rId9"/>
    <p:sldId id="507" r:id="rId10"/>
    <p:sldId id="335" r:id="rId11"/>
    <p:sldId id="325" r:id="rId12"/>
    <p:sldId id="485" r:id="rId13"/>
    <p:sldId id="486" r:id="rId14"/>
    <p:sldId id="2777" r:id="rId15"/>
    <p:sldId id="2764" r:id="rId16"/>
    <p:sldId id="2763" r:id="rId17"/>
    <p:sldId id="2766" r:id="rId18"/>
    <p:sldId id="2767" r:id="rId19"/>
    <p:sldId id="488" r:id="rId20"/>
    <p:sldId id="509" r:id="rId21"/>
    <p:sldId id="337" r:id="rId22"/>
    <p:sldId id="2769" r:id="rId23"/>
    <p:sldId id="2772" r:id="rId24"/>
    <p:sldId id="336" r:id="rId25"/>
    <p:sldId id="2753" r:id="rId26"/>
    <p:sldId id="2779" r:id="rId27"/>
    <p:sldId id="2776" r:id="rId28"/>
    <p:sldId id="2780" r:id="rId29"/>
    <p:sldId id="2770" r:id="rId30"/>
    <p:sldId id="2771" r:id="rId31"/>
    <p:sldId id="2778" r:id="rId32"/>
    <p:sldId id="2754" r:id="rId33"/>
    <p:sldId id="2774" r:id="rId34"/>
    <p:sldId id="2773" r:id="rId35"/>
    <p:sldId id="487" r:id="rId36"/>
    <p:sldId id="2755" r:id="rId37"/>
    <p:sldId id="2758" r:id="rId38"/>
    <p:sldId id="494" r:id="rId39"/>
    <p:sldId id="2757" r:id="rId40"/>
    <p:sldId id="2756" r:id="rId41"/>
    <p:sldId id="2765" r:id="rId42"/>
    <p:sldId id="2775"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C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Kiểu Trung bình 2 - Màu chủ đề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Kiểu Trung bình 4 - Màu chủ đề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Kiểu Trung bình 4 - Màu chủ đề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87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57ADB-BF12-412D-8FA6-9FA68988D1F1}" type="datetimeFigureOut">
              <a:rPr lang="en-US" smtClean="0"/>
              <a:t>10/25/2023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373D-C4AC-477D-A14F-A85F8778E3FA}" type="slidenum">
              <a:rPr lang="en-US" smtClean="0"/>
              <a:t>‹#›</a:t>
            </a:fld>
            <a:endParaRPr lang="en-US"/>
          </a:p>
        </p:txBody>
      </p:sp>
    </p:spTree>
    <p:extLst>
      <p:ext uri="{BB962C8B-B14F-4D97-AF65-F5344CB8AC3E}">
        <p14:creationId xmlns:p14="http://schemas.microsoft.com/office/powerpoint/2010/main" val="956238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D20393A-8777-47A3-8FFD-2BA34F37FA0B}" type="slidenum">
              <a:rPr lang="zh-CN" altLang="en-US" smtClean="0"/>
              <a:pPr/>
              <a:t>1</a:t>
            </a:fld>
            <a:endParaRPr lang="zh-CN" altLang="en-US"/>
          </a:p>
        </p:txBody>
      </p:sp>
    </p:spTree>
    <p:extLst>
      <p:ext uri="{BB962C8B-B14F-4D97-AF65-F5344CB8AC3E}">
        <p14:creationId xmlns:p14="http://schemas.microsoft.com/office/powerpoint/2010/main" val="2712446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Thiết</a:t>
            </a:r>
            <a:r>
              <a:rPr lang="en-US" dirty="0">
                <a:solidFill>
                  <a:srgbClr val="FFFF00"/>
                </a:solidFill>
              </a:rPr>
              <a:t> </a:t>
            </a:r>
            <a:r>
              <a:rPr lang="en-US" dirty="0" err="1">
                <a:solidFill>
                  <a:srgbClr val="FFFF00"/>
                </a:solidFill>
              </a:rPr>
              <a:t>kế</a:t>
            </a:r>
            <a:r>
              <a:rPr lang="en-US" dirty="0">
                <a:solidFill>
                  <a:srgbClr val="FFFF00"/>
                </a:solidFill>
              </a:rPr>
              <a:t> </a:t>
            </a:r>
            <a:r>
              <a:rPr lang="en-US" dirty="0" err="1">
                <a:solidFill>
                  <a:srgbClr val="FFFF00"/>
                </a:solidFill>
              </a:rPr>
              <a:t>Hương</a:t>
            </a:r>
            <a:r>
              <a:rPr lang="en-US" dirty="0">
                <a:solidFill>
                  <a:srgbClr val="FFFF00"/>
                </a:solidFill>
              </a:rPr>
              <a:t> </a:t>
            </a:r>
            <a:r>
              <a:rPr lang="en-US" dirty="0" err="1">
                <a:solidFill>
                  <a:srgbClr val="FFFF00"/>
                </a:solidFill>
              </a:rPr>
              <a:t>Thảo</a:t>
            </a:r>
            <a:r>
              <a:rPr lang="en-US" dirty="0">
                <a:solidFill>
                  <a:srgbClr val="FFFF00"/>
                </a:solidFill>
              </a:rPr>
              <a:t> – </a:t>
            </a:r>
            <a:r>
              <a:rPr lang="en-US" dirty="0" err="1">
                <a:solidFill>
                  <a:srgbClr val="FFFF00"/>
                </a:solidFill>
              </a:rPr>
              <a:t>Zalo</a:t>
            </a:r>
            <a:r>
              <a:rPr lang="en-US" dirty="0">
                <a:solidFill>
                  <a:srgbClr val="FFFF00"/>
                </a:solidFill>
              </a:rPr>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2E5F2-B029-45CF-B8EC-408179FF8A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2258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Thiết</a:t>
            </a:r>
            <a:r>
              <a:rPr lang="en-US" dirty="0">
                <a:solidFill>
                  <a:srgbClr val="FFFF00"/>
                </a:solidFill>
              </a:rPr>
              <a:t> </a:t>
            </a:r>
            <a:r>
              <a:rPr lang="en-US" dirty="0" err="1">
                <a:solidFill>
                  <a:srgbClr val="FFFF00"/>
                </a:solidFill>
              </a:rPr>
              <a:t>kế</a:t>
            </a:r>
            <a:r>
              <a:rPr lang="en-US" dirty="0">
                <a:solidFill>
                  <a:srgbClr val="FFFF00"/>
                </a:solidFill>
              </a:rPr>
              <a:t> </a:t>
            </a:r>
            <a:r>
              <a:rPr lang="en-US" dirty="0" err="1">
                <a:solidFill>
                  <a:srgbClr val="FFFF00"/>
                </a:solidFill>
              </a:rPr>
              <a:t>Hương</a:t>
            </a:r>
            <a:r>
              <a:rPr lang="en-US" dirty="0">
                <a:solidFill>
                  <a:srgbClr val="FFFF00"/>
                </a:solidFill>
              </a:rPr>
              <a:t> </a:t>
            </a:r>
            <a:r>
              <a:rPr lang="en-US" dirty="0" err="1">
                <a:solidFill>
                  <a:srgbClr val="FFFF00"/>
                </a:solidFill>
              </a:rPr>
              <a:t>Thảo</a:t>
            </a:r>
            <a:r>
              <a:rPr lang="en-US" dirty="0">
                <a:solidFill>
                  <a:srgbClr val="FFFF00"/>
                </a:solidFill>
              </a:rPr>
              <a:t> – </a:t>
            </a:r>
            <a:r>
              <a:rPr lang="en-US" dirty="0" err="1">
                <a:solidFill>
                  <a:srgbClr val="FFFF00"/>
                </a:solidFill>
              </a:rPr>
              <a:t>Zalo</a:t>
            </a:r>
            <a:r>
              <a:rPr lang="en-US" dirty="0">
                <a:solidFill>
                  <a:srgbClr val="FFFF00"/>
                </a:solidFill>
              </a:rPr>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2E5F2-B029-45CF-B8EC-408179FF8A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8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Thiết</a:t>
            </a:r>
            <a:r>
              <a:rPr lang="en-US" dirty="0">
                <a:solidFill>
                  <a:srgbClr val="FFFF00"/>
                </a:solidFill>
              </a:rPr>
              <a:t> </a:t>
            </a:r>
            <a:r>
              <a:rPr lang="en-US" dirty="0" err="1">
                <a:solidFill>
                  <a:srgbClr val="FFFF00"/>
                </a:solidFill>
              </a:rPr>
              <a:t>kế</a:t>
            </a:r>
            <a:r>
              <a:rPr lang="en-US" dirty="0">
                <a:solidFill>
                  <a:srgbClr val="FFFF00"/>
                </a:solidFill>
              </a:rPr>
              <a:t> </a:t>
            </a:r>
            <a:r>
              <a:rPr lang="en-US" dirty="0" err="1">
                <a:solidFill>
                  <a:srgbClr val="FFFF00"/>
                </a:solidFill>
              </a:rPr>
              <a:t>Hương</a:t>
            </a:r>
            <a:r>
              <a:rPr lang="en-US" dirty="0">
                <a:solidFill>
                  <a:srgbClr val="FFFF00"/>
                </a:solidFill>
              </a:rPr>
              <a:t> </a:t>
            </a:r>
            <a:r>
              <a:rPr lang="en-US" dirty="0" err="1">
                <a:solidFill>
                  <a:srgbClr val="FFFF00"/>
                </a:solidFill>
              </a:rPr>
              <a:t>Thảo</a:t>
            </a:r>
            <a:r>
              <a:rPr lang="en-US" dirty="0">
                <a:solidFill>
                  <a:srgbClr val="FFFF00"/>
                </a:solidFill>
              </a:rPr>
              <a:t> – </a:t>
            </a:r>
            <a:r>
              <a:rPr lang="en-US" dirty="0" err="1">
                <a:solidFill>
                  <a:srgbClr val="FFFF00"/>
                </a:solidFill>
              </a:rPr>
              <a:t>Zalo</a:t>
            </a:r>
            <a:r>
              <a:rPr lang="en-US" dirty="0">
                <a:solidFill>
                  <a:srgbClr val="FFFF00"/>
                </a:solidFill>
              </a:rPr>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2E5F2-B029-45CF-B8EC-408179FF8A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9683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818A2A-893A-4C16-A8E0-E72037513C1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8CBCCE0-2CC1-4047-8176-9A3A8D89585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A9C105B-CD1A-4A78-B45D-34F81E6AAA46}"/>
              </a:ext>
            </a:extLst>
          </p:cNvPr>
          <p:cNvSpPr>
            <a:spLocks noGrp="1"/>
          </p:cNvSpPr>
          <p:nvPr>
            <p:ph type="dt" sz="half" idx="10"/>
          </p:nvPr>
        </p:nvSpPr>
        <p:spPr>
          <a:xfrm>
            <a:off x="838200" y="6356350"/>
            <a:ext cx="2743200" cy="365125"/>
          </a:xfrm>
          <a:prstGeom prst="rect">
            <a:avLst/>
          </a:prstGeom>
        </p:spPr>
        <p:txBody>
          <a:bodyPr/>
          <a:lstStyle/>
          <a:p>
            <a:fld id="{78DC1D54-5805-4D40-B801-1A331E8BC5DA}" type="datetimeFigureOut">
              <a:rPr lang="zh-CN" altLang="en-US" smtClean="0"/>
              <a:t>2023/10/25</a:t>
            </a:fld>
            <a:endParaRPr lang="zh-CN" altLang="en-US"/>
          </a:p>
        </p:txBody>
      </p:sp>
      <p:sp>
        <p:nvSpPr>
          <p:cNvPr id="5" name="页脚占位符 4">
            <a:extLst>
              <a:ext uri="{FF2B5EF4-FFF2-40B4-BE49-F238E27FC236}">
                <a16:creationId xmlns:a16="http://schemas.microsoft.com/office/drawing/2014/main" id="{F0FE523F-8926-4B6B-8D41-1B83EAAF21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1E42499-61AB-49F3-B461-00914A8E7C67}"/>
              </a:ext>
            </a:extLst>
          </p:cNvPr>
          <p:cNvSpPr>
            <a:spLocks noGrp="1"/>
          </p:cNvSpPr>
          <p:nvPr>
            <p:ph type="sldNum" sz="quarter" idx="12"/>
          </p:nvPr>
        </p:nvSpPr>
        <p:spPr>
          <a:xfrm>
            <a:off x="8610600" y="6356350"/>
            <a:ext cx="2743200" cy="365125"/>
          </a:xfrm>
          <a:prstGeom prst="rect">
            <a:avLst/>
          </a:prstGeom>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368420095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70A5F013-261A-4B29-9907-5E18B7DEB30E}"/>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2023/10/25</a:t>
            </a:fld>
            <a:endParaRPr lang="zh-CN" altLang="en-US">
              <a:solidFill>
                <a:prstClr val="black"/>
              </a:solidFill>
            </a:endParaRPr>
          </a:p>
        </p:txBody>
      </p:sp>
      <p:sp>
        <p:nvSpPr>
          <p:cNvPr id="5" name="页脚占位符 4">
            <a:extLst>
              <a:ext uri="{FF2B5EF4-FFF2-40B4-BE49-F238E27FC236}">
                <a16:creationId xmlns:a16="http://schemas.microsoft.com/office/drawing/2014/main" id="{79A7E5E9-8240-4A62-B6B6-9F6F19178022}"/>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982F834C-30CF-4DE8-BADF-965C00F4C6FF}"/>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73437568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560A19F-6F04-46DB-B190-530AE3C00DD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2023/10/25</a:t>
            </a:fld>
            <a:endParaRPr lang="zh-CN" altLang="en-US">
              <a:solidFill>
                <a:prstClr val="black"/>
              </a:solidFill>
            </a:endParaRPr>
          </a:p>
        </p:txBody>
      </p:sp>
      <p:sp>
        <p:nvSpPr>
          <p:cNvPr id="5" name="页脚占位符 4">
            <a:extLst>
              <a:ext uri="{FF2B5EF4-FFF2-40B4-BE49-F238E27FC236}">
                <a16:creationId xmlns:a16="http://schemas.microsoft.com/office/drawing/2014/main" id="{FC2B4791-C0D8-4CC9-B28F-AADA6977D55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2A22A9BD-205B-4BEF-A7A2-40AF7DF3467E}"/>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55265294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50BC9FC1-8316-48B1-B8F7-62CB0304E7B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2023/10/25</a:t>
            </a:fld>
            <a:endParaRPr lang="zh-CN" altLang="en-US">
              <a:solidFill>
                <a:prstClr val="black"/>
              </a:solidFill>
            </a:endParaRPr>
          </a:p>
        </p:txBody>
      </p:sp>
      <p:sp>
        <p:nvSpPr>
          <p:cNvPr id="4" name="页脚占位符 3">
            <a:extLst>
              <a:ext uri="{FF2B5EF4-FFF2-40B4-BE49-F238E27FC236}">
                <a16:creationId xmlns:a16="http://schemas.microsoft.com/office/drawing/2014/main" id="{253869CB-0FEF-4C28-AF25-26E51341D988}"/>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5" name="灯片编号占位符 4">
            <a:extLst>
              <a:ext uri="{FF2B5EF4-FFF2-40B4-BE49-F238E27FC236}">
                <a16:creationId xmlns:a16="http://schemas.microsoft.com/office/drawing/2014/main" id="{3BDD0123-6546-4BC0-9C32-E87E3B076846}"/>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998776844"/>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3FB15EC-A078-4F6C-8386-6EE202524BC4}"/>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2023/10/25</a:t>
            </a:fld>
            <a:endParaRPr lang="zh-CN" altLang="en-US">
              <a:solidFill>
                <a:prstClr val="black"/>
              </a:solidFill>
            </a:endParaRPr>
          </a:p>
        </p:txBody>
      </p:sp>
      <p:sp>
        <p:nvSpPr>
          <p:cNvPr id="3" name="页脚占位符 2">
            <a:extLst>
              <a:ext uri="{FF2B5EF4-FFF2-40B4-BE49-F238E27FC236}">
                <a16:creationId xmlns:a16="http://schemas.microsoft.com/office/drawing/2014/main" id="{3A0FA400-28A5-4D6A-B178-34DD7139BD1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4" name="灯片编号占位符 3">
            <a:extLst>
              <a:ext uri="{FF2B5EF4-FFF2-40B4-BE49-F238E27FC236}">
                <a16:creationId xmlns:a16="http://schemas.microsoft.com/office/drawing/2014/main" id="{66BD707D-3BA1-490F-AF20-393D2223DF4C}"/>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4479763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025937C2-2FFF-4BD5-8761-F993E367166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2023/10/25</a:t>
            </a:fld>
            <a:endParaRPr lang="zh-CN" altLang="en-US">
              <a:solidFill>
                <a:prstClr val="black"/>
              </a:solidFill>
            </a:endParaRPr>
          </a:p>
        </p:txBody>
      </p:sp>
      <p:sp>
        <p:nvSpPr>
          <p:cNvPr id="6" name="页脚占位符 5">
            <a:extLst>
              <a:ext uri="{FF2B5EF4-FFF2-40B4-BE49-F238E27FC236}">
                <a16:creationId xmlns:a16="http://schemas.microsoft.com/office/drawing/2014/main" id="{829257F0-257A-4CF5-85E7-B8A2BBA500D9}"/>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A1FB6C23-926B-44D0-B35E-20EC6B24F099}"/>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427782744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AE2216E3-02CB-4B4F-8D19-27A25AA26F4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2023/10/25</a:t>
            </a:fld>
            <a:endParaRPr lang="zh-CN" altLang="en-US">
              <a:solidFill>
                <a:prstClr val="black"/>
              </a:solidFill>
            </a:endParaRPr>
          </a:p>
        </p:txBody>
      </p:sp>
      <p:sp>
        <p:nvSpPr>
          <p:cNvPr id="6" name="页脚占位符 5">
            <a:extLst>
              <a:ext uri="{FF2B5EF4-FFF2-40B4-BE49-F238E27FC236}">
                <a16:creationId xmlns:a16="http://schemas.microsoft.com/office/drawing/2014/main" id="{91CA18E0-D6D4-4CE5-A535-DD48E715601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2B07E948-A761-446A-BA45-F4A6A7A2171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091442625"/>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2A1630A0-3860-4E0F-8A14-D75D48C3AFF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2023/10/25</a:t>
            </a:fld>
            <a:endParaRPr lang="zh-CN" altLang="en-US">
              <a:solidFill>
                <a:prstClr val="black"/>
              </a:solidFill>
            </a:endParaRPr>
          </a:p>
        </p:txBody>
      </p:sp>
      <p:sp>
        <p:nvSpPr>
          <p:cNvPr id="5" name="页脚占位符 4">
            <a:extLst>
              <a:ext uri="{FF2B5EF4-FFF2-40B4-BE49-F238E27FC236}">
                <a16:creationId xmlns:a16="http://schemas.microsoft.com/office/drawing/2014/main" id="{63801C82-29EC-441D-BC09-BFC507DF39FC}"/>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44C2AF03-6167-426A-B751-4BCE1ADC53BD}"/>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53880958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01025DA1-34B9-4609-A933-AB73ED69FC64}"/>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2023/10/25</a:t>
            </a:fld>
            <a:endParaRPr lang="zh-CN" altLang="en-US">
              <a:solidFill>
                <a:prstClr val="black"/>
              </a:solidFill>
            </a:endParaRPr>
          </a:p>
        </p:txBody>
      </p:sp>
      <p:sp>
        <p:nvSpPr>
          <p:cNvPr id="5" name="页脚占位符 4">
            <a:extLst>
              <a:ext uri="{FF2B5EF4-FFF2-40B4-BE49-F238E27FC236}">
                <a16:creationId xmlns:a16="http://schemas.microsoft.com/office/drawing/2014/main" id="{A26878C2-C037-4C0A-AB75-2BC4C0CF901E}"/>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BFF81A73-3FDD-45B0-91BF-EFF73945CF0B}"/>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83743382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68D0-BAC1-CF32-3490-5D85B2133BE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16C00C-1489-FD9C-5B87-2EA932CC32E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AEA485-8795-A3E3-7244-25951789E7D2}"/>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10/25/2023</a:t>
            </a:fld>
            <a:endParaRPr lang="en-US"/>
          </a:p>
        </p:txBody>
      </p:sp>
      <p:sp>
        <p:nvSpPr>
          <p:cNvPr id="5" name="Footer Placeholder 4">
            <a:extLst>
              <a:ext uri="{FF2B5EF4-FFF2-40B4-BE49-F238E27FC236}">
                <a16:creationId xmlns:a16="http://schemas.microsoft.com/office/drawing/2014/main" id="{1400B4D8-D3AD-A3D4-B6C4-FE88D84289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679569-72F7-4B12-E624-CE1D66259104}"/>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4149544451"/>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57EDC-1153-2C9C-6525-E862DE87ECB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E5C69CC-CAD0-357D-30C8-8F490B5C4FE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E91F80-ADD7-B691-6E91-1EB54FFE499B}"/>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10/25/2023</a:t>
            </a:fld>
            <a:endParaRPr lang="en-US"/>
          </a:p>
        </p:txBody>
      </p:sp>
      <p:sp>
        <p:nvSpPr>
          <p:cNvPr id="5" name="Footer Placeholder 4">
            <a:extLst>
              <a:ext uri="{FF2B5EF4-FFF2-40B4-BE49-F238E27FC236}">
                <a16:creationId xmlns:a16="http://schemas.microsoft.com/office/drawing/2014/main" id="{3DBCE20B-4D18-EAE8-E61A-E619931601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6A8414-4E4F-A6EE-F8D1-7D1B9E17492E}"/>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15508292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250B69D-E236-4F2F-9CF0-7D7ECB2EAB24}"/>
              </a:ext>
            </a:extLst>
          </p:cNvPr>
          <p:cNvSpPr>
            <a:spLocks noGrp="1"/>
          </p:cNvSpPr>
          <p:nvPr>
            <p:ph type="dt" sz="half" idx="10"/>
          </p:nvPr>
        </p:nvSpPr>
        <p:spPr>
          <a:xfrm>
            <a:off x="838200" y="6356350"/>
            <a:ext cx="2743200" cy="365125"/>
          </a:xfrm>
          <a:prstGeom prst="rect">
            <a:avLst/>
          </a:prstGeom>
        </p:spPr>
        <p:txBody>
          <a:bodyPr/>
          <a:lstStyle/>
          <a:p>
            <a:fld id="{78DC1D54-5805-4D40-B801-1A331E8BC5DA}" type="datetimeFigureOut">
              <a:rPr lang="zh-CN" altLang="en-US" smtClean="0"/>
              <a:t>2023/10/25</a:t>
            </a:fld>
            <a:endParaRPr lang="zh-CN" altLang="en-US"/>
          </a:p>
        </p:txBody>
      </p:sp>
      <p:sp>
        <p:nvSpPr>
          <p:cNvPr id="3" name="页脚占位符 2">
            <a:extLst>
              <a:ext uri="{FF2B5EF4-FFF2-40B4-BE49-F238E27FC236}">
                <a16:creationId xmlns:a16="http://schemas.microsoft.com/office/drawing/2014/main" id="{D35DC152-1957-4A19-BCB0-C496DCCB51B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22AFCBCC-BCCF-4988-99B4-413E066132ED}"/>
              </a:ext>
            </a:extLst>
          </p:cNvPr>
          <p:cNvSpPr>
            <a:spLocks noGrp="1"/>
          </p:cNvSpPr>
          <p:nvPr>
            <p:ph type="sldNum" sz="quarter" idx="12"/>
          </p:nvPr>
        </p:nvSpPr>
        <p:spPr>
          <a:xfrm>
            <a:off x="8610600" y="6356350"/>
            <a:ext cx="2743200" cy="365125"/>
          </a:xfrm>
          <a:prstGeom prst="rect">
            <a:avLst/>
          </a:prstGeom>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755021233"/>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F8603-3F30-A2F7-C0F4-7A225370E5A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D224B5-FEE5-657D-13B0-C2B88D1FA6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E16B61-6C0A-AD43-8421-65B87CFA2150}"/>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10/25/2023</a:t>
            </a:fld>
            <a:endParaRPr lang="en-US"/>
          </a:p>
        </p:txBody>
      </p:sp>
      <p:sp>
        <p:nvSpPr>
          <p:cNvPr id="5" name="Footer Placeholder 4">
            <a:extLst>
              <a:ext uri="{FF2B5EF4-FFF2-40B4-BE49-F238E27FC236}">
                <a16:creationId xmlns:a16="http://schemas.microsoft.com/office/drawing/2014/main" id="{EEE7B10F-8BD5-3953-2F0E-48CD79743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CF5BEE3-075B-29B6-4364-87979E961EEB}"/>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14797192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1F91E-76AD-3DC1-D523-A8A295B9BA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872CEC6-CA8A-F07B-5FCD-143F5E9439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89C6F0-2A16-DCBB-DAF5-2D93BE1C9DD2}"/>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41402E-2DD9-B315-14F0-73B069994154}"/>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10/25/2023</a:t>
            </a:fld>
            <a:endParaRPr lang="en-US"/>
          </a:p>
        </p:txBody>
      </p:sp>
      <p:sp>
        <p:nvSpPr>
          <p:cNvPr id="6" name="Footer Placeholder 5">
            <a:extLst>
              <a:ext uri="{FF2B5EF4-FFF2-40B4-BE49-F238E27FC236}">
                <a16:creationId xmlns:a16="http://schemas.microsoft.com/office/drawing/2014/main" id="{FCF56146-5743-C719-5A80-323CEA9D89F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FC96EBF-1812-7D64-1CAA-11F51E2C5255}"/>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4292842667"/>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D0D6F-B27B-CFF8-80AA-4402E81329C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DBFEFCA-C193-EB75-FA95-3E5A014822F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FBC1C1-4A53-B5AA-BD98-120553A9C51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13D76F-5C12-6703-D41B-E4EDD6A5089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883400-40C9-D43E-4B5F-719263C5A5C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AAF88C-80F1-B51F-63AC-50C86A240214}"/>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10/25/2023</a:t>
            </a:fld>
            <a:endParaRPr lang="en-US"/>
          </a:p>
        </p:txBody>
      </p:sp>
      <p:sp>
        <p:nvSpPr>
          <p:cNvPr id="8" name="Footer Placeholder 7">
            <a:extLst>
              <a:ext uri="{FF2B5EF4-FFF2-40B4-BE49-F238E27FC236}">
                <a16:creationId xmlns:a16="http://schemas.microsoft.com/office/drawing/2014/main" id="{E86BDE95-5155-57CE-6F83-DB6982F6FBA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4EBFD46-CC05-ED84-0303-F2C883A38509}"/>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92660404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3B71-CCE1-0D05-72DA-6C56A036758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16DD293-6EDE-98DF-4AE1-53FCD591A52D}"/>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10/25/2023</a:t>
            </a:fld>
            <a:endParaRPr lang="en-US"/>
          </a:p>
        </p:txBody>
      </p:sp>
      <p:sp>
        <p:nvSpPr>
          <p:cNvPr id="4" name="Footer Placeholder 3">
            <a:extLst>
              <a:ext uri="{FF2B5EF4-FFF2-40B4-BE49-F238E27FC236}">
                <a16:creationId xmlns:a16="http://schemas.microsoft.com/office/drawing/2014/main" id="{AE329AFD-B68B-51D0-0EE9-508D81DCCE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3FE3D94-4A31-0D53-EA2A-2AA63651A026}"/>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64067139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A4F301-9875-67B7-02B2-9D1CEEEB3D6D}"/>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10/25/2023</a:t>
            </a:fld>
            <a:endParaRPr lang="en-US"/>
          </a:p>
        </p:txBody>
      </p:sp>
      <p:sp>
        <p:nvSpPr>
          <p:cNvPr id="3" name="Footer Placeholder 2">
            <a:extLst>
              <a:ext uri="{FF2B5EF4-FFF2-40B4-BE49-F238E27FC236}">
                <a16:creationId xmlns:a16="http://schemas.microsoft.com/office/drawing/2014/main" id="{2B9048BD-F1C5-5874-1C71-57C8855EFAD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345D3DB-A761-932A-D224-D07C4D62DC78}"/>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658122614"/>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D77D7-31EA-359C-7395-102147F972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06C269-3811-D8DC-96DF-8F8E33B734F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0E9D77-AF96-F57A-5581-652E7EF01D2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D9CDF-CEED-D3A2-9563-EE183F2AC60B}"/>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10/25/2023</a:t>
            </a:fld>
            <a:endParaRPr lang="en-US"/>
          </a:p>
        </p:txBody>
      </p:sp>
      <p:sp>
        <p:nvSpPr>
          <p:cNvPr id="6" name="Footer Placeholder 5">
            <a:extLst>
              <a:ext uri="{FF2B5EF4-FFF2-40B4-BE49-F238E27FC236}">
                <a16:creationId xmlns:a16="http://schemas.microsoft.com/office/drawing/2014/main" id="{6D11A99A-6F70-791D-F029-396DEBE96B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9E965C9-2BF2-E4AD-DE66-A20373EE0948}"/>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90233000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0D461-7974-7807-67B9-77D161DA861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67F0A5-0DA5-A775-4F44-55A1C30C7A7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078067-1FCC-C500-E89B-D1A64C6884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40280A-C4B7-3361-FAE9-E9B3D2D99737}"/>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10/25/2023</a:t>
            </a:fld>
            <a:endParaRPr lang="en-US"/>
          </a:p>
        </p:txBody>
      </p:sp>
      <p:sp>
        <p:nvSpPr>
          <p:cNvPr id="6" name="Footer Placeholder 5">
            <a:extLst>
              <a:ext uri="{FF2B5EF4-FFF2-40B4-BE49-F238E27FC236}">
                <a16:creationId xmlns:a16="http://schemas.microsoft.com/office/drawing/2014/main" id="{504381A2-4F7A-CE7B-F7BD-4C8A830813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DFB3A1-43CA-B910-34CA-CAD22493A1F8}"/>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1943853252"/>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07D2-040C-B49F-595E-87BD6B61AF8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A16E1C-8298-E6DA-6431-1D5FD3B93A6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4D1C3-245C-AA0A-26FC-70951A1B93A1}"/>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10/25/2023</a:t>
            </a:fld>
            <a:endParaRPr lang="en-US"/>
          </a:p>
        </p:txBody>
      </p:sp>
      <p:sp>
        <p:nvSpPr>
          <p:cNvPr id="5" name="Footer Placeholder 4">
            <a:extLst>
              <a:ext uri="{FF2B5EF4-FFF2-40B4-BE49-F238E27FC236}">
                <a16:creationId xmlns:a16="http://schemas.microsoft.com/office/drawing/2014/main" id="{74D83865-A0F8-A356-27FB-C54A37C778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09668F-CA42-22CF-B4FD-2447992267B8}"/>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1502849940"/>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9D270-4E29-ACD6-2901-5622CDD3DFD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790500-CF32-1736-55A3-4D8C3B0E40A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F2AB94-FCB2-F086-5EC3-E3757384C974}"/>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10/25/2023</a:t>
            </a:fld>
            <a:endParaRPr lang="en-US"/>
          </a:p>
        </p:txBody>
      </p:sp>
      <p:sp>
        <p:nvSpPr>
          <p:cNvPr id="5" name="Footer Placeholder 4">
            <a:extLst>
              <a:ext uri="{FF2B5EF4-FFF2-40B4-BE49-F238E27FC236}">
                <a16:creationId xmlns:a16="http://schemas.microsoft.com/office/drawing/2014/main" id="{6F5C1275-A9FA-3846-9311-4CAEBE172D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31E4C5-1B45-8DC8-FCF0-D6438C6454BA}"/>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850364735"/>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10/25/2023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950591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566276272"/>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10/25/2023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2077783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10/25/2023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40461932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10/25/2023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8637340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10/25/2023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0967326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10/25/2023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264355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10/25/2023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2480187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10/25/2023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6465592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10/25/2023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6351628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10/25/2023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6828447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10/25/2023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4194465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5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04160929"/>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1645603-8C61-FC2F-1243-F4FB09FE723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2D0B430-4D70-FA83-2F96-C997B5EDA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8C639CA-7306-C1A4-E0A2-3D6A1DD43354}"/>
              </a:ext>
            </a:extLst>
          </p:cNvPr>
          <p:cNvSpPr>
            <a:spLocks noGrp="1"/>
          </p:cNvSpPr>
          <p:nvPr>
            <p:ph type="dt" sz="half" idx="10"/>
          </p:nvPr>
        </p:nvSpPr>
        <p:spPr/>
        <p:txBody>
          <a:bodyPr/>
          <a:lstStyle/>
          <a:p>
            <a:fld id="{DE7D3017-C9EE-40A3-919E-E766EDC3D7CB}" type="datetimeFigureOut">
              <a:rPr lang="en-US" smtClean="0"/>
              <a:t>10/25/2023</a:t>
            </a:fld>
            <a:endParaRPr lang="en-US"/>
          </a:p>
        </p:txBody>
      </p:sp>
      <p:sp>
        <p:nvSpPr>
          <p:cNvPr id="5" name="Chỗ dành sẵn cho Chân trang 4">
            <a:extLst>
              <a:ext uri="{FF2B5EF4-FFF2-40B4-BE49-F238E27FC236}">
                <a16:creationId xmlns:a16="http://schemas.microsoft.com/office/drawing/2014/main" id="{0D4D9C21-55B4-0068-B83F-D8002C07C65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5C46EED-6699-2F20-1D87-7C82FF6512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7218157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AC6134D-A2A1-2A6B-3808-8AFAD7BFE73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EDDC637-5638-AF20-88E3-B74DBB5D620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2550FF9-71AF-517E-5B87-7C1534B8D9F5}"/>
              </a:ext>
            </a:extLst>
          </p:cNvPr>
          <p:cNvSpPr>
            <a:spLocks noGrp="1"/>
          </p:cNvSpPr>
          <p:nvPr>
            <p:ph type="dt" sz="half" idx="10"/>
          </p:nvPr>
        </p:nvSpPr>
        <p:spPr/>
        <p:txBody>
          <a:bodyPr/>
          <a:lstStyle/>
          <a:p>
            <a:fld id="{DE7D3017-C9EE-40A3-919E-E766EDC3D7CB}" type="datetimeFigureOut">
              <a:rPr lang="en-US" smtClean="0"/>
              <a:t>10/25/2023</a:t>
            </a:fld>
            <a:endParaRPr lang="en-US"/>
          </a:p>
        </p:txBody>
      </p:sp>
      <p:sp>
        <p:nvSpPr>
          <p:cNvPr id="5" name="Chỗ dành sẵn cho Chân trang 4">
            <a:extLst>
              <a:ext uri="{FF2B5EF4-FFF2-40B4-BE49-F238E27FC236}">
                <a16:creationId xmlns:a16="http://schemas.microsoft.com/office/drawing/2014/main" id="{251B712F-7460-6F32-BB1D-51B8807A727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C49FDE8-EE5A-CD21-079A-620EC96E97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5554417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52D7EA-6AB5-BD15-0D6D-0D3A0BA302C8}"/>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75243A7-795C-C77D-D611-39BFB1E0B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44D47D3-314B-A128-A2C2-EB706970F583}"/>
              </a:ext>
            </a:extLst>
          </p:cNvPr>
          <p:cNvSpPr>
            <a:spLocks noGrp="1"/>
          </p:cNvSpPr>
          <p:nvPr>
            <p:ph type="dt" sz="half" idx="10"/>
          </p:nvPr>
        </p:nvSpPr>
        <p:spPr/>
        <p:txBody>
          <a:bodyPr/>
          <a:lstStyle/>
          <a:p>
            <a:fld id="{DE7D3017-C9EE-40A3-919E-E766EDC3D7CB}" type="datetimeFigureOut">
              <a:rPr lang="en-US" smtClean="0"/>
              <a:t>10/25/2023</a:t>
            </a:fld>
            <a:endParaRPr lang="en-US"/>
          </a:p>
        </p:txBody>
      </p:sp>
      <p:sp>
        <p:nvSpPr>
          <p:cNvPr id="5" name="Chỗ dành sẵn cho Chân trang 4">
            <a:extLst>
              <a:ext uri="{FF2B5EF4-FFF2-40B4-BE49-F238E27FC236}">
                <a16:creationId xmlns:a16="http://schemas.microsoft.com/office/drawing/2014/main" id="{9BDE231C-C1B0-D391-8D34-8DC658C3786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CA71F8A-B40F-CD08-3F62-820B62482EB7}"/>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095487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D388E3-4968-CFF3-BBD5-A6EBB263E93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53D0290-AB45-DCEA-3686-4CCEB73EB5D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E603886-FCFC-ACB4-E465-9345D2B3C54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20009509-9046-DFF7-DBE4-94D39CCBEBE9}"/>
              </a:ext>
            </a:extLst>
          </p:cNvPr>
          <p:cNvSpPr>
            <a:spLocks noGrp="1"/>
          </p:cNvSpPr>
          <p:nvPr>
            <p:ph type="dt" sz="half" idx="10"/>
          </p:nvPr>
        </p:nvSpPr>
        <p:spPr/>
        <p:txBody>
          <a:bodyPr/>
          <a:lstStyle/>
          <a:p>
            <a:fld id="{DE7D3017-C9EE-40A3-919E-E766EDC3D7CB}" type="datetimeFigureOut">
              <a:rPr lang="en-US" smtClean="0"/>
              <a:t>10/25/2023</a:t>
            </a:fld>
            <a:endParaRPr lang="en-US"/>
          </a:p>
        </p:txBody>
      </p:sp>
      <p:sp>
        <p:nvSpPr>
          <p:cNvPr id="6" name="Chỗ dành sẵn cho Chân trang 5">
            <a:extLst>
              <a:ext uri="{FF2B5EF4-FFF2-40B4-BE49-F238E27FC236}">
                <a16:creationId xmlns:a16="http://schemas.microsoft.com/office/drawing/2014/main" id="{52B1BE0F-EC15-F79C-DBEE-CD86EB75023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9D0E821-536C-3E37-20E1-EC096D1A187C}"/>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9308065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989259-FAC0-BB01-F3B1-EF1B9D4D135F}"/>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F7CEFC2-EC52-FD59-0219-9AEF123D2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EF9E8128-C74B-263F-8E42-B2F7FCF85C5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515A402-317F-37DE-83E6-BCA510D0C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D2DC4615-CAE8-EEB8-F54E-0EB899B670E8}"/>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8B151C40-9D78-878E-DCF2-C4C60019D65B}"/>
              </a:ext>
            </a:extLst>
          </p:cNvPr>
          <p:cNvSpPr>
            <a:spLocks noGrp="1"/>
          </p:cNvSpPr>
          <p:nvPr>
            <p:ph type="dt" sz="half" idx="10"/>
          </p:nvPr>
        </p:nvSpPr>
        <p:spPr/>
        <p:txBody>
          <a:bodyPr/>
          <a:lstStyle/>
          <a:p>
            <a:fld id="{DE7D3017-C9EE-40A3-919E-E766EDC3D7CB}" type="datetimeFigureOut">
              <a:rPr lang="en-US" smtClean="0"/>
              <a:t>10/25/2023</a:t>
            </a:fld>
            <a:endParaRPr lang="en-US"/>
          </a:p>
        </p:txBody>
      </p:sp>
      <p:sp>
        <p:nvSpPr>
          <p:cNvPr id="8" name="Chỗ dành sẵn cho Chân trang 7">
            <a:extLst>
              <a:ext uri="{FF2B5EF4-FFF2-40B4-BE49-F238E27FC236}">
                <a16:creationId xmlns:a16="http://schemas.microsoft.com/office/drawing/2014/main" id="{70637635-32CF-B230-B21B-29E5153E2F71}"/>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5F36475F-FAB9-BCD3-4F1B-F234D06D0ADF}"/>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9588143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34654D1-A50B-590F-F55E-7CE30CF0230F}"/>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F01568A-3D65-3764-DBE3-800EDA6A59EA}"/>
              </a:ext>
            </a:extLst>
          </p:cNvPr>
          <p:cNvSpPr>
            <a:spLocks noGrp="1"/>
          </p:cNvSpPr>
          <p:nvPr>
            <p:ph type="dt" sz="half" idx="10"/>
          </p:nvPr>
        </p:nvSpPr>
        <p:spPr/>
        <p:txBody>
          <a:bodyPr/>
          <a:lstStyle/>
          <a:p>
            <a:fld id="{DE7D3017-C9EE-40A3-919E-E766EDC3D7CB}" type="datetimeFigureOut">
              <a:rPr lang="en-US" smtClean="0"/>
              <a:t>10/25/2023</a:t>
            </a:fld>
            <a:endParaRPr lang="en-US"/>
          </a:p>
        </p:txBody>
      </p:sp>
      <p:sp>
        <p:nvSpPr>
          <p:cNvPr id="4" name="Chỗ dành sẵn cho Chân trang 3">
            <a:extLst>
              <a:ext uri="{FF2B5EF4-FFF2-40B4-BE49-F238E27FC236}">
                <a16:creationId xmlns:a16="http://schemas.microsoft.com/office/drawing/2014/main" id="{D002BFD8-1FB9-B5C5-4338-44620C8FF67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B309E3E-CDAF-74E9-5D6E-9DA95A0A0A1E}"/>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3941206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2FC71415-47CB-3C9D-4F8D-4C6EDE7998EB}"/>
              </a:ext>
            </a:extLst>
          </p:cNvPr>
          <p:cNvSpPr>
            <a:spLocks noGrp="1"/>
          </p:cNvSpPr>
          <p:nvPr>
            <p:ph type="dt" sz="half" idx="10"/>
          </p:nvPr>
        </p:nvSpPr>
        <p:spPr/>
        <p:txBody>
          <a:bodyPr/>
          <a:lstStyle/>
          <a:p>
            <a:fld id="{DE7D3017-C9EE-40A3-919E-E766EDC3D7CB}" type="datetimeFigureOut">
              <a:rPr lang="en-US" smtClean="0"/>
              <a:t>10/25/2023</a:t>
            </a:fld>
            <a:endParaRPr lang="en-US"/>
          </a:p>
        </p:txBody>
      </p:sp>
      <p:sp>
        <p:nvSpPr>
          <p:cNvPr id="3" name="Chỗ dành sẵn cho Chân trang 2">
            <a:extLst>
              <a:ext uri="{FF2B5EF4-FFF2-40B4-BE49-F238E27FC236}">
                <a16:creationId xmlns:a16="http://schemas.microsoft.com/office/drawing/2014/main" id="{B6C3D3D6-C2CE-CB6A-2BC2-641BB687C90B}"/>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B6FDD683-F8B2-C85F-21B5-4F0CD1B5C53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5606959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67E40EA-2603-9F4A-239D-03D8581500B3}"/>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D8CC8FC-AA18-D750-CB92-8A9AE27E55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B920F3E-73D9-93A1-1ACF-506EE3611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9ED8A64-98BB-3460-36F1-2B9608FC4F8A}"/>
              </a:ext>
            </a:extLst>
          </p:cNvPr>
          <p:cNvSpPr>
            <a:spLocks noGrp="1"/>
          </p:cNvSpPr>
          <p:nvPr>
            <p:ph type="dt" sz="half" idx="10"/>
          </p:nvPr>
        </p:nvSpPr>
        <p:spPr/>
        <p:txBody>
          <a:bodyPr/>
          <a:lstStyle/>
          <a:p>
            <a:fld id="{DE7D3017-C9EE-40A3-919E-E766EDC3D7CB}" type="datetimeFigureOut">
              <a:rPr lang="en-US" smtClean="0"/>
              <a:t>10/25/2023</a:t>
            </a:fld>
            <a:endParaRPr lang="en-US"/>
          </a:p>
        </p:txBody>
      </p:sp>
      <p:sp>
        <p:nvSpPr>
          <p:cNvPr id="6" name="Chỗ dành sẵn cho Chân trang 5">
            <a:extLst>
              <a:ext uri="{FF2B5EF4-FFF2-40B4-BE49-F238E27FC236}">
                <a16:creationId xmlns:a16="http://schemas.microsoft.com/office/drawing/2014/main" id="{BCECA9D3-3389-9902-1B2D-8A9A35818AF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351A92C-7BFA-D901-4467-C7813681C840}"/>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3567572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7B8D570-384D-F9EF-506E-108F31DA59C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4EB1D58-934D-E750-9329-0880D56F9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2CA57721-7805-2268-384D-2121AD5F82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8E3CA5-42A1-6CA6-C021-181884480D54}"/>
              </a:ext>
            </a:extLst>
          </p:cNvPr>
          <p:cNvSpPr>
            <a:spLocks noGrp="1"/>
          </p:cNvSpPr>
          <p:nvPr>
            <p:ph type="dt" sz="half" idx="10"/>
          </p:nvPr>
        </p:nvSpPr>
        <p:spPr/>
        <p:txBody>
          <a:bodyPr/>
          <a:lstStyle/>
          <a:p>
            <a:fld id="{DE7D3017-C9EE-40A3-919E-E766EDC3D7CB}" type="datetimeFigureOut">
              <a:rPr lang="en-US" smtClean="0"/>
              <a:t>10/25/2023</a:t>
            </a:fld>
            <a:endParaRPr lang="en-US"/>
          </a:p>
        </p:txBody>
      </p:sp>
      <p:sp>
        <p:nvSpPr>
          <p:cNvPr id="6" name="Chỗ dành sẵn cho Chân trang 5">
            <a:extLst>
              <a:ext uri="{FF2B5EF4-FFF2-40B4-BE49-F238E27FC236}">
                <a16:creationId xmlns:a16="http://schemas.microsoft.com/office/drawing/2014/main" id="{8F2C1217-B312-046E-928E-50BC98F5C91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3BF6503-B679-F0B4-BCA3-7B9D13C46A21}"/>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5796305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2C67F9E-60F8-43C1-A5AF-3F7173F4977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ED9C7D8-98C7-8AFA-9B27-34BC1C36D5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32630F-BFE6-558C-A158-4C72752FDE76}"/>
              </a:ext>
            </a:extLst>
          </p:cNvPr>
          <p:cNvSpPr>
            <a:spLocks noGrp="1"/>
          </p:cNvSpPr>
          <p:nvPr>
            <p:ph type="dt" sz="half" idx="10"/>
          </p:nvPr>
        </p:nvSpPr>
        <p:spPr/>
        <p:txBody>
          <a:bodyPr/>
          <a:lstStyle/>
          <a:p>
            <a:fld id="{DE7D3017-C9EE-40A3-919E-E766EDC3D7CB}" type="datetimeFigureOut">
              <a:rPr lang="en-US" smtClean="0"/>
              <a:t>10/25/2023</a:t>
            </a:fld>
            <a:endParaRPr lang="en-US"/>
          </a:p>
        </p:txBody>
      </p:sp>
      <p:sp>
        <p:nvSpPr>
          <p:cNvPr id="5" name="Chỗ dành sẵn cho Chân trang 4">
            <a:extLst>
              <a:ext uri="{FF2B5EF4-FFF2-40B4-BE49-F238E27FC236}">
                <a16:creationId xmlns:a16="http://schemas.microsoft.com/office/drawing/2014/main" id="{51D86B48-E135-E120-111F-3CD99C03957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E08C872-F6AC-BFE6-3513-A1618955338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138692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49271865"/>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262F80C-B564-2E4B-269A-FFF1644165D3}"/>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537581F-D206-F5E7-4DF3-FED1C8C1764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36D1B9-37A7-F196-2070-11ED5721610C}"/>
              </a:ext>
            </a:extLst>
          </p:cNvPr>
          <p:cNvSpPr>
            <a:spLocks noGrp="1"/>
          </p:cNvSpPr>
          <p:nvPr>
            <p:ph type="dt" sz="half" idx="10"/>
          </p:nvPr>
        </p:nvSpPr>
        <p:spPr/>
        <p:txBody>
          <a:bodyPr/>
          <a:lstStyle/>
          <a:p>
            <a:fld id="{DE7D3017-C9EE-40A3-919E-E766EDC3D7CB}" type="datetimeFigureOut">
              <a:rPr lang="en-US" smtClean="0"/>
              <a:t>10/25/2023</a:t>
            </a:fld>
            <a:endParaRPr lang="en-US"/>
          </a:p>
        </p:txBody>
      </p:sp>
      <p:sp>
        <p:nvSpPr>
          <p:cNvPr id="5" name="Chỗ dành sẵn cho Chân trang 4">
            <a:extLst>
              <a:ext uri="{FF2B5EF4-FFF2-40B4-BE49-F238E27FC236}">
                <a16:creationId xmlns:a16="http://schemas.microsoft.com/office/drawing/2014/main" id="{69BA34EE-2AD4-39B2-CD2B-63094C9E37D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2068DE9-9B28-2385-EE3D-7C7A0BFC65E6}"/>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136584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3365406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比较">
    <p:spTree>
      <p:nvGrpSpPr>
        <p:cNvPr id="1" name=""/>
        <p:cNvGrpSpPr/>
        <p:nvPr/>
      </p:nvGrpSpPr>
      <p:grpSpPr>
        <a:xfrm>
          <a:off x="0" y="0"/>
          <a:ext cx="0" cy="0"/>
          <a:chOff x="0" y="0"/>
          <a:chExt cx="0" cy="0"/>
        </a:xfrm>
      </p:grpSpPr>
      <p:sp>
        <p:nvSpPr>
          <p:cNvPr id="30" name="Rounded Rectangle 5">
            <a:extLst>
              <a:ext uri="{FF2B5EF4-FFF2-40B4-BE49-F238E27FC236}">
                <a16:creationId xmlns:a16="http://schemas.microsoft.com/office/drawing/2014/main" id="{44F76837-2995-4323-98CD-86BCE810323F}"/>
              </a:ext>
            </a:extLst>
          </p:cNvPr>
          <p:cNvSpPr/>
          <p:nvPr userDrawn="1"/>
        </p:nvSpPr>
        <p:spPr>
          <a:xfrm>
            <a:off x="235806" y="186852"/>
            <a:ext cx="11720391" cy="6484296"/>
          </a:xfrm>
          <a:prstGeom prst="roundRect">
            <a:avLst>
              <a:gd name="adj" fmla="val 8291"/>
            </a:avLst>
          </a:prstGeom>
          <a:noFill/>
          <a:ln w="571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097222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035316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6F6FFCC1-4E44-419E-8C0E-890F27019A57}"/>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2023/10/25</a:t>
            </a:fld>
            <a:endParaRPr lang="zh-CN" altLang="en-US">
              <a:solidFill>
                <a:prstClr val="black"/>
              </a:solidFill>
            </a:endParaRPr>
          </a:p>
        </p:txBody>
      </p:sp>
      <p:sp>
        <p:nvSpPr>
          <p:cNvPr id="5" name="页脚占位符 4">
            <a:extLst>
              <a:ext uri="{FF2B5EF4-FFF2-40B4-BE49-F238E27FC236}">
                <a16:creationId xmlns:a16="http://schemas.microsoft.com/office/drawing/2014/main" id="{BD521C13-9AB6-4730-A97B-8B868AEC0DFF}"/>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13A9BC95-70B0-4173-8FC0-8F408151D5C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95843099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3.png"/><Relationship Id="rId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3.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microsoft.com/office/2007/relationships/hdphoto" Target="../media/hdphoto1.wdp"/><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png"/><Relationship Id="rId5" Type="http://schemas.openxmlformats.org/officeDocument/2006/relationships/slideLayout" Target="../slideLayouts/slideLayout13.xml"/><Relationship Id="rId10" Type="http://schemas.openxmlformats.org/officeDocument/2006/relationships/theme" Target="../theme/theme3.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jp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jp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A127614E-CDB7-5CB5-1973-40740E84611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695449" y="361949"/>
            <a:ext cx="1400174" cy="1400174"/>
          </a:xfrm>
          <a:prstGeom prst="rect">
            <a:avLst/>
          </a:prstGeom>
        </p:spPr>
      </p:pic>
    </p:spTree>
    <p:extLst>
      <p:ext uri="{BB962C8B-B14F-4D97-AF65-F5344CB8AC3E}">
        <p14:creationId xmlns:p14="http://schemas.microsoft.com/office/powerpoint/2010/main" val="8987995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716" r:id="rId7"/>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62E41A65-5589-4356-BC87-2C1D1E003D0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图片 6"/>
          <p:cNvPicPr>
            <a:picLocks noChangeAspect="1"/>
          </p:cNvPicPr>
          <p:nvPr userDrawn="1"/>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8" name="图片 7"/>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pic>
        <p:nvPicPr>
          <p:cNvPr id="2" name="Picture 1" descr="A picture containing shape&#10;&#10;Description automatically generated">
            <a:extLst>
              <a:ext uri="{FF2B5EF4-FFF2-40B4-BE49-F238E27FC236}">
                <a16:creationId xmlns:a16="http://schemas.microsoft.com/office/drawing/2014/main" id="{7DB0EBF7-16E1-9ABC-3C27-A8BB5388013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95449" y="361949"/>
            <a:ext cx="1400174" cy="1400174"/>
          </a:xfrm>
          <a:prstGeom prst="rect">
            <a:avLst/>
          </a:prstGeom>
        </p:spPr>
      </p:pic>
    </p:spTree>
    <p:extLst>
      <p:ext uri="{BB962C8B-B14F-4D97-AF65-F5344CB8AC3E}">
        <p14:creationId xmlns:p14="http://schemas.microsoft.com/office/powerpoint/2010/main" val="3203242107"/>
      </p:ext>
    </p:extLst>
  </p:cSld>
  <p:clrMap bg1="lt1" tx1="dk1" bg2="lt2" tx2="dk2" accent1="accent1" accent2="accent2" accent3="accent3" accent4="accent4" accent5="accent5" accent6="accent6" hlink="hlink" folHlink="folHlink"/>
  <p:sldLayoutIdLst>
    <p:sldLayoutId id="2147483669" r:id="rId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8" name="图片 7"/>
          <p:cNvPicPr>
            <a:picLocks noChangeAspect="1"/>
          </p:cNvPicPr>
          <p:nvPr userDrawn="1"/>
        </p:nvPicPr>
        <p:blipFill rotWithShape="1">
          <a:blip r:embed="rId13"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pic>
        <p:nvPicPr>
          <p:cNvPr id="21" name="图片 20"/>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p:blipFill>
        <p:spPr>
          <a:xfrm>
            <a:off x="361950" y="0"/>
            <a:ext cx="11563349" cy="6743700"/>
          </a:xfrm>
          <a:prstGeom prst="rect">
            <a:avLst/>
          </a:prstGeom>
        </p:spPr>
      </p:pic>
    </p:spTree>
    <p:extLst>
      <p:ext uri="{BB962C8B-B14F-4D97-AF65-F5344CB8AC3E}">
        <p14:creationId xmlns:p14="http://schemas.microsoft.com/office/powerpoint/2010/main" val="93734167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A837A58F-9E47-4605-FFA4-75E5BAA2DBD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71050" y="143576"/>
            <a:ext cx="1489309" cy="1489309"/>
          </a:xfrm>
          <a:prstGeom prst="rect">
            <a:avLst/>
          </a:prstGeom>
        </p:spPr>
      </p:pic>
    </p:spTree>
    <p:extLst>
      <p:ext uri="{BB962C8B-B14F-4D97-AF65-F5344CB8AC3E}">
        <p14:creationId xmlns:p14="http://schemas.microsoft.com/office/powerpoint/2010/main" val="24892854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text, font, graphics, design&#10;&#10;Description automatically generated">
            <a:extLst>
              <a:ext uri="{FF2B5EF4-FFF2-40B4-BE49-F238E27FC236}">
                <a16:creationId xmlns:a16="http://schemas.microsoft.com/office/drawing/2014/main" id="{332B44EF-F700-CED3-2C1A-3EE4674DEFD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65376" y="158496"/>
            <a:ext cx="1619250" cy="1619250"/>
          </a:xfrm>
          <a:prstGeom prst="rect">
            <a:avLst/>
          </a:prstGeom>
        </p:spPr>
      </p:pic>
    </p:spTree>
    <p:extLst>
      <p:ext uri="{BB962C8B-B14F-4D97-AF65-F5344CB8AC3E}">
        <p14:creationId xmlns:p14="http://schemas.microsoft.com/office/powerpoint/2010/main" val="102627331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479EBDA-21E0-25BA-9FBF-8FFA5168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2C27F80-2D3C-0024-325E-3F2E6FD5F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7E565C7-EEC4-3801-A452-7A24933EB6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D3017-C9EE-40A3-919E-E766EDC3D7CB}" type="datetimeFigureOut">
              <a:rPr lang="en-US" smtClean="0"/>
              <a:t>10/25/2023</a:t>
            </a:fld>
            <a:endParaRPr lang="en-US"/>
          </a:p>
        </p:txBody>
      </p:sp>
      <p:sp>
        <p:nvSpPr>
          <p:cNvPr id="5" name="Chỗ dành sẵn cho Chân trang 4">
            <a:extLst>
              <a:ext uri="{FF2B5EF4-FFF2-40B4-BE49-F238E27FC236}">
                <a16:creationId xmlns:a16="http://schemas.microsoft.com/office/drawing/2014/main" id="{72F62378-D0B9-A50F-5166-33E0F6B4B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9010C01-6546-DD63-541F-7B1C5E537D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87879-4987-438A-A9F9-B166DA534988}" type="slidenum">
              <a:rPr lang="en-US" smtClean="0"/>
              <a:t>‹#›</a:t>
            </a:fld>
            <a:endParaRPr lang="en-US"/>
          </a:p>
        </p:txBody>
      </p:sp>
    </p:spTree>
    <p:extLst>
      <p:ext uri="{BB962C8B-B14F-4D97-AF65-F5344CB8AC3E}">
        <p14:creationId xmlns:p14="http://schemas.microsoft.com/office/powerpoint/2010/main" val="62908538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microsoft.com/office/2007/relationships/media" Target="../media/media2.m4a"/><Relationship Id="rId7" Type="http://schemas.openxmlformats.org/officeDocument/2006/relationships/image" Target="../media/image2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24.png"/><Relationship Id="rId5" Type="http://schemas.openxmlformats.org/officeDocument/2006/relationships/slideLayout" Target="../slideLayouts/slideLayout9.xml"/><Relationship Id="rId4" Type="http://schemas.openxmlformats.org/officeDocument/2006/relationships/audio" Target="../media/media2.m4a"/></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6.png"/><Relationship Id="rId1" Type="http://schemas.openxmlformats.org/officeDocument/2006/relationships/slideLayout" Target="../slideLayouts/slideLayout10.xml"/><Relationship Id="rId4" Type="http://schemas.microsoft.com/office/2007/relationships/hdphoto" Target="../media/hdphoto3.wdp"/></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29.xml"/><Relationship Id="rId5" Type="http://schemas.microsoft.com/office/2007/relationships/hdphoto" Target="../media/hdphoto4.wdp"/><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6.png"/><Relationship Id="rId1" Type="http://schemas.openxmlformats.org/officeDocument/2006/relationships/slideLayout" Target="../slideLayouts/slideLayout10.xml"/><Relationship Id="rId4" Type="http://schemas.microsoft.com/office/2007/relationships/hdphoto" Target="../media/hdphoto3.wdp"/></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29.xml"/><Relationship Id="rId5" Type="http://schemas.microsoft.com/office/2007/relationships/hdphoto" Target="../media/hdphoto4.wdp"/><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41.xml"/><Relationship Id="rId4" Type="http://schemas.microsoft.com/office/2007/relationships/hdphoto" Target="../media/hdphoto5.wdp"/></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DBB0A74-D6C1-4F7C-8AA2-A9F9B5F0ADB3}"/>
              </a:ext>
            </a:extLst>
          </p:cNvPr>
          <p:cNvSpPr/>
          <p:nvPr/>
        </p:nvSpPr>
        <p:spPr>
          <a:xfrm>
            <a:off x="-4085" y="-32164"/>
            <a:ext cx="12481271" cy="6766840"/>
          </a:xfrm>
          <a:prstGeom prst="rect">
            <a:avLst/>
          </a:prstGeom>
          <a:solidFill>
            <a:srgbClr val="FBF2E7"/>
          </a:solidFill>
          <a:ln>
            <a:solidFill>
              <a:srgbClr val="FBF2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33" name="Group 32">
            <a:extLst>
              <a:ext uri="{FF2B5EF4-FFF2-40B4-BE49-F238E27FC236}">
                <a16:creationId xmlns:a16="http://schemas.microsoft.com/office/drawing/2014/main" id="{354018AF-C1C0-49EF-A299-763B2919E336}"/>
              </a:ext>
            </a:extLst>
          </p:cNvPr>
          <p:cNvGrpSpPr/>
          <p:nvPr/>
        </p:nvGrpSpPr>
        <p:grpSpPr>
          <a:xfrm>
            <a:off x="-1" y="-37244"/>
            <a:ext cx="12192001" cy="1575784"/>
            <a:chOff x="-403838" y="-27934"/>
            <a:chExt cx="19363251" cy="2748682"/>
          </a:xfrm>
        </p:grpSpPr>
        <p:grpSp>
          <p:nvGrpSpPr>
            <p:cNvPr id="37" name="Graphic 94">
              <a:extLst>
                <a:ext uri="{FF2B5EF4-FFF2-40B4-BE49-F238E27FC236}">
                  <a16:creationId xmlns:a16="http://schemas.microsoft.com/office/drawing/2014/main" id="{2362645E-D196-4E49-A373-617FAF12EBE9}"/>
                </a:ext>
              </a:extLst>
            </p:cNvPr>
            <p:cNvGrpSpPr/>
            <p:nvPr/>
          </p:nvGrpSpPr>
          <p:grpSpPr>
            <a:xfrm rot="210073" flipH="1">
              <a:off x="8624465" y="227501"/>
              <a:ext cx="10072401" cy="2437782"/>
              <a:chOff x="-217751" y="6812"/>
              <a:chExt cx="6190715" cy="1843359"/>
            </a:xfrm>
          </p:grpSpPr>
          <p:grpSp>
            <p:nvGrpSpPr>
              <p:cNvPr id="52" name="Graphic 94">
                <a:extLst>
                  <a:ext uri="{FF2B5EF4-FFF2-40B4-BE49-F238E27FC236}">
                    <a16:creationId xmlns:a16="http://schemas.microsoft.com/office/drawing/2014/main" id="{9ECB876C-4B42-41AD-8AE3-7B6013036825}"/>
                  </a:ext>
                </a:extLst>
              </p:cNvPr>
              <p:cNvGrpSpPr/>
              <p:nvPr/>
            </p:nvGrpSpPr>
            <p:grpSpPr>
              <a:xfrm>
                <a:off x="-217751" y="6812"/>
                <a:ext cx="6190715" cy="1843359"/>
                <a:chOff x="-217751" y="6812"/>
                <a:chExt cx="6190715" cy="1843359"/>
              </a:xfrm>
            </p:grpSpPr>
            <p:sp>
              <p:nvSpPr>
                <p:cNvPr id="54" name="Freeform: Shape 53">
                  <a:extLst>
                    <a:ext uri="{FF2B5EF4-FFF2-40B4-BE49-F238E27FC236}">
                      <a16:creationId xmlns:a16="http://schemas.microsoft.com/office/drawing/2014/main" id="{DDFA0365-7DF7-4778-8F8E-B8A248905656}"/>
                    </a:ext>
                  </a:extLst>
                </p:cNvPr>
                <p:cNvSpPr/>
                <p:nvPr/>
              </p:nvSpPr>
              <p:spPr>
                <a:xfrm rot="20774859">
                  <a:off x="-217751" y="389317"/>
                  <a:ext cx="804484" cy="1117791"/>
                </a:xfrm>
                <a:custGeom>
                  <a:avLst/>
                  <a:gdLst>
                    <a:gd name="connsiteX0" fmla="*/ 0 w 804484"/>
                    <a:gd name="connsiteY0" fmla="*/ 1117792 h 1117791"/>
                    <a:gd name="connsiteX1" fmla="*/ 201669 w 804484"/>
                    <a:gd name="connsiteY1" fmla="*/ 0 h 1117791"/>
                    <a:gd name="connsiteX2" fmla="*/ 804484 w 804484"/>
                    <a:gd name="connsiteY2" fmla="*/ 319179 h 1117791"/>
                    <a:gd name="connsiteX3" fmla="*/ 0 w 804484"/>
                    <a:gd name="connsiteY3" fmla="*/ 1117792 h 1117791"/>
                  </a:gdLst>
                  <a:ahLst/>
                  <a:cxnLst>
                    <a:cxn ang="0">
                      <a:pos x="connsiteX0" y="connsiteY0"/>
                    </a:cxn>
                    <a:cxn ang="0">
                      <a:pos x="connsiteX1" y="connsiteY1"/>
                    </a:cxn>
                    <a:cxn ang="0">
                      <a:pos x="connsiteX2" y="connsiteY2"/>
                    </a:cxn>
                    <a:cxn ang="0">
                      <a:pos x="connsiteX3" y="connsiteY3"/>
                    </a:cxn>
                  </a:cxnLst>
                  <a:rect l="l" t="t" r="r" b="b"/>
                  <a:pathLst>
                    <a:path w="804484" h="1117791">
                      <a:moveTo>
                        <a:pt x="0" y="1117792"/>
                      </a:moveTo>
                      <a:cubicBezTo>
                        <a:pt x="39614" y="735982"/>
                        <a:pt x="107176" y="362237"/>
                        <a:pt x="201669" y="0"/>
                      </a:cubicBezTo>
                      <a:cubicBezTo>
                        <a:pt x="396371" y="124556"/>
                        <a:pt x="598040" y="230792"/>
                        <a:pt x="804484" y="319179"/>
                      </a:cubicBezTo>
                      <a:cubicBezTo>
                        <a:pt x="561401" y="602502"/>
                        <a:pt x="292796" y="869854"/>
                        <a:pt x="0" y="1117792"/>
                      </a:cubicBezTo>
                      <a:close/>
                    </a:path>
                  </a:pathLst>
                </a:custGeom>
                <a:solidFill>
                  <a:srgbClr val="D56037"/>
                </a:solidFill>
                <a:ln w="7829" cap="flat">
                  <a:noFill/>
                  <a:prstDash val="solid"/>
                  <a:miter/>
                </a:ln>
              </p:spPr>
              <p:txBody>
                <a:bodyPr rtlCol="0" anchor="ctr"/>
                <a:lstStyle/>
                <a:p>
                  <a:endParaRPr lang="en-US" sz="2400"/>
                </a:p>
              </p:txBody>
            </p:sp>
            <p:sp>
              <p:nvSpPr>
                <p:cNvPr id="55" name="Freeform: Shape 54">
                  <a:extLst>
                    <a:ext uri="{FF2B5EF4-FFF2-40B4-BE49-F238E27FC236}">
                      <a16:creationId xmlns:a16="http://schemas.microsoft.com/office/drawing/2014/main" id="{F2422A1A-9894-453B-A77A-6E92AB2AC90B}"/>
                    </a:ext>
                  </a:extLst>
                </p:cNvPr>
                <p:cNvSpPr/>
                <p:nvPr/>
              </p:nvSpPr>
              <p:spPr>
                <a:xfrm rot="21099075">
                  <a:off x="540658" y="549023"/>
                  <a:ext cx="667516" cy="1132352"/>
                </a:xfrm>
                <a:custGeom>
                  <a:avLst/>
                  <a:gdLst>
                    <a:gd name="connsiteX0" fmla="*/ 10292 w 667516"/>
                    <a:gd name="connsiteY0" fmla="*/ 1132275 h 1132352"/>
                    <a:gd name="connsiteX1" fmla="*/ 35892 w 667516"/>
                    <a:gd name="connsiteY1" fmla="*/ 0 h 1132352"/>
                    <a:gd name="connsiteX2" fmla="*/ 667517 w 667516"/>
                    <a:gd name="connsiteY2" fmla="*/ 211612 h 1132352"/>
                    <a:gd name="connsiteX3" fmla="*/ 10292 w 667516"/>
                    <a:gd name="connsiteY3" fmla="*/ 1132353 h 1132352"/>
                  </a:gdLst>
                  <a:ahLst/>
                  <a:cxnLst>
                    <a:cxn ang="0">
                      <a:pos x="connsiteX0" y="connsiteY0"/>
                    </a:cxn>
                    <a:cxn ang="0">
                      <a:pos x="connsiteX1" y="connsiteY1"/>
                    </a:cxn>
                    <a:cxn ang="0">
                      <a:pos x="connsiteX2" y="connsiteY2"/>
                    </a:cxn>
                    <a:cxn ang="0">
                      <a:pos x="connsiteX3" y="connsiteY3"/>
                    </a:cxn>
                  </a:cxnLst>
                  <a:rect l="l" t="t" r="r" b="b"/>
                  <a:pathLst>
                    <a:path w="667516" h="1132352">
                      <a:moveTo>
                        <a:pt x="10292" y="1132275"/>
                      </a:moveTo>
                      <a:cubicBezTo>
                        <a:pt x="-9437" y="750152"/>
                        <a:pt x="-747" y="371632"/>
                        <a:pt x="35892" y="0"/>
                      </a:cubicBezTo>
                      <a:cubicBezTo>
                        <a:pt x="242336" y="88387"/>
                        <a:pt x="453556" y="158767"/>
                        <a:pt x="667517" y="211612"/>
                      </a:cubicBezTo>
                      <a:cubicBezTo>
                        <a:pt x="475164" y="530869"/>
                        <a:pt x="255802" y="838931"/>
                        <a:pt x="10292" y="1132353"/>
                      </a:cubicBezTo>
                      <a:close/>
                    </a:path>
                  </a:pathLst>
                </a:custGeom>
                <a:solidFill>
                  <a:srgbClr val="F6BF6D"/>
                </a:solidFill>
                <a:ln w="7829" cap="flat">
                  <a:noFill/>
                  <a:prstDash val="solid"/>
                  <a:miter/>
                </a:ln>
              </p:spPr>
              <p:txBody>
                <a:bodyPr rtlCol="0" anchor="ctr"/>
                <a:lstStyle/>
                <a:p>
                  <a:endParaRPr lang="en-US" sz="2400"/>
                </a:p>
              </p:txBody>
            </p:sp>
            <p:sp>
              <p:nvSpPr>
                <p:cNvPr id="56" name="Freeform: Shape 55">
                  <a:extLst>
                    <a:ext uri="{FF2B5EF4-FFF2-40B4-BE49-F238E27FC236}">
                      <a16:creationId xmlns:a16="http://schemas.microsoft.com/office/drawing/2014/main" id="{29045783-72C1-4412-9A98-5C217B058BC4}"/>
                    </a:ext>
                  </a:extLst>
                </p:cNvPr>
                <p:cNvSpPr/>
                <p:nvPr/>
              </p:nvSpPr>
              <p:spPr>
                <a:xfrm rot="21345499">
                  <a:off x="1194732" y="689124"/>
                  <a:ext cx="647752" cy="1120296"/>
                </a:xfrm>
                <a:custGeom>
                  <a:avLst/>
                  <a:gdLst>
                    <a:gd name="connsiteX0" fmla="*/ 149921 w 647752"/>
                    <a:gd name="connsiteY0" fmla="*/ 1120297 h 1120296"/>
                    <a:gd name="connsiteX1" fmla="*/ 0 w 647752"/>
                    <a:gd name="connsiteY1" fmla="*/ 0 h 1120296"/>
                    <a:gd name="connsiteX2" fmla="*/ 647752 w 647752"/>
                    <a:gd name="connsiteY2" fmla="*/ 106001 h 1120296"/>
                    <a:gd name="connsiteX3" fmla="*/ 149921 w 647752"/>
                    <a:gd name="connsiteY3" fmla="*/ 1120297 h 1120296"/>
                  </a:gdLst>
                  <a:ahLst/>
                  <a:cxnLst>
                    <a:cxn ang="0">
                      <a:pos x="connsiteX0" y="connsiteY0"/>
                    </a:cxn>
                    <a:cxn ang="0">
                      <a:pos x="connsiteX1" y="connsiteY1"/>
                    </a:cxn>
                    <a:cxn ang="0">
                      <a:pos x="connsiteX2" y="connsiteY2"/>
                    </a:cxn>
                    <a:cxn ang="0">
                      <a:pos x="connsiteX3" y="connsiteY3"/>
                    </a:cxn>
                  </a:cxnLst>
                  <a:rect l="l" t="t" r="r" b="b"/>
                  <a:pathLst>
                    <a:path w="647752" h="1120296">
                      <a:moveTo>
                        <a:pt x="149921" y="1120297"/>
                      </a:moveTo>
                      <a:cubicBezTo>
                        <a:pt x="71477" y="746708"/>
                        <a:pt x="21529" y="372180"/>
                        <a:pt x="0" y="0"/>
                      </a:cubicBezTo>
                      <a:cubicBezTo>
                        <a:pt x="213960" y="52844"/>
                        <a:pt x="430582" y="88074"/>
                        <a:pt x="647752" y="106001"/>
                      </a:cubicBezTo>
                      <a:cubicBezTo>
                        <a:pt x="509653" y="451876"/>
                        <a:pt x="343526" y="791097"/>
                        <a:pt x="149921" y="1120297"/>
                      </a:cubicBezTo>
                      <a:close/>
                    </a:path>
                  </a:pathLst>
                </a:custGeom>
                <a:solidFill>
                  <a:srgbClr val="8693A5"/>
                </a:solidFill>
                <a:ln w="7829" cap="flat">
                  <a:noFill/>
                  <a:prstDash val="solid"/>
                  <a:miter/>
                </a:ln>
              </p:spPr>
              <p:txBody>
                <a:bodyPr rtlCol="0" anchor="ctr"/>
                <a:lstStyle/>
                <a:p>
                  <a:endParaRPr lang="en-US" sz="2400"/>
                </a:p>
              </p:txBody>
            </p:sp>
            <p:sp>
              <p:nvSpPr>
                <p:cNvPr id="57" name="Freeform: Shape 56">
                  <a:extLst>
                    <a:ext uri="{FF2B5EF4-FFF2-40B4-BE49-F238E27FC236}">
                      <a16:creationId xmlns:a16="http://schemas.microsoft.com/office/drawing/2014/main" id="{2CC462B0-DCFB-4AB1-9ACF-C9EA32BFECC8}"/>
                    </a:ext>
                  </a:extLst>
                </p:cNvPr>
                <p:cNvSpPr/>
                <p:nvPr/>
              </p:nvSpPr>
              <p:spPr>
                <a:xfrm>
                  <a:off x="1797576" y="768001"/>
                  <a:ext cx="651196" cy="1082170"/>
                </a:xfrm>
                <a:custGeom>
                  <a:avLst/>
                  <a:gdLst>
                    <a:gd name="connsiteX0" fmla="*/ 321684 w 651196"/>
                    <a:gd name="connsiteY0" fmla="*/ 1082171 h 1082170"/>
                    <a:gd name="connsiteX1" fmla="*/ 0 w 651196"/>
                    <a:gd name="connsiteY1" fmla="*/ 0 h 1082170"/>
                    <a:gd name="connsiteX2" fmla="*/ 651197 w 651196"/>
                    <a:gd name="connsiteY2" fmla="*/ 2349 h 1082170"/>
                    <a:gd name="connsiteX3" fmla="*/ 321684 w 651196"/>
                    <a:gd name="connsiteY3" fmla="*/ 1082171 h 1082170"/>
                  </a:gdLst>
                  <a:ahLst/>
                  <a:cxnLst>
                    <a:cxn ang="0">
                      <a:pos x="connsiteX0" y="connsiteY0"/>
                    </a:cxn>
                    <a:cxn ang="0">
                      <a:pos x="connsiteX1" y="connsiteY1"/>
                    </a:cxn>
                    <a:cxn ang="0">
                      <a:pos x="connsiteX2" y="connsiteY2"/>
                    </a:cxn>
                    <a:cxn ang="0">
                      <a:pos x="connsiteX3" y="connsiteY3"/>
                    </a:cxn>
                  </a:cxnLst>
                  <a:rect l="l" t="t" r="r" b="b"/>
                  <a:pathLst>
                    <a:path w="651196" h="1082170">
                      <a:moveTo>
                        <a:pt x="321684" y="1082171"/>
                      </a:moveTo>
                      <a:cubicBezTo>
                        <a:pt x="186403" y="725648"/>
                        <a:pt x="79070" y="363881"/>
                        <a:pt x="0" y="0"/>
                      </a:cubicBezTo>
                      <a:cubicBezTo>
                        <a:pt x="217170" y="17928"/>
                        <a:pt x="434966" y="18633"/>
                        <a:pt x="651197" y="2349"/>
                      </a:cubicBezTo>
                      <a:cubicBezTo>
                        <a:pt x="569699" y="365525"/>
                        <a:pt x="459862" y="726588"/>
                        <a:pt x="321684" y="1082171"/>
                      </a:cubicBezTo>
                      <a:close/>
                    </a:path>
                  </a:pathLst>
                </a:custGeom>
                <a:solidFill>
                  <a:srgbClr val="D56037"/>
                </a:solidFill>
                <a:ln w="7829" cap="flat">
                  <a:noFill/>
                  <a:prstDash val="solid"/>
                  <a:miter/>
                </a:ln>
              </p:spPr>
              <p:txBody>
                <a:bodyPr rtlCol="0" anchor="ctr"/>
                <a:lstStyle/>
                <a:p>
                  <a:endParaRPr lang="en-US" sz="2400"/>
                </a:p>
              </p:txBody>
            </p:sp>
            <p:sp>
              <p:nvSpPr>
                <p:cNvPr id="58" name="Freeform: Shape 57">
                  <a:extLst>
                    <a:ext uri="{FF2B5EF4-FFF2-40B4-BE49-F238E27FC236}">
                      <a16:creationId xmlns:a16="http://schemas.microsoft.com/office/drawing/2014/main" id="{9C26BAB2-31CD-46E1-A9EA-D1960C45378D}"/>
                    </a:ext>
                  </a:extLst>
                </p:cNvPr>
                <p:cNvSpPr/>
                <p:nvPr/>
              </p:nvSpPr>
              <p:spPr>
                <a:xfrm rot="341290">
                  <a:off x="2423115" y="702008"/>
                  <a:ext cx="641958" cy="1117791"/>
                </a:xfrm>
                <a:custGeom>
                  <a:avLst/>
                  <a:gdLst>
                    <a:gd name="connsiteX0" fmla="*/ 486323 w 641958"/>
                    <a:gd name="connsiteY0" fmla="*/ 1117792 h 1117791"/>
                    <a:gd name="connsiteX1" fmla="*/ 0 w 641958"/>
                    <a:gd name="connsiteY1" fmla="*/ 99347 h 1117791"/>
                    <a:gd name="connsiteX2" fmla="*/ 641959 w 641958"/>
                    <a:gd name="connsiteY2" fmla="*/ 0 h 1117791"/>
                    <a:gd name="connsiteX3" fmla="*/ 486323 w 641958"/>
                    <a:gd name="connsiteY3" fmla="*/ 1117792 h 1117791"/>
                  </a:gdLst>
                  <a:ahLst/>
                  <a:cxnLst>
                    <a:cxn ang="0">
                      <a:pos x="connsiteX0" y="connsiteY0"/>
                    </a:cxn>
                    <a:cxn ang="0">
                      <a:pos x="connsiteX1" y="connsiteY1"/>
                    </a:cxn>
                    <a:cxn ang="0">
                      <a:pos x="connsiteX2" y="connsiteY2"/>
                    </a:cxn>
                    <a:cxn ang="0">
                      <a:pos x="connsiteX3" y="connsiteY3"/>
                    </a:cxn>
                  </a:cxnLst>
                  <a:rect l="l" t="t" r="r" b="b"/>
                  <a:pathLst>
                    <a:path w="641958" h="1117791">
                      <a:moveTo>
                        <a:pt x="486323" y="1117792"/>
                      </a:moveTo>
                      <a:cubicBezTo>
                        <a:pt x="297102" y="786791"/>
                        <a:pt x="134733" y="446240"/>
                        <a:pt x="0" y="99347"/>
                      </a:cubicBezTo>
                      <a:cubicBezTo>
                        <a:pt x="216231" y="83063"/>
                        <a:pt x="430895" y="49869"/>
                        <a:pt x="641959" y="0"/>
                      </a:cubicBezTo>
                      <a:cubicBezTo>
                        <a:pt x="618394" y="371397"/>
                        <a:pt x="566646" y="745064"/>
                        <a:pt x="486323" y="1117792"/>
                      </a:cubicBezTo>
                      <a:close/>
                    </a:path>
                  </a:pathLst>
                </a:custGeom>
                <a:solidFill>
                  <a:srgbClr val="68A254"/>
                </a:solidFill>
                <a:ln w="7829" cap="flat">
                  <a:noFill/>
                  <a:prstDash val="solid"/>
                  <a:miter/>
                </a:ln>
              </p:spPr>
              <p:txBody>
                <a:bodyPr rtlCol="0" anchor="ctr"/>
                <a:lstStyle/>
                <a:p>
                  <a:endParaRPr lang="en-US" sz="2400"/>
                </a:p>
              </p:txBody>
            </p:sp>
            <p:sp>
              <p:nvSpPr>
                <p:cNvPr id="59" name="Freeform: Shape 58">
                  <a:extLst>
                    <a:ext uri="{FF2B5EF4-FFF2-40B4-BE49-F238E27FC236}">
                      <a16:creationId xmlns:a16="http://schemas.microsoft.com/office/drawing/2014/main" id="{703CD6A4-3A39-4AD3-A7FB-9D9D563F4295}"/>
                    </a:ext>
                  </a:extLst>
                </p:cNvPr>
                <p:cNvSpPr/>
                <p:nvPr/>
              </p:nvSpPr>
              <p:spPr>
                <a:xfrm rot="552550">
                  <a:off x="3051130" y="594506"/>
                  <a:ext cx="652507" cy="1128751"/>
                </a:xfrm>
                <a:custGeom>
                  <a:avLst/>
                  <a:gdLst>
                    <a:gd name="connsiteX0" fmla="*/ 640550 w 652507"/>
                    <a:gd name="connsiteY0" fmla="*/ 1128752 h 1128751"/>
                    <a:gd name="connsiteX1" fmla="*/ 0 w 652507"/>
                    <a:gd name="connsiteY1" fmla="*/ 199086 h 1128751"/>
                    <a:gd name="connsiteX2" fmla="*/ 620038 w 652507"/>
                    <a:gd name="connsiteY2" fmla="*/ 0 h 1128751"/>
                    <a:gd name="connsiteX3" fmla="*/ 640550 w 652507"/>
                    <a:gd name="connsiteY3" fmla="*/ 1128752 h 1128751"/>
                  </a:gdLst>
                  <a:ahLst/>
                  <a:cxnLst>
                    <a:cxn ang="0">
                      <a:pos x="connsiteX0" y="connsiteY0"/>
                    </a:cxn>
                    <a:cxn ang="0">
                      <a:pos x="connsiteX1" y="connsiteY1"/>
                    </a:cxn>
                    <a:cxn ang="0">
                      <a:pos x="connsiteX2" y="connsiteY2"/>
                    </a:cxn>
                    <a:cxn ang="0">
                      <a:pos x="connsiteX3" y="connsiteY3"/>
                    </a:cxn>
                  </a:cxnLst>
                  <a:rect l="l" t="t" r="r" b="b"/>
                  <a:pathLst>
                    <a:path w="652507" h="1128751">
                      <a:moveTo>
                        <a:pt x="640550" y="1128752"/>
                      </a:moveTo>
                      <a:cubicBezTo>
                        <a:pt x="401381" y="831572"/>
                        <a:pt x="187499" y="520613"/>
                        <a:pt x="0" y="199086"/>
                      </a:cubicBezTo>
                      <a:cubicBezTo>
                        <a:pt x="211064" y="149216"/>
                        <a:pt x="418447" y="82750"/>
                        <a:pt x="620038" y="0"/>
                      </a:cubicBezTo>
                      <a:cubicBezTo>
                        <a:pt x="654641" y="370692"/>
                        <a:pt x="661766" y="748039"/>
                        <a:pt x="640550" y="1128752"/>
                      </a:cubicBezTo>
                      <a:close/>
                    </a:path>
                  </a:pathLst>
                </a:custGeom>
                <a:solidFill>
                  <a:srgbClr val="F6BF6D"/>
                </a:solidFill>
                <a:ln w="7829" cap="flat">
                  <a:noFill/>
                  <a:prstDash val="solid"/>
                  <a:miter/>
                </a:ln>
              </p:spPr>
              <p:txBody>
                <a:bodyPr rtlCol="0" anchor="ctr"/>
                <a:lstStyle/>
                <a:p>
                  <a:endParaRPr lang="en-US" sz="2400"/>
                </a:p>
              </p:txBody>
            </p:sp>
            <p:sp>
              <p:nvSpPr>
                <p:cNvPr id="60" name="Freeform: Shape 59">
                  <a:extLst>
                    <a:ext uri="{FF2B5EF4-FFF2-40B4-BE49-F238E27FC236}">
                      <a16:creationId xmlns:a16="http://schemas.microsoft.com/office/drawing/2014/main" id="{D6FE537C-04C4-4098-942A-8C8F88896601}"/>
                    </a:ext>
                  </a:extLst>
                </p:cNvPr>
                <p:cNvSpPr/>
                <p:nvPr/>
              </p:nvSpPr>
              <p:spPr>
                <a:xfrm rot="793873">
                  <a:off x="3691784" y="452631"/>
                  <a:ext cx="781154" cy="1113172"/>
                </a:xfrm>
                <a:custGeom>
                  <a:avLst/>
                  <a:gdLst>
                    <a:gd name="connsiteX0" fmla="*/ 781155 w 781154"/>
                    <a:gd name="connsiteY0" fmla="*/ 1113172 h 1113172"/>
                    <a:gd name="connsiteX1" fmla="*/ 0 w 781154"/>
                    <a:gd name="connsiteY1" fmla="*/ 296867 h 1113172"/>
                    <a:gd name="connsiteX2" fmla="*/ 585435 w 781154"/>
                    <a:gd name="connsiteY2" fmla="*/ 0 h 1113172"/>
                    <a:gd name="connsiteX3" fmla="*/ 781155 w 781154"/>
                    <a:gd name="connsiteY3" fmla="*/ 1113172 h 1113172"/>
                  </a:gdLst>
                  <a:ahLst/>
                  <a:cxnLst>
                    <a:cxn ang="0">
                      <a:pos x="connsiteX0" y="connsiteY0"/>
                    </a:cxn>
                    <a:cxn ang="0">
                      <a:pos x="connsiteX1" y="connsiteY1"/>
                    </a:cxn>
                    <a:cxn ang="0">
                      <a:pos x="connsiteX2" y="connsiteY2"/>
                    </a:cxn>
                    <a:cxn ang="0">
                      <a:pos x="connsiteX3" y="connsiteY3"/>
                    </a:cxn>
                  </a:cxnLst>
                  <a:rect l="l" t="t" r="r" b="b"/>
                  <a:pathLst>
                    <a:path w="781154" h="1113172">
                      <a:moveTo>
                        <a:pt x="781155" y="1113172"/>
                      </a:moveTo>
                      <a:cubicBezTo>
                        <a:pt x="497127" y="857876"/>
                        <a:pt x="236272" y="584731"/>
                        <a:pt x="0" y="296867"/>
                      </a:cubicBezTo>
                      <a:cubicBezTo>
                        <a:pt x="201591" y="214117"/>
                        <a:pt x="397467" y="115005"/>
                        <a:pt x="585435" y="0"/>
                      </a:cubicBezTo>
                      <a:cubicBezTo>
                        <a:pt x="677345" y="361219"/>
                        <a:pt x="742950" y="733321"/>
                        <a:pt x="781155" y="1113172"/>
                      </a:cubicBezTo>
                      <a:close/>
                    </a:path>
                  </a:pathLst>
                </a:custGeom>
                <a:solidFill>
                  <a:srgbClr val="8693A5"/>
                </a:solidFill>
                <a:ln w="7829" cap="flat">
                  <a:noFill/>
                  <a:prstDash val="solid"/>
                  <a:miter/>
                </a:ln>
              </p:spPr>
              <p:txBody>
                <a:bodyPr rtlCol="0" anchor="ctr"/>
                <a:lstStyle/>
                <a:p>
                  <a:endParaRPr lang="en-US" sz="2400"/>
                </a:p>
              </p:txBody>
            </p:sp>
            <p:sp>
              <p:nvSpPr>
                <p:cNvPr id="61" name="Freeform: Shape 60">
                  <a:extLst>
                    <a:ext uri="{FF2B5EF4-FFF2-40B4-BE49-F238E27FC236}">
                      <a16:creationId xmlns:a16="http://schemas.microsoft.com/office/drawing/2014/main" id="{4AB0312E-5C96-443D-BF07-1EBE69A12E13}"/>
                    </a:ext>
                  </a:extLst>
                </p:cNvPr>
                <p:cNvSpPr/>
                <p:nvPr/>
              </p:nvSpPr>
              <p:spPr>
                <a:xfrm rot="962501">
                  <a:off x="4324808" y="253115"/>
                  <a:ext cx="904770" cy="1071601"/>
                </a:xfrm>
                <a:custGeom>
                  <a:avLst/>
                  <a:gdLst>
                    <a:gd name="connsiteX0" fmla="*/ 904771 w 904770"/>
                    <a:gd name="connsiteY0" fmla="*/ 1071523 h 1071601"/>
                    <a:gd name="connsiteX1" fmla="*/ 0 w 904770"/>
                    <a:gd name="connsiteY1" fmla="*/ 392613 h 1071601"/>
                    <a:gd name="connsiteX2" fmla="*/ 538071 w 904770"/>
                    <a:gd name="connsiteY2" fmla="*/ 0 h 1071601"/>
                    <a:gd name="connsiteX3" fmla="*/ 904771 w 904770"/>
                    <a:gd name="connsiteY3" fmla="*/ 1071602 h 1071601"/>
                  </a:gdLst>
                  <a:ahLst/>
                  <a:cxnLst>
                    <a:cxn ang="0">
                      <a:pos x="connsiteX0" y="connsiteY0"/>
                    </a:cxn>
                    <a:cxn ang="0">
                      <a:pos x="connsiteX1" y="connsiteY1"/>
                    </a:cxn>
                    <a:cxn ang="0">
                      <a:pos x="connsiteX2" y="connsiteY2"/>
                    </a:cxn>
                    <a:cxn ang="0">
                      <a:pos x="connsiteX3" y="connsiteY3"/>
                    </a:cxn>
                  </a:cxnLst>
                  <a:rect l="l" t="t" r="r" b="b"/>
                  <a:pathLst>
                    <a:path w="904770" h="1071601">
                      <a:moveTo>
                        <a:pt x="904771" y="1071523"/>
                      </a:moveTo>
                      <a:cubicBezTo>
                        <a:pt x="582069" y="866097"/>
                        <a:pt x="279878" y="638749"/>
                        <a:pt x="0" y="392613"/>
                      </a:cubicBezTo>
                      <a:cubicBezTo>
                        <a:pt x="187969" y="277608"/>
                        <a:pt x="368030" y="146633"/>
                        <a:pt x="538071" y="0"/>
                      </a:cubicBezTo>
                      <a:cubicBezTo>
                        <a:pt x="685330" y="343135"/>
                        <a:pt x="808085" y="701379"/>
                        <a:pt x="904771" y="1071602"/>
                      </a:cubicBezTo>
                      <a:close/>
                    </a:path>
                  </a:pathLst>
                </a:custGeom>
                <a:solidFill>
                  <a:srgbClr val="68A254"/>
                </a:solidFill>
                <a:ln w="7829" cap="flat">
                  <a:noFill/>
                  <a:prstDash val="solid"/>
                  <a:miter/>
                </a:ln>
              </p:spPr>
              <p:txBody>
                <a:bodyPr rtlCol="0" anchor="ctr"/>
                <a:lstStyle/>
                <a:p>
                  <a:endParaRPr lang="en-US" sz="2400"/>
                </a:p>
              </p:txBody>
            </p:sp>
            <p:sp>
              <p:nvSpPr>
                <p:cNvPr id="62" name="Freeform: Shape 61">
                  <a:extLst>
                    <a:ext uri="{FF2B5EF4-FFF2-40B4-BE49-F238E27FC236}">
                      <a16:creationId xmlns:a16="http://schemas.microsoft.com/office/drawing/2014/main" id="{CA779DBD-8BC8-4F7D-A29F-A2239371E1B5}"/>
                    </a:ext>
                  </a:extLst>
                </p:cNvPr>
                <p:cNvSpPr/>
                <p:nvPr/>
              </p:nvSpPr>
              <p:spPr>
                <a:xfrm rot="1138687">
                  <a:off x="4964698" y="6812"/>
                  <a:ext cx="1008266" cy="1004509"/>
                </a:xfrm>
                <a:custGeom>
                  <a:avLst/>
                  <a:gdLst>
                    <a:gd name="connsiteX0" fmla="*/ 1008267 w 1008266"/>
                    <a:gd name="connsiteY0" fmla="*/ 1004509 h 1004509"/>
                    <a:gd name="connsiteX1" fmla="*/ 0 w 1008266"/>
                    <a:gd name="connsiteY1" fmla="*/ 486480 h 1004509"/>
                    <a:gd name="connsiteX2" fmla="*/ 478103 w 1008266"/>
                    <a:gd name="connsiteY2" fmla="*/ 0 h 1004509"/>
                    <a:gd name="connsiteX3" fmla="*/ 1008189 w 1008266"/>
                    <a:gd name="connsiteY3" fmla="*/ 1004509 h 1004509"/>
                  </a:gdLst>
                  <a:ahLst/>
                  <a:cxnLst>
                    <a:cxn ang="0">
                      <a:pos x="connsiteX0" y="connsiteY0"/>
                    </a:cxn>
                    <a:cxn ang="0">
                      <a:pos x="connsiteX1" y="connsiteY1"/>
                    </a:cxn>
                    <a:cxn ang="0">
                      <a:pos x="connsiteX2" y="connsiteY2"/>
                    </a:cxn>
                    <a:cxn ang="0">
                      <a:pos x="connsiteX3" y="connsiteY3"/>
                    </a:cxn>
                  </a:cxnLst>
                  <a:rect l="l" t="t" r="r" b="b"/>
                  <a:pathLst>
                    <a:path w="1008266" h="1004509">
                      <a:moveTo>
                        <a:pt x="1008267" y="1004509"/>
                      </a:moveTo>
                      <a:cubicBezTo>
                        <a:pt x="654250" y="856702"/>
                        <a:pt x="317378" y="683060"/>
                        <a:pt x="0" y="486480"/>
                      </a:cubicBezTo>
                      <a:cubicBezTo>
                        <a:pt x="170041" y="339847"/>
                        <a:pt x="330139" y="177556"/>
                        <a:pt x="478103" y="0"/>
                      </a:cubicBezTo>
                      <a:cubicBezTo>
                        <a:pt x="677658" y="316674"/>
                        <a:pt x="854980" y="652528"/>
                        <a:pt x="1008189" y="1004509"/>
                      </a:cubicBezTo>
                      <a:close/>
                    </a:path>
                  </a:pathLst>
                </a:custGeom>
                <a:solidFill>
                  <a:srgbClr val="D56037"/>
                </a:solidFill>
                <a:ln w="7829" cap="flat">
                  <a:noFill/>
                  <a:prstDash val="solid"/>
                  <a:miter/>
                </a:ln>
              </p:spPr>
              <p:txBody>
                <a:bodyPr rtlCol="0" anchor="ctr"/>
                <a:lstStyle/>
                <a:p>
                  <a:endParaRPr lang="en-US" sz="2400"/>
                </a:p>
              </p:txBody>
            </p:sp>
          </p:grpSp>
          <p:sp>
            <p:nvSpPr>
              <p:cNvPr id="53" name="Freeform: Shape 52">
                <a:extLst>
                  <a:ext uri="{FF2B5EF4-FFF2-40B4-BE49-F238E27FC236}">
                    <a16:creationId xmlns:a16="http://schemas.microsoft.com/office/drawing/2014/main" id="{C59A37EB-3F4A-4DFF-9146-BC26CB27D17F}"/>
                  </a:ext>
                </a:extLst>
              </p:cNvPr>
              <p:cNvSpPr/>
              <p:nvPr/>
            </p:nvSpPr>
            <p:spPr>
              <a:xfrm>
                <a:off x="-180480" y="22384"/>
                <a:ext cx="5822293" cy="762202"/>
              </a:xfrm>
              <a:custGeom>
                <a:avLst/>
                <a:gdLst>
                  <a:gd name="connsiteX0" fmla="*/ 5822294 w 5822293"/>
                  <a:gd name="connsiteY0" fmla="*/ 9755 h 762202"/>
                  <a:gd name="connsiteX1" fmla="*/ 0 w 5822293"/>
                  <a:gd name="connsiteY1" fmla="*/ 432697 h 762202"/>
                  <a:gd name="connsiteX2" fmla="*/ 17503 w 5822293"/>
                  <a:gd name="connsiteY2" fmla="*/ 419862 h 762202"/>
                  <a:gd name="connsiteX3" fmla="*/ 5797302 w 5822293"/>
                  <a:gd name="connsiteY3" fmla="*/ 0 h 762202"/>
                  <a:gd name="connsiteX4" fmla="*/ 5822294 w 5822293"/>
                  <a:gd name="connsiteY4" fmla="*/ 9755 h 762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2293" h="762202" fill="none" extrusionOk="0">
                    <a:moveTo>
                      <a:pt x="5822294" y="9755"/>
                    </a:moveTo>
                    <a:cubicBezTo>
                      <a:pt x="4635811" y="988331"/>
                      <a:pt x="2044235" y="831353"/>
                      <a:pt x="0" y="432697"/>
                    </a:cubicBezTo>
                    <a:cubicBezTo>
                      <a:pt x="4785" y="431166"/>
                      <a:pt x="11171" y="423696"/>
                      <a:pt x="17503" y="419862"/>
                    </a:cubicBezTo>
                    <a:cubicBezTo>
                      <a:pt x="2089613" y="981213"/>
                      <a:pt x="4513799" y="774604"/>
                      <a:pt x="5797302" y="0"/>
                    </a:cubicBezTo>
                    <a:cubicBezTo>
                      <a:pt x="5807101" y="1922"/>
                      <a:pt x="5815471" y="5801"/>
                      <a:pt x="5822294" y="9755"/>
                    </a:cubicBezTo>
                    <a:close/>
                  </a:path>
                  <a:path w="5822293" h="762202" stroke="0" extrusionOk="0">
                    <a:moveTo>
                      <a:pt x="5822294" y="9755"/>
                    </a:moveTo>
                    <a:cubicBezTo>
                      <a:pt x="4267626" y="989120"/>
                      <a:pt x="1882303" y="790840"/>
                      <a:pt x="0" y="432697"/>
                    </a:cubicBezTo>
                    <a:cubicBezTo>
                      <a:pt x="6140" y="429998"/>
                      <a:pt x="15721" y="423144"/>
                      <a:pt x="17503" y="419862"/>
                    </a:cubicBezTo>
                    <a:cubicBezTo>
                      <a:pt x="2013327" y="918339"/>
                      <a:pt x="4611901" y="950863"/>
                      <a:pt x="5797302" y="0"/>
                    </a:cubicBezTo>
                    <a:cubicBezTo>
                      <a:pt x="5802153" y="4294"/>
                      <a:pt x="5816474" y="6589"/>
                      <a:pt x="5822294" y="9755"/>
                    </a:cubicBezTo>
                    <a:close/>
                  </a:path>
                </a:pathLst>
              </a:custGeom>
              <a:solidFill>
                <a:srgbClr val="E29478"/>
              </a:solidFill>
              <a:ln w="19050" cap="flat" cmpd="thickThin">
                <a:solidFill>
                  <a:srgbClr val="E29478"/>
                </a:solidFill>
                <a:prstDash val="solid"/>
                <a:miter/>
                <a:extLst>
                  <a:ext uri="{C807C97D-BFC1-408E-A445-0C87EB9F89A2}">
                    <ask:lineSketchStyleProps xmlns:ask="http://schemas.microsoft.com/office/drawing/2018/sketchyshapes" sd="97150193">
                      <a:custGeom>
                        <a:avLst/>
                        <a:gdLst>
                          <a:gd name="connsiteX0" fmla="*/ 5416724 w 5416723"/>
                          <a:gd name="connsiteY0" fmla="*/ 19337 h 1510883"/>
                          <a:gd name="connsiteX1" fmla="*/ 0 w 5416723"/>
                          <a:gd name="connsiteY1" fmla="*/ 857720 h 1510883"/>
                          <a:gd name="connsiteX2" fmla="*/ 16284 w 5416723"/>
                          <a:gd name="connsiteY2" fmla="*/ 832276 h 1510883"/>
                          <a:gd name="connsiteX3" fmla="*/ 5393473 w 5416723"/>
                          <a:gd name="connsiteY3" fmla="*/ 0 h 1510883"/>
                          <a:gd name="connsiteX4" fmla="*/ 5416724 w 5416723"/>
                          <a:gd name="connsiteY4" fmla="*/ 19337 h 151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723" h="1510883">
                            <a:moveTo>
                              <a:pt x="5416724" y="19337"/>
                            </a:moveTo>
                            <a:cubicBezTo>
                              <a:pt x="4080119" y="1623373"/>
                              <a:pt x="1758967" y="1982714"/>
                              <a:pt x="0" y="857720"/>
                            </a:cubicBezTo>
                            <a:cubicBezTo>
                              <a:pt x="5402" y="849265"/>
                              <a:pt x="10882" y="840731"/>
                              <a:pt x="16284" y="832276"/>
                            </a:cubicBezTo>
                            <a:cubicBezTo>
                              <a:pt x="1762412" y="1949050"/>
                              <a:pt x="4066653" y="1592371"/>
                              <a:pt x="5393473" y="0"/>
                            </a:cubicBezTo>
                            <a:cubicBezTo>
                              <a:pt x="5401223" y="6420"/>
                              <a:pt x="5408974" y="12917"/>
                              <a:pt x="5416724" y="19337"/>
                            </a:cubicBezTo>
                            <a:close/>
                          </a:path>
                        </a:pathLst>
                      </a:custGeom>
                      <ask:type>
                        <ask:lineSketchCurved/>
                      </ask:type>
                    </ask:lineSketchStyleProps>
                  </a:ext>
                </a:extLst>
              </a:ln>
            </p:spPr>
            <p:txBody>
              <a:bodyPr rtlCol="0" anchor="ctr"/>
              <a:lstStyle/>
              <a:p>
                <a:endParaRPr lang="en-US" sz="2400"/>
              </a:p>
            </p:txBody>
          </p:sp>
        </p:grpSp>
        <p:grpSp>
          <p:nvGrpSpPr>
            <p:cNvPr id="38" name="Graphic 94">
              <a:extLst>
                <a:ext uri="{FF2B5EF4-FFF2-40B4-BE49-F238E27FC236}">
                  <a16:creationId xmlns:a16="http://schemas.microsoft.com/office/drawing/2014/main" id="{AF8E8C48-94B7-4DD5-A8CD-482D71514962}"/>
                </a:ext>
              </a:extLst>
            </p:cNvPr>
            <p:cNvGrpSpPr/>
            <p:nvPr/>
          </p:nvGrpSpPr>
          <p:grpSpPr>
            <a:xfrm rot="21389927">
              <a:off x="-249178" y="275304"/>
              <a:ext cx="10072401" cy="2445444"/>
              <a:chOff x="-217751" y="6812"/>
              <a:chExt cx="6190715" cy="1843359"/>
            </a:xfrm>
          </p:grpSpPr>
          <p:grpSp>
            <p:nvGrpSpPr>
              <p:cNvPr id="41" name="Graphic 94">
                <a:extLst>
                  <a:ext uri="{FF2B5EF4-FFF2-40B4-BE49-F238E27FC236}">
                    <a16:creationId xmlns:a16="http://schemas.microsoft.com/office/drawing/2014/main" id="{ABBCD48F-E6DD-4210-B49D-3E6D61846723}"/>
                  </a:ext>
                </a:extLst>
              </p:cNvPr>
              <p:cNvGrpSpPr/>
              <p:nvPr/>
            </p:nvGrpSpPr>
            <p:grpSpPr>
              <a:xfrm>
                <a:off x="-217751" y="6812"/>
                <a:ext cx="6190715" cy="1843359"/>
                <a:chOff x="-217751" y="6812"/>
                <a:chExt cx="6190715" cy="1843359"/>
              </a:xfrm>
            </p:grpSpPr>
            <p:sp>
              <p:nvSpPr>
                <p:cNvPr id="43" name="Freeform: Shape 42">
                  <a:extLst>
                    <a:ext uri="{FF2B5EF4-FFF2-40B4-BE49-F238E27FC236}">
                      <a16:creationId xmlns:a16="http://schemas.microsoft.com/office/drawing/2014/main" id="{5283401E-AED5-4B52-927A-EC62E97A30CB}"/>
                    </a:ext>
                  </a:extLst>
                </p:cNvPr>
                <p:cNvSpPr/>
                <p:nvPr/>
              </p:nvSpPr>
              <p:spPr>
                <a:xfrm rot="20774859">
                  <a:off x="-217751" y="389317"/>
                  <a:ext cx="804484" cy="1117791"/>
                </a:xfrm>
                <a:custGeom>
                  <a:avLst/>
                  <a:gdLst>
                    <a:gd name="connsiteX0" fmla="*/ 0 w 804484"/>
                    <a:gd name="connsiteY0" fmla="*/ 1117792 h 1117791"/>
                    <a:gd name="connsiteX1" fmla="*/ 201669 w 804484"/>
                    <a:gd name="connsiteY1" fmla="*/ 0 h 1117791"/>
                    <a:gd name="connsiteX2" fmla="*/ 804484 w 804484"/>
                    <a:gd name="connsiteY2" fmla="*/ 319179 h 1117791"/>
                    <a:gd name="connsiteX3" fmla="*/ 0 w 804484"/>
                    <a:gd name="connsiteY3" fmla="*/ 1117792 h 1117791"/>
                  </a:gdLst>
                  <a:ahLst/>
                  <a:cxnLst>
                    <a:cxn ang="0">
                      <a:pos x="connsiteX0" y="connsiteY0"/>
                    </a:cxn>
                    <a:cxn ang="0">
                      <a:pos x="connsiteX1" y="connsiteY1"/>
                    </a:cxn>
                    <a:cxn ang="0">
                      <a:pos x="connsiteX2" y="connsiteY2"/>
                    </a:cxn>
                    <a:cxn ang="0">
                      <a:pos x="connsiteX3" y="connsiteY3"/>
                    </a:cxn>
                  </a:cxnLst>
                  <a:rect l="l" t="t" r="r" b="b"/>
                  <a:pathLst>
                    <a:path w="804484" h="1117791">
                      <a:moveTo>
                        <a:pt x="0" y="1117792"/>
                      </a:moveTo>
                      <a:cubicBezTo>
                        <a:pt x="39614" y="735982"/>
                        <a:pt x="107176" y="362237"/>
                        <a:pt x="201669" y="0"/>
                      </a:cubicBezTo>
                      <a:cubicBezTo>
                        <a:pt x="396371" y="124556"/>
                        <a:pt x="598040" y="230792"/>
                        <a:pt x="804484" y="319179"/>
                      </a:cubicBezTo>
                      <a:cubicBezTo>
                        <a:pt x="561401" y="602502"/>
                        <a:pt x="292796" y="869854"/>
                        <a:pt x="0" y="1117792"/>
                      </a:cubicBezTo>
                      <a:close/>
                    </a:path>
                  </a:pathLst>
                </a:custGeom>
                <a:solidFill>
                  <a:srgbClr val="D56037"/>
                </a:solidFill>
                <a:ln w="7829" cap="flat">
                  <a:noFill/>
                  <a:prstDash val="solid"/>
                  <a:miter/>
                </a:ln>
              </p:spPr>
              <p:txBody>
                <a:bodyPr rtlCol="0" anchor="ctr"/>
                <a:lstStyle/>
                <a:p>
                  <a:endParaRPr lang="en-US" sz="2400"/>
                </a:p>
              </p:txBody>
            </p:sp>
            <p:sp>
              <p:nvSpPr>
                <p:cNvPr id="44" name="Freeform: Shape 43">
                  <a:extLst>
                    <a:ext uri="{FF2B5EF4-FFF2-40B4-BE49-F238E27FC236}">
                      <a16:creationId xmlns:a16="http://schemas.microsoft.com/office/drawing/2014/main" id="{2BFF0668-1730-4614-9209-FB5EBC5E3876}"/>
                    </a:ext>
                  </a:extLst>
                </p:cNvPr>
                <p:cNvSpPr/>
                <p:nvPr/>
              </p:nvSpPr>
              <p:spPr>
                <a:xfrm rot="21099075">
                  <a:off x="540658" y="549023"/>
                  <a:ext cx="667516" cy="1132352"/>
                </a:xfrm>
                <a:custGeom>
                  <a:avLst/>
                  <a:gdLst>
                    <a:gd name="connsiteX0" fmla="*/ 10292 w 667516"/>
                    <a:gd name="connsiteY0" fmla="*/ 1132275 h 1132352"/>
                    <a:gd name="connsiteX1" fmla="*/ 35892 w 667516"/>
                    <a:gd name="connsiteY1" fmla="*/ 0 h 1132352"/>
                    <a:gd name="connsiteX2" fmla="*/ 667517 w 667516"/>
                    <a:gd name="connsiteY2" fmla="*/ 211612 h 1132352"/>
                    <a:gd name="connsiteX3" fmla="*/ 10292 w 667516"/>
                    <a:gd name="connsiteY3" fmla="*/ 1132353 h 1132352"/>
                  </a:gdLst>
                  <a:ahLst/>
                  <a:cxnLst>
                    <a:cxn ang="0">
                      <a:pos x="connsiteX0" y="connsiteY0"/>
                    </a:cxn>
                    <a:cxn ang="0">
                      <a:pos x="connsiteX1" y="connsiteY1"/>
                    </a:cxn>
                    <a:cxn ang="0">
                      <a:pos x="connsiteX2" y="connsiteY2"/>
                    </a:cxn>
                    <a:cxn ang="0">
                      <a:pos x="connsiteX3" y="connsiteY3"/>
                    </a:cxn>
                  </a:cxnLst>
                  <a:rect l="l" t="t" r="r" b="b"/>
                  <a:pathLst>
                    <a:path w="667516" h="1132352">
                      <a:moveTo>
                        <a:pt x="10292" y="1132275"/>
                      </a:moveTo>
                      <a:cubicBezTo>
                        <a:pt x="-9437" y="750152"/>
                        <a:pt x="-747" y="371632"/>
                        <a:pt x="35892" y="0"/>
                      </a:cubicBezTo>
                      <a:cubicBezTo>
                        <a:pt x="242336" y="88387"/>
                        <a:pt x="453556" y="158767"/>
                        <a:pt x="667517" y="211612"/>
                      </a:cubicBezTo>
                      <a:cubicBezTo>
                        <a:pt x="475164" y="530869"/>
                        <a:pt x="255802" y="838931"/>
                        <a:pt x="10292" y="1132353"/>
                      </a:cubicBezTo>
                      <a:close/>
                    </a:path>
                  </a:pathLst>
                </a:custGeom>
                <a:solidFill>
                  <a:srgbClr val="F6BF6D"/>
                </a:solidFill>
                <a:ln w="7829" cap="flat">
                  <a:noFill/>
                  <a:prstDash val="solid"/>
                  <a:miter/>
                </a:ln>
              </p:spPr>
              <p:txBody>
                <a:bodyPr rtlCol="0" anchor="ctr"/>
                <a:lstStyle/>
                <a:p>
                  <a:endParaRPr lang="en-US" sz="2400"/>
                </a:p>
              </p:txBody>
            </p:sp>
            <p:sp>
              <p:nvSpPr>
                <p:cNvPr id="45" name="Freeform: Shape 44">
                  <a:extLst>
                    <a:ext uri="{FF2B5EF4-FFF2-40B4-BE49-F238E27FC236}">
                      <a16:creationId xmlns:a16="http://schemas.microsoft.com/office/drawing/2014/main" id="{80100D98-0090-44A0-9B78-F49ABE20C270}"/>
                    </a:ext>
                  </a:extLst>
                </p:cNvPr>
                <p:cNvSpPr/>
                <p:nvPr/>
              </p:nvSpPr>
              <p:spPr>
                <a:xfrm rot="21345499">
                  <a:off x="1194732" y="689124"/>
                  <a:ext cx="647752" cy="1120296"/>
                </a:xfrm>
                <a:custGeom>
                  <a:avLst/>
                  <a:gdLst>
                    <a:gd name="connsiteX0" fmla="*/ 149921 w 647752"/>
                    <a:gd name="connsiteY0" fmla="*/ 1120297 h 1120296"/>
                    <a:gd name="connsiteX1" fmla="*/ 0 w 647752"/>
                    <a:gd name="connsiteY1" fmla="*/ 0 h 1120296"/>
                    <a:gd name="connsiteX2" fmla="*/ 647752 w 647752"/>
                    <a:gd name="connsiteY2" fmla="*/ 106001 h 1120296"/>
                    <a:gd name="connsiteX3" fmla="*/ 149921 w 647752"/>
                    <a:gd name="connsiteY3" fmla="*/ 1120297 h 1120296"/>
                  </a:gdLst>
                  <a:ahLst/>
                  <a:cxnLst>
                    <a:cxn ang="0">
                      <a:pos x="connsiteX0" y="connsiteY0"/>
                    </a:cxn>
                    <a:cxn ang="0">
                      <a:pos x="connsiteX1" y="connsiteY1"/>
                    </a:cxn>
                    <a:cxn ang="0">
                      <a:pos x="connsiteX2" y="connsiteY2"/>
                    </a:cxn>
                    <a:cxn ang="0">
                      <a:pos x="connsiteX3" y="connsiteY3"/>
                    </a:cxn>
                  </a:cxnLst>
                  <a:rect l="l" t="t" r="r" b="b"/>
                  <a:pathLst>
                    <a:path w="647752" h="1120296">
                      <a:moveTo>
                        <a:pt x="149921" y="1120297"/>
                      </a:moveTo>
                      <a:cubicBezTo>
                        <a:pt x="71477" y="746708"/>
                        <a:pt x="21529" y="372180"/>
                        <a:pt x="0" y="0"/>
                      </a:cubicBezTo>
                      <a:cubicBezTo>
                        <a:pt x="213960" y="52844"/>
                        <a:pt x="430582" y="88074"/>
                        <a:pt x="647752" y="106001"/>
                      </a:cubicBezTo>
                      <a:cubicBezTo>
                        <a:pt x="509653" y="451876"/>
                        <a:pt x="343526" y="791097"/>
                        <a:pt x="149921" y="1120297"/>
                      </a:cubicBezTo>
                      <a:close/>
                    </a:path>
                  </a:pathLst>
                </a:custGeom>
                <a:solidFill>
                  <a:srgbClr val="68A254"/>
                </a:solidFill>
                <a:ln w="7829" cap="flat">
                  <a:noFill/>
                  <a:prstDash val="solid"/>
                  <a:miter/>
                </a:ln>
              </p:spPr>
              <p:txBody>
                <a:bodyPr rtlCol="0" anchor="ctr"/>
                <a:lstStyle/>
                <a:p>
                  <a:endParaRPr lang="en-US" sz="2400"/>
                </a:p>
              </p:txBody>
            </p:sp>
            <p:sp>
              <p:nvSpPr>
                <p:cNvPr id="46" name="Freeform: Shape 45">
                  <a:extLst>
                    <a:ext uri="{FF2B5EF4-FFF2-40B4-BE49-F238E27FC236}">
                      <a16:creationId xmlns:a16="http://schemas.microsoft.com/office/drawing/2014/main" id="{E6B7EC1E-A00D-43A0-B1E3-F171FDEA280C}"/>
                    </a:ext>
                  </a:extLst>
                </p:cNvPr>
                <p:cNvSpPr/>
                <p:nvPr/>
              </p:nvSpPr>
              <p:spPr>
                <a:xfrm>
                  <a:off x="1797576" y="768001"/>
                  <a:ext cx="651196" cy="1082170"/>
                </a:xfrm>
                <a:custGeom>
                  <a:avLst/>
                  <a:gdLst>
                    <a:gd name="connsiteX0" fmla="*/ 321684 w 651196"/>
                    <a:gd name="connsiteY0" fmla="*/ 1082171 h 1082170"/>
                    <a:gd name="connsiteX1" fmla="*/ 0 w 651196"/>
                    <a:gd name="connsiteY1" fmla="*/ 0 h 1082170"/>
                    <a:gd name="connsiteX2" fmla="*/ 651197 w 651196"/>
                    <a:gd name="connsiteY2" fmla="*/ 2349 h 1082170"/>
                    <a:gd name="connsiteX3" fmla="*/ 321684 w 651196"/>
                    <a:gd name="connsiteY3" fmla="*/ 1082171 h 1082170"/>
                  </a:gdLst>
                  <a:ahLst/>
                  <a:cxnLst>
                    <a:cxn ang="0">
                      <a:pos x="connsiteX0" y="connsiteY0"/>
                    </a:cxn>
                    <a:cxn ang="0">
                      <a:pos x="connsiteX1" y="connsiteY1"/>
                    </a:cxn>
                    <a:cxn ang="0">
                      <a:pos x="connsiteX2" y="connsiteY2"/>
                    </a:cxn>
                    <a:cxn ang="0">
                      <a:pos x="connsiteX3" y="connsiteY3"/>
                    </a:cxn>
                  </a:cxnLst>
                  <a:rect l="l" t="t" r="r" b="b"/>
                  <a:pathLst>
                    <a:path w="651196" h="1082170">
                      <a:moveTo>
                        <a:pt x="321684" y="1082171"/>
                      </a:moveTo>
                      <a:cubicBezTo>
                        <a:pt x="186403" y="725648"/>
                        <a:pt x="79070" y="363881"/>
                        <a:pt x="0" y="0"/>
                      </a:cubicBezTo>
                      <a:cubicBezTo>
                        <a:pt x="217170" y="17928"/>
                        <a:pt x="434966" y="18633"/>
                        <a:pt x="651197" y="2349"/>
                      </a:cubicBezTo>
                      <a:cubicBezTo>
                        <a:pt x="569699" y="365525"/>
                        <a:pt x="459862" y="726588"/>
                        <a:pt x="321684" y="1082171"/>
                      </a:cubicBezTo>
                      <a:close/>
                    </a:path>
                  </a:pathLst>
                </a:custGeom>
                <a:solidFill>
                  <a:srgbClr val="D56037"/>
                </a:solidFill>
                <a:ln w="7829" cap="flat">
                  <a:noFill/>
                  <a:prstDash val="solid"/>
                  <a:miter/>
                </a:ln>
              </p:spPr>
              <p:txBody>
                <a:bodyPr rtlCol="0" anchor="ctr"/>
                <a:lstStyle/>
                <a:p>
                  <a:endParaRPr lang="en-US" sz="2400"/>
                </a:p>
              </p:txBody>
            </p:sp>
            <p:sp>
              <p:nvSpPr>
                <p:cNvPr id="47" name="Freeform: Shape 46">
                  <a:extLst>
                    <a:ext uri="{FF2B5EF4-FFF2-40B4-BE49-F238E27FC236}">
                      <a16:creationId xmlns:a16="http://schemas.microsoft.com/office/drawing/2014/main" id="{0A10C63F-0BB4-4DAE-A574-E99E95A08D21}"/>
                    </a:ext>
                  </a:extLst>
                </p:cNvPr>
                <p:cNvSpPr/>
                <p:nvPr/>
              </p:nvSpPr>
              <p:spPr>
                <a:xfrm rot="341290">
                  <a:off x="2423115" y="702007"/>
                  <a:ext cx="641958" cy="1117791"/>
                </a:xfrm>
                <a:custGeom>
                  <a:avLst/>
                  <a:gdLst>
                    <a:gd name="connsiteX0" fmla="*/ 486323 w 641958"/>
                    <a:gd name="connsiteY0" fmla="*/ 1117792 h 1117791"/>
                    <a:gd name="connsiteX1" fmla="*/ 0 w 641958"/>
                    <a:gd name="connsiteY1" fmla="*/ 99347 h 1117791"/>
                    <a:gd name="connsiteX2" fmla="*/ 641959 w 641958"/>
                    <a:gd name="connsiteY2" fmla="*/ 0 h 1117791"/>
                    <a:gd name="connsiteX3" fmla="*/ 486323 w 641958"/>
                    <a:gd name="connsiteY3" fmla="*/ 1117792 h 1117791"/>
                  </a:gdLst>
                  <a:ahLst/>
                  <a:cxnLst>
                    <a:cxn ang="0">
                      <a:pos x="connsiteX0" y="connsiteY0"/>
                    </a:cxn>
                    <a:cxn ang="0">
                      <a:pos x="connsiteX1" y="connsiteY1"/>
                    </a:cxn>
                    <a:cxn ang="0">
                      <a:pos x="connsiteX2" y="connsiteY2"/>
                    </a:cxn>
                    <a:cxn ang="0">
                      <a:pos x="connsiteX3" y="connsiteY3"/>
                    </a:cxn>
                  </a:cxnLst>
                  <a:rect l="l" t="t" r="r" b="b"/>
                  <a:pathLst>
                    <a:path w="641958" h="1117791">
                      <a:moveTo>
                        <a:pt x="486323" y="1117792"/>
                      </a:moveTo>
                      <a:cubicBezTo>
                        <a:pt x="297102" y="786791"/>
                        <a:pt x="134733" y="446240"/>
                        <a:pt x="0" y="99347"/>
                      </a:cubicBezTo>
                      <a:cubicBezTo>
                        <a:pt x="216231" y="83063"/>
                        <a:pt x="430895" y="49869"/>
                        <a:pt x="641959" y="0"/>
                      </a:cubicBezTo>
                      <a:cubicBezTo>
                        <a:pt x="618394" y="371397"/>
                        <a:pt x="566646" y="745064"/>
                        <a:pt x="486323" y="1117792"/>
                      </a:cubicBezTo>
                      <a:close/>
                    </a:path>
                  </a:pathLst>
                </a:custGeom>
                <a:solidFill>
                  <a:srgbClr val="8693A5"/>
                </a:solidFill>
                <a:ln w="7829" cap="flat">
                  <a:noFill/>
                  <a:prstDash val="solid"/>
                  <a:miter/>
                </a:ln>
              </p:spPr>
              <p:txBody>
                <a:bodyPr rtlCol="0" anchor="ctr"/>
                <a:lstStyle/>
                <a:p>
                  <a:endParaRPr lang="en-US" sz="2400"/>
                </a:p>
              </p:txBody>
            </p:sp>
            <p:sp>
              <p:nvSpPr>
                <p:cNvPr id="48" name="Freeform: Shape 47">
                  <a:extLst>
                    <a:ext uri="{FF2B5EF4-FFF2-40B4-BE49-F238E27FC236}">
                      <a16:creationId xmlns:a16="http://schemas.microsoft.com/office/drawing/2014/main" id="{762F2D28-2140-4D4B-814E-101224A3E31B}"/>
                    </a:ext>
                  </a:extLst>
                </p:cNvPr>
                <p:cNvSpPr/>
                <p:nvPr/>
              </p:nvSpPr>
              <p:spPr>
                <a:xfrm rot="552550">
                  <a:off x="3051130" y="594506"/>
                  <a:ext cx="652507" cy="1128751"/>
                </a:xfrm>
                <a:custGeom>
                  <a:avLst/>
                  <a:gdLst>
                    <a:gd name="connsiteX0" fmla="*/ 640550 w 652507"/>
                    <a:gd name="connsiteY0" fmla="*/ 1128752 h 1128751"/>
                    <a:gd name="connsiteX1" fmla="*/ 0 w 652507"/>
                    <a:gd name="connsiteY1" fmla="*/ 199086 h 1128751"/>
                    <a:gd name="connsiteX2" fmla="*/ 620038 w 652507"/>
                    <a:gd name="connsiteY2" fmla="*/ 0 h 1128751"/>
                    <a:gd name="connsiteX3" fmla="*/ 640550 w 652507"/>
                    <a:gd name="connsiteY3" fmla="*/ 1128752 h 1128751"/>
                  </a:gdLst>
                  <a:ahLst/>
                  <a:cxnLst>
                    <a:cxn ang="0">
                      <a:pos x="connsiteX0" y="connsiteY0"/>
                    </a:cxn>
                    <a:cxn ang="0">
                      <a:pos x="connsiteX1" y="connsiteY1"/>
                    </a:cxn>
                    <a:cxn ang="0">
                      <a:pos x="connsiteX2" y="connsiteY2"/>
                    </a:cxn>
                    <a:cxn ang="0">
                      <a:pos x="connsiteX3" y="connsiteY3"/>
                    </a:cxn>
                  </a:cxnLst>
                  <a:rect l="l" t="t" r="r" b="b"/>
                  <a:pathLst>
                    <a:path w="652507" h="1128751">
                      <a:moveTo>
                        <a:pt x="640550" y="1128752"/>
                      </a:moveTo>
                      <a:cubicBezTo>
                        <a:pt x="401381" y="831572"/>
                        <a:pt x="187499" y="520613"/>
                        <a:pt x="0" y="199086"/>
                      </a:cubicBezTo>
                      <a:cubicBezTo>
                        <a:pt x="211064" y="149216"/>
                        <a:pt x="418447" y="82750"/>
                        <a:pt x="620038" y="0"/>
                      </a:cubicBezTo>
                      <a:cubicBezTo>
                        <a:pt x="654641" y="370692"/>
                        <a:pt x="661766" y="748039"/>
                        <a:pt x="640550" y="1128752"/>
                      </a:cubicBezTo>
                      <a:close/>
                    </a:path>
                  </a:pathLst>
                </a:custGeom>
                <a:solidFill>
                  <a:srgbClr val="F6BF6D"/>
                </a:solidFill>
                <a:ln w="7829" cap="flat">
                  <a:noFill/>
                  <a:prstDash val="solid"/>
                  <a:miter/>
                </a:ln>
              </p:spPr>
              <p:txBody>
                <a:bodyPr rtlCol="0" anchor="ctr"/>
                <a:lstStyle/>
                <a:p>
                  <a:endParaRPr lang="en-US" sz="2400"/>
                </a:p>
              </p:txBody>
            </p:sp>
            <p:sp>
              <p:nvSpPr>
                <p:cNvPr id="49" name="Freeform: Shape 48">
                  <a:extLst>
                    <a:ext uri="{FF2B5EF4-FFF2-40B4-BE49-F238E27FC236}">
                      <a16:creationId xmlns:a16="http://schemas.microsoft.com/office/drawing/2014/main" id="{94723DD8-7891-467F-A6B1-1B0E52F73455}"/>
                    </a:ext>
                  </a:extLst>
                </p:cNvPr>
                <p:cNvSpPr/>
                <p:nvPr/>
              </p:nvSpPr>
              <p:spPr>
                <a:xfrm rot="793873">
                  <a:off x="3691784" y="452631"/>
                  <a:ext cx="781154" cy="1113172"/>
                </a:xfrm>
                <a:custGeom>
                  <a:avLst/>
                  <a:gdLst>
                    <a:gd name="connsiteX0" fmla="*/ 781155 w 781154"/>
                    <a:gd name="connsiteY0" fmla="*/ 1113172 h 1113172"/>
                    <a:gd name="connsiteX1" fmla="*/ 0 w 781154"/>
                    <a:gd name="connsiteY1" fmla="*/ 296867 h 1113172"/>
                    <a:gd name="connsiteX2" fmla="*/ 585435 w 781154"/>
                    <a:gd name="connsiteY2" fmla="*/ 0 h 1113172"/>
                    <a:gd name="connsiteX3" fmla="*/ 781155 w 781154"/>
                    <a:gd name="connsiteY3" fmla="*/ 1113172 h 1113172"/>
                  </a:gdLst>
                  <a:ahLst/>
                  <a:cxnLst>
                    <a:cxn ang="0">
                      <a:pos x="connsiteX0" y="connsiteY0"/>
                    </a:cxn>
                    <a:cxn ang="0">
                      <a:pos x="connsiteX1" y="connsiteY1"/>
                    </a:cxn>
                    <a:cxn ang="0">
                      <a:pos x="connsiteX2" y="connsiteY2"/>
                    </a:cxn>
                    <a:cxn ang="0">
                      <a:pos x="connsiteX3" y="connsiteY3"/>
                    </a:cxn>
                  </a:cxnLst>
                  <a:rect l="l" t="t" r="r" b="b"/>
                  <a:pathLst>
                    <a:path w="781154" h="1113172">
                      <a:moveTo>
                        <a:pt x="781155" y="1113172"/>
                      </a:moveTo>
                      <a:cubicBezTo>
                        <a:pt x="497127" y="857876"/>
                        <a:pt x="236272" y="584731"/>
                        <a:pt x="0" y="296867"/>
                      </a:cubicBezTo>
                      <a:cubicBezTo>
                        <a:pt x="201591" y="214117"/>
                        <a:pt x="397467" y="115005"/>
                        <a:pt x="585435" y="0"/>
                      </a:cubicBezTo>
                      <a:cubicBezTo>
                        <a:pt x="677345" y="361219"/>
                        <a:pt x="742950" y="733321"/>
                        <a:pt x="781155" y="1113172"/>
                      </a:cubicBezTo>
                      <a:close/>
                    </a:path>
                  </a:pathLst>
                </a:custGeom>
                <a:solidFill>
                  <a:srgbClr val="68A254"/>
                </a:solidFill>
                <a:ln w="7829" cap="flat">
                  <a:noFill/>
                  <a:prstDash val="solid"/>
                  <a:miter/>
                </a:ln>
              </p:spPr>
              <p:txBody>
                <a:bodyPr rtlCol="0" anchor="ctr"/>
                <a:lstStyle/>
                <a:p>
                  <a:endParaRPr lang="en-US" sz="2400"/>
                </a:p>
              </p:txBody>
            </p:sp>
            <p:sp>
              <p:nvSpPr>
                <p:cNvPr id="50" name="Freeform: Shape 49">
                  <a:extLst>
                    <a:ext uri="{FF2B5EF4-FFF2-40B4-BE49-F238E27FC236}">
                      <a16:creationId xmlns:a16="http://schemas.microsoft.com/office/drawing/2014/main" id="{87E4B5ED-0B1F-4D39-ADB5-A09EFA4F88E1}"/>
                    </a:ext>
                  </a:extLst>
                </p:cNvPr>
                <p:cNvSpPr/>
                <p:nvPr/>
              </p:nvSpPr>
              <p:spPr>
                <a:xfrm rot="962501">
                  <a:off x="4324808" y="253115"/>
                  <a:ext cx="904770" cy="1071601"/>
                </a:xfrm>
                <a:custGeom>
                  <a:avLst/>
                  <a:gdLst>
                    <a:gd name="connsiteX0" fmla="*/ 904771 w 904770"/>
                    <a:gd name="connsiteY0" fmla="*/ 1071523 h 1071601"/>
                    <a:gd name="connsiteX1" fmla="*/ 0 w 904770"/>
                    <a:gd name="connsiteY1" fmla="*/ 392613 h 1071601"/>
                    <a:gd name="connsiteX2" fmla="*/ 538071 w 904770"/>
                    <a:gd name="connsiteY2" fmla="*/ 0 h 1071601"/>
                    <a:gd name="connsiteX3" fmla="*/ 904771 w 904770"/>
                    <a:gd name="connsiteY3" fmla="*/ 1071602 h 1071601"/>
                  </a:gdLst>
                  <a:ahLst/>
                  <a:cxnLst>
                    <a:cxn ang="0">
                      <a:pos x="connsiteX0" y="connsiteY0"/>
                    </a:cxn>
                    <a:cxn ang="0">
                      <a:pos x="connsiteX1" y="connsiteY1"/>
                    </a:cxn>
                    <a:cxn ang="0">
                      <a:pos x="connsiteX2" y="connsiteY2"/>
                    </a:cxn>
                    <a:cxn ang="0">
                      <a:pos x="connsiteX3" y="connsiteY3"/>
                    </a:cxn>
                  </a:cxnLst>
                  <a:rect l="l" t="t" r="r" b="b"/>
                  <a:pathLst>
                    <a:path w="904770" h="1071601">
                      <a:moveTo>
                        <a:pt x="904771" y="1071523"/>
                      </a:moveTo>
                      <a:cubicBezTo>
                        <a:pt x="582069" y="866097"/>
                        <a:pt x="279878" y="638749"/>
                        <a:pt x="0" y="392613"/>
                      </a:cubicBezTo>
                      <a:cubicBezTo>
                        <a:pt x="187969" y="277608"/>
                        <a:pt x="368030" y="146633"/>
                        <a:pt x="538071" y="0"/>
                      </a:cubicBezTo>
                      <a:cubicBezTo>
                        <a:pt x="685330" y="343135"/>
                        <a:pt x="808085" y="701379"/>
                        <a:pt x="904771" y="1071602"/>
                      </a:cubicBezTo>
                      <a:close/>
                    </a:path>
                  </a:pathLst>
                </a:custGeom>
                <a:solidFill>
                  <a:srgbClr val="8693A5"/>
                </a:solidFill>
                <a:ln w="7829" cap="flat">
                  <a:noFill/>
                  <a:prstDash val="solid"/>
                  <a:miter/>
                </a:ln>
              </p:spPr>
              <p:txBody>
                <a:bodyPr rtlCol="0" anchor="ctr"/>
                <a:lstStyle/>
                <a:p>
                  <a:endParaRPr lang="en-US" sz="2400"/>
                </a:p>
              </p:txBody>
            </p:sp>
            <p:sp>
              <p:nvSpPr>
                <p:cNvPr id="51" name="Freeform: Shape 50">
                  <a:extLst>
                    <a:ext uri="{FF2B5EF4-FFF2-40B4-BE49-F238E27FC236}">
                      <a16:creationId xmlns:a16="http://schemas.microsoft.com/office/drawing/2014/main" id="{D37FAB4A-1B45-49D9-B3EE-B63248B72A09}"/>
                    </a:ext>
                  </a:extLst>
                </p:cNvPr>
                <p:cNvSpPr/>
                <p:nvPr/>
              </p:nvSpPr>
              <p:spPr>
                <a:xfrm rot="1138687">
                  <a:off x="4964698" y="6812"/>
                  <a:ext cx="1008266" cy="1004509"/>
                </a:xfrm>
                <a:custGeom>
                  <a:avLst/>
                  <a:gdLst>
                    <a:gd name="connsiteX0" fmla="*/ 1008267 w 1008266"/>
                    <a:gd name="connsiteY0" fmla="*/ 1004509 h 1004509"/>
                    <a:gd name="connsiteX1" fmla="*/ 0 w 1008266"/>
                    <a:gd name="connsiteY1" fmla="*/ 486480 h 1004509"/>
                    <a:gd name="connsiteX2" fmla="*/ 478103 w 1008266"/>
                    <a:gd name="connsiteY2" fmla="*/ 0 h 1004509"/>
                    <a:gd name="connsiteX3" fmla="*/ 1008189 w 1008266"/>
                    <a:gd name="connsiteY3" fmla="*/ 1004509 h 1004509"/>
                  </a:gdLst>
                  <a:ahLst/>
                  <a:cxnLst>
                    <a:cxn ang="0">
                      <a:pos x="connsiteX0" y="connsiteY0"/>
                    </a:cxn>
                    <a:cxn ang="0">
                      <a:pos x="connsiteX1" y="connsiteY1"/>
                    </a:cxn>
                    <a:cxn ang="0">
                      <a:pos x="connsiteX2" y="connsiteY2"/>
                    </a:cxn>
                    <a:cxn ang="0">
                      <a:pos x="connsiteX3" y="connsiteY3"/>
                    </a:cxn>
                  </a:cxnLst>
                  <a:rect l="l" t="t" r="r" b="b"/>
                  <a:pathLst>
                    <a:path w="1008266" h="1004509">
                      <a:moveTo>
                        <a:pt x="1008267" y="1004509"/>
                      </a:moveTo>
                      <a:cubicBezTo>
                        <a:pt x="654250" y="856702"/>
                        <a:pt x="317378" y="683060"/>
                        <a:pt x="0" y="486480"/>
                      </a:cubicBezTo>
                      <a:cubicBezTo>
                        <a:pt x="170041" y="339847"/>
                        <a:pt x="330139" y="177556"/>
                        <a:pt x="478103" y="0"/>
                      </a:cubicBezTo>
                      <a:cubicBezTo>
                        <a:pt x="677658" y="316674"/>
                        <a:pt x="854980" y="652528"/>
                        <a:pt x="1008189" y="1004509"/>
                      </a:cubicBezTo>
                      <a:close/>
                    </a:path>
                  </a:pathLst>
                </a:custGeom>
                <a:solidFill>
                  <a:srgbClr val="F6BF6D"/>
                </a:solidFill>
                <a:ln w="7829" cap="flat">
                  <a:noFill/>
                  <a:prstDash val="solid"/>
                  <a:miter/>
                </a:ln>
              </p:spPr>
              <p:txBody>
                <a:bodyPr rtlCol="0" anchor="ctr"/>
                <a:lstStyle/>
                <a:p>
                  <a:endParaRPr lang="en-US" sz="2400"/>
                </a:p>
              </p:txBody>
            </p:sp>
          </p:grpSp>
          <p:sp>
            <p:nvSpPr>
              <p:cNvPr id="42" name="Freeform: Shape 41">
                <a:extLst>
                  <a:ext uri="{FF2B5EF4-FFF2-40B4-BE49-F238E27FC236}">
                    <a16:creationId xmlns:a16="http://schemas.microsoft.com/office/drawing/2014/main" id="{9DBC2833-F635-4757-BCB3-9D21689134FE}"/>
                  </a:ext>
                </a:extLst>
              </p:cNvPr>
              <p:cNvSpPr/>
              <p:nvPr/>
            </p:nvSpPr>
            <p:spPr>
              <a:xfrm>
                <a:off x="-180480" y="22384"/>
                <a:ext cx="5822293" cy="762202"/>
              </a:xfrm>
              <a:custGeom>
                <a:avLst/>
                <a:gdLst>
                  <a:gd name="connsiteX0" fmla="*/ 5822294 w 5822293"/>
                  <a:gd name="connsiteY0" fmla="*/ 9755 h 762202"/>
                  <a:gd name="connsiteX1" fmla="*/ 0 w 5822293"/>
                  <a:gd name="connsiteY1" fmla="*/ 432697 h 762202"/>
                  <a:gd name="connsiteX2" fmla="*/ 17503 w 5822293"/>
                  <a:gd name="connsiteY2" fmla="*/ 419862 h 762202"/>
                  <a:gd name="connsiteX3" fmla="*/ 5797302 w 5822293"/>
                  <a:gd name="connsiteY3" fmla="*/ 0 h 762202"/>
                  <a:gd name="connsiteX4" fmla="*/ 5822294 w 5822293"/>
                  <a:gd name="connsiteY4" fmla="*/ 9755 h 762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2293" h="762202" fill="none" extrusionOk="0">
                    <a:moveTo>
                      <a:pt x="5822294" y="9755"/>
                    </a:moveTo>
                    <a:cubicBezTo>
                      <a:pt x="4635811" y="988331"/>
                      <a:pt x="2044235" y="831353"/>
                      <a:pt x="0" y="432697"/>
                    </a:cubicBezTo>
                    <a:cubicBezTo>
                      <a:pt x="4785" y="431166"/>
                      <a:pt x="11171" y="423696"/>
                      <a:pt x="17503" y="419862"/>
                    </a:cubicBezTo>
                    <a:cubicBezTo>
                      <a:pt x="2089613" y="981213"/>
                      <a:pt x="4513799" y="774604"/>
                      <a:pt x="5797302" y="0"/>
                    </a:cubicBezTo>
                    <a:cubicBezTo>
                      <a:pt x="5807101" y="1922"/>
                      <a:pt x="5815471" y="5801"/>
                      <a:pt x="5822294" y="9755"/>
                    </a:cubicBezTo>
                    <a:close/>
                  </a:path>
                  <a:path w="5822293" h="762202" stroke="0" extrusionOk="0">
                    <a:moveTo>
                      <a:pt x="5822294" y="9755"/>
                    </a:moveTo>
                    <a:cubicBezTo>
                      <a:pt x="4267626" y="989120"/>
                      <a:pt x="1882303" y="790840"/>
                      <a:pt x="0" y="432697"/>
                    </a:cubicBezTo>
                    <a:cubicBezTo>
                      <a:pt x="6140" y="429998"/>
                      <a:pt x="15721" y="423144"/>
                      <a:pt x="17503" y="419862"/>
                    </a:cubicBezTo>
                    <a:cubicBezTo>
                      <a:pt x="2013327" y="918339"/>
                      <a:pt x="4611901" y="950863"/>
                      <a:pt x="5797302" y="0"/>
                    </a:cubicBezTo>
                    <a:cubicBezTo>
                      <a:pt x="5802153" y="4294"/>
                      <a:pt x="5816474" y="6589"/>
                      <a:pt x="5822294" y="9755"/>
                    </a:cubicBezTo>
                    <a:close/>
                  </a:path>
                </a:pathLst>
              </a:custGeom>
              <a:solidFill>
                <a:srgbClr val="E29478"/>
              </a:solidFill>
              <a:ln w="19050" cap="flat" cmpd="thickThin">
                <a:solidFill>
                  <a:srgbClr val="E29478"/>
                </a:solidFill>
                <a:prstDash val="solid"/>
                <a:miter/>
                <a:extLst>
                  <a:ext uri="{C807C97D-BFC1-408E-A445-0C87EB9F89A2}">
                    <ask:lineSketchStyleProps xmlns:ask="http://schemas.microsoft.com/office/drawing/2018/sketchyshapes" sd="97150193">
                      <a:custGeom>
                        <a:avLst/>
                        <a:gdLst>
                          <a:gd name="connsiteX0" fmla="*/ 5416724 w 5416723"/>
                          <a:gd name="connsiteY0" fmla="*/ 19337 h 1510883"/>
                          <a:gd name="connsiteX1" fmla="*/ 0 w 5416723"/>
                          <a:gd name="connsiteY1" fmla="*/ 857720 h 1510883"/>
                          <a:gd name="connsiteX2" fmla="*/ 16284 w 5416723"/>
                          <a:gd name="connsiteY2" fmla="*/ 832276 h 1510883"/>
                          <a:gd name="connsiteX3" fmla="*/ 5393473 w 5416723"/>
                          <a:gd name="connsiteY3" fmla="*/ 0 h 1510883"/>
                          <a:gd name="connsiteX4" fmla="*/ 5416724 w 5416723"/>
                          <a:gd name="connsiteY4" fmla="*/ 19337 h 151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723" h="1510883">
                            <a:moveTo>
                              <a:pt x="5416724" y="19337"/>
                            </a:moveTo>
                            <a:cubicBezTo>
                              <a:pt x="4080119" y="1623373"/>
                              <a:pt x="1758967" y="1982714"/>
                              <a:pt x="0" y="857720"/>
                            </a:cubicBezTo>
                            <a:cubicBezTo>
                              <a:pt x="5402" y="849265"/>
                              <a:pt x="10882" y="840731"/>
                              <a:pt x="16284" y="832276"/>
                            </a:cubicBezTo>
                            <a:cubicBezTo>
                              <a:pt x="1762412" y="1949050"/>
                              <a:pt x="4066653" y="1592371"/>
                              <a:pt x="5393473" y="0"/>
                            </a:cubicBezTo>
                            <a:cubicBezTo>
                              <a:pt x="5401223" y="6420"/>
                              <a:pt x="5408974" y="12917"/>
                              <a:pt x="5416724" y="19337"/>
                            </a:cubicBezTo>
                            <a:close/>
                          </a:path>
                        </a:pathLst>
                      </a:custGeom>
                      <ask:type>
                        <ask:lineSketchCurved/>
                      </ask:type>
                    </ask:lineSketchStyleProps>
                  </a:ext>
                </a:extLst>
              </a:ln>
            </p:spPr>
            <p:txBody>
              <a:bodyPr rtlCol="0" anchor="ctr"/>
              <a:lstStyle/>
              <a:p>
                <a:endParaRPr lang="en-US" sz="2400"/>
              </a:p>
            </p:txBody>
          </p:sp>
        </p:grpSp>
        <p:sp>
          <p:nvSpPr>
            <p:cNvPr id="39" name="Freeform: Shape 38">
              <a:extLst>
                <a:ext uri="{FF2B5EF4-FFF2-40B4-BE49-F238E27FC236}">
                  <a16:creationId xmlns:a16="http://schemas.microsoft.com/office/drawing/2014/main" id="{804C3E3B-14E6-4A6A-A70F-2D4C66720F2B}"/>
                </a:ext>
              </a:extLst>
            </p:cNvPr>
            <p:cNvSpPr/>
            <p:nvPr/>
          </p:nvSpPr>
          <p:spPr>
            <a:xfrm>
              <a:off x="-403838" y="-2758"/>
              <a:ext cx="9472972" cy="795318"/>
            </a:xfrm>
            <a:custGeom>
              <a:avLst/>
              <a:gdLst>
                <a:gd name="connsiteX0" fmla="*/ 9472973 w 9472972"/>
                <a:gd name="connsiteY0" fmla="*/ 10178 h 795318"/>
                <a:gd name="connsiteX1" fmla="*/ 0 w 9472972"/>
                <a:gd name="connsiteY1" fmla="*/ 451497 h 795318"/>
                <a:gd name="connsiteX2" fmla="*/ 28478 w 9472972"/>
                <a:gd name="connsiteY2" fmla="*/ 438104 h 795318"/>
                <a:gd name="connsiteX3" fmla="*/ 9432311 w 9472972"/>
                <a:gd name="connsiteY3" fmla="*/ 0 h 795318"/>
                <a:gd name="connsiteX4" fmla="*/ 9472973 w 9472972"/>
                <a:gd name="connsiteY4" fmla="*/ 10178 h 79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2972" h="795318" fill="none" extrusionOk="0">
                  <a:moveTo>
                    <a:pt x="9472973" y="10178"/>
                  </a:moveTo>
                  <a:cubicBezTo>
                    <a:pt x="7283202" y="692069"/>
                    <a:pt x="3303582" y="1324291"/>
                    <a:pt x="0" y="451497"/>
                  </a:cubicBezTo>
                  <a:cubicBezTo>
                    <a:pt x="7445" y="446239"/>
                    <a:pt x="20840" y="444709"/>
                    <a:pt x="28478" y="438104"/>
                  </a:cubicBezTo>
                  <a:cubicBezTo>
                    <a:pt x="2978380" y="1045629"/>
                    <a:pt x="6758021" y="466219"/>
                    <a:pt x="9432311" y="0"/>
                  </a:cubicBezTo>
                  <a:cubicBezTo>
                    <a:pt x="9449632" y="102"/>
                    <a:pt x="9458259" y="8096"/>
                    <a:pt x="9472973" y="10178"/>
                  </a:cubicBezTo>
                  <a:close/>
                </a:path>
                <a:path w="9472972" h="795318" stroke="0" extrusionOk="0">
                  <a:moveTo>
                    <a:pt x="9472973" y="10178"/>
                  </a:moveTo>
                  <a:cubicBezTo>
                    <a:pt x="7040196" y="991939"/>
                    <a:pt x="3053161" y="468195"/>
                    <a:pt x="0" y="451497"/>
                  </a:cubicBezTo>
                  <a:cubicBezTo>
                    <a:pt x="6462" y="446926"/>
                    <a:pt x="16279" y="446740"/>
                    <a:pt x="28478" y="438104"/>
                  </a:cubicBezTo>
                  <a:cubicBezTo>
                    <a:pt x="2749149" y="600393"/>
                    <a:pt x="7462975" y="1080062"/>
                    <a:pt x="9432311" y="0"/>
                  </a:cubicBezTo>
                  <a:cubicBezTo>
                    <a:pt x="9447453" y="-360"/>
                    <a:pt x="9453386" y="7514"/>
                    <a:pt x="9472973" y="10178"/>
                  </a:cubicBezTo>
                  <a:close/>
                </a:path>
              </a:pathLst>
            </a:custGeom>
            <a:solidFill>
              <a:srgbClr val="E29478"/>
            </a:solidFill>
            <a:ln w="19050" cap="flat" cmpd="thickThin">
              <a:solidFill>
                <a:srgbClr val="E29478"/>
              </a:solidFill>
              <a:prstDash val="solid"/>
              <a:miter/>
              <a:extLst>
                <a:ext uri="{C807C97D-BFC1-408E-A445-0C87EB9F89A2}">
                  <ask:lineSketchStyleProps xmlns:ask="http://schemas.microsoft.com/office/drawing/2018/sketchyshapes" sd="97150193">
                    <a:custGeom>
                      <a:avLst/>
                      <a:gdLst>
                        <a:gd name="connsiteX0" fmla="*/ 5416724 w 5416723"/>
                        <a:gd name="connsiteY0" fmla="*/ 19337 h 1510883"/>
                        <a:gd name="connsiteX1" fmla="*/ 0 w 5416723"/>
                        <a:gd name="connsiteY1" fmla="*/ 857720 h 1510883"/>
                        <a:gd name="connsiteX2" fmla="*/ 16284 w 5416723"/>
                        <a:gd name="connsiteY2" fmla="*/ 832276 h 1510883"/>
                        <a:gd name="connsiteX3" fmla="*/ 5393473 w 5416723"/>
                        <a:gd name="connsiteY3" fmla="*/ 0 h 1510883"/>
                        <a:gd name="connsiteX4" fmla="*/ 5416724 w 5416723"/>
                        <a:gd name="connsiteY4" fmla="*/ 19337 h 151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723" h="1510883">
                          <a:moveTo>
                            <a:pt x="5416724" y="19337"/>
                          </a:moveTo>
                          <a:cubicBezTo>
                            <a:pt x="4080119" y="1623373"/>
                            <a:pt x="1758967" y="1982714"/>
                            <a:pt x="0" y="857720"/>
                          </a:cubicBezTo>
                          <a:cubicBezTo>
                            <a:pt x="5402" y="849265"/>
                            <a:pt x="10882" y="840731"/>
                            <a:pt x="16284" y="832276"/>
                          </a:cubicBezTo>
                          <a:cubicBezTo>
                            <a:pt x="1762412" y="1949050"/>
                            <a:pt x="4066653" y="1592371"/>
                            <a:pt x="5393473" y="0"/>
                          </a:cubicBezTo>
                          <a:cubicBezTo>
                            <a:pt x="5401223" y="6420"/>
                            <a:pt x="5408974" y="12917"/>
                            <a:pt x="5416724" y="19337"/>
                          </a:cubicBezTo>
                          <a:close/>
                        </a:path>
                      </a:pathLst>
                    </a:custGeom>
                    <ask:type>
                      <ask:lineSketchScribble/>
                    </ask:type>
                  </ask:lineSketchStyleProps>
                </a:ext>
              </a:extLst>
            </a:ln>
          </p:spPr>
          <p:txBody>
            <a:bodyPr rtlCol="0" anchor="ctr"/>
            <a:lstStyle/>
            <a:p>
              <a:endParaRPr lang="en-US" sz="2400"/>
            </a:p>
          </p:txBody>
        </p:sp>
        <p:sp>
          <p:nvSpPr>
            <p:cNvPr id="40" name="Freeform: Shape 39">
              <a:extLst>
                <a:ext uri="{FF2B5EF4-FFF2-40B4-BE49-F238E27FC236}">
                  <a16:creationId xmlns:a16="http://schemas.microsoft.com/office/drawing/2014/main" id="{A623BCE8-4A57-4405-8633-9DAA867D5D62}"/>
                </a:ext>
              </a:extLst>
            </p:cNvPr>
            <p:cNvSpPr/>
            <p:nvPr/>
          </p:nvSpPr>
          <p:spPr>
            <a:xfrm flipH="1">
              <a:off x="9486441" y="-27934"/>
              <a:ext cx="9472972" cy="795318"/>
            </a:xfrm>
            <a:custGeom>
              <a:avLst/>
              <a:gdLst>
                <a:gd name="connsiteX0" fmla="*/ 9472973 w 9472972"/>
                <a:gd name="connsiteY0" fmla="*/ 10178 h 795318"/>
                <a:gd name="connsiteX1" fmla="*/ 0 w 9472972"/>
                <a:gd name="connsiteY1" fmla="*/ 451497 h 795318"/>
                <a:gd name="connsiteX2" fmla="*/ 28478 w 9472972"/>
                <a:gd name="connsiteY2" fmla="*/ 438104 h 795318"/>
                <a:gd name="connsiteX3" fmla="*/ 9432311 w 9472972"/>
                <a:gd name="connsiteY3" fmla="*/ 0 h 795318"/>
                <a:gd name="connsiteX4" fmla="*/ 9472973 w 9472972"/>
                <a:gd name="connsiteY4" fmla="*/ 10178 h 79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2972" h="795318" fill="none" extrusionOk="0">
                  <a:moveTo>
                    <a:pt x="9472973" y="10178"/>
                  </a:moveTo>
                  <a:cubicBezTo>
                    <a:pt x="7283202" y="692069"/>
                    <a:pt x="3303582" y="1324291"/>
                    <a:pt x="0" y="451497"/>
                  </a:cubicBezTo>
                  <a:cubicBezTo>
                    <a:pt x="7445" y="446239"/>
                    <a:pt x="20840" y="444709"/>
                    <a:pt x="28478" y="438104"/>
                  </a:cubicBezTo>
                  <a:cubicBezTo>
                    <a:pt x="2978380" y="1045629"/>
                    <a:pt x="6758021" y="466219"/>
                    <a:pt x="9432311" y="0"/>
                  </a:cubicBezTo>
                  <a:cubicBezTo>
                    <a:pt x="9449632" y="102"/>
                    <a:pt x="9458259" y="8096"/>
                    <a:pt x="9472973" y="10178"/>
                  </a:cubicBezTo>
                  <a:close/>
                </a:path>
                <a:path w="9472972" h="795318" stroke="0" extrusionOk="0">
                  <a:moveTo>
                    <a:pt x="9472973" y="10178"/>
                  </a:moveTo>
                  <a:cubicBezTo>
                    <a:pt x="7040196" y="991939"/>
                    <a:pt x="3053161" y="468195"/>
                    <a:pt x="0" y="451497"/>
                  </a:cubicBezTo>
                  <a:cubicBezTo>
                    <a:pt x="6462" y="446926"/>
                    <a:pt x="16279" y="446740"/>
                    <a:pt x="28478" y="438104"/>
                  </a:cubicBezTo>
                  <a:cubicBezTo>
                    <a:pt x="2749149" y="600393"/>
                    <a:pt x="7462975" y="1080062"/>
                    <a:pt x="9432311" y="0"/>
                  </a:cubicBezTo>
                  <a:cubicBezTo>
                    <a:pt x="9447453" y="-360"/>
                    <a:pt x="9453386" y="7514"/>
                    <a:pt x="9472973" y="10178"/>
                  </a:cubicBezTo>
                  <a:close/>
                </a:path>
              </a:pathLst>
            </a:custGeom>
            <a:solidFill>
              <a:srgbClr val="E29478"/>
            </a:solidFill>
            <a:ln w="19050" cap="flat" cmpd="thickThin">
              <a:solidFill>
                <a:srgbClr val="E29478"/>
              </a:solidFill>
              <a:prstDash val="solid"/>
              <a:miter/>
              <a:extLst>
                <a:ext uri="{C807C97D-BFC1-408E-A445-0C87EB9F89A2}">
                  <ask:lineSketchStyleProps xmlns:ask="http://schemas.microsoft.com/office/drawing/2018/sketchyshapes" sd="97150193">
                    <a:custGeom>
                      <a:avLst/>
                      <a:gdLst>
                        <a:gd name="connsiteX0" fmla="*/ 5416724 w 5416723"/>
                        <a:gd name="connsiteY0" fmla="*/ 19337 h 1510883"/>
                        <a:gd name="connsiteX1" fmla="*/ 0 w 5416723"/>
                        <a:gd name="connsiteY1" fmla="*/ 857720 h 1510883"/>
                        <a:gd name="connsiteX2" fmla="*/ 16284 w 5416723"/>
                        <a:gd name="connsiteY2" fmla="*/ 832276 h 1510883"/>
                        <a:gd name="connsiteX3" fmla="*/ 5393473 w 5416723"/>
                        <a:gd name="connsiteY3" fmla="*/ 0 h 1510883"/>
                        <a:gd name="connsiteX4" fmla="*/ 5416724 w 5416723"/>
                        <a:gd name="connsiteY4" fmla="*/ 19337 h 151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723" h="1510883">
                          <a:moveTo>
                            <a:pt x="5416724" y="19337"/>
                          </a:moveTo>
                          <a:cubicBezTo>
                            <a:pt x="4080119" y="1623373"/>
                            <a:pt x="1758967" y="1982714"/>
                            <a:pt x="0" y="857720"/>
                          </a:cubicBezTo>
                          <a:cubicBezTo>
                            <a:pt x="5402" y="849265"/>
                            <a:pt x="10882" y="840731"/>
                            <a:pt x="16284" y="832276"/>
                          </a:cubicBezTo>
                          <a:cubicBezTo>
                            <a:pt x="1762412" y="1949050"/>
                            <a:pt x="4066653" y="1592371"/>
                            <a:pt x="5393473" y="0"/>
                          </a:cubicBezTo>
                          <a:cubicBezTo>
                            <a:pt x="5401223" y="6420"/>
                            <a:pt x="5408974" y="12917"/>
                            <a:pt x="5416724" y="19337"/>
                          </a:cubicBezTo>
                          <a:close/>
                        </a:path>
                      </a:pathLst>
                    </a:custGeom>
                    <ask:type>
                      <ask:lineSketchScribble/>
                    </ask:type>
                  </ask:lineSketchStyleProps>
                </a:ext>
              </a:extLst>
            </a:ln>
          </p:spPr>
          <p:txBody>
            <a:bodyPr rtlCol="0" anchor="ctr"/>
            <a:lstStyle/>
            <a:p>
              <a:endParaRPr lang="en-US" sz="2400"/>
            </a:p>
          </p:txBody>
        </p:sp>
      </p:grpSp>
      <p:pic>
        <p:nvPicPr>
          <p:cNvPr id="3" name="图片 2">
            <a:extLst>
              <a:ext uri="{FF2B5EF4-FFF2-40B4-BE49-F238E27FC236}">
                <a16:creationId xmlns:a16="http://schemas.microsoft.com/office/drawing/2014/main" id="{3B340472-9DC7-4CE4-9658-DB363F7E3A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219439" y="2438383"/>
            <a:ext cx="4566082" cy="4080761"/>
          </a:xfrm>
          <a:prstGeom prst="rect">
            <a:avLst/>
          </a:prstGeom>
        </p:spPr>
      </p:pic>
      <p:sp>
        <p:nvSpPr>
          <p:cNvPr id="5" name="Google Shape;2190;p45">
            <a:extLst>
              <a:ext uri="{FF2B5EF4-FFF2-40B4-BE49-F238E27FC236}">
                <a16:creationId xmlns:a16="http://schemas.microsoft.com/office/drawing/2014/main" id="{BCF4795D-88D1-30CE-ABB9-D11B07BBDA9E}"/>
              </a:ext>
            </a:extLst>
          </p:cNvPr>
          <p:cNvSpPr txBox="1">
            <a:spLocks/>
          </p:cNvSpPr>
          <p:nvPr/>
        </p:nvSpPr>
        <p:spPr>
          <a:xfrm>
            <a:off x="266830" y="2537316"/>
            <a:ext cx="9406273" cy="1290073"/>
          </a:xfrm>
          <a:prstGeom prst="rect">
            <a:avLst/>
          </a:prstGeom>
          <a:noFill/>
          <a:ln>
            <a:noFill/>
          </a:ln>
        </p:spPr>
        <p:txBody>
          <a:bodyPr spcFirstLastPara="1" wrap="square" lIns="91425" tIns="91425" rIns="91425" bIns="91425" anchor="ctr" anchorCtr="0">
            <a:prstTxWarp prst="textCanUp">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Luckiest Guy"/>
              <a:buNone/>
              <a:defRPr sz="7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r>
              <a:rPr lang="vi-VN" sz="4000" b="1" dirty="0">
                <a:solidFill>
                  <a:srgbClr val="FFC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Chào mừng các thầy cô giáo</a:t>
            </a:r>
          </a:p>
          <a:p>
            <a:r>
              <a:rPr lang="vi-VN" sz="4000" b="1" dirty="0">
                <a:solidFill>
                  <a:srgbClr val="FFC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về dự giờ lớp 4A8</a:t>
            </a:r>
            <a:endParaRPr lang="en-US" sz="4000" b="1" dirty="0">
              <a:solidFill>
                <a:srgbClr val="FFC000"/>
              </a:solidFill>
              <a:effectLst>
                <a:outerShdw blurRad="38100" dist="38100" dir="2700000" algn="tl">
                  <a:srgbClr val="000000">
                    <a:alpha val="43137"/>
                  </a:srgbClr>
                </a:outerShdw>
              </a:effectLst>
              <a:latin typeface="Walbaum Display" panose="020F0502020204030204" pitchFamily="18" charset="0"/>
              <a:cs typeface="Calibri" panose="020F0502020204030204" pitchFamily="34" charset="0"/>
            </a:endParaRPr>
          </a:p>
        </p:txBody>
      </p:sp>
      <p:sp>
        <p:nvSpPr>
          <p:cNvPr id="7" name="Google Shape;2190;p45">
            <a:extLst>
              <a:ext uri="{FF2B5EF4-FFF2-40B4-BE49-F238E27FC236}">
                <a16:creationId xmlns:a16="http://schemas.microsoft.com/office/drawing/2014/main" id="{3CDDDAF6-5413-1F58-F6C0-ADF4143BAEF3}"/>
              </a:ext>
            </a:extLst>
          </p:cNvPr>
          <p:cNvSpPr txBox="1">
            <a:spLocks/>
          </p:cNvSpPr>
          <p:nvPr/>
        </p:nvSpPr>
        <p:spPr>
          <a:xfrm>
            <a:off x="1228748" y="4030050"/>
            <a:ext cx="7485249" cy="762144"/>
          </a:xfrm>
          <a:prstGeom prst="rect">
            <a:avLst/>
          </a:prstGeom>
          <a:noFill/>
          <a:ln>
            <a:noFill/>
          </a:ln>
        </p:spPr>
        <p:txBody>
          <a:bodyPr spcFirstLastPara="1" wrap="square" lIns="91425" tIns="91425" rIns="91425" bIns="91425" anchor="ctr" anchorCtr="0">
            <a:prstTxWarp prst="textCanUp">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Luckiest Guy"/>
              <a:buNone/>
              <a:defRPr sz="7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r>
              <a:rPr lang="vi-VN" sz="4000" b="1" dirty="0">
                <a:solidFill>
                  <a:srgbClr val="FFC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Môn: Hoạt động trải nghiệm</a:t>
            </a:r>
            <a:endParaRPr lang="en-US" sz="4000" b="1" dirty="0">
              <a:solidFill>
                <a:srgbClr val="FFC000"/>
              </a:solidFill>
              <a:effectLst>
                <a:outerShdw blurRad="38100" dist="38100" dir="2700000" algn="tl">
                  <a:srgbClr val="000000">
                    <a:alpha val="43137"/>
                  </a:srgbClr>
                </a:outerShdw>
              </a:effectLst>
              <a:latin typeface="Walbaum Display" panose="020F0502020204030204" pitchFamily="18" charset="0"/>
              <a:cs typeface="Calibri" panose="020F0502020204030204" pitchFamily="34" charset="0"/>
            </a:endParaRPr>
          </a:p>
        </p:txBody>
      </p:sp>
      <p:sp>
        <p:nvSpPr>
          <p:cNvPr id="9" name="Hộp Văn bản 8">
            <a:extLst>
              <a:ext uri="{FF2B5EF4-FFF2-40B4-BE49-F238E27FC236}">
                <a16:creationId xmlns:a16="http://schemas.microsoft.com/office/drawing/2014/main" id="{B7724E98-9D6C-D6E9-30B2-95F5C16B4EF7}"/>
              </a:ext>
            </a:extLst>
          </p:cNvPr>
          <p:cNvSpPr txBox="1"/>
          <p:nvPr/>
        </p:nvSpPr>
        <p:spPr>
          <a:xfrm>
            <a:off x="3705201" y="1432924"/>
            <a:ext cx="5076910" cy="584775"/>
          </a:xfrm>
          <a:prstGeom prst="rect">
            <a:avLst/>
          </a:prstGeom>
          <a:noFill/>
        </p:spPr>
        <p:txBody>
          <a:bodyPr wrap="square" rtlCol="0">
            <a:spAutoFit/>
          </a:bodyPr>
          <a:lstStyle/>
          <a:p>
            <a:r>
              <a:rPr lang="vi-VN" sz="3200" b="1" dirty="0">
                <a:solidFill>
                  <a:srgbClr val="0070C0"/>
                </a:solidFill>
                <a:latin typeface="Calibri" panose="020F0502020204030204" pitchFamily="34" charset="0"/>
                <a:ea typeface="Calibri" panose="020F0502020204030204" pitchFamily="34" charset="0"/>
                <a:cs typeface="Calibri" panose="020F0502020204030204" pitchFamily="34" charset="0"/>
              </a:rPr>
              <a:t>Trường Tiểu học Vĩnh Quỳnh</a:t>
            </a:r>
            <a:endParaRPr lang="en-US" sz="3200"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0110702"/>
      </p:ext>
    </p:extLst>
  </p:cSld>
  <p:clrMapOvr>
    <a:masterClrMapping/>
  </p:clrMapOvr>
  <mc:AlternateContent xmlns:mc="http://schemas.openxmlformats.org/markup-compatibility/2006" xmlns:p14="http://schemas.microsoft.com/office/powerpoint/2010/main">
    <mc:Choice Requires="p14">
      <p:transition p14:dur="10">
        <p:circle/>
      </p:transition>
    </mc:Choice>
    <mc:Fallback xmlns="">
      <p:transition>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形标注 3">
            <a:extLst>
              <a:ext uri="{FF2B5EF4-FFF2-40B4-BE49-F238E27FC236}">
                <a16:creationId xmlns:a16="http://schemas.microsoft.com/office/drawing/2014/main" id="{C9B92F21-DE9F-D36A-9028-E142F86D9449}"/>
              </a:ext>
            </a:extLst>
          </p:cNvPr>
          <p:cNvSpPr/>
          <p:nvPr/>
        </p:nvSpPr>
        <p:spPr>
          <a:xfrm rot="160631">
            <a:off x="4444366" y="737271"/>
            <a:ext cx="5543689" cy="3296340"/>
          </a:xfrm>
          <a:prstGeom prst="wedgeEllipseCallout">
            <a:avLst>
              <a:gd name="adj1" fmla="val -45641"/>
              <a:gd name="adj2" fmla="val 45276"/>
            </a:avLst>
          </a:prstGeom>
          <a:solidFill>
            <a:srgbClr val="FFFF00"/>
          </a:solidFill>
          <a:ln w="57150"/>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vi-VN"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Em hiểu thế nào là mục tiêu? Thế nào là kế hoạch?</a:t>
            </a:r>
            <a:endParaRPr kumimoji="0" lang="zh-CN" altLang="en-US" sz="4400" b="1"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pic>
        <p:nvPicPr>
          <p:cNvPr id="2" name="Picture 2" descr="Feliz Menino Bonitinho Garoto Com Idéia De Luz | Art drawings for kids,  School art activities, Back to school art activity">
            <a:extLst>
              <a:ext uri="{FF2B5EF4-FFF2-40B4-BE49-F238E27FC236}">
                <a16:creationId xmlns:a16="http://schemas.microsoft.com/office/drawing/2014/main" id="{529CB9F7-86CB-60E1-95CE-3E49C065FD3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705544" y="2031201"/>
            <a:ext cx="3942781"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5614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0761CB5-5B65-A1E4-2218-21820BC9545C}"/>
              </a:ext>
            </a:extLst>
          </p:cNvPr>
          <p:cNvGrpSpPr/>
          <p:nvPr/>
        </p:nvGrpSpPr>
        <p:grpSpPr>
          <a:xfrm>
            <a:off x="2510958" y="1643375"/>
            <a:ext cx="7471242" cy="1473451"/>
            <a:chOff x="7291275" y="2741592"/>
            <a:chExt cx="5440927" cy="2363977"/>
          </a:xfrm>
        </p:grpSpPr>
        <p:grpSp>
          <p:nvGrpSpPr>
            <p:cNvPr id="3" name="Nhóm 31">
              <a:extLst>
                <a:ext uri="{FF2B5EF4-FFF2-40B4-BE49-F238E27FC236}">
                  <a16:creationId xmlns:a16="http://schemas.microsoft.com/office/drawing/2014/main" id="{8004EFA7-0803-9049-F696-10E7A91B4F68}"/>
                </a:ext>
              </a:extLst>
            </p:cNvPr>
            <p:cNvGrpSpPr/>
            <p:nvPr/>
          </p:nvGrpSpPr>
          <p:grpSpPr>
            <a:xfrm>
              <a:off x="7519021" y="2976738"/>
              <a:ext cx="5213181" cy="2128831"/>
              <a:chOff x="3188265" y="715700"/>
              <a:chExt cx="6401131" cy="1282973"/>
            </a:xfrm>
          </p:grpSpPr>
          <p:sp>
            <p:nvSpPr>
              <p:cNvPr id="8" name="Freeform: Shape 34">
                <a:extLst>
                  <a:ext uri="{FF2B5EF4-FFF2-40B4-BE49-F238E27FC236}">
                    <a16:creationId xmlns:a16="http://schemas.microsoft.com/office/drawing/2014/main" id="{53274F16-CB6C-F85A-7212-784CD884978A}"/>
                  </a:ext>
                </a:extLst>
              </p:cNvPr>
              <p:cNvSpPr/>
              <p:nvPr/>
            </p:nvSpPr>
            <p:spPr>
              <a:xfrm>
                <a:off x="3188265" y="773002"/>
                <a:ext cx="631980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9" name="Freeform: Shape 35">
                <a:extLst>
                  <a:ext uri="{FF2B5EF4-FFF2-40B4-BE49-F238E27FC236}">
                    <a16:creationId xmlns:a16="http://schemas.microsoft.com/office/drawing/2014/main" id="{A9338CC5-478B-6FAD-AC89-FBBCC6E07C30}"/>
                  </a:ext>
                </a:extLst>
              </p:cNvPr>
              <p:cNvSpPr/>
              <p:nvPr/>
            </p:nvSpPr>
            <p:spPr>
              <a:xfrm>
                <a:off x="3196111" y="715700"/>
                <a:ext cx="6393285"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6" name="Picture 4" descr="Colourful ribbons">
              <a:extLst>
                <a:ext uri="{FF2B5EF4-FFF2-40B4-BE49-F238E27FC236}">
                  <a16:creationId xmlns:a16="http://schemas.microsoft.com/office/drawing/2014/main" id="{E20B4B1B-F9CD-7B0F-31AE-58EF6140021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7291275" y="2741592"/>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9EDC523-2E36-3A26-89A5-EA81B7417CAF}"/>
                </a:ext>
              </a:extLst>
            </p:cNvPr>
            <p:cNvSpPr txBox="1"/>
            <p:nvPr/>
          </p:nvSpPr>
          <p:spPr>
            <a:xfrm>
              <a:off x="7781755" y="3494634"/>
              <a:ext cx="4816910" cy="1105649"/>
            </a:xfrm>
            <a:prstGeom prst="rect">
              <a:avLst/>
            </a:prstGeom>
            <a:noFill/>
          </p:spPr>
          <p:txBody>
            <a:bodyPr wrap="square" rtlCol="0">
              <a:spAutoFit/>
            </a:bodyPr>
            <a:lstStyle/>
            <a:p>
              <a:pPr algn="just"/>
              <a:r>
                <a:rPr lang="en-US" sz="3200" b="1" dirty="0" err="1">
                  <a:latin typeface="Calibri" panose="020F0502020204030204" pitchFamily="34" charset="0"/>
                  <a:ea typeface="Calibri" panose="020F0502020204030204" pitchFamily="34" charset="0"/>
                  <a:cs typeface="Calibri" panose="020F0502020204030204" pitchFamily="34" charset="0"/>
                </a:rPr>
                <a:t>Mục</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tiêu</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là</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điều</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em</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muốn</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đạt</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được</a:t>
              </a:r>
              <a:r>
                <a:rPr lang="en-US" sz="3200" b="1" dirty="0">
                  <a:latin typeface="Calibri" panose="020F0502020204030204" pitchFamily="34" charset="0"/>
                  <a:ea typeface="Calibri" panose="020F0502020204030204" pitchFamily="34" charset="0"/>
                  <a:cs typeface="Calibri" panose="020F0502020204030204" pitchFamily="34" charset="0"/>
                </a:rPr>
                <a:t>.</a:t>
              </a:r>
            </a:p>
          </p:txBody>
        </p:sp>
      </p:grpSp>
      <p:grpSp>
        <p:nvGrpSpPr>
          <p:cNvPr id="10" name="Group 9">
            <a:extLst>
              <a:ext uri="{FF2B5EF4-FFF2-40B4-BE49-F238E27FC236}">
                <a16:creationId xmlns:a16="http://schemas.microsoft.com/office/drawing/2014/main" id="{75018F2E-B431-970B-6C24-6B87CC4D4D9F}"/>
              </a:ext>
            </a:extLst>
          </p:cNvPr>
          <p:cNvGrpSpPr/>
          <p:nvPr/>
        </p:nvGrpSpPr>
        <p:grpSpPr>
          <a:xfrm>
            <a:off x="2644878" y="3629173"/>
            <a:ext cx="7316598" cy="1658061"/>
            <a:chOff x="6330073" y="2742745"/>
            <a:chExt cx="4544129" cy="2492147"/>
          </a:xfrm>
        </p:grpSpPr>
        <p:grpSp>
          <p:nvGrpSpPr>
            <p:cNvPr id="11" name="Nhóm 31">
              <a:extLst>
                <a:ext uri="{FF2B5EF4-FFF2-40B4-BE49-F238E27FC236}">
                  <a16:creationId xmlns:a16="http://schemas.microsoft.com/office/drawing/2014/main" id="{DBB29552-CE62-6DB9-6FBC-9FD949485EED}"/>
                </a:ext>
              </a:extLst>
            </p:cNvPr>
            <p:cNvGrpSpPr/>
            <p:nvPr/>
          </p:nvGrpSpPr>
          <p:grpSpPr>
            <a:xfrm>
              <a:off x="6488431" y="3071819"/>
              <a:ext cx="4385771" cy="2128831"/>
              <a:chOff x="1922830" y="773002"/>
              <a:chExt cx="5385176" cy="1282973"/>
            </a:xfrm>
          </p:grpSpPr>
          <p:sp>
            <p:nvSpPr>
              <p:cNvPr id="15" name="Freeform: Shape 34">
                <a:extLst>
                  <a:ext uri="{FF2B5EF4-FFF2-40B4-BE49-F238E27FC236}">
                    <a16:creationId xmlns:a16="http://schemas.microsoft.com/office/drawing/2014/main" id="{36386CA3-F2E5-1B5C-76AD-A7B842C643E1}"/>
                  </a:ext>
                </a:extLst>
              </p:cNvPr>
              <p:cNvSpPr/>
              <p:nvPr/>
            </p:nvSpPr>
            <p:spPr>
              <a:xfrm>
                <a:off x="1922830" y="830302"/>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16" name="Freeform: Shape 35">
                <a:extLst>
                  <a:ext uri="{FF2B5EF4-FFF2-40B4-BE49-F238E27FC236}">
                    <a16:creationId xmlns:a16="http://schemas.microsoft.com/office/drawing/2014/main" id="{EBBB9F91-C3F9-33D1-AE0B-FAEEE57266B3}"/>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12" name="Picture 4" descr="Colourful ribbons">
              <a:extLst>
                <a:ext uri="{FF2B5EF4-FFF2-40B4-BE49-F238E27FC236}">
                  <a16:creationId xmlns:a16="http://schemas.microsoft.com/office/drawing/2014/main" id="{04383274-0A90-AF54-C038-DE0C93432DA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A107A7D-CE24-0936-BFAB-8EECE2021B10}"/>
                </a:ext>
              </a:extLst>
            </p:cNvPr>
            <p:cNvSpPr txBox="1"/>
            <p:nvPr/>
          </p:nvSpPr>
          <p:spPr>
            <a:xfrm>
              <a:off x="6672758" y="3323581"/>
              <a:ext cx="3785744" cy="1911311"/>
            </a:xfrm>
            <a:prstGeom prst="rect">
              <a:avLst/>
            </a:prstGeom>
            <a:noFill/>
          </p:spPr>
          <p:txBody>
            <a:bodyPr wrap="square" rtlCol="0">
              <a:spAutoFit/>
            </a:bodyPr>
            <a:lstStyle/>
            <a:p>
              <a:pPr marL="317500" indent="28575" algn="just"/>
              <a:r>
                <a:rPr lang="en-US" sz="3200" b="1" dirty="0" err="1">
                  <a:latin typeface="Calibri" panose="020F0502020204030204" pitchFamily="34" charset="0"/>
                  <a:ea typeface="Calibri" panose="020F0502020204030204" pitchFamily="34" charset="0"/>
                  <a:cs typeface="Calibri" panose="020F0502020204030204" pitchFamily="34" charset="0"/>
                </a:rPr>
                <a:t>Kế</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hoạch</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là</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các</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bước</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em</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thực</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hiện</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để</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đạt</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được</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mục</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tiêu</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đó</a:t>
              </a:r>
              <a:r>
                <a:rPr lang="en-US" sz="3200" b="1" dirty="0">
                  <a:latin typeface="Calibri" panose="020F0502020204030204" pitchFamily="34" charset="0"/>
                  <a:ea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41135060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phim hoạt hình, cậu bé, Mặt người, hình vẽ&#10;&#10;Mô tả được tạo tự động">
            <a:extLst>
              <a:ext uri="{FF2B5EF4-FFF2-40B4-BE49-F238E27FC236}">
                <a16:creationId xmlns:a16="http://schemas.microsoft.com/office/drawing/2014/main" id="{C5D95554-4174-0EB7-EDAB-4315AA8865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7540" y="1623127"/>
            <a:ext cx="3882428" cy="3291902"/>
          </a:xfrm>
          <a:prstGeom prst="rect">
            <a:avLst/>
          </a:prstGeom>
        </p:spPr>
      </p:pic>
      <p:cxnSp>
        <p:nvCxnSpPr>
          <p:cNvPr id="4" name="Đường nối Thẳng 3">
            <a:extLst>
              <a:ext uri="{FF2B5EF4-FFF2-40B4-BE49-F238E27FC236}">
                <a16:creationId xmlns:a16="http://schemas.microsoft.com/office/drawing/2014/main" id="{B9C73D04-F1EE-707E-9A87-E48E02C76860}"/>
              </a:ext>
            </a:extLst>
          </p:cNvPr>
          <p:cNvCxnSpPr>
            <a:cxnSpLocks/>
          </p:cNvCxnSpPr>
          <p:nvPr/>
        </p:nvCxnSpPr>
        <p:spPr>
          <a:xfrm>
            <a:off x="2632589" y="1165525"/>
            <a:ext cx="2480187" cy="5318"/>
          </a:xfrm>
          <a:prstGeom prst="line">
            <a:avLst/>
          </a:prstGeom>
        </p:spPr>
        <p:style>
          <a:lnRef idx="3">
            <a:schemeClr val="dk1"/>
          </a:lnRef>
          <a:fillRef idx="0">
            <a:schemeClr val="dk1"/>
          </a:fillRef>
          <a:effectRef idx="2">
            <a:schemeClr val="dk1"/>
          </a:effectRef>
          <a:fontRef idx="minor">
            <a:schemeClr val="tx1"/>
          </a:fontRef>
        </p:style>
      </p:cxnSp>
      <p:sp>
        <p:nvSpPr>
          <p:cNvPr id="5" name="Hình chữ nhật 4">
            <a:extLst>
              <a:ext uri="{FF2B5EF4-FFF2-40B4-BE49-F238E27FC236}">
                <a16:creationId xmlns:a16="http://schemas.microsoft.com/office/drawing/2014/main" id="{573A855E-CD87-5CA3-6390-30D4800526C9}"/>
              </a:ext>
            </a:extLst>
          </p:cNvPr>
          <p:cNvSpPr/>
          <p:nvPr/>
        </p:nvSpPr>
        <p:spPr>
          <a:xfrm>
            <a:off x="5112776" y="705419"/>
            <a:ext cx="2480185" cy="90957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vi-VN" sz="3200" b="1" dirty="0">
                <a:solidFill>
                  <a:srgbClr val="0070C0"/>
                </a:solidFill>
                <a:latin typeface="Calibri" panose="020F0502020204030204" pitchFamily="34" charset="0"/>
                <a:ea typeface="Calibri" panose="020F0502020204030204" pitchFamily="34" charset="0"/>
                <a:cs typeface="Calibri" panose="020F0502020204030204" pitchFamily="34" charset="0"/>
              </a:rPr>
              <a:t>Mục tiêu ngắn hạn</a:t>
            </a:r>
            <a:endParaRPr lang="en-US" sz="3200"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0" name="Đường kết nối Mũi tên Thẳng 9">
            <a:extLst>
              <a:ext uri="{FF2B5EF4-FFF2-40B4-BE49-F238E27FC236}">
                <a16:creationId xmlns:a16="http://schemas.microsoft.com/office/drawing/2014/main" id="{FCEABD6F-8815-718D-66FC-85E258E57AF8}"/>
              </a:ext>
            </a:extLst>
          </p:cNvPr>
          <p:cNvCxnSpPr>
            <a:cxnSpLocks/>
          </p:cNvCxnSpPr>
          <p:nvPr/>
        </p:nvCxnSpPr>
        <p:spPr>
          <a:xfrm>
            <a:off x="2632589" y="1170843"/>
            <a:ext cx="0" cy="11602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Hình chữ nhật 12">
            <a:extLst>
              <a:ext uri="{FF2B5EF4-FFF2-40B4-BE49-F238E27FC236}">
                <a16:creationId xmlns:a16="http://schemas.microsoft.com/office/drawing/2014/main" id="{38169608-1590-7BC9-0BA9-AAA82A2A3D6B}"/>
              </a:ext>
            </a:extLst>
          </p:cNvPr>
          <p:cNvSpPr/>
          <p:nvPr/>
        </p:nvSpPr>
        <p:spPr>
          <a:xfrm>
            <a:off x="1111048" y="2331853"/>
            <a:ext cx="2866102" cy="258317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vi-VN" sz="2400" b="1" dirty="0">
                <a:solidFill>
                  <a:srgbClr val="002060"/>
                </a:solidFill>
                <a:latin typeface="Calibri" panose="020F0502020204030204" pitchFamily="34" charset="0"/>
                <a:ea typeface="Calibri" panose="020F0502020204030204" pitchFamily="34" charset="0"/>
                <a:cs typeface="Calibri" panose="020F0502020204030204" pitchFamily="34" charset="0"/>
              </a:rPr>
              <a:t>N</a:t>
            </a:r>
            <a:r>
              <a:rPr lang="vi-VN" sz="2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hững mục tiêu liên quan đến những dự định, kế hoạch của bản thân trong thời gian gần</a:t>
            </a:r>
            <a:endPar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6" name="Đường nối Thẳng 15">
            <a:extLst>
              <a:ext uri="{FF2B5EF4-FFF2-40B4-BE49-F238E27FC236}">
                <a16:creationId xmlns:a16="http://schemas.microsoft.com/office/drawing/2014/main" id="{B8745B86-0526-DB9F-A48F-DF111D2CA677}"/>
              </a:ext>
            </a:extLst>
          </p:cNvPr>
          <p:cNvCxnSpPr>
            <a:cxnSpLocks/>
          </p:cNvCxnSpPr>
          <p:nvPr/>
        </p:nvCxnSpPr>
        <p:spPr>
          <a:xfrm>
            <a:off x="7592962" y="1160207"/>
            <a:ext cx="2480187" cy="5318"/>
          </a:xfrm>
          <a:prstGeom prst="line">
            <a:avLst/>
          </a:prstGeom>
        </p:spPr>
        <p:style>
          <a:lnRef idx="3">
            <a:schemeClr val="dk1"/>
          </a:lnRef>
          <a:fillRef idx="0">
            <a:schemeClr val="dk1"/>
          </a:fillRef>
          <a:effectRef idx="2">
            <a:schemeClr val="dk1"/>
          </a:effectRef>
          <a:fontRef idx="minor">
            <a:schemeClr val="tx1"/>
          </a:fontRef>
        </p:style>
      </p:cxnSp>
      <p:cxnSp>
        <p:nvCxnSpPr>
          <p:cNvPr id="17" name="Đường kết nối Mũi tên Thẳng 16">
            <a:extLst>
              <a:ext uri="{FF2B5EF4-FFF2-40B4-BE49-F238E27FC236}">
                <a16:creationId xmlns:a16="http://schemas.microsoft.com/office/drawing/2014/main" id="{DE5CA243-7FD0-E093-918B-713F1BAE545A}"/>
              </a:ext>
            </a:extLst>
          </p:cNvPr>
          <p:cNvCxnSpPr>
            <a:cxnSpLocks/>
          </p:cNvCxnSpPr>
          <p:nvPr/>
        </p:nvCxnSpPr>
        <p:spPr>
          <a:xfrm>
            <a:off x="10073149" y="1160207"/>
            <a:ext cx="0" cy="11602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8" name="Hình chữ nhật 17">
            <a:extLst>
              <a:ext uri="{FF2B5EF4-FFF2-40B4-BE49-F238E27FC236}">
                <a16:creationId xmlns:a16="http://schemas.microsoft.com/office/drawing/2014/main" id="{228F779A-4B62-DA68-CB70-C5D25B0C991D}"/>
              </a:ext>
            </a:extLst>
          </p:cNvPr>
          <p:cNvSpPr/>
          <p:nvPr/>
        </p:nvSpPr>
        <p:spPr>
          <a:xfrm>
            <a:off x="8379064" y="2320413"/>
            <a:ext cx="2866102" cy="258317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vi-VN" sz="2400" b="1" dirty="0">
                <a:solidFill>
                  <a:srgbClr val="002060"/>
                </a:solidFill>
                <a:latin typeface="Calibri" panose="020F0502020204030204" pitchFamily="34" charset="0"/>
                <a:ea typeface="Calibri" panose="020F0502020204030204" pitchFamily="34" charset="0"/>
                <a:cs typeface="Calibri" panose="020F0502020204030204" pitchFamily="34" charset="0"/>
              </a:rPr>
              <a:t>Ví dụ: C</a:t>
            </a:r>
            <a:r>
              <a:rPr lang="pt-BR" sz="2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ải thiện </a:t>
            </a:r>
            <a:r>
              <a:rPr lang="vi-VN" sz="2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học tập trong tuần, tháng</a:t>
            </a:r>
            <a:endPar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8608318"/>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phim hoạt hình, cậu bé, Mặt người, hình vẽ&#10;&#10;Mô tả được tạo tự động">
            <a:extLst>
              <a:ext uri="{FF2B5EF4-FFF2-40B4-BE49-F238E27FC236}">
                <a16:creationId xmlns:a16="http://schemas.microsoft.com/office/drawing/2014/main" id="{C5D95554-4174-0EB7-EDAB-4315AA8865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5410" y="1623127"/>
            <a:ext cx="3815229" cy="3291902"/>
          </a:xfrm>
          <a:prstGeom prst="rect">
            <a:avLst/>
          </a:prstGeom>
        </p:spPr>
      </p:pic>
      <p:cxnSp>
        <p:nvCxnSpPr>
          <p:cNvPr id="4" name="Đường nối Thẳng 3">
            <a:extLst>
              <a:ext uri="{FF2B5EF4-FFF2-40B4-BE49-F238E27FC236}">
                <a16:creationId xmlns:a16="http://schemas.microsoft.com/office/drawing/2014/main" id="{B9C73D04-F1EE-707E-9A87-E48E02C76860}"/>
              </a:ext>
            </a:extLst>
          </p:cNvPr>
          <p:cNvCxnSpPr>
            <a:cxnSpLocks/>
            <a:endCxn id="5" idx="1"/>
          </p:cNvCxnSpPr>
          <p:nvPr/>
        </p:nvCxnSpPr>
        <p:spPr>
          <a:xfrm>
            <a:off x="2593261" y="1165525"/>
            <a:ext cx="2480187" cy="5318"/>
          </a:xfrm>
          <a:prstGeom prst="line">
            <a:avLst/>
          </a:prstGeom>
        </p:spPr>
        <p:style>
          <a:lnRef idx="3">
            <a:schemeClr val="dk1"/>
          </a:lnRef>
          <a:fillRef idx="0">
            <a:schemeClr val="dk1"/>
          </a:fillRef>
          <a:effectRef idx="2">
            <a:schemeClr val="dk1"/>
          </a:effectRef>
          <a:fontRef idx="minor">
            <a:schemeClr val="tx1"/>
          </a:fontRef>
        </p:style>
      </p:cxnSp>
      <p:sp>
        <p:nvSpPr>
          <p:cNvPr id="5" name="Hình chữ nhật 4">
            <a:extLst>
              <a:ext uri="{FF2B5EF4-FFF2-40B4-BE49-F238E27FC236}">
                <a16:creationId xmlns:a16="http://schemas.microsoft.com/office/drawing/2014/main" id="{573A855E-CD87-5CA3-6390-30D4800526C9}"/>
              </a:ext>
            </a:extLst>
          </p:cNvPr>
          <p:cNvSpPr/>
          <p:nvPr/>
        </p:nvSpPr>
        <p:spPr>
          <a:xfrm>
            <a:off x="5073448" y="718559"/>
            <a:ext cx="2438400" cy="90456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vi-VN" sz="3200" b="1" dirty="0">
                <a:solidFill>
                  <a:srgbClr val="0070C0"/>
                </a:solidFill>
                <a:latin typeface="Calibri" panose="020F0502020204030204" pitchFamily="34" charset="0"/>
                <a:ea typeface="Calibri" panose="020F0502020204030204" pitchFamily="34" charset="0"/>
                <a:cs typeface="Calibri" panose="020F0502020204030204" pitchFamily="34" charset="0"/>
              </a:rPr>
              <a:t>Mục tiêu </a:t>
            </a:r>
          </a:p>
          <a:p>
            <a:pPr algn="ctr"/>
            <a:r>
              <a:rPr lang="vi-VN" sz="3200" b="1" dirty="0">
                <a:solidFill>
                  <a:srgbClr val="0070C0"/>
                </a:solidFill>
                <a:latin typeface="Calibri" panose="020F0502020204030204" pitchFamily="34" charset="0"/>
                <a:ea typeface="Calibri" panose="020F0502020204030204" pitchFamily="34" charset="0"/>
                <a:cs typeface="Calibri" panose="020F0502020204030204" pitchFamily="34" charset="0"/>
              </a:rPr>
              <a:t>dài hạn</a:t>
            </a:r>
            <a:endParaRPr lang="en-US" sz="3200"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0" name="Đường kết nối Mũi tên Thẳng 9">
            <a:extLst>
              <a:ext uri="{FF2B5EF4-FFF2-40B4-BE49-F238E27FC236}">
                <a16:creationId xmlns:a16="http://schemas.microsoft.com/office/drawing/2014/main" id="{FCEABD6F-8815-718D-66FC-85E258E57AF8}"/>
              </a:ext>
            </a:extLst>
          </p:cNvPr>
          <p:cNvCxnSpPr>
            <a:cxnSpLocks/>
          </p:cNvCxnSpPr>
          <p:nvPr/>
        </p:nvCxnSpPr>
        <p:spPr>
          <a:xfrm>
            <a:off x="2593261" y="1170843"/>
            <a:ext cx="0" cy="11602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Hình chữ nhật 12">
            <a:extLst>
              <a:ext uri="{FF2B5EF4-FFF2-40B4-BE49-F238E27FC236}">
                <a16:creationId xmlns:a16="http://schemas.microsoft.com/office/drawing/2014/main" id="{38169608-1590-7BC9-0BA9-AAA82A2A3D6B}"/>
              </a:ext>
            </a:extLst>
          </p:cNvPr>
          <p:cNvSpPr/>
          <p:nvPr/>
        </p:nvSpPr>
        <p:spPr>
          <a:xfrm>
            <a:off x="1071720" y="2331853"/>
            <a:ext cx="2866102" cy="280720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vi-VN" sz="2400" b="1" dirty="0">
                <a:solidFill>
                  <a:srgbClr val="002060"/>
                </a:solidFill>
                <a:latin typeface="Calibri" panose="020F0502020204030204" pitchFamily="34" charset="0"/>
                <a:ea typeface="Calibri" panose="020F0502020204030204" pitchFamily="34" charset="0"/>
                <a:cs typeface="Calibri" panose="020F0502020204030204" pitchFamily="34" charset="0"/>
              </a:rPr>
              <a:t>N</a:t>
            </a:r>
            <a:r>
              <a:rPr lang="vi-VN" sz="2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hững mục tiêu liên quan đến những dự định, kế hoạch của bản thân trong khoảng thời gian dài </a:t>
            </a:r>
            <a:endPar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6" name="Đường nối Thẳng 15">
            <a:extLst>
              <a:ext uri="{FF2B5EF4-FFF2-40B4-BE49-F238E27FC236}">
                <a16:creationId xmlns:a16="http://schemas.microsoft.com/office/drawing/2014/main" id="{B8745B86-0526-DB9F-A48F-DF111D2CA677}"/>
              </a:ext>
            </a:extLst>
          </p:cNvPr>
          <p:cNvCxnSpPr>
            <a:cxnSpLocks/>
          </p:cNvCxnSpPr>
          <p:nvPr/>
        </p:nvCxnSpPr>
        <p:spPr>
          <a:xfrm>
            <a:off x="7553634" y="1160207"/>
            <a:ext cx="2480187" cy="5318"/>
          </a:xfrm>
          <a:prstGeom prst="line">
            <a:avLst/>
          </a:prstGeom>
        </p:spPr>
        <p:style>
          <a:lnRef idx="3">
            <a:schemeClr val="dk1"/>
          </a:lnRef>
          <a:fillRef idx="0">
            <a:schemeClr val="dk1"/>
          </a:fillRef>
          <a:effectRef idx="2">
            <a:schemeClr val="dk1"/>
          </a:effectRef>
          <a:fontRef idx="minor">
            <a:schemeClr val="tx1"/>
          </a:fontRef>
        </p:style>
      </p:cxnSp>
      <p:cxnSp>
        <p:nvCxnSpPr>
          <p:cNvPr id="17" name="Đường kết nối Mũi tên Thẳng 16">
            <a:extLst>
              <a:ext uri="{FF2B5EF4-FFF2-40B4-BE49-F238E27FC236}">
                <a16:creationId xmlns:a16="http://schemas.microsoft.com/office/drawing/2014/main" id="{DE5CA243-7FD0-E093-918B-713F1BAE545A}"/>
              </a:ext>
            </a:extLst>
          </p:cNvPr>
          <p:cNvCxnSpPr>
            <a:cxnSpLocks/>
          </p:cNvCxnSpPr>
          <p:nvPr/>
        </p:nvCxnSpPr>
        <p:spPr>
          <a:xfrm>
            <a:off x="10033821" y="1160207"/>
            <a:ext cx="0" cy="11602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8" name="Hình chữ nhật 17">
            <a:extLst>
              <a:ext uri="{FF2B5EF4-FFF2-40B4-BE49-F238E27FC236}">
                <a16:creationId xmlns:a16="http://schemas.microsoft.com/office/drawing/2014/main" id="{228F779A-4B62-DA68-CB70-C5D25B0C991D}"/>
              </a:ext>
            </a:extLst>
          </p:cNvPr>
          <p:cNvSpPr/>
          <p:nvPr/>
        </p:nvSpPr>
        <p:spPr>
          <a:xfrm>
            <a:off x="8339735" y="2320413"/>
            <a:ext cx="2957525" cy="28505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vi-VN" sz="2400" b="1" dirty="0">
                <a:solidFill>
                  <a:srgbClr val="002060"/>
                </a:solidFill>
                <a:latin typeface="Calibri" panose="020F0502020204030204" pitchFamily="34" charset="0"/>
                <a:ea typeface="Calibri" panose="020F0502020204030204" pitchFamily="34" charset="0"/>
                <a:cs typeface="Calibri" panose="020F0502020204030204" pitchFamily="34" charset="0"/>
              </a:rPr>
              <a:t>Ví dụ: c</a:t>
            </a:r>
            <a:r>
              <a:rPr lang="pt-BR" sz="2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ải thiện </a:t>
            </a:r>
            <a:r>
              <a:rPr lang="vi-VN" sz="2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kết quả kiểm tra giữa, cuối các kì học</a:t>
            </a:r>
            <a:r>
              <a:rPr lang="pt-BR" sz="2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đánh giá định kì môn học; trang bị thêm nhiều kiến thức, kĩ năng môn học</a:t>
            </a:r>
            <a:endPar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363271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934064" y="616528"/>
            <a:ext cx="10412361" cy="972924"/>
            <a:chOff x="1116917" y="304502"/>
            <a:chExt cx="9960347" cy="740976"/>
          </a:xfrm>
        </p:grpSpPr>
        <p:sp>
          <p:nvSpPr>
            <p:cNvPr id="17" name="矩形 10"/>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8" name="TextBox 17"/>
            <p:cNvSpPr txBox="1"/>
            <p:nvPr/>
          </p:nvSpPr>
          <p:spPr>
            <a:xfrm>
              <a:off x="1671642" y="446448"/>
              <a:ext cx="9119365" cy="457083"/>
            </a:xfrm>
            <a:prstGeom prst="rect">
              <a:avLst/>
            </a:prstGeom>
            <a:noFill/>
          </p:spPr>
          <p:txBody>
            <a:bodyPr wrap="square" lIns="0" tIns="0"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Hãy nêu mục tiêu học tập của em?</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2" name="图片 19">
            <a:extLst>
              <a:ext uri="{FF2B5EF4-FFF2-40B4-BE49-F238E27FC236}">
                <a16:creationId xmlns:a16="http://schemas.microsoft.com/office/drawing/2014/main" id="{858C6BBF-0942-3ED8-4B3E-F4A16464D85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082" r="14173"/>
          <a:stretch/>
        </p:blipFill>
        <p:spPr>
          <a:xfrm>
            <a:off x="4552336" y="1775831"/>
            <a:ext cx="2939845" cy="4465641"/>
          </a:xfrm>
          <a:prstGeom prst="rect">
            <a:avLst/>
          </a:prstGeom>
        </p:spPr>
      </p:pic>
    </p:spTree>
    <p:extLst>
      <p:ext uri="{BB962C8B-B14F-4D97-AF65-F5344CB8AC3E}">
        <p14:creationId xmlns:p14="http://schemas.microsoft.com/office/powerpoint/2010/main" val="9463963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145351" y="402416"/>
            <a:ext cx="10030802" cy="1038600"/>
            <a:chOff x="1116917" y="300573"/>
            <a:chExt cx="9960347" cy="790996"/>
          </a:xfrm>
        </p:grpSpPr>
        <p:sp>
          <p:nvSpPr>
            <p:cNvPr id="17" name="矩形 10"/>
            <p:cNvSpPr/>
            <p:nvPr/>
          </p:nvSpPr>
          <p:spPr>
            <a:xfrm>
              <a:off x="1116917" y="300573"/>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8" name="TextBox 17"/>
            <p:cNvSpPr txBox="1"/>
            <p:nvPr/>
          </p:nvSpPr>
          <p:spPr>
            <a:xfrm>
              <a:off x="1625598" y="306324"/>
              <a:ext cx="9119365" cy="785245"/>
            </a:xfrm>
            <a:prstGeom prst="rect">
              <a:avLst/>
            </a:prstGeom>
            <a:noFill/>
          </p:spPr>
          <p:txBody>
            <a:bodyPr wrap="square" lIns="0" t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lang="vi-VN" sz="32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L</a:t>
              </a:r>
              <a:r>
                <a:rPr kumimoji="0" lang="vi-VN"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ập</a:t>
              </a: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 kế hoạch hành động để đạt được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mục tiêu học tập:</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grpSp>
        <p:nvGrpSpPr>
          <p:cNvPr id="2" name="Group 1">
            <a:extLst>
              <a:ext uri="{FF2B5EF4-FFF2-40B4-BE49-F238E27FC236}">
                <a16:creationId xmlns:a16="http://schemas.microsoft.com/office/drawing/2014/main" id="{C0761CB5-5B65-A1E4-2218-21820BC9545C}"/>
              </a:ext>
            </a:extLst>
          </p:cNvPr>
          <p:cNvGrpSpPr/>
          <p:nvPr/>
        </p:nvGrpSpPr>
        <p:grpSpPr>
          <a:xfrm>
            <a:off x="1193062" y="1625240"/>
            <a:ext cx="6257473" cy="1299979"/>
            <a:chOff x="6330073" y="2742745"/>
            <a:chExt cx="4557001" cy="2457905"/>
          </a:xfrm>
        </p:grpSpPr>
        <p:grpSp>
          <p:nvGrpSpPr>
            <p:cNvPr id="3" name="Nhóm 31">
              <a:extLst>
                <a:ext uri="{FF2B5EF4-FFF2-40B4-BE49-F238E27FC236}">
                  <a16:creationId xmlns:a16="http://schemas.microsoft.com/office/drawing/2014/main" id="{8004EFA7-0803-9049-F696-10E7A91B4F68}"/>
                </a:ext>
              </a:extLst>
            </p:cNvPr>
            <p:cNvGrpSpPr/>
            <p:nvPr/>
          </p:nvGrpSpPr>
          <p:grpSpPr>
            <a:xfrm>
              <a:off x="6488431" y="3071819"/>
              <a:ext cx="4398643" cy="2128831"/>
              <a:chOff x="1922830" y="773002"/>
              <a:chExt cx="5400981" cy="1282973"/>
            </a:xfrm>
          </p:grpSpPr>
          <p:sp>
            <p:nvSpPr>
              <p:cNvPr id="8" name="Freeform: Shape 34">
                <a:extLst>
                  <a:ext uri="{FF2B5EF4-FFF2-40B4-BE49-F238E27FC236}">
                    <a16:creationId xmlns:a16="http://schemas.microsoft.com/office/drawing/2014/main" id="{53274F16-CB6C-F85A-7212-784CD884978A}"/>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9" name="Freeform: Shape 35">
                <a:extLst>
                  <a:ext uri="{FF2B5EF4-FFF2-40B4-BE49-F238E27FC236}">
                    <a16:creationId xmlns:a16="http://schemas.microsoft.com/office/drawing/2014/main" id="{A9338CC5-478B-6FAD-AC89-FBBCC6E07C30}"/>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6" name="Picture 4" descr="Colourful ribbons">
              <a:extLst>
                <a:ext uri="{FF2B5EF4-FFF2-40B4-BE49-F238E27FC236}">
                  <a16:creationId xmlns:a16="http://schemas.microsoft.com/office/drawing/2014/main" id="{E20B4B1B-F9CD-7B0F-31AE-58EF6140021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9EDC523-2E36-3A26-89A5-EA81B7417CAF}"/>
                </a:ext>
              </a:extLst>
            </p:cNvPr>
            <p:cNvSpPr txBox="1"/>
            <p:nvPr/>
          </p:nvSpPr>
          <p:spPr>
            <a:xfrm>
              <a:off x="6825132" y="3312575"/>
              <a:ext cx="3785744" cy="716930"/>
            </a:xfrm>
            <a:prstGeom prst="rect">
              <a:avLst/>
            </a:prstGeom>
            <a:noFill/>
          </p:spPr>
          <p:txBody>
            <a:bodyPr wrap="square" rtlCol="0">
              <a:spAutoFit/>
            </a:bodyPr>
            <a:lstStyle/>
            <a:p>
              <a:pPr algn="just"/>
              <a:r>
                <a:rPr lang="vi-VN" sz="3200" b="1" dirty="0">
                  <a:latin typeface="Cambria" panose="02040503050406030204" pitchFamily="18" charset="0"/>
                  <a:ea typeface="Cambria" panose="02040503050406030204" pitchFamily="18" charset="0"/>
                </a:rPr>
                <a:t>Kiến thức em cần bổ sung.</a:t>
              </a:r>
              <a:endParaRPr lang="vi-VN" sz="5400" dirty="0">
                <a:effectLst/>
                <a:latin typeface="Cambria" panose="02040503050406030204" pitchFamily="18" charset="0"/>
                <a:ea typeface="Cambria" panose="02040503050406030204" pitchFamily="18" charset="0"/>
              </a:endParaRPr>
            </a:p>
          </p:txBody>
        </p:sp>
      </p:grpSp>
      <p:grpSp>
        <p:nvGrpSpPr>
          <p:cNvPr id="10" name="Group 9">
            <a:extLst>
              <a:ext uri="{FF2B5EF4-FFF2-40B4-BE49-F238E27FC236}">
                <a16:creationId xmlns:a16="http://schemas.microsoft.com/office/drawing/2014/main" id="{75018F2E-B431-970B-6C24-6B87CC4D4D9F}"/>
              </a:ext>
            </a:extLst>
          </p:cNvPr>
          <p:cNvGrpSpPr/>
          <p:nvPr/>
        </p:nvGrpSpPr>
        <p:grpSpPr>
          <a:xfrm>
            <a:off x="2642052" y="3053812"/>
            <a:ext cx="6257473" cy="1299979"/>
            <a:chOff x="6330073" y="2742745"/>
            <a:chExt cx="4557001" cy="2457905"/>
          </a:xfrm>
        </p:grpSpPr>
        <p:grpSp>
          <p:nvGrpSpPr>
            <p:cNvPr id="11" name="Nhóm 31">
              <a:extLst>
                <a:ext uri="{FF2B5EF4-FFF2-40B4-BE49-F238E27FC236}">
                  <a16:creationId xmlns:a16="http://schemas.microsoft.com/office/drawing/2014/main" id="{DBB29552-CE62-6DB9-6FBC-9FD949485EED}"/>
                </a:ext>
              </a:extLst>
            </p:cNvPr>
            <p:cNvGrpSpPr/>
            <p:nvPr/>
          </p:nvGrpSpPr>
          <p:grpSpPr>
            <a:xfrm>
              <a:off x="6488431" y="3071819"/>
              <a:ext cx="4398643" cy="2128831"/>
              <a:chOff x="1922830" y="773002"/>
              <a:chExt cx="5400981" cy="1282973"/>
            </a:xfrm>
          </p:grpSpPr>
          <p:sp>
            <p:nvSpPr>
              <p:cNvPr id="15" name="Freeform: Shape 34">
                <a:extLst>
                  <a:ext uri="{FF2B5EF4-FFF2-40B4-BE49-F238E27FC236}">
                    <a16:creationId xmlns:a16="http://schemas.microsoft.com/office/drawing/2014/main" id="{36386CA3-F2E5-1B5C-76AD-A7B842C643E1}"/>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16" name="Freeform: Shape 35">
                <a:extLst>
                  <a:ext uri="{FF2B5EF4-FFF2-40B4-BE49-F238E27FC236}">
                    <a16:creationId xmlns:a16="http://schemas.microsoft.com/office/drawing/2014/main" id="{EBBB9F91-C3F9-33D1-AE0B-FAEEE57266B3}"/>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12" name="Picture 4" descr="Colourful ribbons">
              <a:extLst>
                <a:ext uri="{FF2B5EF4-FFF2-40B4-BE49-F238E27FC236}">
                  <a16:creationId xmlns:a16="http://schemas.microsoft.com/office/drawing/2014/main" id="{04383274-0A90-AF54-C038-DE0C93432DA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A107A7D-CE24-0936-BFAB-8EECE2021B10}"/>
                </a:ext>
              </a:extLst>
            </p:cNvPr>
            <p:cNvSpPr txBox="1"/>
            <p:nvPr/>
          </p:nvSpPr>
          <p:spPr>
            <a:xfrm>
              <a:off x="6956927" y="3384611"/>
              <a:ext cx="3785744" cy="1105650"/>
            </a:xfrm>
            <a:prstGeom prst="rect">
              <a:avLst/>
            </a:prstGeom>
            <a:noFill/>
          </p:spPr>
          <p:txBody>
            <a:bodyPr wrap="square" rtlCol="0">
              <a:spAutoFit/>
            </a:bodyPr>
            <a:lstStyle/>
            <a:p>
              <a:pPr algn="just"/>
              <a:r>
                <a:rPr lang="vi-VN" sz="3200" b="1" dirty="0">
                  <a:latin typeface="Cambria" panose="02040503050406030204" pitchFamily="18" charset="0"/>
                  <a:ea typeface="Cambria" panose="02040503050406030204" pitchFamily="18" charset="0"/>
                </a:rPr>
                <a:t>Kĩ năng em cần rèn luyện.</a:t>
              </a:r>
              <a:endParaRPr lang="vi-VN" sz="5400" dirty="0">
                <a:effectLst/>
                <a:latin typeface="Cambria" panose="02040503050406030204" pitchFamily="18" charset="0"/>
                <a:ea typeface="Cambria" panose="02040503050406030204" pitchFamily="18" charset="0"/>
              </a:endParaRPr>
            </a:p>
          </p:txBody>
        </p:sp>
      </p:grpSp>
      <p:grpSp>
        <p:nvGrpSpPr>
          <p:cNvPr id="19" name="Group 18">
            <a:extLst>
              <a:ext uri="{FF2B5EF4-FFF2-40B4-BE49-F238E27FC236}">
                <a16:creationId xmlns:a16="http://schemas.microsoft.com/office/drawing/2014/main" id="{9E32941A-099F-19AB-9E8A-20451012744B}"/>
              </a:ext>
            </a:extLst>
          </p:cNvPr>
          <p:cNvGrpSpPr/>
          <p:nvPr/>
        </p:nvGrpSpPr>
        <p:grpSpPr>
          <a:xfrm>
            <a:off x="4124777" y="4552643"/>
            <a:ext cx="6257473" cy="1299979"/>
            <a:chOff x="6330073" y="2742745"/>
            <a:chExt cx="4557001" cy="2457905"/>
          </a:xfrm>
        </p:grpSpPr>
        <p:grpSp>
          <p:nvGrpSpPr>
            <p:cNvPr id="20" name="Nhóm 31">
              <a:extLst>
                <a:ext uri="{FF2B5EF4-FFF2-40B4-BE49-F238E27FC236}">
                  <a16:creationId xmlns:a16="http://schemas.microsoft.com/office/drawing/2014/main" id="{E99ECEA9-664B-4024-5441-429964A7A940}"/>
                </a:ext>
              </a:extLst>
            </p:cNvPr>
            <p:cNvGrpSpPr/>
            <p:nvPr/>
          </p:nvGrpSpPr>
          <p:grpSpPr>
            <a:xfrm>
              <a:off x="6488431" y="3071819"/>
              <a:ext cx="4398643" cy="2128831"/>
              <a:chOff x="1922830" y="773002"/>
              <a:chExt cx="5400981" cy="1282973"/>
            </a:xfrm>
          </p:grpSpPr>
          <p:sp>
            <p:nvSpPr>
              <p:cNvPr id="23" name="Freeform: Shape 34">
                <a:extLst>
                  <a:ext uri="{FF2B5EF4-FFF2-40B4-BE49-F238E27FC236}">
                    <a16:creationId xmlns:a16="http://schemas.microsoft.com/office/drawing/2014/main" id="{61D7A3CD-545C-C597-5044-E1FB08458607}"/>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24" name="Freeform: Shape 35">
                <a:extLst>
                  <a:ext uri="{FF2B5EF4-FFF2-40B4-BE49-F238E27FC236}">
                    <a16:creationId xmlns:a16="http://schemas.microsoft.com/office/drawing/2014/main" id="{A205056F-EE07-F19F-8541-35CA92AFD638}"/>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21" name="Picture 4" descr="Colourful ribbons">
              <a:extLst>
                <a:ext uri="{FF2B5EF4-FFF2-40B4-BE49-F238E27FC236}">
                  <a16:creationId xmlns:a16="http://schemas.microsoft.com/office/drawing/2014/main" id="{E40C9F1A-CF3E-114E-CB14-8A5EA94BE81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6E16A03F-DDB1-669B-90A1-30EA190A1E48}"/>
                </a:ext>
              </a:extLst>
            </p:cNvPr>
            <p:cNvSpPr txBox="1"/>
            <p:nvPr/>
          </p:nvSpPr>
          <p:spPr>
            <a:xfrm>
              <a:off x="6908371" y="3096464"/>
              <a:ext cx="3687367" cy="2036725"/>
            </a:xfrm>
            <a:prstGeom prst="rect">
              <a:avLst/>
            </a:prstGeom>
            <a:noFill/>
          </p:spPr>
          <p:txBody>
            <a:bodyPr wrap="square" rtlCol="0">
              <a:spAutoFit/>
            </a:bodyPr>
            <a:lstStyle/>
            <a:p>
              <a:pPr algn="just"/>
              <a:r>
                <a:rPr lang="vi-VN" sz="3200" b="1" dirty="0">
                  <a:latin typeface="Cambria" panose="02040503050406030204" pitchFamily="18" charset="0"/>
                  <a:ea typeface="Cambria" panose="02040503050406030204" pitchFamily="18" charset="0"/>
                </a:rPr>
                <a:t>Thời gian và trình tự thực hiện công việc</a:t>
              </a:r>
              <a:endParaRPr lang="vi-VN" sz="5400"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7403299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55FCB9-A367-C782-E705-0ACBDFBAB10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6245" y="857249"/>
            <a:ext cx="10333703" cy="5543551"/>
          </a:xfrm>
          <a:prstGeom prst="rect">
            <a:avLst/>
          </a:prstGeom>
          <a:noFill/>
        </p:spPr>
      </p:pic>
      <p:grpSp>
        <p:nvGrpSpPr>
          <p:cNvPr id="3" name="Group 2">
            <a:extLst>
              <a:ext uri="{FF2B5EF4-FFF2-40B4-BE49-F238E27FC236}">
                <a16:creationId xmlns:a16="http://schemas.microsoft.com/office/drawing/2014/main" id="{0E236E38-269C-8EB3-4DB5-2D039D169F28}"/>
              </a:ext>
            </a:extLst>
          </p:cNvPr>
          <p:cNvGrpSpPr/>
          <p:nvPr/>
        </p:nvGrpSpPr>
        <p:grpSpPr>
          <a:xfrm>
            <a:off x="4222284" y="86712"/>
            <a:ext cx="3501623" cy="740976"/>
            <a:chOff x="1116917" y="304502"/>
            <a:chExt cx="9960347" cy="740976"/>
          </a:xfrm>
        </p:grpSpPr>
        <p:sp>
          <p:nvSpPr>
            <p:cNvPr id="5" name="矩形 10">
              <a:extLst>
                <a:ext uri="{FF2B5EF4-FFF2-40B4-BE49-F238E27FC236}">
                  <a16:creationId xmlns:a16="http://schemas.microsoft.com/office/drawing/2014/main" id="{B65CCA51-0F8C-C4B8-5DFB-22F89E726F07}"/>
                </a:ext>
              </a:extLst>
            </p:cNvPr>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6" name="TextBox 5">
              <a:extLst>
                <a:ext uri="{FF2B5EF4-FFF2-40B4-BE49-F238E27FC236}">
                  <a16:creationId xmlns:a16="http://schemas.microsoft.com/office/drawing/2014/main" id="{482963C3-ED68-EDCF-7A5E-FC93310376A2}"/>
                </a:ext>
              </a:extLst>
            </p:cNvPr>
            <p:cNvSpPr txBox="1"/>
            <p:nvPr/>
          </p:nvSpPr>
          <p:spPr>
            <a:xfrm>
              <a:off x="1747886" y="328842"/>
              <a:ext cx="9119364" cy="649793"/>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mn-cs"/>
                </a:rPr>
                <a:t>Kế</a:t>
              </a:r>
              <a:r>
                <a:rPr kumimoji="0" lang="en-US" sz="36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mn-cs"/>
                </a:rPr>
                <a:t>hoạch</a:t>
              </a:r>
              <a:r>
                <a:rPr kumimoji="0" lang="en-US" sz="36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mn-cs"/>
                </a:rPr>
                <a:t>mẫu</a:t>
              </a:r>
              <a:endParaRPr kumimoji="0" lang="en-US" sz="36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endParaRPr>
            </a:p>
          </p:txBody>
        </p:sp>
      </p:grpSp>
      <p:pic>
        <p:nvPicPr>
          <p:cNvPr id="4" name="Âm thanh đã ghi">
            <a:hlinkClick r:id="" action="ppaction://media"/>
            <a:extLst>
              <a:ext uri="{FF2B5EF4-FFF2-40B4-BE49-F238E27FC236}">
                <a16:creationId xmlns:a16="http://schemas.microsoft.com/office/drawing/2014/main" id="{F98EA146-605D-62B2-A854-3141AED8F4BC}"/>
              </a:ext>
            </a:extLst>
          </p:cNvPr>
          <p:cNvPicPr>
            <a:picLocks noChangeAspect="1"/>
          </p:cNvPicPr>
          <p:nvPr>
            <a:audioFile r:link="rId1"/>
            <p:extLst>
              <p:ext uri="{DAA4B4D4-6D71-4841-9C94-3DE7FCFB9230}">
                <p14:media xmlns:p14="http://schemas.microsoft.com/office/powerpoint/2010/main" r:embed="rId2">
                  <p14:trim end="2223.3106"/>
                </p14:media>
              </p:ext>
            </p:extLst>
          </p:nvPr>
        </p:nvPicPr>
        <p:blipFill>
          <a:blip r:embed="rId7"/>
          <a:stretch>
            <a:fillRect/>
          </a:stretch>
        </p:blipFill>
        <p:spPr>
          <a:xfrm>
            <a:off x="-750206" y="1579599"/>
            <a:ext cx="487363" cy="487363"/>
          </a:xfrm>
          <a:prstGeom prst="rect">
            <a:avLst/>
          </a:prstGeom>
        </p:spPr>
      </p:pic>
      <p:pic>
        <p:nvPicPr>
          <p:cNvPr id="7" name="Âm thanh đã ghi">
            <a:hlinkClick r:id="" action="ppaction://media"/>
            <a:extLst>
              <a:ext uri="{FF2B5EF4-FFF2-40B4-BE49-F238E27FC236}">
                <a16:creationId xmlns:a16="http://schemas.microsoft.com/office/drawing/2014/main" id="{6EA403D6-D0E0-D571-BBBC-6B148F82CD06}"/>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750207" y="2332144"/>
            <a:ext cx="487363" cy="487363"/>
          </a:xfrm>
          <a:prstGeom prst="rect">
            <a:avLst/>
          </a:prstGeom>
        </p:spPr>
      </p:pic>
    </p:spTree>
    <p:extLst>
      <p:ext uri="{BB962C8B-B14F-4D97-AF65-F5344CB8AC3E}">
        <p14:creationId xmlns:p14="http://schemas.microsoft.com/office/powerpoint/2010/main" val="4859183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59550" fill="hold"/>
                                        <p:tgtEl>
                                          <p:spTgt spid="4"/>
                                        </p:tgtEl>
                                      </p:cBhvr>
                                    </p:cmd>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1088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1" fill="hold" display="0">
                  <p:stCondLst>
                    <p:cond delay="indefinite"/>
                  </p:stCondLst>
                  <p:endCondLst>
                    <p:cond evt="onStopAudio" delay="0">
                      <p:tgtEl>
                        <p:sldTgt/>
                      </p:tgtEl>
                    </p:cond>
                  </p:endCondLst>
                </p:cTn>
                <p:tgtEl>
                  <p:spTgt spid="4"/>
                </p:tgtEl>
              </p:cMediaNode>
            </p:audio>
            <p:audio>
              <p:cMediaNode vol="80000">
                <p:cTn id="22"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Tròn 7">
            <a:extLst>
              <a:ext uri="{FF2B5EF4-FFF2-40B4-BE49-F238E27FC236}">
                <a16:creationId xmlns:a16="http://schemas.microsoft.com/office/drawing/2014/main" id="{BAA095AC-F138-A0F6-84A5-29843AA43211}"/>
              </a:ext>
            </a:extLst>
          </p:cNvPr>
          <p:cNvSpPr/>
          <p:nvPr/>
        </p:nvSpPr>
        <p:spPr>
          <a:xfrm>
            <a:off x="1332271" y="3429000"/>
            <a:ext cx="9527458" cy="2112640"/>
          </a:xfrm>
          <a:prstGeom prst="roundRect">
            <a:avLst/>
          </a:prstGeom>
          <a:solidFill>
            <a:schemeClr val="accent4">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r>
              <a:rPr lang="vi-VN"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 Các việc cần làm</a:t>
            </a:r>
            <a:endParaRPr lang="en-US"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vi-VN"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 Cách thực hiện, địa điểm, thời gian, phương tiện,…</a:t>
            </a:r>
            <a:endParaRPr lang="en-US"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vi-VN"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 Sản phẩm, kết quả mong muốn</a:t>
            </a:r>
            <a:endParaRPr lang="en-US"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 name="Đám mây 1">
            <a:extLst>
              <a:ext uri="{FF2B5EF4-FFF2-40B4-BE49-F238E27FC236}">
                <a16:creationId xmlns:a16="http://schemas.microsoft.com/office/drawing/2014/main" id="{9BCEACFC-1CA7-3EB1-DD31-658C82038BC8}"/>
              </a:ext>
            </a:extLst>
          </p:cNvPr>
          <p:cNvSpPr/>
          <p:nvPr/>
        </p:nvSpPr>
        <p:spPr>
          <a:xfrm>
            <a:off x="1881648" y="1125794"/>
            <a:ext cx="8428703" cy="1917289"/>
          </a:xfrm>
          <a:prstGeom prst="cloud">
            <a:avLst/>
          </a:prstGeom>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Bảng kế hoạch hành động gồm:</a:t>
            </a:r>
            <a:endParaRPr kumimoji="0" lang="zh-CN" altLang="en-US" sz="3200" b="1" i="0" u="none" strike="noStrike" kern="1200" cap="none" spc="0" normalizeH="0" baseline="0" noProof="0" dirty="0">
              <a:ln>
                <a:noFill/>
              </a:ln>
              <a:solidFill>
                <a:srgbClr val="002060"/>
              </a:solidFill>
              <a:effectLst/>
              <a:uLnTx/>
              <a:uFillTx/>
              <a:latin typeface="Calibri" panose="020F0502020204030204" pitchFamily="34" charset="0"/>
              <a:ea typeface="字魂64号-萌趣软糖体"/>
              <a:cs typeface="Calibri" panose="020F0502020204030204" pitchFamily="34" charset="0"/>
            </a:endParaRPr>
          </a:p>
        </p:txBody>
      </p:sp>
    </p:spTree>
    <p:extLst>
      <p:ext uri="{BB962C8B-B14F-4D97-AF65-F5344CB8AC3E}">
        <p14:creationId xmlns:p14="http://schemas.microsoft.com/office/powerpoint/2010/main" val="19065281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lendar&#10;&#10;Description automatically generated">
            <a:extLst>
              <a:ext uri="{FF2B5EF4-FFF2-40B4-BE49-F238E27FC236}">
                <a16:creationId xmlns:a16="http://schemas.microsoft.com/office/drawing/2014/main" id="{2FAB67D0-2445-26A4-9400-1B411DDC9D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349" y="2125284"/>
            <a:ext cx="4847015" cy="4847015"/>
          </a:xfrm>
          <a:prstGeom prst="rect">
            <a:avLst/>
          </a:prstGeom>
        </p:spPr>
      </p:pic>
      <p:grpSp>
        <p:nvGrpSpPr>
          <p:cNvPr id="7" name="Group 6">
            <a:extLst>
              <a:ext uri="{FF2B5EF4-FFF2-40B4-BE49-F238E27FC236}">
                <a16:creationId xmlns:a16="http://schemas.microsoft.com/office/drawing/2014/main" id="{2D3A29D5-D5F6-E952-8B51-5272E8C229FC}"/>
              </a:ext>
            </a:extLst>
          </p:cNvPr>
          <p:cNvGrpSpPr/>
          <p:nvPr/>
        </p:nvGrpSpPr>
        <p:grpSpPr>
          <a:xfrm>
            <a:off x="1123782" y="372182"/>
            <a:ext cx="10030802" cy="1098073"/>
            <a:chOff x="1151031" y="484947"/>
            <a:chExt cx="9960347" cy="740976"/>
          </a:xfrm>
        </p:grpSpPr>
        <p:sp>
          <p:nvSpPr>
            <p:cNvPr id="8" name="矩形 10">
              <a:extLst>
                <a:ext uri="{FF2B5EF4-FFF2-40B4-BE49-F238E27FC236}">
                  <a16:creationId xmlns:a16="http://schemas.microsoft.com/office/drawing/2014/main" id="{14FC1CF5-1389-D461-CF6E-DEFF3955E42E}"/>
                </a:ext>
              </a:extLst>
            </p:cNvPr>
            <p:cNvSpPr/>
            <p:nvPr/>
          </p:nvSpPr>
          <p:spPr>
            <a:xfrm>
              <a:off x="1151031" y="484947"/>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9" name="TextBox 8">
              <a:extLst>
                <a:ext uri="{FF2B5EF4-FFF2-40B4-BE49-F238E27FC236}">
                  <a16:creationId xmlns:a16="http://schemas.microsoft.com/office/drawing/2014/main" id="{9A4042AF-8CB5-87EC-BFB2-0D2523255223}"/>
                </a:ext>
              </a:extLst>
            </p:cNvPr>
            <p:cNvSpPr txBox="1"/>
            <p:nvPr/>
          </p:nvSpPr>
          <p:spPr>
            <a:xfrm>
              <a:off x="1419778" y="506568"/>
              <a:ext cx="9422852" cy="695750"/>
            </a:xfrm>
            <a:prstGeom prst="rect">
              <a:avLst/>
            </a:prstGeom>
            <a:noFill/>
          </p:spPr>
          <p:txBody>
            <a:bodyPr wrap="square" lIns="0" t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Em hãy lập kế hoạch hành động, chia sẻ trong nhóm và nhận xét về kế hoạch của bạn.</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grpSp>
        <p:nvGrpSpPr>
          <p:cNvPr id="2" name="Group 1">
            <a:extLst>
              <a:ext uri="{FF2B5EF4-FFF2-40B4-BE49-F238E27FC236}">
                <a16:creationId xmlns:a16="http://schemas.microsoft.com/office/drawing/2014/main" id="{146CF227-027D-1F75-A2B0-9F4285E5AB4F}"/>
              </a:ext>
            </a:extLst>
          </p:cNvPr>
          <p:cNvGrpSpPr/>
          <p:nvPr/>
        </p:nvGrpSpPr>
        <p:grpSpPr>
          <a:xfrm>
            <a:off x="4680155" y="1792038"/>
            <a:ext cx="5384083" cy="1098073"/>
            <a:chOff x="6330073" y="2742745"/>
            <a:chExt cx="4557001" cy="2457905"/>
          </a:xfrm>
        </p:grpSpPr>
        <p:grpSp>
          <p:nvGrpSpPr>
            <p:cNvPr id="4" name="Nhóm 31">
              <a:extLst>
                <a:ext uri="{FF2B5EF4-FFF2-40B4-BE49-F238E27FC236}">
                  <a16:creationId xmlns:a16="http://schemas.microsoft.com/office/drawing/2014/main" id="{CF11C7E7-51D0-6DA0-746D-A54EEF8F7299}"/>
                </a:ext>
              </a:extLst>
            </p:cNvPr>
            <p:cNvGrpSpPr/>
            <p:nvPr/>
          </p:nvGrpSpPr>
          <p:grpSpPr>
            <a:xfrm>
              <a:off x="6488431" y="3071819"/>
              <a:ext cx="4398643" cy="2128831"/>
              <a:chOff x="1922830" y="773002"/>
              <a:chExt cx="5400981" cy="1282973"/>
            </a:xfrm>
          </p:grpSpPr>
          <p:sp>
            <p:nvSpPr>
              <p:cNvPr id="17" name="Freeform: Shape 34">
                <a:extLst>
                  <a:ext uri="{FF2B5EF4-FFF2-40B4-BE49-F238E27FC236}">
                    <a16:creationId xmlns:a16="http://schemas.microsoft.com/office/drawing/2014/main" id="{7F92C61D-2EC8-498E-F587-3C34282047C9}"/>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2800" kern="1200" dirty="0">
                  <a:solidFill>
                    <a:prstClr val="black"/>
                  </a:solidFill>
                  <a:latin typeface="等线" panose="020F0502020204030204"/>
                  <a:ea typeface="+mn-ea"/>
                  <a:cs typeface="+mn-cs"/>
                </a:endParaRPr>
              </a:p>
            </p:txBody>
          </p:sp>
          <p:sp>
            <p:nvSpPr>
              <p:cNvPr id="18" name="Freeform: Shape 35">
                <a:extLst>
                  <a:ext uri="{FF2B5EF4-FFF2-40B4-BE49-F238E27FC236}">
                    <a16:creationId xmlns:a16="http://schemas.microsoft.com/office/drawing/2014/main" id="{D27471AC-0203-8AE2-7E4A-D5228FD8B6F3}"/>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2800" kern="1200">
                  <a:solidFill>
                    <a:prstClr val="black"/>
                  </a:solidFill>
                  <a:latin typeface="等线" panose="020F0502020204030204"/>
                  <a:ea typeface="+mn-ea"/>
                  <a:cs typeface="+mn-cs"/>
                </a:endParaRPr>
              </a:p>
            </p:txBody>
          </p:sp>
        </p:grpSp>
        <p:pic>
          <p:nvPicPr>
            <p:cNvPr id="5" name="Picture 4" descr="Colourful ribbons">
              <a:extLst>
                <a:ext uri="{FF2B5EF4-FFF2-40B4-BE49-F238E27FC236}">
                  <a16:creationId xmlns:a16="http://schemas.microsoft.com/office/drawing/2014/main" id="{AD3C13A5-D2EA-A42B-9A5A-BA281ABC9FE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6">
              <a:extLst>
                <a:ext uri="{FF2B5EF4-FFF2-40B4-BE49-F238E27FC236}">
                  <a16:creationId xmlns:a16="http://schemas.microsoft.com/office/drawing/2014/main" id="{7ACADFC4-C09E-C90C-FB54-FCAC54A5D9A7}"/>
                </a:ext>
              </a:extLst>
            </p:cNvPr>
            <p:cNvSpPr txBox="1"/>
            <p:nvPr/>
          </p:nvSpPr>
          <p:spPr>
            <a:xfrm>
              <a:off x="6825132" y="3312576"/>
              <a:ext cx="3785744" cy="1005489"/>
            </a:xfrm>
            <a:prstGeom prst="rect">
              <a:avLst/>
            </a:prstGeom>
            <a:noFill/>
          </p:spPr>
          <p:txBody>
            <a:bodyPr wrap="square" rtlCol="0">
              <a:spAutoFit/>
            </a:bodyPr>
            <a:lstStyle/>
            <a:p>
              <a:pPr algn="just"/>
              <a:r>
                <a:rPr lang="vi-VN" sz="2800" b="1" dirty="0">
                  <a:latin typeface="Cambria" panose="02040503050406030204" pitchFamily="18" charset="0"/>
                  <a:ea typeface="Cambria" panose="02040503050406030204" pitchFamily="18" charset="0"/>
                </a:rPr>
                <a:t>Kiến thức em cần bổ sung.</a:t>
              </a:r>
              <a:endParaRPr lang="vi-VN" sz="2800" dirty="0">
                <a:effectLst/>
                <a:latin typeface="Cambria" panose="02040503050406030204" pitchFamily="18" charset="0"/>
                <a:ea typeface="Cambria" panose="02040503050406030204" pitchFamily="18" charset="0"/>
              </a:endParaRPr>
            </a:p>
          </p:txBody>
        </p:sp>
      </p:grpSp>
      <p:grpSp>
        <p:nvGrpSpPr>
          <p:cNvPr id="25" name="Group 9">
            <a:extLst>
              <a:ext uri="{FF2B5EF4-FFF2-40B4-BE49-F238E27FC236}">
                <a16:creationId xmlns:a16="http://schemas.microsoft.com/office/drawing/2014/main" id="{EF32D3A4-7005-C786-D2DD-1B4F3C64DE94}"/>
              </a:ext>
            </a:extLst>
          </p:cNvPr>
          <p:cNvGrpSpPr/>
          <p:nvPr/>
        </p:nvGrpSpPr>
        <p:grpSpPr>
          <a:xfrm>
            <a:off x="5411771" y="3292105"/>
            <a:ext cx="5384083" cy="1098073"/>
            <a:chOff x="6330073" y="2742745"/>
            <a:chExt cx="4557001" cy="2457905"/>
          </a:xfrm>
        </p:grpSpPr>
        <p:grpSp>
          <p:nvGrpSpPr>
            <p:cNvPr id="26" name="Nhóm 31">
              <a:extLst>
                <a:ext uri="{FF2B5EF4-FFF2-40B4-BE49-F238E27FC236}">
                  <a16:creationId xmlns:a16="http://schemas.microsoft.com/office/drawing/2014/main" id="{12372BA3-C47E-816D-7A41-DC7930C88EB4}"/>
                </a:ext>
              </a:extLst>
            </p:cNvPr>
            <p:cNvGrpSpPr/>
            <p:nvPr/>
          </p:nvGrpSpPr>
          <p:grpSpPr>
            <a:xfrm>
              <a:off x="6488431" y="3071819"/>
              <a:ext cx="4398643" cy="2128831"/>
              <a:chOff x="1922830" y="773002"/>
              <a:chExt cx="5400981" cy="1282973"/>
            </a:xfrm>
          </p:grpSpPr>
          <p:sp>
            <p:nvSpPr>
              <p:cNvPr id="35" name="Freeform: Shape 34">
                <a:extLst>
                  <a:ext uri="{FF2B5EF4-FFF2-40B4-BE49-F238E27FC236}">
                    <a16:creationId xmlns:a16="http://schemas.microsoft.com/office/drawing/2014/main" id="{BB0DCBC5-7DE6-3E3B-2AEF-DF28FE8CF57D}"/>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2800" kern="1200" dirty="0">
                  <a:solidFill>
                    <a:prstClr val="black"/>
                  </a:solidFill>
                  <a:latin typeface="等线" panose="020F0502020204030204"/>
                  <a:ea typeface="+mn-ea"/>
                  <a:cs typeface="+mn-cs"/>
                </a:endParaRPr>
              </a:p>
            </p:txBody>
          </p:sp>
          <p:sp>
            <p:nvSpPr>
              <p:cNvPr id="36" name="Freeform: Shape 35">
                <a:extLst>
                  <a:ext uri="{FF2B5EF4-FFF2-40B4-BE49-F238E27FC236}">
                    <a16:creationId xmlns:a16="http://schemas.microsoft.com/office/drawing/2014/main" id="{D40CA6A2-7E1D-38C1-9D6D-5ACA6127D017}"/>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2800" kern="1200">
                  <a:solidFill>
                    <a:prstClr val="black"/>
                  </a:solidFill>
                  <a:latin typeface="等线" panose="020F0502020204030204"/>
                  <a:ea typeface="+mn-ea"/>
                  <a:cs typeface="+mn-cs"/>
                </a:endParaRPr>
              </a:p>
            </p:txBody>
          </p:sp>
        </p:grpSp>
        <p:pic>
          <p:nvPicPr>
            <p:cNvPr id="33" name="Picture 4" descr="Colourful ribbons">
              <a:extLst>
                <a:ext uri="{FF2B5EF4-FFF2-40B4-BE49-F238E27FC236}">
                  <a16:creationId xmlns:a16="http://schemas.microsoft.com/office/drawing/2014/main" id="{CA76AFD3-6BE6-0A34-9ED3-64CC5AEE2A2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12">
              <a:extLst>
                <a:ext uri="{FF2B5EF4-FFF2-40B4-BE49-F238E27FC236}">
                  <a16:creationId xmlns:a16="http://schemas.microsoft.com/office/drawing/2014/main" id="{C8879564-FD1B-F7B1-C12C-5C6CB43C4768}"/>
                </a:ext>
              </a:extLst>
            </p:cNvPr>
            <p:cNvSpPr txBox="1"/>
            <p:nvPr/>
          </p:nvSpPr>
          <p:spPr>
            <a:xfrm>
              <a:off x="6956927" y="3384612"/>
              <a:ext cx="3785744" cy="1005489"/>
            </a:xfrm>
            <a:prstGeom prst="rect">
              <a:avLst/>
            </a:prstGeom>
            <a:noFill/>
          </p:spPr>
          <p:txBody>
            <a:bodyPr wrap="square" rtlCol="0">
              <a:spAutoFit/>
            </a:bodyPr>
            <a:lstStyle/>
            <a:p>
              <a:pPr algn="just"/>
              <a:r>
                <a:rPr lang="vi-VN" sz="2800" b="1" dirty="0">
                  <a:latin typeface="Cambria" panose="02040503050406030204" pitchFamily="18" charset="0"/>
                  <a:ea typeface="Cambria" panose="02040503050406030204" pitchFamily="18" charset="0"/>
                </a:rPr>
                <a:t>Kĩ năng em cần rèn luyện.</a:t>
              </a:r>
              <a:endParaRPr lang="vi-VN" sz="2800" dirty="0">
                <a:effectLst/>
                <a:latin typeface="Cambria" panose="02040503050406030204" pitchFamily="18" charset="0"/>
                <a:ea typeface="Cambria" panose="02040503050406030204" pitchFamily="18" charset="0"/>
              </a:endParaRPr>
            </a:p>
          </p:txBody>
        </p:sp>
      </p:grpSp>
      <p:grpSp>
        <p:nvGrpSpPr>
          <p:cNvPr id="37" name="Group 18">
            <a:extLst>
              <a:ext uri="{FF2B5EF4-FFF2-40B4-BE49-F238E27FC236}">
                <a16:creationId xmlns:a16="http://schemas.microsoft.com/office/drawing/2014/main" id="{D5FE690D-D3CB-8D03-2283-8AA0E11CD203}"/>
              </a:ext>
            </a:extLst>
          </p:cNvPr>
          <p:cNvGrpSpPr/>
          <p:nvPr/>
        </p:nvGrpSpPr>
        <p:grpSpPr>
          <a:xfrm>
            <a:off x="5939941" y="4791226"/>
            <a:ext cx="5384083" cy="1222677"/>
            <a:chOff x="6330073" y="2742745"/>
            <a:chExt cx="4557001" cy="2457905"/>
          </a:xfrm>
        </p:grpSpPr>
        <p:grpSp>
          <p:nvGrpSpPr>
            <p:cNvPr id="38" name="Nhóm 31">
              <a:extLst>
                <a:ext uri="{FF2B5EF4-FFF2-40B4-BE49-F238E27FC236}">
                  <a16:creationId xmlns:a16="http://schemas.microsoft.com/office/drawing/2014/main" id="{65E047B2-A83F-40F2-8D33-EE42BA8361E9}"/>
                </a:ext>
              </a:extLst>
            </p:cNvPr>
            <p:cNvGrpSpPr/>
            <p:nvPr/>
          </p:nvGrpSpPr>
          <p:grpSpPr>
            <a:xfrm>
              <a:off x="6488431" y="3071819"/>
              <a:ext cx="4398643" cy="2128831"/>
              <a:chOff x="1922830" y="773002"/>
              <a:chExt cx="5400981" cy="1282973"/>
            </a:xfrm>
          </p:grpSpPr>
          <p:sp>
            <p:nvSpPr>
              <p:cNvPr id="41" name="Freeform: Shape 34">
                <a:extLst>
                  <a:ext uri="{FF2B5EF4-FFF2-40B4-BE49-F238E27FC236}">
                    <a16:creationId xmlns:a16="http://schemas.microsoft.com/office/drawing/2014/main" id="{B83A69C5-EB30-6980-22CA-8590584ED812}"/>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2800" kern="1200" dirty="0">
                  <a:solidFill>
                    <a:prstClr val="black"/>
                  </a:solidFill>
                  <a:latin typeface="等线" panose="020F0502020204030204"/>
                  <a:ea typeface="+mn-ea"/>
                  <a:cs typeface="+mn-cs"/>
                </a:endParaRPr>
              </a:p>
            </p:txBody>
          </p:sp>
          <p:sp>
            <p:nvSpPr>
              <p:cNvPr id="42" name="Freeform: Shape 35">
                <a:extLst>
                  <a:ext uri="{FF2B5EF4-FFF2-40B4-BE49-F238E27FC236}">
                    <a16:creationId xmlns:a16="http://schemas.microsoft.com/office/drawing/2014/main" id="{EF44E8D1-B56A-8B9E-E31F-992F3029FD35}"/>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2800" kern="1200">
                  <a:solidFill>
                    <a:prstClr val="black"/>
                  </a:solidFill>
                  <a:latin typeface="等线" panose="020F0502020204030204"/>
                  <a:ea typeface="+mn-ea"/>
                  <a:cs typeface="+mn-cs"/>
                </a:endParaRPr>
              </a:p>
            </p:txBody>
          </p:sp>
        </p:grpSp>
        <p:pic>
          <p:nvPicPr>
            <p:cNvPr id="39" name="Picture 4" descr="Colourful ribbons">
              <a:extLst>
                <a:ext uri="{FF2B5EF4-FFF2-40B4-BE49-F238E27FC236}">
                  <a16:creationId xmlns:a16="http://schemas.microsoft.com/office/drawing/2014/main" id="{27F43233-0DB8-6056-5339-F0921897737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21">
              <a:extLst>
                <a:ext uri="{FF2B5EF4-FFF2-40B4-BE49-F238E27FC236}">
                  <a16:creationId xmlns:a16="http://schemas.microsoft.com/office/drawing/2014/main" id="{E67FF4A0-11CC-C702-2EC0-8BF4508D2AB6}"/>
                </a:ext>
              </a:extLst>
            </p:cNvPr>
            <p:cNvSpPr txBox="1"/>
            <p:nvPr/>
          </p:nvSpPr>
          <p:spPr>
            <a:xfrm>
              <a:off x="6908371" y="3096463"/>
              <a:ext cx="3687367" cy="1833540"/>
            </a:xfrm>
            <a:prstGeom prst="rect">
              <a:avLst/>
            </a:prstGeom>
            <a:noFill/>
          </p:spPr>
          <p:txBody>
            <a:bodyPr wrap="square" rtlCol="0">
              <a:spAutoFit/>
            </a:bodyPr>
            <a:lstStyle/>
            <a:p>
              <a:pPr algn="just"/>
              <a:r>
                <a:rPr lang="vi-VN" sz="2800" b="1" dirty="0">
                  <a:latin typeface="Cambria" panose="02040503050406030204" pitchFamily="18" charset="0"/>
                  <a:ea typeface="Cambria" panose="02040503050406030204" pitchFamily="18" charset="0"/>
                </a:rPr>
                <a:t>Thời gian và trình tự thực hiện công việc</a:t>
              </a:r>
              <a:endParaRPr lang="vi-VN" sz="2800" dirty="0">
                <a:effectLst/>
                <a:latin typeface="Cambria" panose="02040503050406030204" pitchFamily="18" charset="0"/>
                <a:ea typeface="Cambria" panose="02040503050406030204" pitchFamily="18" charset="0"/>
              </a:endParaRPr>
            </a:p>
          </p:txBody>
        </p:sp>
      </p:grpSp>
      <p:sp>
        <p:nvSpPr>
          <p:cNvPr id="10" name="Hộp Văn bản 9">
            <a:extLst>
              <a:ext uri="{FF2B5EF4-FFF2-40B4-BE49-F238E27FC236}">
                <a16:creationId xmlns:a16="http://schemas.microsoft.com/office/drawing/2014/main" id="{6713D1FF-6779-A5D6-7105-8D640C28C070}"/>
              </a:ext>
            </a:extLst>
          </p:cNvPr>
          <p:cNvSpPr txBox="1"/>
          <p:nvPr/>
        </p:nvSpPr>
        <p:spPr>
          <a:xfrm>
            <a:off x="2184170" y="1875972"/>
            <a:ext cx="2202425" cy="1077218"/>
          </a:xfrm>
          <a:prstGeom prst="rect">
            <a:avLst/>
          </a:prstGeom>
          <a:noFill/>
          <a:ln>
            <a:solidFill>
              <a:schemeClr val="accent2">
                <a:lumMod val="20000"/>
                <a:lumOff val="80000"/>
              </a:schemeClr>
            </a:solidFill>
          </a:ln>
        </p:spPr>
        <p:txBody>
          <a:bodyPr wrap="square" rtlCol="0">
            <a:prstTxWarp prst="textPlain">
              <a:avLst/>
            </a:prstTxWarp>
            <a:spAutoFit/>
          </a:bodyPr>
          <a:lstStyle/>
          <a:p>
            <a:r>
              <a:rPr lang="vi-VN" sz="3200" b="1" dirty="0">
                <a:ln w="22225">
                  <a:solidFill>
                    <a:schemeClr val="accent2"/>
                  </a:solidFill>
                  <a:prstDash val="solid"/>
                </a:ln>
                <a:solidFill>
                  <a:srgbClr val="FBECE1"/>
                </a:solidFill>
                <a:latin typeface="Calibri" panose="020F0502020204030204" pitchFamily="34" charset="0"/>
                <a:ea typeface="Calibri" panose="020F0502020204030204" pitchFamily="34" charset="0"/>
                <a:cs typeface="Calibri" panose="020F0502020204030204" pitchFamily="34" charset="0"/>
              </a:rPr>
              <a:t>Thảo luận</a:t>
            </a:r>
          </a:p>
          <a:p>
            <a:r>
              <a:rPr lang="vi-VN" sz="3200" b="1" dirty="0">
                <a:ln w="22225">
                  <a:solidFill>
                    <a:schemeClr val="accent2"/>
                  </a:solidFill>
                  <a:prstDash val="solid"/>
                </a:ln>
                <a:solidFill>
                  <a:srgbClr val="FBECE1"/>
                </a:solidFill>
                <a:latin typeface="Calibri" panose="020F0502020204030204" pitchFamily="34" charset="0"/>
                <a:ea typeface="Calibri" panose="020F0502020204030204" pitchFamily="34" charset="0"/>
                <a:cs typeface="Calibri" panose="020F0502020204030204" pitchFamily="34" charset="0"/>
              </a:rPr>
              <a:t> nhóm 6</a:t>
            </a:r>
            <a:endParaRPr lang="en-US" sz="3200" b="1" dirty="0">
              <a:ln w="22225">
                <a:solidFill>
                  <a:schemeClr val="accent2"/>
                </a:solidFill>
                <a:prstDash val="solid"/>
              </a:ln>
              <a:solidFill>
                <a:srgbClr val="FBECE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02112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ppt_x"/>
                                          </p:val>
                                        </p:tav>
                                        <p:tav tm="100000">
                                          <p:val>
                                            <p:strVal val="#ppt_x"/>
                                          </p:val>
                                        </p:tav>
                                      </p:tavLst>
                                    </p:anim>
                                    <p:anim calcmode="lin" valueType="num">
                                      <p:cBhvr additive="base">
                                        <p:cTn id="1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500" fill="hold"/>
                                        <p:tgtEl>
                                          <p:spTgt spid="37"/>
                                        </p:tgtEl>
                                        <p:attrNameLst>
                                          <p:attrName>ppt_x</p:attrName>
                                        </p:attrNameLst>
                                      </p:cBhvr>
                                      <p:tavLst>
                                        <p:tav tm="0">
                                          <p:val>
                                            <p:strVal val="#ppt_x"/>
                                          </p:val>
                                        </p:tav>
                                        <p:tav tm="100000">
                                          <p:val>
                                            <p:strVal val="#ppt_x"/>
                                          </p:val>
                                        </p:tav>
                                      </p:tavLst>
                                    </p:anim>
                                    <p:anim calcmode="lin" valueType="num">
                                      <p:cBhvr additive="base">
                                        <p:cTn id="25"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ppt_x"/>
                                          </p:val>
                                        </p:tav>
                                        <p:tav tm="100000">
                                          <p:val>
                                            <p:strVal val="#ppt_x"/>
                                          </p:val>
                                        </p:tav>
                                      </p:tavLst>
                                    </p:anim>
                                    <p:anim calcmode="lin" valueType="num">
                                      <p:cBhvr additive="base">
                                        <p:cTn id="3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1">
            <a:extLst>
              <a:ext uri="{FF2B5EF4-FFF2-40B4-BE49-F238E27FC236}">
                <a16:creationId xmlns:a16="http://schemas.microsoft.com/office/drawing/2014/main" id="{D158224F-B540-F65C-3311-1EDFE004460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0103" y="314632"/>
            <a:ext cx="11090788" cy="6263149"/>
          </a:xfrm>
          <a:prstGeom prst="rect">
            <a:avLst/>
          </a:prstGeom>
          <a:noFill/>
        </p:spPr>
      </p:pic>
    </p:spTree>
    <p:extLst>
      <p:ext uri="{BB962C8B-B14F-4D97-AF65-F5344CB8AC3E}">
        <p14:creationId xmlns:p14="http://schemas.microsoft.com/office/powerpoint/2010/main" val="39988170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9" name="Picture 8">
            <a:extLst>
              <a:ext uri="{FF2B5EF4-FFF2-40B4-BE49-F238E27FC236}">
                <a16:creationId xmlns:a16="http://schemas.microsoft.com/office/drawing/2014/main" id="{A9EE8FB2-C29D-46BA-8F3E-DE9C49D7D2F5}"/>
              </a:ext>
            </a:extLst>
          </p:cNvPr>
          <p:cNvPicPr>
            <a:picLocks noChangeAspect="1"/>
          </p:cNvPicPr>
          <p:nvPr/>
        </p:nvPicPr>
        <p:blipFill>
          <a:blip r:embed="rId3"/>
          <a:stretch>
            <a:fillRect/>
          </a:stretch>
        </p:blipFill>
        <p:spPr>
          <a:xfrm>
            <a:off x="1258540" y="1488288"/>
            <a:ext cx="4810161" cy="1786283"/>
          </a:xfrm>
          <a:prstGeom prst="rect">
            <a:avLst/>
          </a:prstGeom>
        </p:spPr>
      </p:pic>
      <p:pic>
        <p:nvPicPr>
          <p:cNvPr id="10" name="Picture 9">
            <a:extLst>
              <a:ext uri="{FF2B5EF4-FFF2-40B4-BE49-F238E27FC236}">
                <a16:creationId xmlns:a16="http://schemas.microsoft.com/office/drawing/2014/main" id="{3596A3B4-5373-4435-BA1E-4030913EEA71}"/>
              </a:ext>
            </a:extLst>
          </p:cNvPr>
          <p:cNvPicPr>
            <a:picLocks noChangeAspect="1"/>
          </p:cNvPicPr>
          <p:nvPr/>
        </p:nvPicPr>
        <p:blipFill>
          <a:blip r:embed="rId4"/>
          <a:stretch>
            <a:fillRect/>
          </a:stretch>
        </p:blipFill>
        <p:spPr>
          <a:xfrm>
            <a:off x="4477520" y="3040443"/>
            <a:ext cx="5230821" cy="1975275"/>
          </a:xfrm>
          <a:prstGeom prst="rect">
            <a:avLst/>
          </a:prstGeom>
        </p:spPr>
      </p:pic>
    </p:spTree>
    <p:extLst>
      <p:ext uri="{BB962C8B-B14F-4D97-AF65-F5344CB8AC3E}">
        <p14:creationId xmlns:p14="http://schemas.microsoft.com/office/powerpoint/2010/main" val="326068016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2" name="Picture 11"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3">
            <a:extLst>
              <a:ext uri="{28A0092B-C50C-407E-A947-70E740481C1C}">
                <a14:useLocalDpi xmlns:a14="http://schemas.microsoft.com/office/drawing/2010/main" val="0"/>
              </a:ext>
            </a:extLst>
          </a:blip>
          <a:srcRect l="10303" r="10303" b="48596"/>
          <a:stretch/>
        </p:blipFill>
        <p:spPr>
          <a:xfrm>
            <a:off x="304531" y="5858022"/>
            <a:ext cx="6362700" cy="999978"/>
          </a:xfrm>
          <a:prstGeom prst="rect">
            <a:avLst/>
          </a:prstGeom>
        </p:spPr>
      </p:pic>
      <p:pic>
        <p:nvPicPr>
          <p:cNvPr id="13" name="Picture 1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204840" y="2993112"/>
            <a:ext cx="6898101" cy="3425781"/>
          </a:xfrm>
          <a:prstGeom prst="rect">
            <a:avLst/>
          </a:prstGeom>
        </p:spPr>
      </p:pic>
      <p:sp>
        <p:nvSpPr>
          <p:cNvPr id="19" name="Hình chữ nhật: Góc Tròn 1">
            <a:extLst>
              <a:ext uri="{FF2B5EF4-FFF2-40B4-BE49-F238E27FC236}">
                <a16:creationId xmlns:a16="http://schemas.microsoft.com/office/drawing/2014/main" id="{D634F29B-8BD2-8006-E5EF-0F7CE82EFD48}"/>
              </a:ext>
            </a:extLst>
          </p:cNvPr>
          <p:cNvSpPr/>
          <p:nvPr/>
        </p:nvSpPr>
        <p:spPr>
          <a:xfrm>
            <a:off x="4907176" y="1288024"/>
            <a:ext cx="6773548" cy="1989255"/>
          </a:xfrm>
          <a:prstGeom prst="roundRect">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5212054" y="1559376"/>
            <a:ext cx="6163792" cy="1446550"/>
          </a:xfrm>
          <a:prstGeom prst="rect">
            <a:avLst/>
          </a:prstGeom>
          <a:noFill/>
        </p:spPr>
        <p:txBody>
          <a:bodyPr wrap="square" rtlCol="0">
            <a:spAutoFit/>
          </a:bodyPr>
          <a:lstStyle/>
          <a:p>
            <a:pPr lvl="0" algn="ctr">
              <a:defRPr/>
            </a:pPr>
            <a:r>
              <a:rPr lang="en-US" sz="4400" b="1" dirty="0">
                <a:solidFill>
                  <a:srgbClr val="FF0000"/>
                </a:solidFill>
              </a:rPr>
              <a:t>Chia </a:t>
            </a:r>
            <a:r>
              <a:rPr lang="en-US" sz="4400" b="1" dirty="0" err="1">
                <a:solidFill>
                  <a:srgbClr val="FF0000"/>
                </a:solidFill>
              </a:rPr>
              <a:t>sẻ</a:t>
            </a:r>
            <a:r>
              <a:rPr lang="en-US" sz="4400" b="1" dirty="0">
                <a:solidFill>
                  <a:srgbClr val="FF0000"/>
                </a:solidFill>
              </a:rPr>
              <a:t> </a:t>
            </a:r>
            <a:r>
              <a:rPr lang="vi-VN" sz="4400" b="1" dirty="0">
                <a:solidFill>
                  <a:srgbClr val="FF0000"/>
                </a:solidFill>
              </a:rPr>
              <a:t>về </a:t>
            </a:r>
            <a:r>
              <a:rPr lang="en-US" sz="4400" b="1" dirty="0" err="1">
                <a:solidFill>
                  <a:srgbClr val="FF0000"/>
                </a:solidFill>
              </a:rPr>
              <a:t>kế</a:t>
            </a:r>
            <a:r>
              <a:rPr lang="en-US" sz="4400" b="1" dirty="0">
                <a:solidFill>
                  <a:srgbClr val="FF0000"/>
                </a:solidFill>
              </a:rPr>
              <a:t> </a:t>
            </a:r>
            <a:r>
              <a:rPr lang="en-US" sz="4400" b="1" dirty="0" err="1">
                <a:solidFill>
                  <a:srgbClr val="FF0000"/>
                </a:solidFill>
              </a:rPr>
              <a:t>hoạch</a:t>
            </a:r>
            <a:r>
              <a:rPr lang="en-US" sz="4400" b="1" dirty="0">
                <a:solidFill>
                  <a:srgbClr val="FF0000"/>
                </a:solidFill>
              </a:rPr>
              <a:t> </a:t>
            </a:r>
            <a:r>
              <a:rPr lang="en-US" sz="4400" b="1" dirty="0" err="1">
                <a:solidFill>
                  <a:srgbClr val="FF0000"/>
                </a:solidFill>
              </a:rPr>
              <a:t>hành</a:t>
            </a:r>
            <a:r>
              <a:rPr lang="en-US" sz="4400" b="1" dirty="0">
                <a:solidFill>
                  <a:srgbClr val="FF0000"/>
                </a:solidFill>
              </a:rPr>
              <a:t> </a:t>
            </a:r>
            <a:r>
              <a:rPr lang="en-US" sz="4400" b="1" dirty="0" err="1">
                <a:solidFill>
                  <a:srgbClr val="FF0000"/>
                </a:solidFill>
              </a:rPr>
              <a:t>động</a:t>
            </a:r>
            <a:r>
              <a:rPr lang="en-US" sz="4400" b="1" dirty="0">
                <a:solidFill>
                  <a:srgbClr val="FF0000"/>
                </a:solidFill>
              </a:rPr>
              <a:t> </a:t>
            </a:r>
            <a:r>
              <a:rPr lang="en-US" sz="4400" b="1" dirty="0" err="1">
                <a:solidFill>
                  <a:srgbClr val="FF0000"/>
                </a:solidFill>
              </a:rPr>
              <a:t>của</a:t>
            </a:r>
            <a:r>
              <a:rPr lang="en-US" sz="4400" b="1" dirty="0">
                <a:solidFill>
                  <a:srgbClr val="FF0000"/>
                </a:solidFill>
              </a:rPr>
              <a:t> </a:t>
            </a:r>
            <a:r>
              <a:rPr lang="en-US" sz="4400" b="1" dirty="0" err="1">
                <a:solidFill>
                  <a:srgbClr val="FF0000"/>
                </a:solidFill>
              </a:rPr>
              <a:t>mình</a:t>
            </a:r>
            <a:endParaRPr kumimoji="0" lang="en-US" sz="44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24743644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p:tgtEl>
                                          <p:spTgt spid="20"/>
                                        </p:tgtEl>
                                        <p:attrNameLst>
                                          <p:attrName>ppt_y</p:attrName>
                                        </p:attrNameLst>
                                      </p:cBhvr>
                                      <p:tavLst>
                                        <p:tav tm="0">
                                          <p:val>
                                            <p:strVal val="#ppt_y+#ppt_h*1.125000"/>
                                          </p:val>
                                        </p:tav>
                                        <p:tav tm="100000">
                                          <p:val>
                                            <p:strVal val="#ppt_y"/>
                                          </p:val>
                                        </p:tav>
                                      </p:tavLst>
                                    </p:anim>
                                    <p:animEffect transition="in" filter="wipe(up)">
                                      <p:cBhvr>
                                        <p:cTn id="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Hình ảnh 6">
            <a:extLst>
              <a:ext uri="{FF2B5EF4-FFF2-40B4-BE49-F238E27FC236}">
                <a16:creationId xmlns:a16="http://schemas.microsoft.com/office/drawing/2014/main" id="{C54C9D6F-F4C0-5D46-C18C-477467A47BAA}"/>
              </a:ext>
            </a:extLst>
          </p:cNvPr>
          <p:cNvPicPr>
            <a:picLocks noChangeAspect="1"/>
          </p:cNvPicPr>
          <p:nvPr/>
        </p:nvPicPr>
        <p:blipFill>
          <a:blip r:embed="rId2"/>
          <a:stretch>
            <a:fillRect/>
          </a:stretch>
        </p:blipFill>
        <p:spPr>
          <a:xfrm>
            <a:off x="530943" y="0"/>
            <a:ext cx="11159612" cy="6858000"/>
          </a:xfrm>
          <a:prstGeom prst="rect">
            <a:avLst/>
          </a:prstGeom>
        </p:spPr>
      </p:pic>
    </p:spTree>
    <p:extLst>
      <p:ext uri="{BB962C8B-B14F-4D97-AF65-F5344CB8AC3E}">
        <p14:creationId xmlns:p14="http://schemas.microsoft.com/office/powerpoint/2010/main" val="2379859024"/>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27EF88F7-A164-0CB9-0B5F-62A2EE665F1A}"/>
              </a:ext>
            </a:extLst>
          </p:cNvPr>
          <p:cNvPicPr>
            <a:picLocks noChangeAspect="1"/>
          </p:cNvPicPr>
          <p:nvPr/>
        </p:nvPicPr>
        <p:blipFill rotWithShape="1">
          <a:blip r:embed="rId2"/>
          <a:srcRect r="4027"/>
          <a:stretch/>
        </p:blipFill>
        <p:spPr>
          <a:xfrm>
            <a:off x="393290" y="0"/>
            <a:ext cx="11503741" cy="6858000"/>
          </a:xfrm>
          <a:prstGeom prst="rect">
            <a:avLst/>
          </a:prstGeom>
        </p:spPr>
      </p:pic>
    </p:spTree>
    <p:extLst>
      <p:ext uri="{BB962C8B-B14F-4D97-AF65-F5344CB8AC3E}">
        <p14:creationId xmlns:p14="http://schemas.microsoft.com/office/powerpoint/2010/main" val="2207416288"/>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4FCB1F78-90AC-D35C-6260-D0A49675757C}"/>
              </a:ext>
            </a:extLst>
          </p:cNvPr>
          <p:cNvPicPr>
            <a:picLocks noChangeAspect="1"/>
          </p:cNvPicPr>
          <p:nvPr/>
        </p:nvPicPr>
        <p:blipFill rotWithShape="1">
          <a:blip r:embed="rId2"/>
          <a:srcRect r="3972" b="-11779"/>
          <a:stretch/>
        </p:blipFill>
        <p:spPr>
          <a:xfrm>
            <a:off x="511277" y="0"/>
            <a:ext cx="10697497" cy="6858000"/>
          </a:xfrm>
          <a:prstGeom prst="rect">
            <a:avLst/>
          </a:prstGeom>
        </p:spPr>
      </p:pic>
    </p:spTree>
    <p:extLst>
      <p:ext uri="{BB962C8B-B14F-4D97-AF65-F5344CB8AC3E}">
        <p14:creationId xmlns:p14="http://schemas.microsoft.com/office/powerpoint/2010/main" val="71810408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0">
            <a:extLst>
              <a:ext uri="{FF2B5EF4-FFF2-40B4-BE49-F238E27FC236}">
                <a16:creationId xmlns:a16="http://schemas.microsoft.com/office/drawing/2014/main" id="{CCA1D1BA-FDF6-E1C0-EFCA-9998E22C2666}"/>
              </a:ext>
            </a:extLst>
          </p:cNvPr>
          <p:cNvSpPr/>
          <p:nvPr/>
        </p:nvSpPr>
        <p:spPr>
          <a:xfrm>
            <a:off x="1828827" y="757083"/>
            <a:ext cx="8534346" cy="806011"/>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Khi lập kế hoạch học tập, phải lưu ý:</a:t>
            </a:r>
            <a:endParaRPr kumimoji="0" lang="zh-CN" altLang="en-US" sz="3200" b="1" i="0" u="none" strike="noStrike" kern="1200" cap="none" spc="0" normalizeH="0" baseline="0" noProof="0" dirty="0">
              <a:ln>
                <a:noFill/>
              </a:ln>
              <a:solidFill>
                <a:srgbClr val="002060"/>
              </a:solidFill>
              <a:effectLst/>
              <a:uLnTx/>
              <a:uFillTx/>
              <a:latin typeface="Calibri" panose="020F0502020204030204" pitchFamily="34" charset="0"/>
              <a:ea typeface="字魂64号-萌趣软糖体"/>
              <a:cs typeface="Calibri" panose="020F0502020204030204" pitchFamily="34" charset="0"/>
            </a:endParaRPr>
          </a:p>
        </p:txBody>
      </p:sp>
      <p:sp>
        <p:nvSpPr>
          <p:cNvPr id="2" name="Hình chữ nhật: Góc Tròn 7">
            <a:extLst>
              <a:ext uri="{FF2B5EF4-FFF2-40B4-BE49-F238E27FC236}">
                <a16:creationId xmlns:a16="http://schemas.microsoft.com/office/drawing/2014/main" id="{130E8544-58BC-F52E-D96C-16BF5E7D0BF7}"/>
              </a:ext>
            </a:extLst>
          </p:cNvPr>
          <p:cNvSpPr/>
          <p:nvPr/>
        </p:nvSpPr>
        <p:spPr>
          <a:xfrm>
            <a:off x="1332271" y="2105397"/>
            <a:ext cx="9527458" cy="3823455"/>
          </a:xfrm>
          <a:prstGeom prst="roundRect">
            <a:avLst/>
          </a:prstGeom>
          <a:solidFill>
            <a:schemeClr val="accent4">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marL="285750" indent="-285750">
              <a:buFont typeface="Arial" panose="020B0604020202020204" pitchFamily="34" charset="0"/>
              <a:buChar char="•"/>
            </a:pPr>
            <a:r>
              <a:rPr lang="vi-VN" sz="3200" b="1"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 Các việc cần làm phải được sắp xếp phù hợp vào nhóm công việc trong thời gian biểu, có thể linh hoạt giữa các ngày trong tuần.</a:t>
            </a:r>
            <a:endParaRPr lang="en-US" sz="3200" b="1"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vi-VN" sz="3200" b="1"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 Bố trí thời gian phù hợp cho từng công việc.</a:t>
            </a:r>
            <a:endParaRPr lang="en-US" sz="3200" b="1"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vi-VN" sz="3200" b="1"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 Hiệu quả đạt được của việc làm.</a:t>
            </a:r>
            <a:endParaRPr lang="en-US" sz="3200" b="1"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51781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8000"/>
          </a:stretch>
        </a:blipFill>
        <a:effectLst/>
      </p:bgPr>
    </p:bg>
    <p:spTree>
      <p:nvGrpSpPr>
        <p:cNvPr id="1" name=""/>
        <p:cNvGrpSpPr/>
        <p:nvPr/>
      </p:nvGrpSpPr>
      <p:grpSpPr>
        <a:xfrm>
          <a:off x="0" y="0"/>
          <a:ext cx="0" cy="0"/>
          <a:chOff x="0" y="0"/>
          <a:chExt cx="0" cy="0"/>
        </a:xfrm>
      </p:grpSpPr>
      <p:pic>
        <p:nvPicPr>
          <p:cNvPr id="4" name="Picture 3" descr="A group of dolls&#10;&#10;Description automatically generated with low confidence">
            <a:extLst>
              <a:ext uri="{FF2B5EF4-FFF2-40B4-BE49-F238E27FC236}">
                <a16:creationId xmlns:a16="http://schemas.microsoft.com/office/drawing/2014/main" id="{E3E9E72C-7178-6032-5D2B-CC91C058D6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2618509" y="3836615"/>
            <a:ext cx="7616536" cy="3021385"/>
          </a:xfrm>
          <a:prstGeom prst="rect">
            <a:avLst/>
          </a:prstGeom>
        </p:spPr>
      </p:pic>
      <p:sp>
        <p:nvSpPr>
          <p:cNvPr id="3" name="TextBox 2">
            <a:extLst>
              <a:ext uri="{FF2B5EF4-FFF2-40B4-BE49-F238E27FC236}">
                <a16:creationId xmlns:a16="http://schemas.microsoft.com/office/drawing/2014/main" id="{F07AAD96-01C4-535B-E55E-0EB944F58FD0}"/>
              </a:ext>
            </a:extLst>
          </p:cNvPr>
          <p:cNvSpPr txBox="1"/>
          <p:nvPr/>
        </p:nvSpPr>
        <p:spPr>
          <a:xfrm rot="21383421">
            <a:off x="4928919" y="515442"/>
            <a:ext cx="4935682" cy="646331"/>
          </a:xfrm>
          <a:prstGeom prst="rect">
            <a:avLst/>
          </a:prstGeom>
          <a:noFill/>
        </p:spPr>
        <p:txBody>
          <a:bodyPr wrap="square" rtlCol="0">
            <a:prstTxWarp prst="textArchUp">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Hoạt</a:t>
            </a:r>
            <a:r>
              <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động</a:t>
            </a:r>
            <a:r>
              <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 </a:t>
            </a:r>
            <a:r>
              <a:rPr kumimoji="0" lang="vi-VN"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2</a:t>
            </a:r>
            <a:endPar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5" name="TextBox 4">
            <a:extLst>
              <a:ext uri="{FF2B5EF4-FFF2-40B4-BE49-F238E27FC236}">
                <a16:creationId xmlns:a16="http://schemas.microsoft.com/office/drawing/2014/main" id="{76FCEA11-FB82-AB4A-F791-39209B44E5DC}"/>
              </a:ext>
            </a:extLst>
          </p:cNvPr>
          <p:cNvSpPr txBox="1"/>
          <p:nvPr/>
        </p:nvSpPr>
        <p:spPr>
          <a:xfrm>
            <a:off x="4724049" y="1208350"/>
            <a:ext cx="7045039" cy="1077218"/>
          </a:xfrm>
          <a:prstGeom prst="rect">
            <a:avLst/>
          </a:prstGeom>
          <a:noFill/>
        </p:spPr>
        <p:txBody>
          <a:bodyPr wrap="square" rtlCol="0">
            <a:spAutoFit/>
          </a:bodyPr>
          <a:lstStyle/>
          <a:p>
            <a:pPr lvl="0" algn="ctr">
              <a:defRPr/>
            </a:pPr>
            <a:r>
              <a:rPr lang="vi-VN" sz="32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Xây dựng tiêu chí đánh giá</a:t>
            </a:r>
          </a:p>
          <a:p>
            <a:pPr lvl="0" algn="ctr">
              <a:defRPr/>
            </a:pPr>
            <a:r>
              <a:rPr lang="vi-VN" sz="32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 nền nếp sinh hoạt</a:t>
            </a:r>
            <a:endParaRPr kumimoji="0" lang="en-US" sz="3200" b="1" i="0" u="none" strike="noStrike" kern="1200" cap="none" spc="0" normalizeH="0" baseline="0" noProof="0" dirty="0">
              <a:ln>
                <a:solidFill>
                  <a:srgbClr val="70AD47">
                    <a:lumMod val="60000"/>
                    <a:lumOff val="40000"/>
                  </a:srgbClr>
                </a:solidFill>
              </a:ln>
              <a:solidFill>
                <a:srgbClr val="FFFF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05345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4"/>
                                        </p:tgtEl>
                                        <p:attrNameLst>
                                          <p:attrName>r</p:attrName>
                                        </p:attrNameLst>
                                      </p:cBhvr>
                                    </p:animRot>
                                    <p:animRot by="-240000">
                                      <p:cBhvr>
                                        <p:cTn id="19" dur="200" fill="hold">
                                          <p:stCondLst>
                                            <p:cond delay="200"/>
                                          </p:stCondLst>
                                        </p:cTn>
                                        <p:tgtEl>
                                          <p:spTgt spid="4"/>
                                        </p:tgtEl>
                                        <p:attrNameLst>
                                          <p:attrName>r</p:attrName>
                                        </p:attrNameLst>
                                      </p:cBhvr>
                                    </p:animRot>
                                    <p:animRot by="240000">
                                      <p:cBhvr>
                                        <p:cTn id="20" dur="200" fill="hold">
                                          <p:stCondLst>
                                            <p:cond delay="400"/>
                                          </p:stCondLst>
                                        </p:cTn>
                                        <p:tgtEl>
                                          <p:spTgt spid="4"/>
                                        </p:tgtEl>
                                        <p:attrNameLst>
                                          <p:attrName>r</p:attrName>
                                        </p:attrNameLst>
                                      </p:cBhvr>
                                    </p:animRot>
                                    <p:animRot by="-240000">
                                      <p:cBhvr>
                                        <p:cTn id="21" dur="200" fill="hold">
                                          <p:stCondLst>
                                            <p:cond delay="600"/>
                                          </p:stCondLst>
                                        </p:cTn>
                                        <p:tgtEl>
                                          <p:spTgt spid="4"/>
                                        </p:tgtEl>
                                        <p:attrNameLst>
                                          <p:attrName>r</p:attrName>
                                        </p:attrNameLst>
                                      </p:cBhvr>
                                    </p:animRot>
                                    <p:animRot by="120000">
                                      <p:cBhvr>
                                        <p:cTn id="22"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4C35BEA9-9EF5-0ADE-11B3-F564B917626B}"/>
              </a:ext>
            </a:extLst>
          </p:cNvPr>
          <p:cNvPicPr>
            <a:picLocks noChangeAspect="1"/>
          </p:cNvPicPr>
          <p:nvPr/>
        </p:nvPicPr>
        <p:blipFill>
          <a:blip r:embed="rId2"/>
          <a:stretch>
            <a:fillRect/>
          </a:stretch>
        </p:blipFill>
        <p:spPr>
          <a:xfrm>
            <a:off x="1012134" y="1461051"/>
            <a:ext cx="10167731" cy="3935897"/>
          </a:xfrm>
          <a:prstGeom prst="rect">
            <a:avLst/>
          </a:prstGeom>
        </p:spPr>
      </p:pic>
    </p:spTree>
    <p:extLst>
      <p:ext uri="{BB962C8B-B14F-4D97-AF65-F5344CB8AC3E}">
        <p14:creationId xmlns:p14="http://schemas.microsoft.com/office/powerpoint/2010/main" val="3035091433"/>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lendar&#10;&#10;Description automatically generated">
            <a:extLst>
              <a:ext uri="{FF2B5EF4-FFF2-40B4-BE49-F238E27FC236}">
                <a16:creationId xmlns:a16="http://schemas.microsoft.com/office/drawing/2014/main" id="{2FAB67D0-2445-26A4-9400-1B411DDC9D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836" y="2178144"/>
            <a:ext cx="4847015" cy="4847015"/>
          </a:xfrm>
          <a:prstGeom prst="rect">
            <a:avLst/>
          </a:prstGeom>
        </p:spPr>
      </p:pic>
      <p:grpSp>
        <p:nvGrpSpPr>
          <p:cNvPr id="7" name="Group 6">
            <a:extLst>
              <a:ext uri="{FF2B5EF4-FFF2-40B4-BE49-F238E27FC236}">
                <a16:creationId xmlns:a16="http://schemas.microsoft.com/office/drawing/2014/main" id="{2D3A29D5-D5F6-E952-8B51-5272E8C229FC}"/>
              </a:ext>
            </a:extLst>
          </p:cNvPr>
          <p:cNvGrpSpPr/>
          <p:nvPr/>
        </p:nvGrpSpPr>
        <p:grpSpPr>
          <a:xfrm>
            <a:off x="1123782" y="372182"/>
            <a:ext cx="10030802" cy="1555535"/>
            <a:chOff x="1151031" y="484947"/>
            <a:chExt cx="9960347" cy="1049670"/>
          </a:xfrm>
        </p:grpSpPr>
        <p:sp>
          <p:nvSpPr>
            <p:cNvPr id="8" name="矩形 10">
              <a:extLst>
                <a:ext uri="{FF2B5EF4-FFF2-40B4-BE49-F238E27FC236}">
                  <a16:creationId xmlns:a16="http://schemas.microsoft.com/office/drawing/2014/main" id="{14FC1CF5-1389-D461-CF6E-DEFF3955E42E}"/>
                </a:ext>
              </a:extLst>
            </p:cNvPr>
            <p:cNvSpPr/>
            <p:nvPr/>
          </p:nvSpPr>
          <p:spPr>
            <a:xfrm>
              <a:off x="1151031" y="484947"/>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9" name="TextBox 8">
              <a:extLst>
                <a:ext uri="{FF2B5EF4-FFF2-40B4-BE49-F238E27FC236}">
                  <a16:creationId xmlns:a16="http://schemas.microsoft.com/office/drawing/2014/main" id="{9A4042AF-8CB5-87EC-BFB2-0D2523255223}"/>
                </a:ext>
              </a:extLst>
            </p:cNvPr>
            <p:cNvSpPr txBox="1"/>
            <p:nvPr/>
          </p:nvSpPr>
          <p:spPr>
            <a:xfrm>
              <a:off x="1419778" y="506568"/>
              <a:ext cx="9422852" cy="1028049"/>
            </a:xfrm>
            <a:prstGeom prst="rect">
              <a:avLst/>
            </a:prstGeom>
            <a:noFill/>
          </p:spPr>
          <p:txBody>
            <a:bodyPr wrap="square" lIns="0" t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Xây dựng các tiêu chí đánh giá nền nếp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sinh hoạt của em: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grpSp>
        <p:nvGrpSpPr>
          <p:cNvPr id="10" name="Group 9">
            <a:extLst>
              <a:ext uri="{FF2B5EF4-FFF2-40B4-BE49-F238E27FC236}">
                <a16:creationId xmlns:a16="http://schemas.microsoft.com/office/drawing/2014/main" id="{8FDCFAA7-6FC4-765D-BEA5-AC0DC53CA1A8}"/>
              </a:ext>
            </a:extLst>
          </p:cNvPr>
          <p:cNvGrpSpPr/>
          <p:nvPr/>
        </p:nvGrpSpPr>
        <p:grpSpPr>
          <a:xfrm>
            <a:off x="5563052" y="1652772"/>
            <a:ext cx="5057323" cy="1138054"/>
            <a:chOff x="6330073" y="2742745"/>
            <a:chExt cx="4557001" cy="2606554"/>
          </a:xfrm>
        </p:grpSpPr>
        <p:grpSp>
          <p:nvGrpSpPr>
            <p:cNvPr id="11" name="Nhóm 31">
              <a:extLst>
                <a:ext uri="{FF2B5EF4-FFF2-40B4-BE49-F238E27FC236}">
                  <a16:creationId xmlns:a16="http://schemas.microsoft.com/office/drawing/2014/main" id="{4F7D7BC5-B817-AA3D-C1D9-ED3C33D1A059}"/>
                </a:ext>
              </a:extLst>
            </p:cNvPr>
            <p:cNvGrpSpPr/>
            <p:nvPr/>
          </p:nvGrpSpPr>
          <p:grpSpPr>
            <a:xfrm>
              <a:off x="6488431" y="3071819"/>
              <a:ext cx="4398643" cy="2128831"/>
              <a:chOff x="1922830" y="773002"/>
              <a:chExt cx="5400981" cy="1282973"/>
            </a:xfrm>
          </p:grpSpPr>
          <p:sp>
            <p:nvSpPr>
              <p:cNvPr id="15" name="Freeform: Shape 34">
                <a:extLst>
                  <a:ext uri="{FF2B5EF4-FFF2-40B4-BE49-F238E27FC236}">
                    <a16:creationId xmlns:a16="http://schemas.microsoft.com/office/drawing/2014/main" id="{E92049AA-29EE-404F-2CE5-00488F22B9A4}"/>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16" name="Freeform: Shape 35">
                <a:extLst>
                  <a:ext uri="{FF2B5EF4-FFF2-40B4-BE49-F238E27FC236}">
                    <a16:creationId xmlns:a16="http://schemas.microsoft.com/office/drawing/2014/main" id="{03E6B571-1ED5-99FB-5534-539BBAB8859D}"/>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12" name="Picture 4" descr="Colourful ribbons">
              <a:extLst>
                <a:ext uri="{FF2B5EF4-FFF2-40B4-BE49-F238E27FC236}">
                  <a16:creationId xmlns:a16="http://schemas.microsoft.com/office/drawing/2014/main" id="{771C1E8B-6A51-5D4C-5D04-4A775D0763A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3E53022C-A8C9-337A-1D16-768F32E6385F}"/>
                </a:ext>
              </a:extLst>
            </p:cNvPr>
            <p:cNvSpPr txBox="1"/>
            <p:nvPr/>
          </p:nvSpPr>
          <p:spPr>
            <a:xfrm>
              <a:off x="6825132" y="3312574"/>
              <a:ext cx="3785744" cy="2036725"/>
            </a:xfrm>
            <a:prstGeom prst="rect">
              <a:avLst/>
            </a:prstGeom>
            <a:noFill/>
          </p:spPr>
          <p:txBody>
            <a:bodyPr wrap="square" rtlCol="0">
              <a:spAutoFit/>
            </a:bodyPr>
            <a:lstStyle/>
            <a:p>
              <a:pPr algn="just"/>
              <a:r>
                <a:rPr lang="en-US" sz="3200" b="1" dirty="0" err="1">
                  <a:latin typeface="Cambria" panose="02040503050406030204" pitchFamily="18" charset="0"/>
                  <a:ea typeface="Cambria" panose="02040503050406030204" pitchFamily="18" charset="0"/>
                </a:rPr>
                <a:t>Làm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việc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có</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kế</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hoạch</a:t>
              </a:r>
              <a:endParaRPr lang="vi-VN" sz="5400" dirty="0">
                <a:effectLst/>
                <a:latin typeface="Cambria" panose="02040503050406030204" pitchFamily="18" charset="0"/>
                <a:ea typeface="Cambria" panose="02040503050406030204" pitchFamily="18" charset="0"/>
              </a:endParaRPr>
            </a:p>
          </p:txBody>
        </p:sp>
      </p:grpSp>
      <p:grpSp>
        <p:nvGrpSpPr>
          <p:cNvPr id="19" name="Group 18">
            <a:extLst>
              <a:ext uri="{FF2B5EF4-FFF2-40B4-BE49-F238E27FC236}">
                <a16:creationId xmlns:a16="http://schemas.microsoft.com/office/drawing/2014/main" id="{EAA3AEDB-28EC-E9A2-3D4A-509947B14BCC}"/>
              </a:ext>
            </a:extLst>
          </p:cNvPr>
          <p:cNvGrpSpPr/>
          <p:nvPr/>
        </p:nvGrpSpPr>
        <p:grpSpPr>
          <a:xfrm>
            <a:off x="5753081" y="3049534"/>
            <a:ext cx="5057323" cy="1227738"/>
            <a:chOff x="6330073" y="2742745"/>
            <a:chExt cx="4557001" cy="2457905"/>
          </a:xfrm>
        </p:grpSpPr>
        <p:grpSp>
          <p:nvGrpSpPr>
            <p:cNvPr id="20" name="Nhóm 31">
              <a:extLst>
                <a:ext uri="{FF2B5EF4-FFF2-40B4-BE49-F238E27FC236}">
                  <a16:creationId xmlns:a16="http://schemas.microsoft.com/office/drawing/2014/main" id="{8A42B2BE-7D22-1623-DBE4-D42BD81A1B5E}"/>
                </a:ext>
              </a:extLst>
            </p:cNvPr>
            <p:cNvGrpSpPr/>
            <p:nvPr/>
          </p:nvGrpSpPr>
          <p:grpSpPr>
            <a:xfrm>
              <a:off x="6488431" y="3071819"/>
              <a:ext cx="4398643" cy="2128831"/>
              <a:chOff x="1922830" y="773002"/>
              <a:chExt cx="5400981" cy="1282973"/>
            </a:xfrm>
          </p:grpSpPr>
          <p:sp>
            <p:nvSpPr>
              <p:cNvPr id="23" name="Freeform: Shape 34">
                <a:extLst>
                  <a:ext uri="{FF2B5EF4-FFF2-40B4-BE49-F238E27FC236}">
                    <a16:creationId xmlns:a16="http://schemas.microsoft.com/office/drawing/2014/main" id="{146F1291-8F7C-14D0-2482-19EF799AA651}"/>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24" name="Freeform: Shape 35">
                <a:extLst>
                  <a:ext uri="{FF2B5EF4-FFF2-40B4-BE49-F238E27FC236}">
                    <a16:creationId xmlns:a16="http://schemas.microsoft.com/office/drawing/2014/main" id="{6AE82819-B0E9-4D5C-5C4C-39BD00857BFC}"/>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21" name="Picture 4" descr="Colourful ribbons">
              <a:extLst>
                <a:ext uri="{FF2B5EF4-FFF2-40B4-BE49-F238E27FC236}">
                  <a16:creationId xmlns:a16="http://schemas.microsoft.com/office/drawing/2014/main" id="{52742B1F-E10F-3918-8921-601A61C9AC4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2ACCFC9C-2372-5380-3126-9A04D4A7CEC0}"/>
                </a:ext>
              </a:extLst>
            </p:cNvPr>
            <p:cNvSpPr txBox="1"/>
            <p:nvPr/>
          </p:nvSpPr>
          <p:spPr>
            <a:xfrm>
              <a:off x="6814931" y="3188524"/>
              <a:ext cx="3785744" cy="1910102"/>
            </a:xfrm>
            <a:prstGeom prst="rect">
              <a:avLst/>
            </a:prstGeom>
            <a:noFill/>
          </p:spPr>
          <p:txBody>
            <a:bodyPr wrap="square" rtlCol="0">
              <a:spAutoFit/>
            </a:bodyPr>
            <a:lstStyle/>
            <a:p>
              <a:pPr marL="0" marR="0" algn="just">
                <a:spcBef>
                  <a:spcPts val="0"/>
                </a:spcBef>
                <a:spcAft>
                  <a:spcPts val="0"/>
                </a:spcAft>
              </a:pP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Biết</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điều</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chỉnh</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kế</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hoạch</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cho</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hợp</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lý</a:t>
              </a:r>
              <a:endParaRPr lang="en-US" sz="2800" b="1" dirty="0">
                <a:effectLst/>
                <a:latin typeface="Cambria" panose="02040503050406030204" pitchFamily="18" charset="0"/>
                <a:ea typeface="Cambria" panose="02040503050406030204" pitchFamily="18" charset="0"/>
                <a:cs typeface="Times New Roman" panose="02020603050405020304" pitchFamily="18" charset="0"/>
              </a:endParaRPr>
            </a:p>
          </p:txBody>
        </p:sp>
      </p:grpSp>
      <p:grpSp>
        <p:nvGrpSpPr>
          <p:cNvPr id="27" name="Group 26">
            <a:extLst>
              <a:ext uri="{FF2B5EF4-FFF2-40B4-BE49-F238E27FC236}">
                <a16:creationId xmlns:a16="http://schemas.microsoft.com/office/drawing/2014/main" id="{35B01192-4906-A02B-94B0-4D6885DBC5E9}"/>
              </a:ext>
            </a:extLst>
          </p:cNvPr>
          <p:cNvGrpSpPr/>
          <p:nvPr/>
        </p:nvGrpSpPr>
        <p:grpSpPr>
          <a:xfrm>
            <a:off x="5946963" y="4601651"/>
            <a:ext cx="5057323" cy="1227738"/>
            <a:chOff x="6330073" y="2742745"/>
            <a:chExt cx="4557001" cy="2457905"/>
          </a:xfrm>
        </p:grpSpPr>
        <p:grpSp>
          <p:nvGrpSpPr>
            <p:cNvPr id="28" name="Nhóm 31">
              <a:extLst>
                <a:ext uri="{FF2B5EF4-FFF2-40B4-BE49-F238E27FC236}">
                  <a16:creationId xmlns:a16="http://schemas.microsoft.com/office/drawing/2014/main" id="{36B21F51-EA33-666D-08F8-B56490CB2F49}"/>
                </a:ext>
              </a:extLst>
            </p:cNvPr>
            <p:cNvGrpSpPr/>
            <p:nvPr/>
          </p:nvGrpSpPr>
          <p:grpSpPr>
            <a:xfrm>
              <a:off x="6488431" y="3071819"/>
              <a:ext cx="4398643" cy="2128831"/>
              <a:chOff x="1922830" y="773002"/>
              <a:chExt cx="5400981" cy="1282973"/>
            </a:xfrm>
          </p:grpSpPr>
          <p:sp>
            <p:nvSpPr>
              <p:cNvPr id="31" name="Freeform: Shape 34">
                <a:extLst>
                  <a:ext uri="{FF2B5EF4-FFF2-40B4-BE49-F238E27FC236}">
                    <a16:creationId xmlns:a16="http://schemas.microsoft.com/office/drawing/2014/main" id="{EAB0E267-852D-B5DD-4A66-05B7E61AF8D8}"/>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32" name="Freeform: Shape 35">
                <a:extLst>
                  <a:ext uri="{FF2B5EF4-FFF2-40B4-BE49-F238E27FC236}">
                    <a16:creationId xmlns:a16="http://schemas.microsoft.com/office/drawing/2014/main" id="{031DFA4D-50C7-01AC-FF3C-7D02C0B64939}"/>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29" name="Picture 4" descr="Colourful ribbons">
              <a:extLst>
                <a:ext uri="{FF2B5EF4-FFF2-40B4-BE49-F238E27FC236}">
                  <a16:creationId xmlns:a16="http://schemas.microsoft.com/office/drawing/2014/main" id="{5D7A310B-4D5E-05BC-73D3-919CC9C19AB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A1FFC975-25DB-312A-5FC4-C10D43D67342}"/>
                </a:ext>
              </a:extLst>
            </p:cNvPr>
            <p:cNvSpPr txBox="1"/>
            <p:nvPr/>
          </p:nvSpPr>
          <p:spPr>
            <a:xfrm>
              <a:off x="6971037" y="3522331"/>
              <a:ext cx="3785744" cy="1047475"/>
            </a:xfrm>
            <a:prstGeom prst="rect">
              <a:avLst/>
            </a:prstGeom>
            <a:noFill/>
          </p:spPr>
          <p:txBody>
            <a:bodyPr wrap="square" rtlCol="0">
              <a:spAutoFit/>
            </a:bodyPr>
            <a:lstStyle/>
            <a:p>
              <a:pPr marL="0" marR="0" algn="just">
                <a:spcBef>
                  <a:spcPts val="0"/>
                </a:spcBef>
                <a:spcAft>
                  <a:spcPts val="0"/>
                </a:spcAft>
              </a:pP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Kết</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quả</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thực</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hiện</a:t>
              </a:r>
              <a:endParaRPr lang="en-US" sz="2800" b="1" dirty="0">
                <a:effectLst/>
                <a:latin typeface="Cambria" panose="02040503050406030204" pitchFamily="18" charset="0"/>
                <a:ea typeface="Cambria" panose="02040503050406030204" pitchFamily="18" charset="0"/>
                <a:cs typeface="Times New Roman" panose="02020603050405020304" pitchFamily="18" charset="0"/>
              </a:endParaRPr>
            </a:p>
          </p:txBody>
        </p:sp>
      </p:grpSp>
      <p:sp>
        <p:nvSpPr>
          <p:cNvPr id="2" name="Hộp Văn bản 1">
            <a:extLst>
              <a:ext uri="{FF2B5EF4-FFF2-40B4-BE49-F238E27FC236}">
                <a16:creationId xmlns:a16="http://schemas.microsoft.com/office/drawing/2014/main" id="{9A8689B3-5A09-41C0-916E-A8A9404531E9}"/>
              </a:ext>
            </a:extLst>
          </p:cNvPr>
          <p:cNvSpPr txBox="1"/>
          <p:nvPr/>
        </p:nvSpPr>
        <p:spPr>
          <a:xfrm>
            <a:off x="2344289" y="1913589"/>
            <a:ext cx="2202425" cy="1077218"/>
          </a:xfrm>
          <a:prstGeom prst="rect">
            <a:avLst/>
          </a:prstGeom>
          <a:noFill/>
        </p:spPr>
        <p:txBody>
          <a:bodyPr wrap="square" rtlCol="0">
            <a:prstTxWarp prst="textPlain">
              <a:avLst/>
            </a:prstTxWarp>
            <a:spAutoFit/>
          </a:bodyPr>
          <a:lstStyle/>
          <a:p>
            <a:r>
              <a:rPr lang="vi-VN" sz="3200" b="1" dirty="0">
                <a:ln w="22225">
                  <a:solidFill>
                    <a:schemeClr val="accent2"/>
                  </a:solidFill>
                  <a:prstDash val="solid"/>
                </a:ln>
                <a:solidFill>
                  <a:schemeClr val="accent2">
                    <a:lumMod val="20000"/>
                    <a:lumOff val="80000"/>
                  </a:schemeClr>
                </a:solidFill>
                <a:latin typeface="Calibri" panose="020F0502020204030204" pitchFamily="34" charset="0"/>
                <a:ea typeface="Calibri" panose="020F0502020204030204" pitchFamily="34" charset="0"/>
                <a:cs typeface="Calibri" panose="020F0502020204030204" pitchFamily="34" charset="0"/>
              </a:rPr>
              <a:t>Thảo luận</a:t>
            </a:r>
          </a:p>
          <a:p>
            <a:r>
              <a:rPr lang="vi-VN" sz="3200" b="1" dirty="0">
                <a:ln w="22225">
                  <a:solidFill>
                    <a:schemeClr val="accent2"/>
                  </a:solidFill>
                  <a:prstDash val="solid"/>
                </a:ln>
                <a:solidFill>
                  <a:schemeClr val="accent2">
                    <a:lumMod val="20000"/>
                    <a:lumOff val="80000"/>
                  </a:schemeClr>
                </a:solidFill>
                <a:latin typeface="Calibri" panose="020F0502020204030204" pitchFamily="34" charset="0"/>
                <a:ea typeface="Calibri" panose="020F0502020204030204" pitchFamily="34" charset="0"/>
                <a:cs typeface="Calibri" panose="020F0502020204030204" pitchFamily="34" charset="0"/>
              </a:rPr>
              <a:t> nhóm 6</a:t>
            </a:r>
            <a:endParaRPr lang="en-US" sz="3200" b="1" dirty="0">
              <a:ln w="22225">
                <a:solidFill>
                  <a:schemeClr val="accent2"/>
                </a:solidFill>
                <a:prstDash val="solid"/>
              </a:ln>
              <a:solidFill>
                <a:schemeClr val="accent2">
                  <a:lumMod val="20000"/>
                  <a:lumOff val="8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623063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ppt_x"/>
                                          </p:val>
                                        </p:tav>
                                        <p:tav tm="100000">
                                          <p:val>
                                            <p:strVal val="#ppt_x"/>
                                          </p:val>
                                        </p:tav>
                                      </p:tavLst>
                                    </p:anim>
                                    <p:anim calcmode="lin" valueType="num">
                                      <p:cBhvr additive="base">
                                        <p:cTn id="1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additive="base">
                                        <p:cTn id="24" dur="500" fill="hold"/>
                                        <p:tgtEl>
                                          <p:spTgt spid="27"/>
                                        </p:tgtEl>
                                        <p:attrNameLst>
                                          <p:attrName>ppt_x</p:attrName>
                                        </p:attrNameLst>
                                      </p:cBhvr>
                                      <p:tavLst>
                                        <p:tav tm="0">
                                          <p:val>
                                            <p:strVal val="#ppt_x"/>
                                          </p:val>
                                        </p:tav>
                                        <p:tav tm="100000">
                                          <p:val>
                                            <p:strVal val="#ppt_x"/>
                                          </p:val>
                                        </p:tav>
                                      </p:tavLst>
                                    </p:anim>
                                    <p:anim calcmode="lin" valueType="num">
                                      <p:cBhvr additive="base">
                                        <p:cTn id="2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additive="base">
                                        <p:cTn id="30" dur="500" fill="hold"/>
                                        <p:tgtEl>
                                          <p:spTgt spid="2"/>
                                        </p:tgtEl>
                                        <p:attrNameLst>
                                          <p:attrName>ppt_x</p:attrName>
                                        </p:attrNameLst>
                                      </p:cBhvr>
                                      <p:tavLst>
                                        <p:tav tm="0">
                                          <p:val>
                                            <p:strVal val="#ppt_x"/>
                                          </p:val>
                                        </p:tav>
                                        <p:tav tm="100000">
                                          <p:val>
                                            <p:strVal val="#ppt_x"/>
                                          </p:val>
                                        </p:tav>
                                      </p:tavLst>
                                    </p:anim>
                                    <p:anim calcmode="lin" valueType="num">
                                      <p:cBhvr additive="base">
                                        <p:cTn id="31" dur="500" fill="hold"/>
                                        <p:tgtEl>
                                          <p:spTgt spid="2"/>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ppt_x"/>
                                          </p:val>
                                        </p:tav>
                                        <p:tav tm="100000">
                                          <p:val>
                                            <p:strVal val="#ppt_x"/>
                                          </p:val>
                                        </p:tav>
                                      </p:tavLst>
                                    </p:anim>
                                    <p:anim calcmode="lin" valueType="num">
                                      <p:cBhvr additive="base">
                                        <p:cTn id="3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2" name="Picture 11"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3">
            <a:extLst>
              <a:ext uri="{28A0092B-C50C-407E-A947-70E740481C1C}">
                <a14:useLocalDpi xmlns:a14="http://schemas.microsoft.com/office/drawing/2010/main" val="0"/>
              </a:ext>
            </a:extLst>
          </a:blip>
          <a:srcRect l="10303" r="10303" b="48596"/>
          <a:stretch/>
        </p:blipFill>
        <p:spPr>
          <a:xfrm>
            <a:off x="304531" y="5858022"/>
            <a:ext cx="6362700" cy="999978"/>
          </a:xfrm>
          <a:prstGeom prst="rect">
            <a:avLst/>
          </a:prstGeom>
        </p:spPr>
      </p:pic>
      <p:pic>
        <p:nvPicPr>
          <p:cNvPr id="13" name="Picture 1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204840" y="2993112"/>
            <a:ext cx="6898101" cy="3425781"/>
          </a:xfrm>
          <a:prstGeom prst="rect">
            <a:avLst/>
          </a:prstGeom>
        </p:spPr>
      </p:pic>
      <p:sp>
        <p:nvSpPr>
          <p:cNvPr id="19" name="Hình chữ nhật: Góc Tròn 1">
            <a:extLst>
              <a:ext uri="{FF2B5EF4-FFF2-40B4-BE49-F238E27FC236}">
                <a16:creationId xmlns:a16="http://schemas.microsoft.com/office/drawing/2014/main" id="{D634F29B-8BD2-8006-E5EF-0F7CE82EFD48}"/>
              </a:ext>
            </a:extLst>
          </p:cNvPr>
          <p:cNvSpPr/>
          <p:nvPr/>
        </p:nvSpPr>
        <p:spPr>
          <a:xfrm>
            <a:off x="4907176" y="1288024"/>
            <a:ext cx="6773548" cy="1989255"/>
          </a:xfrm>
          <a:prstGeom prst="roundRect">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5212054" y="1559376"/>
            <a:ext cx="6163792" cy="1446550"/>
          </a:xfrm>
          <a:prstGeom prst="rect">
            <a:avLst/>
          </a:prstGeom>
          <a:noFill/>
        </p:spPr>
        <p:txBody>
          <a:bodyPr wrap="square" rtlCol="0">
            <a:spAutoFit/>
          </a:bodyPr>
          <a:lstStyle/>
          <a:p>
            <a:pPr lvl="0" algn="ctr">
              <a:defRPr/>
            </a:pPr>
            <a:r>
              <a:rPr lang="en-US" sz="4400" b="1" dirty="0">
                <a:solidFill>
                  <a:srgbClr val="FF0000"/>
                </a:solidFill>
                <a:latin typeface="Calibri" panose="020F0502020204030204" pitchFamily="34" charset="0"/>
                <a:ea typeface="Calibri" panose="020F0502020204030204" pitchFamily="34" charset="0"/>
                <a:cs typeface="Calibri" panose="020F0502020204030204" pitchFamily="34" charset="0"/>
              </a:rPr>
              <a:t>Chia </a:t>
            </a:r>
            <a:r>
              <a:rPr lang="en-US" sz="4400" b="1" dirty="0" err="1">
                <a:solidFill>
                  <a:srgbClr val="FF0000"/>
                </a:solidFill>
                <a:latin typeface="Calibri" panose="020F0502020204030204" pitchFamily="34" charset="0"/>
                <a:ea typeface="Calibri" panose="020F0502020204030204" pitchFamily="34" charset="0"/>
                <a:cs typeface="Calibri" panose="020F0502020204030204" pitchFamily="34" charset="0"/>
              </a:rPr>
              <a:t>sẻ</a:t>
            </a:r>
            <a:r>
              <a:rPr lang="en-US" sz="44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vi-VN" sz="4400" b="1" dirty="0">
                <a:solidFill>
                  <a:srgbClr val="FF0000"/>
                </a:solidFill>
                <a:latin typeface="Calibri" panose="020F0502020204030204" pitchFamily="34" charset="0"/>
                <a:ea typeface="Calibri" panose="020F0502020204030204" pitchFamily="34" charset="0"/>
                <a:cs typeface="Calibri" panose="020F0502020204030204" pitchFamily="34" charset="0"/>
              </a:rPr>
              <a:t>về tiêu chí đánh giá của các nhóm</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114477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p:tgtEl>
                                          <p:spTgt spid="20"/>
                                        </p:tgtEl>
                                        <p:attrNameLst>
                                          <p:attrName>ppt_y</p:attrName>
                                        </p:attrNameLst>
                                      </p:cBhvr>
                                      <p:tavLst>
                                        <p:tav tm="0">
                                          <p:val>
                                            <p:strVal val="#ppt_y+#ppt_h*1.125000"/>
                                          </p:val>
                                        </p:tav>
                                        <p:tav tm="100000">
                                          <p:val>
                                            <p:strVal val="#ppt_y"/>
                                          </p:val>
                                        </p:tav>
                                      </p:tavLst>
                                    </p:anim>
                                    <p:animEffect transition="in" filter="wipe(up)">
                                      <p:cBhvr>
                                        <p:cTn id="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0">
            <a:extLst>
              <a:ext uri="{FF2B5EF4-FFF2-40B4-BE49-F238E27FC236}">
                <a16:creationId xmlns:a16="http://schemas.microsoft.com/office/drawing/2014/main" id="{CCA1D1BA-FDF6-E1C0-EFCA-9998E22C2666}"/>
              </a:ext>
            </a:extLst>
          </p:cNvPr>
          <p:cNvSpPr/>
          <p:nvPr/>
        </p:nvSpPr>
        <p:spPr>
          <a:xfrm>
            <a:off x="1914860" y="958645"/>
            <a:ext cx="8534346" cy="806011"/>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Tiêu chí đánh giá nền nếp sinh hoạt:</a:t>
            </a:r>
            <a:endParaRPr kumimoji="0" lang="zh-CN" altLang="en-US" sz="3200" b="1" i="0" u="none" strike="noStrike" kern="1200" cap="none" spc="0" normalizeH="0" baseline="0" noProof="0" dirty="0">
              <a:ln>
                <a:noFill/>
              </a:ln>
              <a:solidFill>
                <a:srgbClr val="002060"/>
              </a:solidFill>
              <a:effectLst/>
              <a:uLnTx/>
              <a:uFillTx/>
              <a:latin typeface="Calibri" panose="020F0502020204030204" pitchFamily="34" charset="0"/>
              <a:ea typeface="字魂64号-萌趣软糖体"/>
              <a:cs typeface="Calibri" panose="020F0502020204030204" pitchFamily="34" charset="0"/>
            </a:endParaRPr>
          </a:p>
        </p:txBody>
      </p:sp>
      <p:sp>
        <p:nvSpPr>
          <p:cNvPr id="2" name="Hình chữ nhật: Góc Tròn 7">
            <a:extLst>
              <a:ext uri="{FF2B5EF4-FFF2-40B4-BE49-F238E27FC236}">
                <a16:creationId xmlns:a16="http://schemas.microsoft.com/office/drawing/2014/main" id="{130E8544-58BC-F52E-D96C-16BF5E7D0BF7}"/>
              </a:ext>
            </a:extLst>
          </p:cNvPr>
          <p:cNvSpPr/>
          <p:nvPr/>
        </p:nvSpPr>
        <p:spPr>
          <a:xfrm>
            <a:off x="1138084" y="2075900"/>
            <a:ext cx="9915832" cy="3823455"/>
          </a:xfrm>
          <a:prstGeom prst="roundRect">
            <a:avLst/>
          </a:prstGeom>
          <a:solidFill>
            <a:schemeClr val="accent4">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marL="285750" indent="-285750">
              <a:buFont typeface="Arial" panose="020B0604020202020204" pitchFamily="34" charset="0"/>
              <a:buChar char="•"/>
            </a:pPr>
            <a:r>
              <a:rPr lang="vi-VN"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Làm việc có kế hoạch</a:t>
            </a:r>
            <a:endParaRPr lang="en-US"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vi-VN"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Lập được thời gian biểu phù hợp (nội dung công việc, thời gian, trình tự)</a:t>
            </a:r>
            <a:endParaRPr lang="en-US"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vi-VN"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 Kết quả thực hiện</a:t>
            </a:r>
            <a:endParaRPr lang="en-US"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a:p>
            <a:pPr lvl="0"/>
            <a:r>
              <a:rPr lang="vi-VN"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 </a:t>
            </a:r>
            <a:r>
              <a:rPr lang="pt-BR"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Không</a:t>
            </a:r>
            <a:r>
              <a:rPr lang="vi-VN"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 quên việc</a:t>
            </a:r>
            <a:endParaRPr lang="en-US"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a:p>
            <a:pPr lvl="0"/>
            <a:r>
              <a:rPr lang="vi-VN"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 </a:t>
            </a:r>
            <a:r>
              <a:rPr lang="pt-BR"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Thực</a:t>
            </a:r>
            <a:r>
              <a:rPr lang="vi-VN"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 hiện đúng theo thời gian biểu</a:t>
            </a:r>
            <a:endParaRPr lang="en-US"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a:p>
            <a:pPr lvl="0"/>
            <a:r>
              <a:rPr lang="vi-VN"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 </a:t>
            </a:r>
            <a:r>
              <a:rPr lang="pt-BR"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Hoàn thành việc đúng hạn, đúng mục tiêu đã đề ra</a:t>
            </a:r>
            <a:endParaRPr lang="en-US" sz="3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263239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appy cute boy study with smile Premium Vector">
            <a:extLst>
              <a:ext uri="{FF2B5EF4-FFF2-40B4-BE49-F238E27FC236}">
                <a16:creationId xmlns:a16="http://schemas.microsoft.com/office/drawing/2014/main" id="{E048FE43-7F65-4A96-A28F-C9E031BDD1D4}"/>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2838" y="4633983"/>
            <a:ext cx="2458992" cy="245899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artoon characters on stairs&#10;&#10;Description automatically generated">
            <a:extLst>
              <a:ext uri="{FF2B5EF4-FFF2-40B4-BE49-F238E27FC236}">
                <a16:creationId xmlns:a16="http://schemas.microsoft.com/office/drawing/2014/main" id="{C6F73746-2FC3-7630-9077-A999DA343D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3227" y="1847850"/>
            <a:ext cx="4181098" cy="4181098"/>
          </a:xfrm>
          <a:prstGeom prst="rect">
            <a:avLst/>
          </a:prstGeom>
        </p:spPr>
      </p:pic>
      <p:sp>
        <p:nvSpPr>
          <p:cNvPr id="4" name="Hình chữ nhật: Góc Tròn 3">
            <a:extLst>
              <a:ext uri="{FF2B5EF4-FFF2-40B4-BE49-F238E27FC236}">
                <a16:creationId xmlns:a16="http://schemas.microsoft.com/office/drawing/2014/main" id="{32395CF8-B911-4858-BD84-3FF19D941E21}"/>
              </a:ext>
            </a:extLst>
          </p:cNvPr>
          <p:cNvSpPr/>
          <p:nvPr/>
        </p:nvSpPr>
        <p:spPr>
          <a:xfrm>
            <a:off x="2674374" y="668594"/>
            <a:ext cx="7236542" cy="1179256"/>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vi-VN" sz="4800" b="1" dirty="0">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ea typeface="Calibri" panose="020F0502020204030204" pitchFamily="34" charset="0"/>
                <a:cs typeface="Calibri" panose="020F0502020204030204" pitchFamily="34" charset="0"/>
              </a:rPr>
              <a:t>TRÒ CHƠI “ĐỐ BẠN”</a:t>
            </a:r>
          </a:p>
        </p:txBody>
      </p:sp>
    </p:spTree>
    <p:extLst>
      <p:ext uri="{BB962C8B-B14F-4D97-AF65-F5344CB8AC3E}">
        <p14:creationId xmlns:p14="http://schemas.microsoft.com/office/powerpoint/2010/main" val="13525067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8000"/>
          </a:stretch>
        </a:blipFill>
        <a:effectLst/>
      </p:bgPr>
    </p:bg>
    <p:spTree>
      <p:nvGrpSpPr>
        <p:cNvPr id="1" name=""/>
        <p:cNvGrpSpPr/>
        <p:nvPr/>
      </p:nvGrpSpPr>
      <p:grpSpPr>
        <a:xfrm>
          <a:off x="0" y="0"/>
          <a:ext cx="0" cy="0"/>
          <a:chOff x="0" y="0"/>
          <a:chExt cx="0" cy="0"/>
        </a:xfrm>
      </p:grpSpPr>
      <p:pic>
        <p:nvPicPr>
          <p:cNvPr id="4" name="Picture 3" descr="A group of dolls&#10;&#10;Description automatically generated with low confidence">
            <a:extLst>
              <a:ext uri="{FF2B5EF4-FFF2-40B4-BE49-F238E27FC236}">
                <a16:creationId xmlns:a16="http://schemas.microsoft.com/office/drawing/2014/main" id="{E3E9E72C-7178-6032-5D2B-CC91C058D6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2618509" y="3836615"/>
            <a:ext cx="7616536" cy="3021385"/>
          </a:xfrm>
          <a:prstGeom prst="rect">
            <a:avLst/>
          </a:prstGeom>
        </p:spPr>
      </p:pic>
      <p:sp>
        <p:nvSpPr>
          <p:cNvPr id="3" name="TextBox 2">
            <a:extLst>
              <a:ext uri="{FF2B5EF4-FFF2-40B4-BE49-F238E27FC236}">
                <a16:creationId xmlns:a16="http://schemas.microsoft.com/office/drawing/2014/main" id="{F07AAD96-01C4-535B-E55E-0EB944F58FD0}"/>
              </a:ext>
            </a:extLst>
          </p:cNvPr>
          <p:cNvSpPr txBox="1"/>
          <p:nvPr/>
        </p:nvSpPr>
        <p:spPr>
          <a:xfrm rot="21383421">
            <a:off x="4905199" y="600532"/>
            <a:ext cx="4935682" cy="646331"/>
          </a:xfrm>
          <a:prstGeom prst="rect">
            <a:avLst/>
          </a:prstGeom>
          <a:noFill/>
        </p:spPr>
        <p:txBody>
          <a:bodyPr wrap="square" rtlCol="0">
            <a:prstTxWarp prst="textArchUp">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Hoạt</a:t>
            </a:r>
            <a:r>
              <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động</a:t>
            </a:r>
            <a:r>
              <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 </a:t>
            </a:r>
            <a:r>
              <a:rPr kumimoji="0" lang="vi-VN"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3</a:t>
            </a:r>
            <a:endPar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5" name="TextBox 4">
            <a:extLst>
              <a:ext uri="{FF2B5EF4-FFF2-40B4-BE49-F238E27FC236}">
                <a16:creationId xmlns:a16="http://schemas.microsoft.com/office/drawing/2014/main" id="{76FCEA11-FB82-AB4A-F791-39209B44E5DC}"/>
              </a:ext>
            </a:extLst>
          </p:cNvPr>
          <p:cNvSpPr txBox="1"/>
          <p:nvPr/>
        </p:nvSpPr>
        <p:spPr>
          <a:xfrm>
            <a:off x="4571035" y="1090143"/>
            <a:ext cx="7045039" cy="1323439"/>
          </a:xfrm>
          <a:prstGeom prst="rect">
            <a:avLst/>
          </a:prstGeom>
          <a:noFill/>
        </p:spPr>
        <p:txBody>
          <a:bodyPr wrap="square" rtlCol="0">
            <a:spAutoFit/>
          </a:bodyPr>
          <a:lstStyle/>
          <a:p>
            <a:pPr lvl="0" algn="ctr">
              <a:defRPr/>
            </a:pPr>
            <a:r>
              <a:rPr lang="en-US" sz="4000" b="1" dirty="0" err="1">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Tự</a:t>
            </a:r>
            <a:r>
              <a:rPr lang="en-US" sz="40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 </a:t>
            </a:r>
            <a:r>
              <a:rPr lang="en-US" sz="4000" b="1" dirty="0" err="1">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đánh</a:t>
            </a:r>
            <a:r>
              <a:rPr lang="en-US" sz="40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 </a:t>
            </a:r>
            <a:r>
              <a:rPr lang="en-US" sz="4000" b="1" dirty="0" err="1">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giá</a:t>
            </a:r>
            <a:r>
              <a:rPr lang="en-US" sz="40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 </a:t>
            </a:r>
            <a:r>
              <a:rPr lang="en-US" sz="4000" b="1" dirty="0" err="1">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về</a:t>
            </a:r>
            <a:r>
              <a:rPr lang="en-US" sz="40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 </a:t>
            </a:r>
            <a:r>
              <a:rPr lang="en-US" sz="4000" b="1" dirty="0" err="1">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nền</a:t>
            </a:r>
            <a:r>
              <a:rPr lang="en-US" sz="40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 </a:t>
            </a:r>
            <a:r>
              <a:rPr lang="en-US" sz="4000" b="1" dirty="0" err="1">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nếp</a:t>
            </a:r>
            <a:r>
              <a:rPr lang="en-US" sz="40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 </a:t>
            </a:r>
            <a:r>
              <a:rPr lang="en-US" sz="4000" b="1" dirty="0" err="1">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sinh</a:t>
            </a:r>
            <a:r>
              <a:rPr lang="en-US" sz="40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 </a:t>
            </a:r>
            <a:r>
              <a:rPr lang="en-US" sz="4000" b="1" dirty="0" err="1">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hoạt</a:t>
            </a:r>
            <a:r>
              <a:rPr lang="vi-VN" sz="40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 theo các tiêu chí</a:t>
            </a:r>
            <a:endParaRPr kumimoji="0" lang="en-US" sz="4000" b="1" i="0" u="none" strike="noStrike" kern="1200" cap="none" spc="0" normalizeH="0" baseline="0" noProof="0" dirty="0">
              <a:ln>
                <a:solidFill>
                  <a:srgbClr val="70AD47">
                    <a:lumMod val="60000"/>
                    <a:lumOff val="40000"/>
                  </a:srgbClr>
                </a:solidFill>
              </a:ln>
              <a:solidFill>
                <a:srgbClr val="FFFF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428118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4"/>
                                        </p:tgtEl>
                                        <p:attrNameLst>
                                          <p:attrName>r</p:attrName>
                                        </p:attrNameLst>
                                      </p:cBhvr>
                                    </p:animRot>
                                    <p:animRot by="-240000">
                                      <p:cBhvr>
                                        <p:cTn id="19" dur="200" fill="hold">
                                          <p:stCondLst>
                                            <p:cond delay="200"/>
                                          </p:stCondLst>
                                        </p:cTn>
                                        <p:tgtEl>
                                          <p:spTgt spid="4"/>
                                        </p:tgtEl>
                                        <p:attrNameLst>
                                          <p:attrName>r</p:attrName>
                                        </p:attrNameLst>
                                      </p:cBhvr>
                                    </p:animRot>
                                    <p:animRot by="240000">
                                      <p:cBhvr>
                                        <p:cTn id="20" dur="200" fill="hold">
                                          <p:stCondLst>
                                            <p:cond delay="400"/>
                                          </p:stCondLst>
                                        </p:cTn>
                                        <p:tgtEl>
                                          <p:spTgt spid="4"/>
                                        </p:tgtEl>
                                        <p:attrNameLst>
                                          <p:attrName>r</p:attrName>
                                        </p:attrNameLst>
                                      </p:cBhvr>
                                    </p:animRot>
                                    <p:animRot by="-240000">
                                      <p:cBhvr>
                                        <p:cTn id="21" dur="200" fill="hold">
                                          <p:stCondLst>
                                            <p:cond delay="600"/>
                                          </p:stCondLst>
                                        </p:cTn>
                                        <p:tgtEl>
                                          <p:spTgt spid="4"/>
                                        </p:tgtEl>
                                        <p:attrNameLst>
                                          <p:attrName>r</p:attrName>
                                        </p:attrNameLst>
                                      </p:cBhvr>
                                    </p:animRot>
                                    <p:animRot by="120000">
                                      <p:cBhvr>
                                        <p:cTn id="22"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D3A29D5-D5F6-E952-8B51-5272E8C229FC}"/>
              </a:ext>
            </a:extLst>
          </p:cNvPr>
          <p:cNvGrpSpPr/>
          <p:nvPr/>
        </p:nvGrpSpPr>
        <p:grpSpPr>
          <a:xfrm>
            <a:off x="1080599" y="435403"/>
            <a:ext cx="10030802" cy="1098073"/>
            <a:chOff x="1116917" y="304502"/>
            <a:chExt cx="9960347" cy="740976"/>
          </a:xfrm>
        </p:grpSpPr>
        <p:sp>
          <p:nvSpPr>
            <p:cNvPr id="8" name="矩形 10">
              <a:extLst>
                <a:ext uri="{FF2B5EF4-FFF2-40B4-BE49-F238E27FC236}">
                  <a16:creationId xmlns:a16="http://schemas.microsoft.com/office/drawing/2014/main" id="{14FC1CF5-1389-D461-CF6E-DEFF3955E42E}"/>
                </a:ext>
              </a:extLst>
            </p:cNvPr>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9" name="TextBox 8">
              <a:extLst>
                <a:ext uri="{FF2B5EF4-FFF2-40B4-BE49-F238E27FC236}">
                  <a16:creationId xmlns:a16="http://schemas.microsoft.com/office/drawing/2014/main" id="{9A4042AF-8CB5-87EC-BFB2-0D2523255223}"/>
                </a:ext>
              </a:extLst>
            </p:cNvPr>
            <p:cNvSpPr txBox="1"/>
            <p:nvPr/>
          </p:nvSpPr>
          <p:spPr>
            <a:xfrm>
              <a:off x="1274153" y="393943"/>
              <a:ext cx="9422852" cy="612676"/>
            </a:xfrm>
            <a:prstGeom prst="rect">
              <a:avLst/>
            </a:prstGeom>
            <a:noFill/>
          </p:spPr>
          <p:txBody>
            <a:bodyPr wrap="square" lIns="0" t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Em hãy tự đánh giá nền nếp sinh hoạt của bản thân theo mức độ chưa đạt, đạt và tốt theo phương pháp:</a:t>
              </a:r>
              <a:endPar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sp>
        <p:nvSpPr>
          <p:cNvPr id="2" name="Rounded Rectangle 7">
            <a:extLst>
              <a:ext uri="{FF2B5EF4-FFF2-40B4-BE49-F238E27FC236}">
                <a16:creationId xmlns:a16="http://schemas.microsoft.com/office/drawing/2014/main" id="{AA199A79-4FB9-C499-0EC7-F45F48ED494B}"/>
              </a:ext>
            </a:extLst>
          </p:cNvPr>
          <p:cNvSpPr/>
          <p:nvPr/>
        </p:nvSpPr>
        <p:spPr>
          <a:xfrm>
            <a:off x="1447800" y="1767786"/>
            <a:ext cx="9296400" cy="1270636"/>
          </a:xfrm>
          <a:prstGeom prst="roundRect">
            <a:avLst/>
          </a:prstGeom>
          <a:solidFill>
            <a:srgbClr val="FFFF00"/>
          </a:solidFill>
          <a:ln>
            <a:solidFill>
              <a:srgbClr val="FF0000"/>
            </a:solidFill>
          </a:ln>
        </p:spPr>
        <p:style>
          <a:lnRef idx="0">
            <a:schemeClr val="accent3"/>
          </a:lnRef>
          <a:fillRef idx="3">
            <a:schemeClr val="accent3"/>
          </a:fillRef>
          <a:effectRef idx="3">
            <a:schemeClr val="accent3"/>
          </a:effectRef>
          <a:fontRef idx="minor">
            <a:schemeClr val="lt1"/>
          </a:fontRef>
        </p:style>
        <p:txBody>
          <a:bodyPr rtlCol="0" anchor="ctr"/>
          <a:lstStyle/>
          <a:p>
            <a:pPr lvl="0" algn="just">
              <a:defRPr/>
            </a:pPr>
            <a:r>
              <a:rPr lang="vi-VN" sz="3200" b="1" dirty="0">
                <a:solidFill>
                  <a:srgbClr val="0070C0"/>
                </a:solidFill>
                <a:latin typeface="Calibri" panose="020F0502020204030204" pitchFamily="34" charset="0"/>
                <a:cs typeface="Calibri" panose="020F0502020204030204" pitchFamily="34" charset="0"/>
                <a:sym typeface="+mn-ea"/>
              </a:rPr>
              <a:t>Rà soát từng tiêu chí đã xây dựng, mỗi tiêu chí đã đạt, được 2</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Rounded Rectangle 7">
            <a:extLst>
              <a:ext uri="{FF2B5EF4-FFF2-40B4-BE49-F238E27FC236}">
                <a16:creationId xmlns:a16="http://schemas.microsoft.com/office/drawing/2014/main" id="{246D8BEC-D437-8E8E-F326-6B410D1EF1E9}"/>
              </a:ext>
            </a:extLst>
          </p:cNvPr>
          <p:cNvSpPr/>
          <p:nvPr/>
        </p:nvSpPr>
        <p:spPr>
          <a:xfrm>
            <a:off x="1547687" y="3383445"/>
            <a:ext cx="9296400" cy="2756535"/>
          </a:xfrm>
          <a:prstGeom prst="roundRect">
            <a:avLst/>
          </a:prstGeom>
          <a:solidFill>
            <a:srgbClr val="FFFF00"/>
          </a:solidFill>
          <a:ln>
            <a:solidFill>
              <a:srgbClr val="FF0000"/>
            </a:solidFill>
          </a:ln>
        </p:spPr>
        <p:style>
          <a:lnRef idx="0">
            <a:schemeClr val="accent3"/>
          </a:lnRef>
          <a:fillRef idx="3">
            <a:schemeClr val="accent3"/>
          </a:fillRef>
          <a:effectRef idx="3">
            <a:schemeClr val="accent3"/>
          </a:effectRef>
          <a:fontRef idx="minor">
            <a:schemeClr val="lt1"/>
          </a:fontRef>
        </p:style>
        <p:txBody>
          <a:bodyPr rtlCol="0" anchor="ctr"/>
          <a:lstStyle/>
          <a:p>
            <a:pPr lvl="0" algn="just">
              <a:defRPr/>
            </a:pPr>
            <a:r>
              <a:rPr lang="vi-VN" sz="3200" b="1" dirty="0">
                <a:solidFill>
                  <a:srgbClr val="0070C0"/>
                </a:solidFill>
                <a:latin typeface="Calibri" panose="020F0502020204030204" pitchFamily="34" charset="0"/>
                <a:cs typeface="Calibri" panose="020F0502020204030204" pitchFamily="34" charset="0"/>
                <a:sym typeface="+mn-ea"/>
              </a:rPr>
              <a:t>Càng nhiều     , càng đạt mức độ cao hơn, tùy theo số lượng tiêu chí </a:t>
            </a:r>
            <a:r>
              <a:rPr lang="en-US" sz="3200" b="1" dirty="0" err="1">
                <a:solidFill>
                  <a:srgbClr val="0070C0"/>
                </a:solidFill>
                <a:latin typeface="Calibri" panose="020F0502020204030204" pitchFamily="34" charset="0"/>
                <a:cs typeface="Calibri" panose="020F0502020204030204" pitchFamily="34" charset="0"/>
                <a:sym typeface="+mn-ea"/>
              </a:rPr>
              <a:t>các</a:t>
            </a:r>
            <a:r>
              <a:rPr lang="en-US" sz="3200" b="1" dirty="0">
                <a:solidFill>
                  <a:srgbClr val="0070C0"/>
                </a:solidFill>
                <a:latin typeface="Calibri" panose="020F0502020204030204" pitchFamily="34" charset="0"/>
                <a:cs typeface="Calibri" panose="020F0502020204030204" pitchFamily="34" charset="0"/>
                <a:sym typeface="+mn-ea"/>
              </a:rPr>
              <a:t> </a:t>
            </a:r>
            <a:r>
              <a:rPr lang="en-US" sz="3200" b="1" dirty="0" err="1">
                <a:solidFill>
                  <a:srgbClr val="0070C0"/>
                </a:solidFill>
                <a:latin typeface="Calibri" panose="020F0502020204030204" pitchFamily="34" charset="0"/>
                <a:cs typeface="Calibri" panose="020F0502020204030204" pitchFamily="34" charset="0"/>
                <a:sym typeface="+mn-ea"/>
              </a:rPr>
              <a:t>em</a:t>
            </a:r>
            <a:r>
              <a:rPr lang="vi-VN" sz="3200" b="1" dirty="0">
                <a:solidFill>
                  <a:srgbClr val="0070C0"/>
                </a:solidFill>
                <a:latin typeface="Calibri" panose="020F0502020204030204" pitchFamily="34" charset="0"/>
                <a:cs typeface="Calibri" panose="020F0502020204030204" pitchFamily="34" charset="0"/>
                <a:sym typeface="+mn-ea"/>
              </a:rPr>
              <a:t> tự đề ra:</a:t>
            </a:r>
          </a:p>
          <a:p>
            <a:pPr marL="457200" lvl="0" indent="-457200" algn="just">
              <a:buFont typeface="Wingdings" panose="05000000000000000000" pitchFamily="2" charset="2"/>
              <a:buChar char="v"/>
              <a:defRPr/>
            </a:pPr>
            <a:r>
              <a:rPr lang="vi-VN" sz="3200" b="1" dirty="0">
                <a:solidFill>
                  <a:srgbClr val="0070C0"/>
                </a:solidFill>
                <a:latin typeface="Calibri" panose="020F0502020204030204" pitchFamily="34" charset="0"/>
                <a:cs typeface="Calibri" panose="020F0502020204030204" pitchFamily="34" charset="0"/>
                <a:sym typeface="+mn-ea"/>
              </a:rPr>
              <a:t>Nhỏ hơn 3/6      : Chưa đạt.</a:t>
            </a:r>
          </a:p>
          <a:p>
            <a:pPr marL="457200" lvl="0" indent="-457200" algn="just">
              <a:buFont typeface="Wingdings" panose="05000000000000000000" pitchFamily="2" charset="2"/>
              <a:buChar char="v"/>
              <a:defRPr/>
            </a:pPr>
            <a:r>
              <a:rPr lang="vi-VN" sz="3200" b="1" dirty="0">
                <a:solidFill>
                  <a:srgbClr val="0070C0"/>
                </a:solidFill>
                <a:latin typeface="Calibri" panose="020F0502020204030204" pitchFamily="34" charset="0"/>
                <a:cs typeface="Calibri" panose="020F0502020204030204" pitchFamily="34" charset="0"/>
                <a:sym typeface="+mn-ea"/>
              </a:rPr>
              <a:t>Từ 4 – 5/6:      : Hoàn thành.</a:t>
            </a:r>
          </a:p>
          <a:p>
            <a:pPr marL="457200" lvl="0" indent="-457200" algn="just">
              <a:buFont typeface="Wingdings" panose="05000000000000000000" pitchFamily="2" charset="2"/>
              <a:buChar char="v"/>
              <a:defRPr/>
            </a:pPr>
            <a:r>
              <a:rPr lang="vi-VN" sz="3200" b="1" dirty="0">
                <a:solidFill>
                  <a:srgbClr val="0070C0"/>
                </a:solidFill>
                <a:latin typeface="Calibri" panose="020F0502020204030204" pitchFamily="34" charset="0"/>
                <a:cs typeface="Calibri" panose="020F0502020204030204" pitchFamily="34" charset="0"/>
                <a:sym typeface="+mn-ea"/>
              </a:rPr>
              <a:t>6/6       : Tốt.</a:t>
            </a:r>
          </a:p>
        </p:txBody>
      </p:sp>
      <p:sp>
        <p:nvSpPr>
          <p:cNvPr id="14" name="Tim 13">
            <a:extLst>
              <a:ext uri="{FF2B5EF4-FFF2-40B4-BE49-F238E27FC236}">
                <a16:creationId xmlns:a16="http://schemas.microsoft.com/office/drawing/2014/main" id="{A1F97618-3E9A-8B4F-4F49-B7C9DB042AF5}"/>
              </a:ext>
            </a:extLst>
          </p:cNvPr>
          <p:cNvSpPr/>
          <p:nvPr/>
        </p:nvSpPr>
        <p:spPr>
          <a:xfrm>
            <a:off x="3660672" y="2447176"/>
            <a:ext cx="444295" cy="403701"/>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m 14">
            <a:extLst>
              <a:ext uri="{FF2B5EF4-FFF2-40B4-BE49-F238E27FC236}">
                <a16:creationId xmlns:a16="http://schemas.microsoft.com/office/drawing/2014/main" id="{ED9F1B94-1355-0AF2-F48F-9B148136E086}"/>
              </a:ext>
            </a:extLst>
          </p:cNvPr>
          <p:cNvSpPr/>
          <p:nvPr/>
        </p:nvSpPr>
        <p:spPr>
          <a:xfrm>
            <a:off x="3755000" y="3576848"/>
            <a:ext cx="444295" cy="403701"/>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m 15">
            <a:extLst>
              <a:ext uri="{FF2B5EF4-FFF2-40B4-BE49-F238E27FC236}">
                <a16:creationId xmlns:a16="http://schemas.microsoft.com/office/drawing/2014/main" id="{158B8161-77CC-2B67-BAB8-7A54D0E978D8}"/>
              </a:ext>
            </a:extLst>
          </p:cNvPr>
          <p:cNvSpPr/>
          <p:nvPr/>
        </p:nvSpPr>
        <p:spPr>
          <a:xfrm>
            <a:off x="4138431" y="5034963"/>
            <a:ext cx="444295" cy="403701"/>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m 16">
            <a:extLst>
              <a:ext uri="{FF2B5EF4-FFF2-40B4-BE49-F238E27FC236}">
                <a16:creationId xmlns:a16="http://schemas.microsoft.com/office/drawing/2014/main" id="{907983ED-4B85-2B91-888C-01C239F61AFB}"/>
              </a:ext>
            </a:extLst>
          </p:cNvPr>
          <p:cNvSpPr/>
          <p:nvPr/>
        </p:nvSpPr>
        <p:spPr>
          <a:xfrm>
            <a:off x="4500101" y="4559861"/>
            <a:ext cx="444295" cy="403701"/>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m 17">
            <a:extLst>
              <a:ext uri="{FF2B5EF4-FFF2-40B4-BE49-F238E27FC236}">
                <a16:creationId xmlns:a16="http://schemas.microsoft.com/office/drawing/2014/main" id="{B1FCC36D-E8D4-8C2C-3955-0331B2CA1EB0}"/>
              </a:ext>
            </a:extLst>
          </p:cNvPr>
          <p:cNvSpPr/>
          <p:nvPr/>
        </p:nvSpPr>
        <p:spPr>
          <a:xfrm>
            <a:off x="2893758" y="5536987"/>
            <a:ext cx="444295" cy="403701"/>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Âm thanh đã ghi">
            <a:hlinkClick r:id="" action="ppaction://media"/>
            <a:extLst>
              <a:ext uri="{FF2B5EF4-FFF2-40B4-BE49-F238E27FC236}">
                <a16:creationId xmlns:a16="http://schemas.microsoft.com/office/drawing/2014/main" id="{AE1DD93A-48E5-4FE7-B928-8DB3673736A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87363" y="446448"/>
            <a:ext cx="487363" cy="487363"/>
          </a:xfrm>
          <a:prstGeom prst="rect">
            <a:avLst/>
          </a:prstGeom>
        </p:spPr>
      </p:pic>
    </p:spTree>
    <p:extLst>
      <p:ext uri="{BB962C8B-B14F-4D97-AF65-F5344CB8AC3E}">
        <p14:creationId xmlns:p14="http://schemas.microsoft.com/office/powerpoint/2010/main" val="21097325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3074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10"/>
                </p:tgtEl>
              </p:cMediaNode>
            </p:audio>
          </p:childTnLst>
        </p:cTn>
      </p:par>
    </p:tnLst>
    <p:bldLst>
      <p:bldP spid="2" grpId="0" animBg="1"/>
      <p:bldP spid="4" grpId="0" animBg="1"/>
      <p:bldP spid="14" grpId="0" animBg="1"/>
      <p:bldP spid="15" grpId="0" animBg="1"/>
      <p:bldP spid="16" grpId="0" animBg="1"/>
      <p:bldP spid="17" grpId="0" animBg="1"/>
      <p:bldP spid="1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Hình ảnh 15">
            <a:extLst>
              <a:ext uri="{FF2B5EF4-FFF2-40B4-BE49-F238E27FC236}">
                <a16:creationId xmlns:a16="http://schemas.microsoft.com/office/drawing/2014/main" id="{B375D944-3212-73DE-AC06-141F8CDF8C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7" name="Flowchart: Alternate Process 6">
            <a:extLst>
              <a:ext uri="{FF2B5EF4-FFF2-40B4-BE49-F238E27FC236}">
                <a16:creationId xmlns:a16="http://schemas.microsoft.com/office/drawing/2014/main" id="{97ACA998-ED6B-D2E6-E6A5-64BA8F01816C}"/>
              </a:ext>
            </a:extLst>
          </p:cNvPr>
          <p:cNvSpPr/>
          <p:nvPr/>
        </p:nvSpPr>
        <p:spPr>
          <a:xfrm>
            <a:off x="133350" y="1704975"/>
            <a:ext cx="7796301" cy="2428875"/>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srgbClr val="44546A"/>
                </a:solidFill>
                <a:latin typeface="Calibri" panose="020F0502020204030204"/>
              </a:rPr>
              <a:t>Chia sẻ trước lớp</a:t>
            </a:r>
            <a:endParaRPr kumimoji="0" lang="en-US" sz="4000" b="1" i="0" u="none" strike="noStrike" kern="1200" cap="none" spc="0" normalizeH="0" baseline="0" noProof="0" dirty="0">
              <a:ln>
                <a:noFill/>
              </a:ln>
              <a:solidFill>
                <a:srgbClr val="44546A"/>
              </a:solidFill>
              <a:effectLst/>
              <a:uLnTx/>
              <a:uFillTx/>
              <a:latin typeface="Calibri" panose="020F0502020204030204"/>
            </a:endParaRPr>
          </a:p>
        </p:txBody>
      </p:sp>
    </p:spTree>
    <p:extLst>
      <p:ext uri="{BB962C8B-B14F-4D97-AF65-F5344CB8AC3E}">
        <p14:creationId xmlns:p14="http://schemas.microsoft.com/office/powerpoint/2010/main" val="4594189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2"/>
          <p:cNvGrpSpPr/>
          <p:nvPr/>
        </p:nvGrpSpPr>
        <p:grpSpPr>
          <a:xfrm>
            <a:off x="1484062" y="751674"/>
            <a:ext cx="9236336" cy="4843308"/>
            <a:chOff x="-7927329" y="-4954585"/>
            <a:chExt cx="9902260" cy="5268685"/>
          </a:xfrm>
        </p:grpSpPr>
        <p:sp>
          <p:nvSpPr>
            <p:cNvPr id="5" name="任意多边形 14"/>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任意多边形 15"/>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任意多边形 16"/>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8" name="图片 2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738555" y="4479232"/>
            <a:ext cx="6419879" cy="2436054"/>
          </a:xfrm>
          <a:prstGeom prst="rect">
            <a:avLst/>
          </a:prstGeom>
        </p:spPr>
      </p:pic>
      <p:sp>
        <p:nvSpPr>
          <p:cNvPr id="15" name="Rectangle 14"/>
          <p:cNvSpPr/>
          <p:nvPr/>
        </p:nvSpPr>
        <p:spPr>
          <a:xfrm>
            <a:off x="2190750" y="1598518"/>
            <a:ext cx="7786179" cy="2862322"/>
          </a:xfrm>
          <a:prstGeom prst="rect">
            <a:avLst/>
          </a:prstGeom>
        </p:spPr>
        <p:txBody>
          <a:bodyPr wrap="square">
            <a:spAutoFit/>
          </a:bodyPr>
          <a:lstStyle/>
          <a:p>
            <a:pPr lvl="0" algn="ctr">
              <a:defRPr/>
            </a:pPr>
            <a:r>
              <a:rPr lang="vi-VN" sz="3600" b="1" dirty="0">
                <a:solidFill>
                  <a:srgbClr val="002060"/>
                </a:solidFill>
                <a:latin typeface="Cambria" panose="02040503050406030204" pitchFamily="18" charset="0"/>
                <a:ea typeface="Cambria" panose="02040503050406030204" pitchFamily="18" charset="0"/>
              </a:rPr>
              <a:t>Nếp sống khoa học là sống, lao động, học tập, vui chơi có kế hoạch, đảm bảo giờ nào việc nấy, giữ được sức khỏe cho mình, chăm sóc được gia đình, người thân.</a:t>
            </a:r>
            <a:endPar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619555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wipe(down)">
                                      <p:cBhvr>
                                        <p:cTn id="12"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E3310ED-60E9-C68C-D199-1CEB1771054F}"/>
              </a:ext>
            </a:extLst>
          </p:cNvPr>
          <p:cNvPicPr>
            <a:picLocks noChangeAspect="1"/>
          </p:cNvPicPr>
          <p:nvPr/>
        </p:nvPicPr>
        <p:blipFill>
          <a:blip r:embed="rId2"/>
          <a:stretch>
            <a:fillRect/>
          </a:stretch>
        </p:blipFill>
        <p:spPr>
          <a:xfrm rot="737208" flipH="1">
            <a:off x="627572" y="1914709"/>
            <a:ext cx="919996" cy="919996"/>
          </a:xfrm>
          <a:prstGeom prst="rect">
            <a:avLst/>
          </a:prstGeom>
        </p:spPr>
      </p:pic>
      <p:sp>
        <p:nvSpPr>
          <p:cNvPr id="8" name="TextBox 36">
            <a:extLst>
              <a:ext uri="{FF2B5EF4-FFF2-40B4-BE49-F238E27FC236}">
                <a16:creationId xmlns:a16="http://schemas.microsoft.com/office/drawing/2014/main" id="{8F858E7C-F4FA-4921-6B61-B49BFB942E4A}"/>
              </a:ext>
            </a:extLst>
          </p:cNvPr>
          <p:cNvSpPr txBox="1"/>
          <p:nvPr/>
        </p:nvSpPr>
        <p:spPr>
          <a:xfrm>
            <a:off x="1741027" y="1827355"/>
            <a:ext cx="9350029"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3200" dirty="0">
                <a:latin typeface="Calibri" panose="020F0502020204030204" pitchFamily="34" charset="0"/>
                <a:cs typeface="Calibri" panose="020F0502020204030204" pitchFamily="34" charset="0"/>
              </a:rPr>
              <a:t>Hoàn </a:t>
            </a:r>
            <a:r>
              <a:rPr lang="en-US" sz="3200" dirty="0" err="1">
                <a:latin typeface="Calibri" panose="020F0502020204030204" pitchFamily="34" charset="0"/>
                <a:cs typeface="Calibri" panose="020F0502020204030204" pitchFamily="34" charset="0"/>
              </a:rPr>
              <a:t>thiện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kế</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hoạch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hành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động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để</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đạt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mục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tiêu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học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tập</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tự</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giác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tích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cực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thực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hiện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việc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đã</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đề</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theo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trình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tự</a:t>
            </a:r>
            <a:r>
              <a:rPr lang="en-US" sz="3200" dirty="0">
                <a:latin typeface="Calibri" panose="020F0502020204030204" pitchFamily="34" charset="0"/>
                <a:cs typeface="Calibri" panose="020F0502020204030204" pitchFamily="34" charset="0"/>
              </a:rPr>
              <a:t>.</a:t>
            </a:r>
          </a:p>
        </p:txBody>
      </p:sp>
      <p:pic>
        <p:nvPicPr>
          <p:cNvPr id="9" name="Picture 8">
            <a:extLst>
              <a:ext uri="{FF2B5EF4-FFF2-40B4-BE49-F238E27FC236}">
                <a16:creationId xmlns:a16="http://schemas.microsoft.com/office/drawing/2014/main" id="{DD8CD812-6C9B-A1D5-C1D3-C453C22E1019}"/>
              </a:ext>
            </a:extLst>
          </p:cNvPr>
          <p:cNvPicPr>
            <a:picLocks noChangeAspect="1"/>
          </p:cNvPicPr>
          <p:nvPr/>
        </p:nvPicPr>
        <p:blipFill>
          <a:blip r:embed="rId2"/>
          <a:stretch>
            <a:fillRect/>
          </a:stretch>
        </p:blipFill>
        <p:spPr>
          <a:xfrm rot="737208" flipH="1">
            <a:off x="627572" y="3438992"/>
            <a:ext cx="919996" cy="919996"/>
          </a:xfrm>
          <a:prstGeom prst="rect">
            <a:avLst/>
          </a:prstGeom>
        </p:spPr>
      </p:pic>
      <p:sp>
        <p:nvSpPr>
          <p:cNvPr id="3" name="Hộp Văn bản 2">
            <a:extLst>
              <a:ext uri="{FF2B5EF4-FFF2-40B4-BE49-F238E27FC236}">
                <a16:creationId xmlns:a16="http://schemas.microsoft.com/office/drawing/2014/main" id="{12865FB0-8E79-E3EB-908B-4FEC7BAF9D01}"/>
              </a:ext>
            </a:extLst>
          </p:cNvPr>
          <p:cNvSpPr txBox="1"/>
          <p:nvPr/>
        </p:nvSpPr>
        <p:spPr>
          <a:xfrm>
            <a:off x="3308554" y="929762"/>
            <a:ext cx="5555226" cy="644636"/>
          </a:xfrm>
          <a:prstGeom prst="rect">
            <a:avLst/>
          </a:prstGeom>
          <a:noFill/>
        </p:spPr>
        <p:txBody>
          <a:bodyPr wrap="square" rtlCol="0">
            <a:prstTxWarp prst="textPlain">
              <a:avLst/>
            </a:prstTxWarp>
            <a:spAutoFit/>
          </a:bodyPr>
          <a:lstStyle/>
          <a:p>
            <a:r>
              <a:rPr lang="vi-VN" b="1">
                <a:ln w="6600">
                  <a:solidFill>
                    <a:schemeClr val="accent2">
                      <a:lumMod val="50000"/>
                    </a:schemeClr>
                  </a:solidFill>
                  <a:prstDash val="solid"/>
                </a:ln>
                <a:solidFill>
                  <a:schemeClr val="accent2">
                    <a:lumMod val="40000"/>
                    <a:lumOff val="60000"/>
                  </a:schemeClr>
                </a:solidFill>
                <a:effectLst>
                  <a:outerShdw dist="38100" dir="2700000" algn="tl" rotWithShape="0">
                    <a:schemeClr val="accent2"/>
                  </a:outerShdw>
                </a:effectLst>
                <a:latin typeface="Calibri" panose="020F0502020204030204" pitchFamily="34" charset="0"/>
                <a:ea typeface="Calibri" panose="020F0502020204030204" pitchFamily="34" charset="0"/>
                <a:cs typeface="Calibri" panose="020F0502020204030204" pitchFamily="34" charset="0"/>
              </a:rPr>
              <a:t>CAM KẾT HÀNH ĐỘNG</a:t>
            </a:r>
            <a:endParaRPr lang="en-US" b="1" dirty="0">
              <a:ln w="6600">
                <a:solidFill>
                  <a:schemeClr val="accent2">
                    <a:lumMod val="50000"/>
                  </a:schemeClr>
                </a:solidFill>
                <a:prstDash val="solid"/>
              </a:ln>
              <a:solidFill>
                <a:schemeClr val="accent2">
                  <a:lumMod val="40000"/>
                  <a:lumOff val="60000"/>
                </a:schemeClr>
              </a:solidFill>
              <a:effectLst>
                <a:outerShdw dist="38100" dir="2700000" algn="tl" rotWithShape="0">
                  <a:schemeClr val="accent2"/>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4" name="TextBox 34">
            <a:extLst>
              <a:ext uri="{FF2B5EF4-FFF2-40B4-BE49-F238E27FC236}">
                <a16:creationId xmlns:a16="http://schemas.microsoft.com/office/drawing/2014/main" id="{F3F7CE1B-B191-6403-D956-1D68DECE7AA7}"/>
              </a:ext>
            </a:extLst>
          </p:cNvPr>
          <p:cNvSpPr txBox="1"/>
          <p:nvPr/>
        </p:nvSpPr>
        <p:spPr>
          <a:xfrm>
            <a:off x="1741026" y="3397015"/>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3200" dirty="0" err="1">
                <a:latin typeface="Calibri" panose="020F0502020204030204" pitchFamily="34" charset="0"/>
                <a:cs typeface="Calibri" panose="020F0502020204030204" pitchFamily="34" charset="0"/>
              </a:rPr>
              <a:t>Ôn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lại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kiến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thức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đã</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học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hôm</a:t>
            </a:r>
            <a:r>
              <a:rPr lang="en-US" sz="3200" dirty="0">
                <a:latin typeface="Calibri" panose="020F0502020204030204" pitchFamily="34" charset="0"/>
                <a:cs typeface="Calibri" panose="020F0502020204030204" pitchFamily="34" charset="0"/>
              </a:rPr>
              <a:t> nay.</a:t>
            </a:r>
          </a:p>
        </p:txBody>
      </p:sp>
    </p:spTree>
    <p:extLst>
      <p:ext uri="{BB962C8B-B14F-4D97-AF65-F5344CB8AC3E}">
        <p14:creationId xmlns:p14="http://schemas.microsoft.com/office/powerpoint/2010/main" val="1149649564"/>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5">
            <a:extLst>
              <a:ext uri="{FF2B5EF4-FFF2-40B4-BE49-F238E27FC236}">
                <a16:creationId xmlns:a16="http://schemas.microsoft.com/office/drawing/2014/main" id="{3796DE76-8EDE-B916-D69C-8E9BDE09EA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134" y="1702964"/>
            <a:ext cx="4673001" cy="4661009"/>
          </a:xfrm>
          <a:prstGeom prst="rect">
            <a:avLst/>
          </a:prstGeom>
        </p:spPr>
      </p:pic>
      <p:grpSp>
        <p:nvGrpSpPr>
          <p:cNvPr id="3" name="Group 2">
            <a:extLst>
              <a:ext uri="{FF2B5EF4-FFF2-40B4-BE49-F238E27FC236}">
                <a16:creationId xmlns:a16="http://schemas.microsoft.com/office/drawing/2014/main" id="{127E7DEA-3950-0847-0C5A-2BC90B359892}"/>
              </a:ext>
            </a:extLst>
          </p:cNvPr>
          <p:cNvGrpSpPr/>
          <p:nvPr/>
        </p:nvGrpSpPr>
        <p:grpSpPr>
          <a:xfrm>
            <a:off x="4458532" y="238867"/>
            <a:ext cx="7415968" cy="5857134"/>
            <a:chOff x="5241752" y="161403"/>
            <a:chExt cx="6819068" cy="6338914"/>
          </a:xfrm>
        </p:grpSpPr>
        <p:grpSp>
          <p:nvGrpSpPr>
            <p:cNvPr id="4" name="Group 6">
              <a:extLst>
                <a:ext uri="{FF2B5EF4-FFF2-40B4-BE49-F238E27FC236}">
                  <a16:creationId xmlns:a16="http://schemas.microsoft.com/office/drawing/2014/main" id="{DF7E08BC-F9BB-2586-3542-79C099662D7C}"/>
                </a:ext>
              </a:extLst>
            </p:cNvPr>
            <p:cNvGrpSpPr/>
            <p:nvPr/>
          </p:nvGrpSpPr>
          <p:grpSpPr>
            <a:xfrm>
              <a:off x="5335929" y="1160824"/>
              <a:ext cx="6475247" cy="0"/>
              <a:chOff x="1533184" y="0"/>
              <a:chExt cx="12950494" cy="0"/>
            </a:xfrm>
          </p:grpSpPr>
          <p:sp>
            <p:nvSpPr>
              <p:cNvPr id="8" name="AutoShape 7">
                <a:extLst>
                  <a:ext uri="{FF2B5EF4-FFF2-40B4-BE49-F238E27FC236}">
                    <a16:creationId xmlns:a16="http://schemas.microsoft.com/office/drawing/2014/main" id="{D98F6523-05E3-B903-9CA2-9DF466034045}"/>
                  </a:ext>
                </a:extLst>
              </p:cNvPr>
              <p:cNvSpPr/>
              <p:nvPr/>
            </p:nvSpPr>
            <p:spPr>
              <a:xfrm>
                <a:off x="1533184" y="0"/>
                <a:ext cx="3973218" cy="0"/>
              </a:xfrm>
              <a:prstGeom prst="line">
                <a:avLst/>
              </a:prstGeom>
              <a:ln w="139700" cap="rnd">
                <a:solidFill>
                  <a:srgbClr val="FE6B6B"/>
                </a:solidFill>
                <a:prstDash val="solid"/>
                <a:headEnd type="none" w="sm" len="sm"/>
                <a:tailEnd type="none" w="sm" len="sm"/>
              </a:ln>
            </p:spPr>
            <p:txBody>
              <a:bodyPr/>
              <a:lstStyle/>
              <a:p>
                <a:endParaRPr lang="en-US"/>
              </a:p>
            </p:txBody>
          </p:sp>
          <p:sp>
            <p:nvSpPr>
              <p:cNvPr id="9" name="AutoShape 8">
                <a:extLst>
                  <a:ext uri="{FF2B5EF4-FFF2-40B4-BE49-F238E27FC236}">
                    <a16:creationId xmlns:a16="http://schemas.microsoft.com/office/drawing/2014/main" id="{77F4B30E-3BC6-D362-D866-E4A1964CD86C}"/>
                  </a:ext>
                </a:extLst>
              </p:cNvPr>
              <p:cNvSpPr/>
              <p:nvPr/>
            </p:nvSpPr>
            <p:spPr>
              <a:xfrm>
                <a:off x="4787954" y="0"/>
                <a:ext cx="4927654" cy="0"/>
              </a:xfrm>
              <a:prstGeom prst="line">
                <a:avLst/>
              </a:prstGeom>
              <a:ln w="139700" cap="rnd">
                <a:solidFill>
                  <a:srgbClr val="FE6B6B"/>
                </a:solidFill>
                <a:prstDash val="solid"/>
                <a:headEnd type="none" w="sm" len="sm"/>
                <a:tailEnd type="none" w="sm" len="sm"/>
              </a:ln>
            </p:spPr>
            <p:txBody>
              <a:bodyPr/>
              <a:lstStyle/>
              <a:p>
                <a:endParaRPr lang="en-US"/>
              </a:p>
            </p:txBody>
          </p:sp>
          <p:sp>
            <p:nvSpPr>
              <p:cNvPr id="10" name="AutoShape 9">
                <a:extLst>
                  <a:ext uri="{FF2B5EF4-FFF2-40B4-BE49-F238E27FC236}">
                    <a16:creationId xmlns:a16="http://schemas.microsoft.com/office/drawing/2014/main" id="{7A48954D-5381-0121-61F9-40355ACA59ED}"/>
                  </a:ext>
                </a:extLst>
              </p:cNvPr>
              <p:cNvSpPr/>
              <p:nvPr/>
            </p:nvSpPr>
            <p:spPr>
              <a:xfrm>
                <a:off x="9556024" y="0"/>
                <a:ext cx="4927654" cy="0"/>
              </a:xfrm>
              <a:prstGeom prst="line">
                <a:avLst/>
              </a:prstGeom>
              <a:ln w="139700" cap="rnd">
                <a:solidFill>
                  <a:srgbClr val="FE6B6B"/>
                </a:solidFill>
                <a:prstDash val="solid"/>
                <a:headEnd type="none" w="sm" len="sm"/>
                <a:tailEnd type="none" w="sm" len="sm"/>
              </a:ln>
            </p:spPr>
            <p:txBody>
              <a:bodyPr/>
              <a:lstStyle/>
              <a:p>
                <a:endParaRPr lang="en-US"/>
              </a:p>
            </p:txBody>
          </p:sp>
        </p:grpSp>
        <p:pic>
          <p:nvPicPr>
            <p:cNvPr id="6" name="图片 14">
              <a:extLst>
                <a:ext uri="{FF2B5EF4-FFF2-40B4-BE49-F238E27FC236}">
                  <a16:creationId xmlns:a16="http://schemas.microsoft.com/office/drawing/2014/main" id="{5B2FBF95-E7D4-5CE6-64A5-363BA14272C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24" b="924"/>
            <a:stretch/>
          </p:blipFill>
          <p:spPr>
            <a:xfrm>
              <a:off x="5241752" y="161403"/>
              <a:ext cx="6819068" cy="6338914"/>
            </a:xfrm>
            <a:prstGeom prst="rect">
              <a:avLst/>
            </a:prstGeom>
          </p:spPr>
        </p:pic>
      </p:grpSp>
      <p:sp>
        <p:nvSpPr>
          <p:cNvPr id="12" name="Hình chữ nhật 11">
            <a:extLst>
              <a:ext uri="{FF2B5EF4-FFF2-40B4-BE49-F238E27FC236}">
                <a16:creationId xmlns:a16="http://schemas.microsoft.com/office/drawing/2014/main" id="{844D9F9C-666D-6E52-9895-DB8EA75FEC77}"/>
              </a:ext>
            </a:extLst>
          </p:cNvPr>
          <p:cNvSpPr/>
          <p:nvPr/>
        </p:nvSpPr>
        <p:spPr>
          <a:xfrm>
            <a:off x="5466735" y="2241756"/>
            <a:ext cx="5358581" cy="2458064"/>
          </a:xfrm>
          <a:prstGeom prst="rect">
            <a:avLst/>
          </a:prstGeom>
          <a:solidFill>
            <a:schemeClr val="bg1"/>
          </a:solid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Em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hãy</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chia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sẻ</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kết</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quả</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tự</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đánh</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giá</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và</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lắng</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nghe</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nhận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xét</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các</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bạn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trong</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nhóm</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về</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nền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nếp</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sinh</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hoạt</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mình</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vi-VN"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74913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A6CA19F9-8616-5B70-8490-5AA6C60D17BD}"/>
              </a:ext>
            </a:extLst>
          </p:cNvPr>
          <p:cNvGraphicFramePr>
            <a:graphicFrameLocks noGrp="1"/>
          </p:cNvGraphicFramePr>
          <p:nvPr>
            <p:extLst>
              <p:ext uri="{D42A27DB-BD31-4B8C-83A1-F6EECF244321}">
                <p14:modId xmlns:p14="http://schemas.microsoft.com/office/powerpoint/2010/main" val="21556746"/>
              </p:ext>
            </p:extLst>
          </p:nvPr>
        </p:nvGraphicFramePr>
        <p:xfrm>
          <a:off x="245803" y="861253"/>
          <a:ext cx="11700394" cy="5046375"/>
        </p:xfrm>
        <a:graphic>
          <a:graphicData uri="http://schemas.openxmlformats.org/drawingml/2006/table">
            <a:tbl>
              <a:tblPr firstRow="1" bandRow="1">
                <a:tableStyleId>{C4B1156A-380E-4F78-BDF5-A606A8083BF9}</a:tableStyleId>
              </a:tblPr>
              <a:tblGrid>
                <a:gridCol w="1209368">
                  <a:extLst>
                    <a:ext uri="{9D8B030D-6E8A-4147-A177-3AD203B41FA5}">
                      <a16:colId xmlns:a16="http://schemas.microsoft.com/office/drawing/2014/main" val="1672815296"/>
                    </a:ext>
                  </a:extLst>
                </a:gridCol>
                <a:gridCol w="1498718">
                  <a:extLst>
                    <a:ext uri="{9D8B030D-6E8A-4147-A177-3AD203B41FA5}">
                      <a16:colId xmlns:a16="http://schemas.microsoft.com/office/drawing/2014/main" val="3034953776"/>
                    </a:ext>
                  </a:extLst>
                </a:gridCol>
                <a:gridCol w="1498718">
                  <a:extLst>
                    <a:ext uri="{9D8B030D-6E8A-4147-A177-3AD203B41FA5}">
                      <a16:colId xmlns:a16="http://schemas.microsoft.com/office/drawing/2014/main" val="9168483"/>
                    </a:ext>
                  </a:extLst>
                </a:gridCol>
                <a:gridCol w="1498718">
                  <a:extLst>
                    <a:ext uri="{9D8B030D-6E8A-4147-A177-3AD203B41FA5}">
                      <a16:colId xmlns:a16="http://schemas.microsoft.com/office/drawing/2014/main" val="4113883232"/>
                    </a:ext>
                  </a:extLst>
                </a:gridCol>
                <a:gridCol w="1498718">
                  <a:extLst>
                    <a:ext uri="{9D8B030D-6E8A-4147-A177-3AD203B41FA5}">
                      <a16:colId xmlns:a16="http://schemas.microsoft.com/office/drawing/2014/main" val="3839091153"/>
                    </a:ext>
                  </a:extLst>
                </a:gridCol>
                <a:gridCol w="1498718">
                  <a:extLst>
                    <a:ext uri="{9D8B030D-6E8A-4147-A177-3AD203B41FA5}">
                      <a16:colId xmlns:a16="http://schemas.microsoft.com/office/drawing/2014/main" val="1434081342"/>
                    </a:ext>
                  </a:extLst>
                </a:gridCol>
                <a:gridCol w="1498718">
                  <a:extLst>
                    <a:ext uri="{9D8B030D-6E8A-4147-A177-3AD203B41FA5}">
                      <a16:colId xmlns:a16="http://schemas.microsoft.com/office/drawing/2014/main" val="531412136"/>
                    </a:ext>
                  </a:extLst>
                </a:gridCol>
                <a:gridCol w="1498718">
                  <a:extLst>
                    <a:ext uri="{9D8B030D-6E8A-4147-A177-3AD203B41FA5}">
                      <a16:colId xmlns:a16="http://schemas.microsoft.com/office/drawing/2014/main" val="310537078"/>
                    </a:ext>
                  </a:extLst>
                </a:gridCol>
              </a:tblGrid>
              <a:tr h="547847">
                <a:tc>
                  <a:txBody>
                    <a:bodyPr/>
                    <a:lstStyle/>
                    <a:p>
                      <a:r>
                        <a:rPr lang="vi-VN" dirty="0"/>
                        <a:t>Thời gian</a:t>
                      </a:r>
                      <a:endParaRPr lang="en-US" dirty="0"/>
                    </a:p>
                  </a:txBody>
                  <a:tcPr/>
                </a:tc>
                <a:tc>
                  <a:txBody>
                    <a:bodyPr/>
                    <a:lstStyle/>
                    <a:p>
                      <a:r>
                        <a:rPr lang="vi-VN" dirty="0"/>
                        <a:t>Thứ Hai</a:t>
                      </a:r>
                      <a:endParaRPr lang="en-US" dirty="0"/>
                    </a:p>
                  </a:txBody>
                  <a:tcPr/>
                </a:tc>
                <a:tc>
                  <a:txBody>
                    <a:bodyPr/>
                    <a:lstStyle/>
                    <a:p>
                      <a:r>
                        <a:rPr lang="vi-VN" dirty="0"/>
                        <a:t>Thứ Ba</a:t>
                      </a:r>
                      <a:endParaRPr lang="en-US" dirty="0"/>
                    </a:p>
                  </a:txBody>
                  <a:tcPr/>
                </a:tc>
                <a:tc>
                  <a:txBody>
                    <a:bodyPr/>
                    <a:lstStyle/>
                    <a:p>
                      <a:r>
                        <a:rPr lang="vi-VN" dirty="0"/>
                        <a:t>Thứ Tư</a:t>
                      </a:r>
                      <a:endParaRPr lang="en-US" dirty="0"/>
                    </a:p>
                  </a:txBody>
                  <a:tcPr/>
                </a:tc>
                <a:tc>
                  <a:txBody>
                    <a:bodyPr/>
                    <a:lstStyle/>
                    <a:p>
                      <a:r>
                        <a:rPr lang="vi-VN" dirty="0"/>
                        <a:t>Thứ Năm</a:t>
                      </a:r>
                      <a:endParaRPr lang="en-US" dirty="0"/>
                    </a:p>
                  </a:txBody>
                  <a:tcPr/>
                </a:tc>
                <a:tc>
                  <a:txBody>
                    <a:bodyPr/>
                    <a:lstStyle/>
                    <a:p>
                      <a:r>
                        <a:rPr lang="vi-VN" dirty="0"/>
                        <a:t>Thứ Sáu</a:t>
                      </a:r>
                      <a:endParaRPr lang="en-US" dirty="0"/>
                    </a:p>
                  </a:txBody>
                  <a:tcPr/>
                </a:tc>
                <a:tc>
                  <a:txBody>
                    <a:bodyPr/>
                    <a:lstStyle/>
                    <a:p>
                      <a:r>
                        <a:rPr lang="vi-VN" dirty="0"/>
                        <a:t>Thứ Bảy</a:t>
                      </a:r>
                      <a:endParaRPr lang="en-US" dirty="0"/>
                    </a:p>
                  </a:txBody>
                  <a:tcPr/>
                </a:tc>
                <a:tc>
                  <a:txBody>
                    <a:bodyPr/>
                    <a:lstStyle/>
                    <a:p>
                      <a:r>
                        <a:rPr lang="vi-VN" dirty="0"/>
                        <a:t>Chủ nhật</a:t>
                      </a:r>
                      <a:endParaRPr lang="en-US" dirty="0"/>
                    </a:p>
                  </a:txBody>
                  <a:tcPr/>
                </a:tc>
                <a:extLst>
                  <a:ext uri="{0D108BD9-81ED-4DB2-BD59-A6C34878D82A}">
                    <a16:rowId xmlns:a16="http://schemas.microsoft.com/office/drawing/2014/main" val="3106979693"/>
                  </a:ext>
                </a:extLst>
              </a:tr>
              <a:tr h="722090">
                <a:tc>
                  <a:txBody>
                    <a:bodyPr/>
                    <a:lstStyle/>
                    <a:p>
                      <a:r>
                        <a:rPr lang="vi-VN" dirty="0"/>
                        <a:t>6h30</a:t>
                      </a:r>
                      <a:endParaRPr lang="en-US" dirty="0"/>
                    </a:p>
                  </a:txBody>
                  <a:tcPr/>
                </a:tc>
                <a:tc>
                  <a:txBody>
                    <a:bodyPr/>
                    <a:lstStyle/>
                    <a:p>
                      <a:r>
                        <a:rPr lang="vi-VN" dirty="0"/>
                        <a:t> Đánh răng, rửa mặt</a:t>
                      </a:r>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956502004"/>
                  </a:ext>
                </a:extLst>
              </a:tr>
              <a:tr h="318859">
                <a:tc>
                  <a:txBody>
                    <a:bodyPr/>
                    <a:lstStyle/>
                    <a:p>
                      <a:r>
                        <a:rPr lang="vi-VN" dirty="0"/>
                        <a:t>7h</a:t>
                      </a:r>
                      <a:endParaRPr lang="en-US" dirty="0"/>
                    </a:p>
                  </a:txBody>
                  <a:tcPr/>
                </a:tc>
                <a:tc>
                  <a:txBody>
                    <a:bodyPr/>
                    <a:lstStyle/>
                    <a:p>
                      <a:r>
                        <a:rPr lang="vi-VN" dirty="0"/>
                        <a:t>Ăn sáng</a:t>
                      </a:r>
                    </a:p>
                    <a:p>
                      <a:endParaRPr lang="vi-VN"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43245686"/>
                  </a:ext>
                </a:extLst>
              </a:tr>
              <a:tr h="532564">
                <a:tc>
                  <a:txBody>
                    <a:bodyPr/>
                    <a:lstStyle/>
                    <a:p>
                      <a:r>
                        <a:rPr lang="vi-VN" dirty="0"/>
                        <a:t>7h30 </a:t>
                      </a:r>
                      <a:endParaRPr lang="en-US" dirty="0"/>
                    </a:p>
                  </a:txBody>
                  <a:tcPr/>
                </a:tc>
                <a:tc>
                  <a:txBody>
                    <a:bodyPr/>
                    <a:lstStyle/>
                    <a:p>
                      <a:r>
                        <a:rPr lang="vi-VN" dirty="0"/>
                        <a:t>Đến trường</a:t>
                      </a:r>
                      <a:endParaRPr lang="en-US" dirty="0"/>
                    </a:p>
                  </a:txBody>
                  <a:tcPr/>
                </a:tc>
                <a:tc>
                  <a:txBody>
                    <a:bodyPr/>
                    <a:lstStyle/>
                    <a:p>
                      <a:endParaRPr lang="en-US"/>
                    </a:p>
                  </a:txBody>
                  <a:tcPr/>
                </a:tc>
                <a:tc>
                  <a:txBody>
                    <a:bodyPr/>
                    <a:lstStyle/>
                    <a:p>
                      <a:endParaRPr lang="en-US" dirty="0"/>
                    </a:p>
                  </a:txBody>
                  <a:tcPr/>
                </a:tc>
                <a:tc>
                  <a:txBody>
                    <a:bodyPr/>
                    <a:lstStyle/>
                    <a:p>
                      <a:r>
                        <a:rPr lang="vi-VN" dirty="0"/>
                        <a:t>dạy</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2956508"/>
                  </a:ext>
                </a:extLst>
              </a:tr>
              <a:tr h="452284">
                <a:tc>
                  <a:txBody>
                    <a:bodyPr/>
                    <a:lstStyle/>
                    <a:p>
                      <a:r>
                        <a:rPr lang="vi-VN" dirty="0"/>
                        <a:t>17h20</a:t>
                      </a:r>
                      <a:endParaRPr lang="en-US" dirty="0"/>
                    </a:p>
                  </a:txBody>
                  <a:tcPr/>
                </a:tc>
                <a:tc>
                  <a:txBody>
                    <a:bodyPr/>
                    <a:lstStyle/>
                    <a:p>
                      <a:r>
                        <a:rPr lang="vi-VN" dirty="0"/>
                        <a:t>Về nhà</a:t>
                      </a:r>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60483117"/>
                  </a:ext>
                </a:extLst>
              </a:tr>
              <a:tr h="422787">
                <a:tc>
                  <a:txBody>
                    <a:bodyPr/>
                    <a:lstStyle/>
                    <a:p>
                      <a:r>
                        <a:rPr lang="vi-VN" dirty="0"/>
                        <a:t>17h45</a:t>
                      </a:r>
                      <a:endParaRPr lang="en-US" dirty="0"/>
                    </a:p>
                  </a:txBody>
                  <a:tcPr/>
                </a:tc>
                <a:tc>
                  <a:txBody>
                    <a:bodyPr/>
                    <a:lstStyle/>
                    <a:p>
                      <a:r>
                        <a:rPr lang="vi-VN" dirty="0"/>
                        <a:t>Đi tắm</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274098973"/>
                  </a:ext>
                </a:extLst>
              </a:tr>
              <a:tr h="722090">
                <a:tc>
                  <a:txBody>
                    <a:bodyPr/>
                    <a:lstStyle/>
                    <a:p>
                      <a:r>
                        <a:rPr lang="vi-VN" dirty="0"/>
                        <a:t>18h</a:t>
                      </a:r>
                      <a:endParaRPr lang="en-US" dirty="0"/>
                    </a:p>
                  </a:txBody>
                  <a:tcPr/>
                </a:tc>
                <a:tc>
                  <a:txBody>
                    <a:bodyPr/>
                    <a:lstStyle/>
                    <a:p>
                      <a:r>
                        <a:rPr lang="vi-VN" dirty="0"/>
                        <a:t>Giúp mẹ nấu cơm, ăn cơm</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938041281"/>
                  </a:ext>
                </a:extLst>
              </a:tr>
              <a:tr h="722090">
                <a:tc>
                  <a:txBody>
                    <a:bodyPr/>
                    <a:lstStyle/>
                    <a:p>
                      <a:r>
                        <a:rPr lang="vi-VN" dirty="0"/>
                        <a:t>19h30 </a:t>
                      </a:r>
                      <a:endParaRPr lang="en-US" dirty="0"/>
                    </a:p>
                  </a:txBody>
                  <a:tcPr/>
                </a:tc>
                <a:tc>
                  <a:txBody>
                    <a:bodyPr/>
                    <a:lstStyle/>
                    <a:p>
                      <a:r>
                        <a:rPr lang="vi-VN" dirty="0"/>
                        <a:t>Học bài</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82880214"/>
                  </a:ext>
                </a:extLst>
              </a:tr>
            </a:tbl>
          </a:graphicData>
        </a:graphic>
      </p:graphicFrame>
      <p:sp>
        <p:nvSpPr>
          <p:cNvPr id="5" name="Hộp Văn bản 4">
            <a:extLst>
              <a:ext uri="{FF2B5EF4-FFF2-40B4-BE49-F238E27FC236}">
                <a16:creationId xmlns:a16="http://schemas.microsoft.com/office/drawing/2014/main" id="{2C2D9A02-1CBE-8D63-FDF1-631FB059D1BF}"/>
              </a:ext>
            </a:extLst>
          </p:cNvPr>
          <p:cNvSpPr txBox="1"/>
          <p:nvPr/>
        </p:nvSpPr>
        <p:spPr>
          <a:xfrm>
            <a:off x="5037394" y="276478"/>
            <a:ext cx="4562167" cy="584775"/>
          </a:xfrm>
          <a:prstGeom prst="rect">
            <a:avLst/>
          </a:prstGeom>
          <a:noFill/>
        </p:spPr>
        <p:txBody>
          <a:bodyPr wrap="square" rtlCol="0">
            <a:spAutoFit/>
          </a:bodyPr>
          <a:lstStyle/>
          <a:p>
            <a:r>
              <a:rPr lang="vi-VN" sz="3200" b="1" dirty="0">
                <a:ln w="22225">
                  <a:solidFill>
                    <a:schemeClr val="accent2">
                      <a:lumMod val="75000"/>
                    </a:schemeClr>
                  </a:solidFill>
                  <a:prstDash val="solid"/>
                </a:ln>
                <a:solidFill>
                  <a:schemeClr val="accent2">
                    <a:lumMod val="20000"/>
                    <a:lumOff val="80000"/>
                  </a:schemeClr>
                </a:solidFill>
                <a:latin typeface="Times New Roman" panose="02020603050405020304" pitchFamily="18" charset="0"/>
                <a:cs typeface="Times New Roman" panose="02020603050405020304" pitchFamily="18" charset="0"/>
              </a:rPr>
              <a:t>Thời gian biểu</a:t>
            </a:r>
            <a:endParaRPr lang="en-US" sz="3200" b="1" dirty="0">
              <a:ln w="22225">
                <a:solidFill>
                  <a:schemeClr val="accent2">
                    <a:lumMod val="75000"/>
                  </a:schemeClr>
                </a:solidFill>
                <a:prstDash val="solid"/>
              </a:ln>
              <a:solidFill>
                <a:schemeClr val="accent2">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8818259"/>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493858" y="682930"/>
            <a:ext cx="4099536" cy="675748"/>
            <a:chOff x="855965" y="304502"/>
            <a:chExt cx="10937795" cy="765315"/>
          </a:xfrm>
        </p:grpSpPr>
        <p:sp>
          <p:nvSpPr>
            <p:cNvPr id="17" name="矩形 10"/>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white"/>
                </a:solidFill>
                <a:effectLst/>
                <a:uLnTx/>
                <a:uFillTx/>
                <a:latin typeface="Calibri" panose="020F0502020204030204" pitchFamily="34" charset="0"/>
                <a:ea typeface="字魂64号-萌趣软糖体"/>
                <a:cs typeface="Calibri" panose="020F0502020204030204" pitchFamily="34" charset="0"/>
              </a:endParaRPr>
            </a:p>
          </p:txBody>
        </p:sp>
        <p:sp>
          <p:nvSpPr>
            <p:cNvPr id="18" name="TextBox 17"/>
            <p:cNvSpPr txBox="1"/>
            <p:nvPr/>
          </p:nvSpPr>
          <p:spPr>
            <a:xfrm>
              <a:off x="855965" y="314798"/>
              <a:ext cx="10937795" cy="755019"/>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66"/>
                  </a:solidFill>
                  <a:effectLst/>
                  <a:uLnTx/>
                  <a:uFillTx/>
                  <a:latin typeface="Calibri" panose="020F0502020204030204" pitchFamily="34" charset="0"/>
                  <a:ea typeface="Calibri" panose="020F0502020204030204" pitchFamily="34" charset="0"/>
                  <a:cs typeface="Calibri" panose="020F0502020204030204" pitchFamily="34" charset="0"/>
                </a:rPr>
                <a:t>Trò chơi “Xì điện”</a:t>
              </a:r>
              <a:endParaRPr kumimoji="0" lang="en-US" sz="3600" b="1" i="0" u="none" strike="noStrike" kern="1200" cap="none" spc="0" normalizeH="0" baseline="0" noProof="0" dirty="0">
                <a:ln>
                  <a:noFill/>
                </a:ln>
                <a:solidFill>
                  <a:srgbClr val="FF0066"/>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4" name="TextBox 3">
            <a:extLst>
              <a:ext uri="{FF2B5EF4-FFF2-40B4-BE49-F238E27FC236}">
                <a16:creationId xmlns:a16="http://schemas.microsoft.com/office/drawing/2014/main" id="{0089A1B4-B148-6783-F957-A57F7AEA07EA}"/>
              </a:ext>
            </a:extLst>
          </p:cNvPr>
          <p:cNvSpPr txBox="1"/>
          <p:nvPr/>
        </p:nvSpPr>
        <p:spPr>
          <a:xfrm>
            <a:off x="1142078" y="1358678"/>
            <a:ext cx="9553575" cy="3046988"/>
          </a:xfrm>
          <a:prstGeom prst="rect">
            <a:avLst/>
          </a:prstGeom>
          <a:noFill/>
        </p:spPr>
        <p:txBody>
          <a:bodyPr wrap="square" rtlCol="0">
            <a:spAutoFit/>
          </a:bodyPr>
          <a:lstStyle/>
          <a:p>
            <a:r>
              <a:rPr lang="vi-VN" sz="3200" dirty="0">
                <a:latin typeface="Calibri" panose="020F0502020204030204" pitchFamily="34" charset="0"/>
                <a:ea typeface="Calibri" panose="020F0502020204030204" pitchFamily="34" charset="0"/>
                <a:cs typeface="Calibri" panose="020F0502020204030204" pitchFamily="34" charset="0"/>
              </a:rPr>
              <a:t>Luật chơi: </a:t>
            </a:r>
          </a:p>
          <a:p>
            <a:r>
              <a:rPr lang="vi-VN" sz="3200" dirty="0">
                <a:latin typeface="Calibri" panose="020F0502020204030204" pitchFamily="34" charset="0"/>
                <a:ea typeface="Calibri" panose="020F0502020204030204" pitchFamily="34" charset="0"/>
                <a:cs typeface="Calibri" panose="020F0502020204030204" pitchFamily="34" charset="0"/>
              </a:rPr>
              <a:t>- Người chơi đầu tiên sẽ kể tên 1 môn học sau đó sẽ có quyền xì điện các bạn khác bằng cách gọi tên bạn đó. </a:t>
            </a:r>
          </a:p>
          <a:p>
            <a:r>
              <a:rPr lang="vi-VN" sz="3200" dirty="0">
                <a:latin typeface="Calibri" panose="020F0502020204030204" pitchFamily="34" charset="0"/>
                <a:ea typeface="Calibri" panose="020F0502020204030204" pitchFamily="34" charset="0"/>
                <a:cs typeface="Calibri" panose="020F0502020204030204" pitchFamily="34" charset="0"/>
              </a:rPr>
              <a:t>- Người chơi nào trả lời quá lâu hoặc không kể được tên môn học sẽ thua cuộc và không có quyền tham gia trò chơi nữa.</a:t>
            </a:r>
          </a:p>
        </p:txBody>
      </p:sp>
      <p:pic>
        <p:nvPicPr>
          <p:cNvPr id="7" name="Picture 6" descr="A group of girls walking on grass&#10;&#10;Description automatically generated">
            <a:extLst>
              <a:ext uri="{FF2B5EF4-FFF2-40B4-BE49-F238E27FC236}">
                <a16:creationId xmlns:a16="http://schemas.microsoft.com/office/drawing/2014/main" id="{8381637B-42C2-F007-E4D0-144C79C8DB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2272" y="3549445"/>
            <a:ext cx="3733185" cy="3052301"/>
          </a:xfrm>
          <a:prstGeom prst="rect">
            <a:avLst/>
          </a:prstGeom>
        </p:spPr>
      </p:pic>
    </p:spTree>
    <p:extLst>
      <p:ext uri="{BB962C8B-B14F-4D97-AF65-F5344CB8AC3E}">
        <p14:creationId xmlns:p14="http://schemas.microsoft.com/office/powerpoint/2010/main" val="19433383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531595" y="646548"/>
            <a:ext cx="2774540" cy="654257"/>
            <a:chOff x="1116917" y="304502"/>
            <a:chExt cx="9960347" cy="740976"/>
          </a:xfrm>
        </p:grpSpPr>
        <p:sp>
          <p:nvSpPr>
            <p:cNvPr id="17" name="矩形 10"/>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white"/>
                </a:solidFill>
                <a:effectLst/>
                <a:uLnTx/>
                <a:uFillTx/>
                <a:latin typeface="Calibri" panose="020F0502020204030204" pitchFamily="34" charset="0"/>
                <a:ea typeface="字魂64号-萌趣软糖体"/>
                <a:cs typeface="Calibri" panose="020F0502020204030204" pitchFamily="34" charset="0"/>
              </a:endParaRPr>
            </a:p>
          </p:txBody>
        </p:sp>
        <p:sp>
          <p:nvSpPr>
            <p:cNvPr id="18" name="TextBox 17"/>
            <p:cNvSpPr txBox="1"/>
            <p:nvPr/>
          </p:nvSpPr>
          <p:spPr>
            <a:xfrm>
              <a:off x="1747887" y="328842"/>
              <a:ext cx="9119364" cy="666657"/>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66"/>
                  </a:solidFill>
                  <a:effectLst/>
                  <a:uLnTx/>
                  <a:uFillTx/>
                  <a:latin typeface="Calibri" panose="020F0502020204030204" pitchFamily="34" charset="0"/>
                  <a:ea typeface="Calibri" panose="020F0502020204030204" pitchFamily="34" charset="0"/>
                  <a:cs typeface="Calibri" panose="020F0502020204030204" pitchFamily="34" charset="0"/>
                </a:rPr>
                <a:t>Cách</a:t>
              </a:r>
              <a:r>
                <a:rPr kumimoji="0" lang="en-US" sz="3600" b="1" i="0" u="none" strike="noStrike" kern="1200" cap="none" spc="0" normalizeH="0" baseline="0" noProof="0" dirty="0">
                  <a:ln>
                    <a:noFill/>
                  </a:ln>
                  <a:solidFill>
                    <a:srgbClr val="FF0066"/>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FF0066"/>
                  </a:solidFill>
                  <a:effectLst/>
                  <a:uLnTx/>
                  <a:uFillTx/>
                  <a:latin typeface="Calibri" panose="020F0502020204030204" pitchFamily="34" charset="0"/>
                  <a:ea typeface="Calibri" panose="020F0502020204030204" pitchFamily="34" charset="0"/>
                  <a:cs typeface="Calibri" panose="020F0502020204030204" pitchFamily="34" charset="0"/>
                </a:rPr>
                <a:t>chơi</a:t>
              </a:r>
              <a:endParaRPr kumimoji="0" lang="en-US" sz="3600" b="1" i="0" u="none" strike="noStrike" kern="1200" cap="none" spc="0" normalizeH="0" baseline="0" noProof="0" dirty="0">
                <a:ln>
                  <a:noFill/>
                </a:ln>
                <a:solidFill>
                  <a:srgbClr val="FF0066"/>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4" name="TextBox 3">
            <a:extLst>
              <a:ext uri="{FF2B5EF4-FFF2-40B4-BE49-F238E27FC236}">
                <a16:creationId xmlns:a16="http://schemas.microsoft.com/office/drawing/2014/main" id="{0089A1B4-B148-6783-F957-A57F7AEA07EA}"/>
              </a:ext>
            </a:extLst>
          </p:cNvPr>
          <p:cNvSpPr txBox="1"/>
          <p:nvPr/>
        </p:nvSpPr>
        <p:spPr>
          <a:xfrm>
            <a:off x="1142078" y="1358678"/>
            <a:ext cx="9553575" cy="2554545"/>
          </a:xfrm>
          <a:prstGeom prst="rect">
            <a:avLst/>
          </a:prstGeom>
          <a:noFill/>
        </p:spPr>
        <p:txBody>
          <a:bodyPr wrap="square" rtlCol="0">
            <a:spAutoFit/>
          </a:bodyPr>
          <a:lstStyle/>
          <a:p>
            <a:r>
              <a:rPr lang="vi-VN" sz="3200" dirty="0">
                <a:latin typeface="Calibri" panose="020F0502020204030204" pitchFamily="34" charset="0"/>
                <a:ea typeface="Calibri" panose="020F0502020204030204" pitchFamily="34" charset="0"/>
                <a:cs typeface="Calibri" panose="020F0502020204030204" pitchFamily="34" charset="0"/>
              </a:rPr>
              <a:t>+ GV hô “Tôi bảo, tôi bảo”</a:t>
            </a:r>
            <a:endParaRPr lang="en-US" sz="3200" dirty="0">
              <a:latin typeface="Calibri" panose="020F0502020204030204" pitchFamily="34" charset="0"/>
              <a:ea typeface="Calibri" panose="020F0502020204030204" pitchFamily="34" charset="0"/>
              <a:cs typeface="Calibri" panose="020F0502020204030204" pitchFamily="34" charset="0"/>
            </a:endParaRPr>
          </a:p>
          <a:p>
            <a:r>
              <a:rPr lang="vi-VN" sz="3200" dirty="0">
                <a:latin typeface="Calibri" panose="020F0502020204030204" pitchFamily="34" charset="0"/>
                <a:ea typeface="Calibri" panose="020F0502020204030204" pitchFamily="34" charset="0"/>
                <a:cs typeface="Calibri" panose="020F0502020204030204" pitchFamily="34" charset="0"/>
              </a:rPr>
              <a:t>HS hỏi “Bảo gì, bảo gì”</a:t>
            </a:r>
            <a:endParaRPr lang="en-US" sz="3200" dirty="0">
              <a:latin typeface="Calibri" panose="020F0502020204030204" pitchFamily="34" charset="0"/>
              <a:ea typeface="Calibri" panose="020F0502020204030204" pitchFamily="34" charset="0"/>
              <a:cs typeface="Calibri" panose="020F0502020204030204" pitchFamily="34" charset="0"/>
            </a:endParaRPr>
          </a:p>
          <a:p>
            <a:r>
              <a:rPr lang="vi-VN" sz="3200" dirty="0">
                <a:latin typeface="Calibri" panose="020F0502020204030204" pitchFamily="34" charset="0"/>
                <a:ea typeface="Calibri" panose="020F0502020204030204" pitchFamily="34" charset="0"/>
                <a:cs typeface="Calibri" panose="020F0502020204030204" pitchFamily="34" charset="0"/>
              </a:rPr>
              <a:t>+ GV nói: “ Tôi bảo các bạn vỗ tay 2 cái”. Sau đó HS vỗ tay 2 lần. Nếu như GV không hô “tôi bảo” mà chỉ nói yêu cầu, người chơi làm theo sẽ bị loại.</a:t>
            </a:r>
            <a:endParaRPr lang="en-US" sz="3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group of girls walking on grass&#10;&#10;Description automatically generated">
            <a:extLst>
              <a:ext uri="{FF2B5EF4-FFF2-40B4-BE49-F238E27FC236}">
                <a16:creationId xmlns:a16="http://schemas.microsoft.com/office/drawing/2014/main" id="{8381637B-42C2-F007-E4D0-144C79C8DB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0971" y="3429000"/>
            <a:ext cx="3733185" cy="3052301"/>
          </a:xfrm>
          <a:prstGeom prst="rect">
            <a:avLst/>
          </a:prstGeom>
        </p:spPr>
      </p:pic>
      <p:grpSp>
        <p:nvGrpSpPr>
          <p:cNvPr id="2" name="start timer">
            <a:extLst>
              <a:ext uri="{FF2B5EF4-FFF2-40B4-BE49-F238E27FC236}">
                <a16:creationId xmlns:a16="http://schemas.microsoft.com/office/drawing/2014/main" id="{EE167550-987F-4327-067C-7E855CC51ACB}"/>
              </a:ext>
            </a:extLst>
          </p:cNvPr>
          <p:cNvGrpSpPr/>
          <p:nvPr/>
        </p:nvGrpSpPr>
        <p:grpSpPr>
          <a:xfrm>
            <a:off x="7469422" y="498150"/>
            <a:ext cx="1092819" cy="438619"/>
            <a:chOff x="906960" y="2973014"/>
            <a:chExt cx="2682953" cy="713790"/>
          </a:xfrm>
        </p:grpSpPr>
        <p:sp>
          <p:nvSpPr>
            <p:cNvPr id="3" name="Rounded Rectangle 21">
              <a:extLst>
                <a:ext uri="{FF2B5EF4-FFF2-40B4-BE49-F238E27FC236}">
                  <a16:creationId xmlns:a16="http://schemas.microsoft.com/office/drawing/2014/main" id="{CA3B0E00-C93C-782A-B802-75BA34C55680}"/>
                </a:ext>
              </a:extLst>
            </p:cNvPr>
            <p:cNvSpPr/>
            <p:nvPr/>
          </p:nvSpPr>
          <p:spPr>
            <a:xfrm>
              <a:off x="930021" y="2989245"/>
              <a:ext cx="2636837"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latin typeface="Arial" panose="020B0604020202020204" pitchFamily="34" charset="0"/>
                <a:cs typeface="Arial" panose="020B0604020202020204" pitchFamily="34" charset="0"/>
              </a:endParaRPr>
            </a:p>
          </p:txBody>
        </p:sp>
        <p:sp>
          <p:nvSpPr>
            <p:cNvPr id="5" name="Rounded Rectangle 22">
              <a:extLst>
                <a:ext uri="{FF2B5EF4-FFF2-40B4-BE49-F238E27FC236}">
                  <a16:creationId xmlns:a16="http://schemas.microsoft.com/office/drawing/2014/main" id="{F4682E66-1E9A-C7F7-1868-48F87B946299}"/>
                </a:ext>
              </a:extLst>
            </p:cNvPr>
            <p:cNvSpPr/>
            <p:nvPr/>
          </p:nvSpPr>
          <p:spPr>
            <a:xfrm>
              <a:off x="906960" y="2973014"/>
              <a:ext cx="2682953"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800" dirty="0">
                  <a:latin typeface="Arial" panose="020B0604020202020204" pitchFamily="34" charset="0"/>
                  <a:cs typeface="Arial" panose="020B0604020202020204" pitchFamily="34" charset="0"/>
                </a:rPr>
                <a:t>Kết thúc</a:t>
              </a:r>
              <a:endParaRPr lang="en-GB" sz="1800" dirty="0">
                <a:latin typeface="Arial" panose="020B0604020202020204" pitchFamily="34" charset="0"/>
                <a:cs typeface="Arial" panose="020B0604020202020204" pitchFamily="34" charset="0"/>
              </a:endParaRPr>
            </a:p>
          </p:txBody>
        </p:sp>
      </p:grpSp>
      <p:sp>
        <p:nvSpPr>
          <p:cNvPr id="6" name="Rectangle 120">
            <a:extLst>
              <a:ext uri="{FF2B5EF4-FFF2-40B4-BE49-F238E27FC236}">
                <a16:creationId xmlns:a16="http://schemas.microsoft.com/office/drawing/2014/main" id="{CB96277E-2E42-5EEF-A9E6-2C95EE76BA55}"/>
              </a:ext>
            </a:extLst>
          </p:cNvPr>
          <p:cNvSpPr/>
          <p:nvPr/>
        </p:nvSpPr>
        <p:spPr>
          <a:xfrm>
            <a:off x="7481897" y="983104"/>
            <a:ext cx="4111565" cy="3605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800"/>
          </a:p>
        </p:txBody>
      </p:sp>
      <p:sp>
        <p:nvSpPr>
          <p:cNvPr id="8" name="Rectangle 121">
            <a:extLst>
              <a:ext uri="{FF2B5EF4-FFF2-40B4-BE49-F238E27FC236}">
                <a16:creationId xmlns:a16="http://schemas.microsoft.com/office/drawing/2014/main" id="{C7157793-55D3-FE40-608B-59E5795E26CE}"/>
              </a:ext>
            </a:extLst>
          </p:cNvPr>
          <p:cNvSpPr/>
          <p:nvPr/>
        </p:nvSpPr>
        <p:spPr>
          <a:xfrm>
            <a:off x="7478815" y="983104"/>
            <a:ext cx="4123693" cy="360544"/>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sz="1800" dirty="0"/>
          </a:p>
        </p:txBody>
      </p:sp>
      <p:sp>
        <p:nvSpPr>
          <p:cNvPr id="9" name="Rounded Rectangle 25">
            <a:extLst>
              <a:ext uri="{FF2B5EF4-FFF2-40B4-BE49-F238E27FC236}">
                <a16:creationId xmlns:a16="http://schemas.microsoft.com/office/drawing/2014/main" id="{5A8C8E17-A8CC-783F-A6A5-A4F5DA88E3A7}"/>
              </a:ext>
            </a:extLst>
          </p:cNvPr>
          <p:cNvSpPr/>
          <p:nvPr/>
        </p:nvSpPr>
        <p:spPr>
          <a:xfrm>
            <a:off x="7481897" y="547417"/>
            <a:ext cx="1067870" cy="406061"/>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800" dirty="0">
                <a:latin typeface="Arial" panose="020B0604020202020204" pitchFamily="34" charset="0"/>
                <a:cs typeface="Arial" panose="020B0604020202020204" pitchFamily="34" charset="0"/>
              </a:rPr>
              <a:t>Bắt đầu</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70194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 presetClass="entr" presetSubtype="0" fill="hold" grpId="1"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22" presetClass="exit" presetSubtype="2" fill="hold" grpId="0" nodeType="withEffect">
                                  <p:stCondLst>
                                    <p:cond delay="900"/>
                                  </p:stCondLst>
                                  <p:childTnLst>
                                    <p:animEffect transition="out" filter="wipe(right)">
                                      <p:cBhvr>
                                        <p:cTn id="28" dur="50000"/>
                                        <p:tgtEl>
                                          <p:spTgt spid="8"/>
                                        </p:tgtEl>
                                      </p:cBhvr>
                                    </p:animEffect>
                                    <p:set>
                                      <p:cBhvr>
                                        <p:cTn id="29" dur="1" fill="hold">
                                          <p:stCondLst>
                                            <p:cond delay="49999"/>
                                          </p:stCondLst>
                                        </p:cTn>
                                        <p:tgtEl>
                                          <p:spTgt spid="8"/>
                                        </p:tgtEl>
                                        <p:attrNameLst>
                                          <p:attrName>style.visibility</p:attrName>
                                        </p:attrNameLst>
                                      </p:cBhvr>
                                      <p:to>
                                        <p:strVal val="hidden"/>
                                      </p:to>
                                    </p:set>
                                  </p:childTnLst>
                                </p:cTn>
                              </p:par>
                            </p:childTnLst>
                          </p:cTn>
                        </p:par>
                        <p:par>
                          <p:cTn id="30" fill="hold">
                            <p:stCondLst>
                              <p:cond delay="50900"/>
                            </p:stCondLst>
                            <p:childTnLst>
                              <p:par>
                                <p:cTn id="31" presetID="1" presetClass="entr" presetSubtype="0" fill="hold" nodeType="after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8" grpId="0" animBg="1"/>
      <p:bldP spid="8" grpId="1"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形标注 3">
            <a:extLst>
              <a:ext uri="{FF2B5EF4-FFF2-40B4-BE49-F238E27FC236}">
                <a16:creationId xmlns:a16="http://schemas.microsoft.com/office/drawing/2014/main" id="{C9B92F21-DE9F-D36A-9028-E142F86D9449}"/>
              </a:ext>
            </a:extLst>
          </p:cNvPr>
          <p:cNvSpPr/>
          <p:nvPr/>
        </p:nvSpPr>
        <p:spPr>
          <a:xfrm rot="160631">
            <a:off x="3706308" y="744950"/>
            <a:ext cx="6714512" cy="3296340"/>
          </a:xfrm>
          <a:prstGeom prst="wedgeEllipseCallout">
            <a:avLst>
              <a:gd name="adj1" fmla="val -45641"/>
              <a:gd name="adj2" fmla="val 45276"/>
            </a:avLst>
          </a:prstGeom>
          <a:solidFill>
            <a:srgbClr val="FFFF00"/>
          </a:solidFill>
          <a:ln w="57150"/>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Làm</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thế</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nào</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để</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vi-VN"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em thực hiện đúng yêu cầu của cô giáo mà không bị loại</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a:t>
            </a:r>
            <a:endParaRPr kumimoji="0" lang="zh-CN" altLang="en-US" sz="4400" b="1"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pic>
        <p:nvPicPr>
          <p:cNvPr id="2" name="Picture 2" descr="Feliz Menino Bonitinho Garoto Com Idéia De Luz | Art drawings for kids,  School art activities, Back to school art activity">
            <a:extLst>
              <a:ext uri="{FF2B5EF4-FFF2-40B4-BE49-F238E27FC236}">
                <a16:creationId xmlns:a16="http://schemas.microsoft.com/office/drawing/2014/main" id="{529CB9F7-86CB-60E1-95CE-3E49C065FD3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125442" y="2393120"/>
            <a:ext cx="3942781"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0384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图片 1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3488" y="12700"/>
            <a:ext cx="12215488" cy="6845300"/>
          </a:xfrm>
          <a:prstGeom prst="rect">
            <a:avLst/>
          </a:prstGeom>
        </p:spPr>
      </p:pic>
      <p:grpSp>
        <p:nvGrpSpPr>
          <p:cNvPr id="4" name="组合 12"/>
          <p:cNvGrpSpPr/>
          <p:nvPr/>
        </p:nvGrpSpPr>
        <p:grpSpPr>
          <a:xfrm>
            <a:off x="1369996" y="276156"/>
            <a:ext cx="9236336" cy="4843308"/>
            <a:chOff x="-7927329" y="-4954585"/>
            <a:chExt cx="9902260" cy="5268685"/>
          </a:xfrm>
        </p:grpSpPr>
        <p:sp>
          <p:nvSpPr>
            <p:cNvPr id="5" name="任意多边形 14"/>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6" name="任意多边形 15"/>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7" name="任意多边形 16"/>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sp>
        <p:nvSpPr>
          <p:cNvPr id="17" name="Google Shape;1910;p31">
            <a:extLst>
              <a:ext uri="{FF2B5EF4-FFF2-40B4-BE49-F238E27FC236}">
                <a16:creationId xmlns:a16="http://schemas.microsoft.com/office/drawing/2014/main" id="{2ED7A13D-01B9-4E07-A70B-95B0C012CD7A}"/>
              </a:ext>
            </a:extLst>
          </p:cNvPr>
          <p:cNvSpPr txBox="1">
            <a:spLocks/>
          </p:cNvSpPr>
          <p:nvPr/>
        </p:nvSpPr>
        <p:spPr>
          <a:xfrm>
            <a:off x="2173835" y="11067090"/>
            <a:ext cx="9192190" cy="2793738"/>
          </a:xfrm>
          <a:prstGeom prst="rect">
            <a:avLst/>
          </a:prstGeom>
          <a:noFill/>
          <a:ln>
            <a:noFill/>
          </a:ln>
        </p:spPr>
        <p:txBody>
          <a:bodyPr spcFirstLastPara="1" wrap="square" lIns="91425" tIns="91425" rIns="91425" bIns="91425" numCol="1" anchor="ctr" anchorCtr="0">
            <a:prstTxWarp prst="textArchUp">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5B9BD5"/>
              </a:buClr>
              <a:buSzPts val="3600"/>
              <a:buFont typeface="Chango"/>
              <a:buNone/>
              <a:tabLst/>
              <a:defRPr/>
            </a:pPr>
            <a:r>
              <a:rPr kumimoji="0" lang="en-US" sz="8000" b="0" i="0" u="none" strike="noStrike" kern="1200" cap="none" spc="0" normalizeH="0" baseline="0" noProof="0" dirty="0">
                <a:ln>
                  <a:solidFill>
                    <a:prstClr val="black">
                      <a:lumMod val="10000"/>
                    </a:prstClr>
                  </a:solidFill>
                </a:ln>
                <a:solidFill>
                  <a:srgbClr val="D73184"/>
                </a:solidFill>
                <a:effectLst>
                  <a:glow rad="101600">
                    <a:prstClr val="white">
                      <a:lumMod val="60000"/>
                      <a:lumOff val="40000"/>
                      <a:alpha val="60000"/>
                    </a:prstClr>
                  </a:glow>
                </a:effectLst>
                <a:uLnTx/>
                <a:uFillTx/>
                <a:latin typeface="SVN-Hole Hearted" panose="020B0A06020104020203" pitchFamily="34" charset="0"/>
                <a:sym typeface="Chango"/>
              </a:rPr>
              <a:t>EM HAM HỌC HỎI</a:t>
            </a:r>
          </a:p>
        </p:txBody>
      </p:sp>
      <p:pic>
        <p:nvPicPr>
          <p:cNvPr id="8" name="图片 46">
            <a:extLst>
              <a:ext uri="{FF2B5EF4-FFF2-40B4-BE49-F238E27FC236}">
                <a16:creationId xmlns:a16="http://schemas.microsoft.com/office/drawing/2014/main" id="{EDFBC509-49AB-17B1-643A-B515604E10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422459" y="3571471"/>
            <a:ext cx="3048014" cy="3193373"/>
          </a:xfrm>
          <a:prstGeom prst="rect">
            <a:avLst/>
          </a:prstGeom>
        </p:spPr>
      </p:pic>
      <p:pic>
        <p:nvPicPr>
          <p:cNvPr id="10" name="Hình ảnh 5" descr="Ảnh có chứa đồ chơi, LEGO&#10;&#10;Mô tả được tạo tự động">
            <a:extLst>
              <a:ext uri="{FF2B5EF4-FFF2-40B4-BE49-F238E27FC236}">
                <a16:creationId xmlns:a16="http://schemas.microsoft.com/office/drawing/2014/main" id="{4006A250-7B32-3874-9436-6A49914442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5384" y="3636577"/>
            <a:ext cx="4810466" cy="3221423"/>
          </a:xfrm>
          <a:prstGeom prst="rect">
            <a:avLst/>
          </a:prstGeom>
        </p:spPr>
      </p:pic>
      <p:pic>
        <p:nvPicPr>
          <p:cNvPr id="19" name="Picture 18">
            <a:extLst>
              <a:ext uri="{FF2B5EF4-FFF2-40B4-BE49-F238E27FC236}">
                <a16:creationId xmlns:a16="http://schemas.microsoft.com/office/drawing/2014/main" id="{30700623-6003-0A8E-4C2D-98580710890B}"/>
              </a:ext>
            </a:extLst>
          </p:cNvPr>
          <p:cNvPicPr>
            <a:picLocks noChangeAspect="1"/>
          </p:cNvPicPr>
          <p:nvPr/>
        </p:nvPicPr>
        <p:blipFill>
          <a:blip r:embed="rId7"/>
          <a:stretch>
            <a:fillRect/>
          </a:stretch>
        </p:blipFill>
        <p:spPr>
          <a:xfrm>
            <a:off x="3427599" y="1011322"/>
            <a:ext cx="5722275" cy="1381125"/>
          </a:xfrm>
          <a:prstGeom prst="rect">
            <a:avLst/>
          </a:prstGeom>
        </p:spPr>
      </p:pic>
      <p:pic>
        <p:nvPicPr>
          <p:cNvPr id="22" name="Picture 21">
            <a:extLst>
              <a:ext uri="{FF2B5EF4-FFF2-40B4-BE49-F238E27FC236}">
                <a16:creationId xmlns:a16="http://schemas.microsoft.com/office/drawing/2014/main" id="{9173371E-3E56-0502-14B7-948760608C01}"/>
              </a:ext>
            </a:extLst>
          </p:cNvPr>
          <p:cNvPicPr>
            <a:picLocks noChangeAspect="1"/>
          </p:cNvPicPr>
          <p:nvPr/>
        </p:nvPicPr>
        <p:blipFill>
          <a:blip r:embed="rId8"/>
          <a:stretch>
            <a:fillRect/>
          </a:stretch>
        </p:blipFill>
        <p:spPr>
          <a:xfrm>
            <a:off x="2029235" y="2697810"/>
            <a:ext cx="8114479" cy="1176630"/>
          </a:xfrm>
          <a:prstGeom prst="rect">
            <a:avLst/>
          </a:prstGeom>
        </p:spPr>
      </p:pic>
      <p:pic>
        <p:nvPicPr>
          <p:cNvPr id="25" name="Picture 24">
            <a:extLst>
              <a:ext uri="{FF2B5EF4-FFF2-40B4-BE49-F238E27FC236}">
                <a16:creationId xmlns:a16="http://schemas.microsoft.com/office/drawing/2014/main" id="{EBA11E17-7139-5CB0-4BE4-6121D8BA66BA}"/>
              </a:ext>
            </a:extLst>
          </p:cNvPr>
          <p:cNvPicPr>
            <a:picLocks noChangeAspect="1"/>
          </p:cNvPicPr>
          <p:nvPr/>
        </p:nvPicPr>
        <p:blipFill>
          <a:blip r:embed="rId9"/>
          <a:stretch>
            <a:fillRect/>
          </a:stretch>
        </p:blipFill>
        <p:spPr>
          <a:xfrm rot="1547482">
            <a:off x="4122950" y="961246"/>
            <a:ext cx="3751576" cy="3017571"/>
          </a:xfrm>
          <a:prstGeom prst="rect">
            <a:avLst/>
          </a:prstGeom>
        </p:spPr>
      </p:pic>
    </p:spTree>
    <p:extLst>
      <p:ext uri="{BB962C8B-B14F-4D97-AF65-F5344CB8AC3E}">
        <p14:creationId xmlns:p14="http://schemas.microsoft.com/office/powerpoint/2010/main" val="29324609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par>
                                <p:cTn id="13" presetID="16" presetClass="entr" presetSubtype="21"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sp>
        <p:nvSpPr>
          <p:cNvPr id="7" name="TextBox 6">
            <a:extLst>
              <a:ext uri="{FF2B5EF4-FFF2-40B4-BE49-F238E27FC236}">
                <a16:creationId xmlns:a16="http://schemas.microsoft.com/office/drawing/2014/main" id="{D803E6AE-C097-69F1-6C8C-BC82CC3B516C}"/>
              </a:ext>
            </a:extLst>
          </p:cNvPr>
          <p:cNvSpPr txBox="1"/>
          <p:nvPr/>
        </p:nvSpPr>
        <p:spPr>
          <a:xfrm>
            <a:off x="2085974" y="2400300"/>
            <a:ext cx="6581775"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0" b="0" i="0" u="none" strike="noStrike" kern="1200" cap="none" spc="0" normalizeH="0" baseline="0" noProof="0" dirty="0">
                <a:ln>
                  <a:solidFill>
                    <a:sysClr val="windowText" lastClr="000000"/>
                  </a:solidFill>
                </a:ln>
                <a:solidFill>
                  <a:srgbClr val="FF0000"/>
                </a:solidFill>
                <a:effectLst/>
                <a:uLnTx/>
                <a:uFillTx/>
                <a:latin typeface="UTM Showcard" panose="02040603050506020204" pitchFamily="18" charset="0"/>
                <a:ea typeface="+mn-ea"/>
                <a:cs typeface="+mn-cs"/>
              </a:rPr>
              <a:t>KHÁM PHÁ</a:t>
            </a:r>
          </a:p>
        </p:txBody>
      </p:sp>
    </p:spTree>
    <p:extLst>
      <p:ext uri="{BB962C8B-B14F-4D97-AF65-F5344CB8AC3E}">
        <p14:creationId xmlns:p14="http://schemas.microsoft.com/office/powerpoint/2010/main" val="16903699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8000"/>
          </a:stretch>
        </a:blipFill>
        <a:effectLst/>
      </p:bgPr>
    </p:bg>
    <p:spTree>
      <p:nvGrpSpPr>
        <p:cNvPr id="1" name=""/>
        <p:cNvGrpSpPr/>
        <p:nvPr/>
      </p:nvGrpSpPr>
      <p:grpSpPr>
        <a:xfrm>
          <a:off x="0" y="0"/>
          <a:ext cx="0" cy="0"/>
          <a:chOff x="0" y="0"/>
          <a:chExt cx="0" cy="0"/>
        </a:xfrm>
      </p:grpSpPr>
      <p:pic>
        <p:nvPicPr>
          <p:cNvPr id="4" name="Picture 3" descr="A group of dolls&#10;&#10;Description automatically generated with low confidence">
            <a:extLst>
              <a:ext uri="{FF2B5EF4-FFF2-40B4-BE49-F238E27FC236}">
                <a16:creationId xmlns:a16="http://schemas.microsoft.com/office/drawing/2014/main" id="{E3E9E72C-7178-6032-5D2B-CC91C058D6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2618509" y="3836615"/>
            <a:ext cx="7616536" cy="3021385"/>
          </a:xfrm>
          <a:prstGeom prst="rect">
            <a:avLst/>
          </a:prstGeom>
        </p:spPr>
      </p:pic>
      <p:sp>
        <p:nvSpPr>
          <p:cNvPr id="3" name="TextBox 2">
            <a:extLst>
              <a:ext uri="{FF2B5EF4-FFF2-40B4-BE49-F238E27FC236}">
                <a16:creationId xmlns:a16="http://schemas.microsoft.com/office/drawing/2014/main" id="{F07AAD96-01C4-535B-E55E-0EB944F58FD0}"/>
              </a:ext>
            </a:extLst>
          </p:cNvPr>
          <p:cNvSpPr txBox="1"/>
          <p:nvPr/>
        </p:nvSpPr>
        <p:spPr>
          <a:xfrm rot="21383421">
            <a:off x="4840429" y="515442"/>
            <a:ext cx="4935682" cy="646331"/>
          </a:xfrm>
          <a:prstGeom prst="rect">
            <a:avLst/>
          </a:prstGeom>
          <a:noFill/>
        </p:spPr>
        <p:txBody>
          <a:bodyPr wrap="square" rtlCol="0">
            <a:prstTxWarp prst="textArchUp">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Hoạt</a:t>
            </a:r>
            <a:r>
              <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động</a:t>
            </a:r>
            <a:r>
              <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 1</a:t>
            </a:r>
          </a:p>
        </p:txBody>
      </p:sp>
      <p:sp>
        <p:nvSpPr>
          <p:cNvPr id="5" name="TextBox 4">
            <a:extLst>
              <a:ext uri="{FF2B5EF4-FFF2-40B4-BE49-F238E27FC236}">
                <a16:creationId xmlns:a16="http://schemas.microsoft.com/office/drawing/2014/main" id="{76FCEA11-FB82-AB4A-F791-39209B44E5DC}"/>
              </a:ext>
            </a:extLst>
          </p:cNvPr>
          <p:cNvSpPr txBox="1"/>
          <p:nvPr/>
        </p:nvSpPr>
        <p:spPr>
          <a:xfrm>
            <a:off x="4704385" y="1233018"/>
            <a:ext cx="7045039" cy="1077218"/>
          </a:xfrm>
          <a:prstGeom prst="rect">
            <a:avLst/>
          </a:prstGeom>
          <a:noFill/>
        </p:spPr>
        <p:txBody>
          <a:bodyPr wrap="square" rtlCol="0">
            <a:spAutoFit/>
          </a:bodyPr>
          <a:lstStyle/>
          <a:p>
            <a:pPr lvl="0" algn="ctr">
              <a:defRPr/>
            </a:pPr>
            <a:r>
              <a:rPr lang="vi-VN" sz="32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Lập và chia sẻ kế hoạch hành động để đạt được mục tiêu học tập</a:t>
            </a:r>
            <a:endParaRPr kumimoji="0" lang="en-US" sz="3200" b="1" i="0" u="none" strike="noStrike" kern="1200" cap="none" spc="0" normalizeH="0" baseline="0" noProof="0" dirty="0">
              <a:ln>
                <a:solidFill>
                  <a:srgbClr val="70AD47">
                    <a:lumMod val="60000"/>
                    <a:lumOff val="40000"/>
                  </a:srgbClr>
                </a:solidFill>
              </a:ln>
              <a:solidFill>
                <a:srgbClr val="FFFF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836243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4"/>
                                        </p:tgtEl>
                                        <p:attrNameLst>
                                          <p:attrName>r</p:attrName>
                                        </p:attrNameLst>
                                      </p:cBhvr>
                                    </p:animRot>
                                    <p:animRot by="-240000">
                                      <p:cBhvr>
                                        <p:cTn id="19" dur="200" fill="hold">
                                          <p:stCondLst>
                                            <p:cond delay="200"/>
                                          </p:stCondLst>
                                        </p:cTn>
                                        <p:tgtEl>
                                          <p:spTgt spid="4"/>
                                        </p:tgtEl>
                                        <p:attrNameLst>
                                          <p:attrName>r</p:attrName>
                                        </p:attrNameLst>
                                      </p:cBhvr>
                                    </p:animRot>
                                    <p:animRot by="240000">
                                      <p:cBhvr>
                                        <p:cTn id="20" dur="200" fill="hold">
                                          <p:stCondLst>
                                            <p:cond delay="400"/>
                                          </p:stCondLst>
                                        </p:cTn>
                                        <p:tgtEl>
                                          <p:spTgt spid="4"/>
                                        </p:tgtEl>
                                        <p:attrNameLst>
                                          <p:attrName>r</p:attrName>
                                        </p:attrNameLst>
                                      </p:cBhvr>
                                    </p:animRot>
                                    <p:animRot by="-240000">
                                      <p:cBhvr>
                                        <p:cTn id="21" dur="200" fill="hold">
                                          <p:stCondLst>
                                            <p:cond delay="600"/>
                                          </p:stCondLst>
                                        </p:cTn>
                                        <p:tgtEl>
                                          <p:spTgt spid="4"/>
                                        </p:tgtEl>
                                        <p:attrNameLst>
                                          <p:attrName>r</p:attrName>
                                        </p:attrNameLst>
                                      </p:cBhvr>
                                    </p:animRot>
                                    <p:animRot by="120000">
                                      <p:cBhvr>
                                        <p:cTn id="22"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7B74BD38-1A84-3187-270C-E3ACC7CC5E29}"/>
              </a:ext>
            </a:extLst>
          </p:cNvPr>
          <p:cNvPicPr>
            <a:picLocks noChangeAspect="1"/>
          </p:cNvPicPr>
          <p:nvPr/>
        </p:nvPicPr>
        <p:blipFill>
          <a:blip r:embed="rId2"/>
          <a:stretch>
            <a:fillRect/>
          </a:stretch>
        </p:blipFill>
        <p:spPr>
          <a:xfrm>
            <a:off x="904568" y="599767"/>
            <a:ext cx="10422193" cy="5683045"/>
          </a:xfrm>
          <a:prstGeom prst="rect">
            <a:avLst/>
          </a:prstGeom>
        </p:spPr>
      </p:pic>
    </p:spTree>
    <p:extLst>
      <p:ext uri="{BB962C8B-B14F-4D97-AF65-F5344CB8AC3E}">
        <p14:creationId xmlns:p14="http://schemas.microsoft.com/office/powerpoint/2010/main" val="477322802"/>
      </p:ext>
    </p:extLst>
  </p:cSld>
  <p:clrMapOvr>
    <a:masterClrMapping/>
  </p:clrMapOvr>
  <p:transition>
    <p:fade/>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522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522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0F0F0"/>
        </a:solidFill>
        <a:ln w="76200">
          <a:solidFill>
            <a:srgbClr val="F5B8F6"/>
          </a:solidFill>
          <a:prstDash val="dash"/>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2921</TotalTime>
  <Words>956</Words>
  <Application>Microsoft Office PowerPoint</Application>
  <PresentationFormat>Màn hình rộng</PresentationFormat>
  <Paragraphs>116</Paragraphs>
  <Slides>37</Slides>
  <Notes>4</Notes>
  <HiddenSlides>0</HiddenSlides>
  <MMClips>3</MMClips>
  <ScaleCrop>false</ScaleCrop>
  <HeadingPairs>
    <vt:vector size="6" baseType="variant">
      <vt:variant>
        <vt:lpstr>Phông được Dùng</vt:lpstr>
      </vt:variant>
      <vt:variant>
        <vt:i4>14</vt:i4>
      </vt:variant>
      <vt:variant>
        <vt:lpstr>Chủ đề</vt:lpstr>
      </vt:variant>
      <vt:variant>
        <vt:i4>6</vt:i4>
      </vt:variant>
      <vt:variant>
        <vt:lpstr>Tiêu đề Bản chiếu</vt:lpstr>
      </vt:variant>
      <vt:variant>
        <vt:i4>37</vt:i4>
      </vt:variant>
    </vt:vector>
  </HeadingPairs>
  <TitlesOfParts>
    <vt:vector size="57" baseType="lpstr">
      <vt:lpstr>等线</vt:lpstr>
      <vt:lpstr>等线 Light</vt:lpstr>
      <vt:lpstr>Arial</vt:lpstr>
      <vt:lpstr>Calibri</vt:lpstr>
      <vt:lpstr>Calibri Light</vt:lpstr>
      <vt:lpstr>Cambria</vt:lpstr>
      <vt:lpstr>Chango</vt:lpstr>
      <vt:lpstr>Luckiest Guy</vt:lpstr>
      <vt:lpstr>SVN-Hole Hearted</vt:lpstr>
      <vt:lpstr>Times New Roman</vt:lpstr>
      <vt:lpstr>UTM Showcard</vt:lpstr>
      <vt:lpstr>UVN Sang Song Nang</vt:lpstr>
      <vt:lpstr>Walbaum Display</vt:lpstr>
      <vt:lpstr>Wingdings</vt:lpstr>
      <vt:lpstr>Office 主题​​</vt:lpstr>
      <vt:lpstr>2_Office 主题​​</vt:lpstr>
      <vt:lpstr>3_Office 主题​​</vt:lpstr>
      <vt:lpstr>1_Office Theme</vt:lpstr>
      <vt:lpstr>Office Theme</vt:lpstr>
      <vt:lpstr>Chủ đề Office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Vũ Mạnh Quang</cp:lastModifiedBy>
  <cp:revision>62</cp:revision>
  <dcterms:created xsi:type="dcterms:W3CDTF">2023-08-07T12:41:21Z</dcterms:created>
  <dcterms:modified xsi:type="dcterms:W3CDTF">2023-10-25T08:02:23Z</dcterms:modified>
</cp:coreProperties>
</file>