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449" r:id="rId3"/>
    <p:sldId id="414" r:id="rId4"/>
    <p:sldId id="266" r:id="rId5"/>
    <p:sldId id="443" r:id="rId6"/>
    <p:sldId id="444" r:id="rId7"/>
    <p:sldId id="435" r:id="rId8"/>
    <p:sldId id="436" r:id="rId9"/>
    <p:sldId id="439" r:id="rId10"/>
    <p:sldId id="416" r:id="rId11"/>
    <p:sldId id="270" r:id="rId12"/>
    <p:sldId id="325" r:id="rId13"/>
    <p:sldId id="445" r:id="rId14"/>
    <p:sldId id="426" r:id="rId15"/>
    <p:sldId id="446" r:id="rId16"/>
    <p:sldId id="417" r:id="rId17"/>
    <p:sldId id="418" r:id="rId18"/>
    <p:sldId id="437" r:id="rId19"/>
    <p:sldId id="442" r:id="rId20"/>
    <p:sldId id="440" r:id="rId21"/>
    <p:sldId id="419" r:id="rId22"/>
    <p:sldId id="447" r:id="rId23"/>
    <p:sldId id="262" r:id="rId24"/>
    <p:sldId id="438" r:id="rId25"/>
    <p:sldId id="275" r:id="rId26"/>
    <p:sldId id="448" r:id="rId27"/>
    <p:sldId id="450" r:id="rId28"/>
  </p:sldIdLst>
  <p:sldSz cx="12192000" cy="6858000"/>
  <p:notesSz cx="6858000" cy="9144000"/>
  <p:embeddedFontLst>
    <p:embeddedFont>
      <p:font typeface=".VnAvant" panose="020B7200000000000000" pitchFamily="34" charset="0"/>
      <p:regular r:id="rId30"/>
      <p:bold r:id="rId31"/>
      <p:italic r:id="rId32"/>
      <p:boldItalic r:id="rId33"/>
    </p:embeddedFont>
    <p:embeddedFont>
      <p:font typeface=".VnBahamasBH" panose="020BE200000000000000" pitchFamily="34" charset="0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UTM Aquarelle" panose="02040603050506020204" pitchFamily="18" charset="0"/>
      <p:regular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TM Showcard" panose="02040603050506020204" pitchFamily="18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3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6" autoAdjust="0"/>
    <p:restoredTop sz="79915" autoAdjust="0"/>
  </p:normalViewPr>
  <p:slideViewPr>
    <p:cSldViewPr snapToGrid="0">
      <p:cViewPr>
        <p:scale>
          <a:sx n="40" d="100"/>
          <a:sy n="40" d="100"/>
        </p:scale>
        <p:origin x="1128" y="140"/>
      </p:cViewPr>
      <p:guideLst/>
    </p:cSldViewPr>
  </p:slideViewPr>
  <p:outlineViewPr>
    <p:cViewPr>
      <p:scale>
        <a:sx n="33" d="100"/>
        <a:sy n="33" d="100"/>
      </p:scale>
      <p:origin x="0" y="-16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10420-DB0F-41CE-A9DB-C5679E4E2EC2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2827A-0F87-4EFC-A3AE-DE25B7ED6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90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Dán thẻ âm-</a:t>
            </a:r>
            <a:r>
              <a:rPr lang="vi-VN" dirty="0" err="1"/>
              <a:t>âp</a:t>
            </a:r>
            <a:r>
              <a:rPr lang="vi-VN" dirty="0"/>
              <a:t> 9h8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94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992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Dán thẻ bút chì phần ghép đúng 9h10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2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Còn thời gian cho đặt 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67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9h15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2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164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904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8h45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072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8h48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3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096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8h55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3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9h2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2827A-0F87-4EFC-A3AE-DE25B7ED60A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5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3328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9h2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55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51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7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68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623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5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7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2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0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6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4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1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8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62B7D-6CCB-4BE3-833D-18245469D05B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01736-BC7C-4D9B-B930-01D48F47F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microsoft.com/office/2007/relationships/hdphoto" Target="../media/hdphoto4.wdp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2.wdp"/><Relationship Id="rId22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microsoft.com/office/2007/relationships/hdphoto" Target="../media/hdphoto4.wdp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2.wdp"/><Relationship Id="rId22" Type="http://schemas.microsoft.com/office/2007/relationships/hdphoto" Target="../media/hdphoto6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microsoft.com/office/2007/relationships/hdphoto" Target="../media/hdphoto4.wdp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2.wdp"/><Relationship Id="rId22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microsoft.com/office/2007/relationships/hdphoto" Target="../media/hdphoto4.wdp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2.wdp"/><Relationship Id="rId22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/>
          </a:blip>
          <a:srcRect l="28791" t="20932" r="43466" b="37777"/>
          <a:stretch/>
        </p:blipFill>
        <p:spPr>
          <a:xfrm>
            <a:off x="9980719" y="3103037"/>
            <a:ext cx="2524785" cy="295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15849599" cy="66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37145" y="5029983"/>
            <a:ext cx="2205531" cy="2271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124;p3"/>
          <p:cNvGrpSpPr/>
          <p:nvPr/>
        </p:nvGrpSpPr>
        <p:grpSpPr>
          <a:xfrm>
            <a:off x="-140308" y="5101728"/>
            <a:ext cx="12574680" cy="3512545"/>
            <a:chOff x="13279" y="3504518"/>
            <a:chExt cx="12126926" cy="3633405"/>
          </a:xfrm>
        </p:grpSpPr>
        <p:pic>
          <p:nvPicPr>
            <p:cNvPr id="125" name="Google Shape;12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5406026" y="3535618"/>
              <a:ext cx="6734179" cy="3602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13279" y="35045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3"/>
          <p:cNvGrpSpPr/>
          <p:nvPr/>
        </p:nvGrpSpPr>
        <p:grpSpPr>
          <a:xfrm>
            <a:off x="49324" y="5332538"/>
            <a:ext cx="12574680" cy="3512545"/>
            <a:chOff x="13279" y="3504518"/>
            <a:chExt cx="12126926" cy="3633405"/>
          </a:xfrm>
        </p:grpSpPr>
        <p:pic>
          <p:nvPicPr>
            <p:cNvPr id="128" name="Google Shape;128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5406026" y="3535618"/>
              <a:ext cx="6734179" cy="3602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13279" y="35045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C89CF35-FEE3-D416-D373-649B13553FFE}"/>
              </a:ext>
            </a:extLst>
          </p:cNvPr>
          <p:cNvSpPr/>
          <p:nvPr/>
        </p:nvSpPr>
        <p:spPr>
          <a:xfrm>
            <a:off x="1721205" y="667275"/>
            <a:ext cx="8677216" cy="771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4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PHÒNG GIÁO DỤC VÀ ĐÀO TẠO HUYỆN THANH TRÌ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 TIỂU HỌC VĨNH QUỲNH</a:t>
            </a:r>
          </a:p>
        </p:txBody>
      </p:sp>
      <p:sp>
        <p:nvSpPr>
          <p:cNvPr id="3" name="WordArt 4">
            <a:extLst>
              <a:ext uri="{FF2B5EF4-FFF2-40B4-BE49-F238E27FC236}">
                <a16:creationId xmlns:a16="http://schemas.microsoft.com/office/drawing/2014/main" id="{A29F4630-1F76-3975-90C0-836C16ADDB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21205" y="2921229"/>
            <a:ext cx="9198916" cy="2615058"/>
          </a:xfrm>
          <a:prstGeom prst="rect">
            <a:avLst/>
          </a:prstGeom>
        </p:spPr>
        <p:txBody>
          <a:bodyPr spcFirstLastPara="1" wrap="none" lIns="91438" tIns="45719" rIns="91438" bIns="45719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r>
              <a:rPr lang="en-US" sz="400000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Chµo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00000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mõng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00000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c¸c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  <a:r>
              <a:rPr lang="en-US" sz="400000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thÇy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c« </a:t>
            </a:r>
            <a:r>
              <a:rPr lang="en-US" sz="400000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gi¸o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</a:t>
            </a:r>
          </a:p>
          <a:p>
            <a:pPr algn="ctr"/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V</a:t>
            </a:r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Ề</a:t>
            </a:r>
            <a:r>
              <a:rPr lang="en-US" sz="400000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D</a:t>
            </a:r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Ự</a:t>
            </a:r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/>
              </a:rPr>
              <a:t> GI</a:t>
            </a:r>
            <a:r>
              <a:rPr lang="en-US" sz="400000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Ờ</a:t>
            </a:r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7">
            <a:alphaModFix/>
          </a:blip>
          <a:srcRect l="28128" t="5334" r="31607"/>
          <a:stretch/>
        </p:blipFill>
        <p:spPr>
          <a:xfrm rot="278745">
            <a:off x="258555" y="2988039"/>
            <a:ext cx="3477865" cy="45095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CB9131-BFC9-F630-C2C0-3D18BEB3F198}"/>
              </a:ext>
            </a:extLst>
          </p:cNvPr>
          <p:cNvSpPr/>
          <p:nvPr/>
        </p:nvSpPr>
        <p:spPr>
          <a:xfrm>
            <a:off x="3685533" y="3405481"/>
            <a:ext cx="5209305" cy="1231102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vi-VN" sz="3600" b="1" spc="67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PHÂN </a:t>
            </a:r>
            <a:r>
              <a:rPr lang="en-US" sz="3600" b="1" spc="67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MÔN: </a:t>
            </a:r>
            <a:r>
              <a:rPr lang="vi-VN" sz="3600" b="1" spc="67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HỌC VẦN</a:t>
            </a:r>
          </a:p>
          <a:p>
            <a:pPr algn="ctr">
              <a:defRPr/>
            </a:pPr>
            <a:r>
              <a:rPr lang="vi-VN" sz="3600" b="1" spc="67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LỚP: 1A4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47F19C-FCE9-B8DF-A099-276A0CFD0C46}"/>
              </a:ext>
            </a:extLst>
          </p:cNvPr>
          <p:cNvSpPr txBox="1"/>
          <p:nvPr/>
        </p:nvSpPr>
        <p:spPr>
          <a:xfrm>
            <a:off x="3421142" y="5549927"/>
            <a:ext cx="7821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latin typeface="UTM Avo" panose="02040603050506020204" pitchFamily="18" charset="0"/>
                <a:cs typeface="Hadassah Friedlaender" panose="020B0604020202020204" pitchFamily="18" charset="-79"/>
              </a:rPr>
              <a:t>Giáo viên: </a:t>
            </a:r>
            <a:r>
              <a:rPr lang="vi-VN" sz="3200" i="1" dirty="0" err="1">
                <a:latin typeface="UTM Avo" panose="02040603050506020204" pitchFamily="18" charset="0"/>
                <a:cs typeface="Hadassah Friedlaender" panose="020B0604020202020204" pitchFamily="18" charset="-79"/>
              </a:rPr>
              <a:t>Chử</a:t>
            </a:r>
            <a:r>
              <a:rPr lang="vi-VN" sz="3200" i="1" dirty="0">
                <a:latin typeface="UTM Avo" panose="02040603050506020204" pitchFamily="18" charset="0"/>
                <a:cs typeface="Hadassah Friedlaender" panose="020B0604020202020204" pitchFamily="18" charset="-79"/>
              </a:rPr>
              <a:t> Thị Phương Thảo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1DE008-BA77-8CC6-07CA-5EBC5E29A0F0}"/>
              </a:ext>
            </a:extLst>
          </p:cNvPr>
          <p:cNvSpPr txBox="1"/>
          <p:nvPr/>
        </p:nvSpPr>
        <p:spPr>
          <a:xfrm>
            <a:off x="1588756" y="4665394"/>
            <a:ext cx="9463813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800" b="1" dirty="0">
                <a:latin typeface="UTM Avo" panose="02040603050506020204" pitchFamily="18" charset="0"/>
                <a:cs typeface="Times New Roman" pitchFamily="18" charset="0"/>
              </a:rPr>
              <a:t>BÀI 40: âm - </a:t>
            </a:r>
            <a:r>
              <a:rPr lang="vi-VN" sz="4800" b="1" dirty="0" err="1">
                <a:latin typeface="UTM Avo" panose="02040603050506020204" pitchFamily="18" charset="0"/>
                <a:cs typeface="Times New Roman" pitchFamily="18" charset="0"/>
              </a:rPr>
              <a:t>âp</a:t>
            </a:r>
            <a:endParaRPr lang="en-US" sz="4800" b="1" dirty="0"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Screen Clipping">
            <a:extLst>
              <a:ext uri="{FF2B5EF4-FFF2-40B4-BE49-F238E27FC236}">
                <a16:creationId xmlns:a16="http://schemas.microsoft.com/office/drawing/2014/main" id="{B626FBFF-83AA-4E04-9155-9480F8778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55"/>
          <a:stretch/>
        </p:blipFill>
        <p:spPr>
          <a:xfrm>
            <a:off x="292511" y="79561"/>
            <a:ext cx="4719937" cy="306390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9C2A4-92E0-434C-86EE-C6257BC24B08}"/>
              </a:ext>
            </a:extLst>
          </p:cNvPr>
          <p:cNvSpPr txBox="1"/>
          <p:nvPr/>
        </p:nvSpPr>
        <p:spPr>
          <a:xfrm>
            <a:off x="128277" y="2977545"/>
            <a:ext cx="5006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latin typeface="UTM Avo" panose="02040603050506020204" pitchFamily="18" charset="0"/>
              </a:rPr>
              <a:t>cá</a:t>
            </a:r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vi-VN" sz="8800" b="1" dirty="0">
                <a:latin typeface="UTM Avo" panose="02040603050506020204" pitchFamily="18" charset="0"/>
              </a:rPr>
              <a:t>mập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9277D3-7952-C633-89DE-378AC65AF880}"/>
              </a:ext>
            </a:extLst>
          </p:cNvPr>
          <p:cNvSpPr txBox="1"/>
          <p:nvPr/>
        </p:nvSpPr>
        <p:spPr>
          <a:xfrm>
            <a:off x="3068292" y="2981856"/>
            <a:ext cx="22796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F9C181-33AC-BEEC-C099-9CD1AADA8339}"/>
              </a:ext>
            </a:extLst>
          </p:cNvPr>
          <p:cNvGrpSpPr/>
          <p:nvPr/>
        </p:nvGrpSpPr>
        <p:grpSpPr>
          <a:xfrm>
            <a:off x="5637753" y="711291"/>
            <a:ext cx="5794038" cy="4193410"/>
            <a:chOff x="8185097" y="330658"/>
            <a:chExt cx="3853664" cy="3098342"/>
          </a:xfrm>
        </p:grpSpPr>
        <p:pic>
          <p:nvPicPr>
            <p:cNvPr id="13" name="Picture 12" descr="Screen Clipping">
              <a:extLst>
                <a:ext uri="{FF2B5EF4-FFF2-40B4-BE49-F238E27FC236}">
                  <a16:creationId xmlns:a16="http://schemas.microsoft.com/office/drawing/2014/main" id="{EDF43581-8970-7739-25DE-6285BCE36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575"/>
            <a:stretch/>
          </p:blipFill>
          <p:spPr>
            <a:xfrm>
              <a:off x="8185097" y="330658"/>
              <a:ext cx="3853664" cy="1248565"/>
            </a:xfrm>
            <a:prstGeom prst="rect">
              <a:avLst/>
            </a:prstGeom>
          </p:spPr>
        </p:pic>
        <p:pic>
          <p:nvPicPr>
            <p:cNvPr id="14" name="Picture 13" descr="Screen Clipping">
              <a:extLst>
                <a:ext uri="{FF2B5EF4-FFF2-40B4-BE49-F238E27FC236}">
                  <a16:creationId xmlns:a16="http://schemas.microsoft.com/office/drawing/2014/main" id="{10588580-A64B-4688-1B74-D70B3A8FE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7" t="17155" r="63614" b="71713"/>
            <a:stretch/>
          </p:blipFill>
          <p:spPr>
            <a:xfrm>
              <a:off x="9739666" y="960148"/>
              <a:ext cx="791700" cy="353645"/>
            </a:xfrm>
            <a:prstGeom prst="rect">
              <a:avLst/>
            </a:prstGeom>
          </p:spPr>
        </p:pic>
        <p:pic>
          <p:nvPicPr>
            <p:cNvPr id="15" name="Picture 14" descr="Screen Clipping">
              <a:extLst>
                <a:ext uri="{FF2B5EF4-FFF2-40B4-BE49-F238E27FC236}">
                  <a16:creationId xmlns:a16="http://schemas.microsoft.com/office/drawing/2014/main" id="{996C26F4-997D-FECD-380E-91663C316C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97" t="74535" r="74416" b="11658"/>
            <a:stretch/>
          </p:blipFill>
          <p:spPr>
            <a:xfrm>
              <a:off x="9170358" y="2955749"/>
              <a:ext cx="2170304" cy="47325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F1120C4-487F-6F78-2952-8936BDD5ED85}"/>
              </a:ext>
            </a:extLst>
          </p:cNvPr>
          <p:cNvSpPr txBox="1"/>
          <p:nvPr/>
        </p:nvSpPr>
        <p:spPr>
          <a:xfrm>
            <a:off x="7620742" y="1283100"/>
            <a:ext cx="189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>
                <a:latin typeface="UTM Avo" panose="02040603050506020204" pitchFamily="18" charset="0"/>
              </a:rPr>
              <a:t>mập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2C3FBB-E200-75FC-D556-514C0AEB87DB}"/>
              </a:ext>
            </a:extLst>
          </p:cNvPr>
          <p:cNvGrpSpPr/>
          <p:nvPr/>
        </p:nvGrpSpPr>
        <p:grpSpPr>
          <a:xfrm>
            <a:off x="5850971" y="2388506"/>
            <a:ext cx="5794038" cy="2962005"/>
            <a:chOff x="8185097" y="1569885"/>
            <a:chExt cx="3853664" cy="2188506"/>
          </a:xfrm>
        </p:grpSpPr>
        <p:pic>
          <p:nvPicPr>
            <p:cNvPr id="18" name="Picture 17" descr="Screen Clipping">
              <a:extLst>
                <a:ext uri="{FF2B5EF4-FFF2-40B4-BE49-F238E27FC236}">
                  <a16:creationId xmlns:a16="http://schemas.microsoft.com/office/drawing/2014/main" id="{B1DD030B-8D62-7F0B-82A6-8B9E61C0FB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153"/>
            <a:stretch/>
          </p:blipFill>
          <p:spPr>
            <a:xfrm>
              <a:off x="8185097" y="1569885"/>
              <a:ext cx="3853664" cy="2188506"/>
            </a:xfrm>
            <a:prstGeom prst="rect">
              <a:avLst/>
            </a:prstGeom>
          </p:spPr>
        </p:pic>
        <p:pic>
          <p:nvPicPr>
            <p:cNvPr id="19" name="Picture 18" descr="Screen Clipping">
              <a:extLst>
                <a:ext uri="{FF2B5EF4-FFF2-40B4-BE49-F238E27FC236}">
                  <a16:creationId xmlns:a16="http://schemas.microsoft.com/office/drawing/2014/main" id="{6B2AE81B-79E8-8146-418F-88A297A425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23" t="43863" r="66586" b="40748"/>
            <a:stretch/>
          </p:blipFill>
          <p:spPr>
            <a:xfrm>
              <a:off x="9485666" y="1901243"/>
              <a:ext cx="254000" cy="527511"/>
            </a:xfrm>
            <a:prstGeom prst="rect">
              <a:avLst/>
            </a:prstGeom>
          </p:spPr>
        </p:pic>
        <p:pic>
          <p:nvPicPr>
            <p:cNvPr id="20" name="Picture 19" descr="Screen Clipping">
              <a:extLst>
                <a:ext uri="{FF2B5EF4-FFF2-40B4-BE49-F238E27FC236}">
                  <a16:creationId xmlns:a16="http://schemas.microsoft.com/office/drawing/2014/main" id="{1B5A6FF2-3127-8323-D0C8-906FD85AE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72" t="46145" r="27172" b="43264"/>
            <a:stretch/>
          </p:blipFill>
          <p:spPr>
            <a:xfrm>
              <a:off x="10342179" y="1837420"/>
              <a:ext cx="583619" cy="527511"/>
            </a:xfrm>
            <a:prstGeom prst="rect">
              <a:avLst/>
            </a:prstGeom>
          </p:spPr>
        </p:pic>
        <p:pic>
          <p:nvPicPr>
            <p:cNvPr id="21" name="Picture 20" descr="Screen Clipping">
              <a:extLst>
                <a:ext uri="{FF2B5EF4-FFF2-40B4-BE49-F238E27FC236}">
                  <a16:creationId xmlns:a16="http://schemas.microsoft.com/office/drawing/2014/main" id="{29B74584-B17C-8FCF-BF42-CA11C13E53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97" t="74535" r="74416" b="11658"/>
            <a:stretch/>
          </p:blipFill>
          <p:spPr>
            <a:xfrm>
              <a:off x="9170358" y="2955749"/>
              <a:ext cx="2170304" cy="473251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68976BA-A63C-6B9B-58E0-A5A69072E172}"/>
              </a:ext>
            </a:extLst>
          </p:cNvPr>
          <p:cNvSpPr txBox="1"/>
          <p:nvPr/>
        </p:nvSpPr>
        <p:spPr>
          <a:xfrm>
            <a:off x="7688245" y="2676286"/>
            <a:ext cx="794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m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5945D3-ACDD-49BD-B11B-D7011C24D588}"/>
              </a:ext>
            </a:extLst>
          </p:cNvPr>
          <p:cNvSpPr txBox="1"/>
          <p:nvPr/>
        </p:nvSpPr>
        <p:spPr>
          <a:xfrm>
            <a:off x="8981657" y="2676286"/>
            <a:ext cx="189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A9B2A6-CC3F-FF18-541E-0BEB23BEDB73}"/>
              </a:ext>
            </a:extLst>
          </p:cNvPr>
          <p:cNvSpPr txBox="1"/>
          <p:nvPr/>
        </p:nvSpPr>
        <p:spPr>
          <a:xfrm>
            <a:off x="9136784" y="3028128"/>
            <a:ext cx="79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UTM Avo" panose="02040603050506020204" pitchFamily="18" charset="0"/>
              </a:rPr>
              <a:t>.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C63D2D-8DC7-3434-BEFB-987DDBEABDFB}"/>
              </a:ext>
            </a:extLst>
          </p:cNvPr>
          <p:cNvSpPr txBox="1"/>
          <p:nvPr/>
        </p:nvSpPr>
        <p:spPr>
          <a:xfrm rot="21448839">
            <a:off x="6824909" y="4296142"/>
            <a:ext cx="5650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UTM Avo" panose="02040603050506020204" pitchFamily="18" charset="0"/>
              </a:rPr>
              <a:t>mờ - </a:t>
            </a:r>
            <a:r>
              <a:rPr lang="vi-VN" sz="2400" dirty="0" err="1">
                <a:latin typeface="UTM Avo" panose="02040603050506020204" pitchFamily="18" charset="0"/>
              </a:rPr>
              <a:t>âp</a:t>
            </a:r>
            <a:r>
              <a:rPr lang="vi-VN" sz="2400" dirty="0">
                <a:latin typeface="UTM Avo" panose="02040603050506020204" pitchFamily="18" charset="0"/>
              </a:rPr>
              <a:t> - </a:t>
            </a:r>
            <a:r>
              <a:rPr lang="vi-VN" sz="2400" dirty="0" err="1">
                <a:latin typeface="UTM Avo" panose="02040603050506020204" pitchFamily="18" charset="0"/>
              </a:rPr>
              <a:t>mâp</a:t>
            </a:r>
            <a:r>
              <a:rPr lang="vi-VN" sz="2400" dirty="0">
                <a:latin typeface="UTM Avo" panose="02040603050506020204" pitchFamily="18" charset="0"/>
              </a:rPr>
              <a:t> - nặng - mập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1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3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185F20-2965-4969-A371-9F06F49D7F38}"/>
              </a:ext>
            </a:extLst>
          </p:cNvPr>
          <p:cNvSpPr txBox="1"/>
          <p:nvPr/>
        </p:nvSpPr>
        <p:spPr>
          <a:xfrm>
            <a:off x="2797810" y="350196"/>
            <a:ext cx="3714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D1D93E-C3F5-4925-8F18-1E5C97CDC830}"/>
              </a:ext>
            </a:extLst>
          </p:cNvPr>
          <p:cNvSpPr txBox="1"/>
          <p:nvPr/>
        </p:nvSpPr>
        <p:spPr>
          <a:xfrm>
            <a:off x="8613684" y="409835"/>
            <a:ext cx="3467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8E556-3606-4774-8A37-9FB2786B33CC}"/>
              </a:ext>
            </a:extLst>
          </p:cNvPr>
          <p:cNvSpPr txBox="1"/>
          <p:nvPr/>
        </p:nvSpPr>
        <p:spPr>
          <a:xfrm>
            <a:off x="687496" y="4399535"/>
            <a:ext cx="47160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atin typeface="UTM Avo" panose="02040603050506020204" pitchFamily="18" charset="0"/>
              </a:rPr>
              <a:t>củ</a:t>
            </a:r>
            <a:r>
              <a:rPr lang="en-US" sz="8000" b="1" dirty="0"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latin typeface="UTM Avo" panose="02040603050506020204" pitchFamily="18" charset="0"/>
              </a:rPr>
              <a:t>s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8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EFE295-EF23-4F95-A96B-1749824303ED}"/>
              </a:ext>
            </a:extLst>
          </p:cNvPr>
          <p:cNvSpPr txBox="1"/>
          <p:nvPr/>
        </p:nvSpPr>
        <p:spPr>
          <a:xfrm>
            <a:off x="5979845" y="4485643"/>
            <a:ext cx="5938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atin typeface="UTM Avo" panose="02040603050506020204" pitchFamily="18" charset="0"/>
              </a:rPr>
              <a:t>cá</a:t>
            </a:r>
            <a:r>
              <a:rPr lang="en-US" sz="8000" b="1" dirty="0"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latin typeface="UTM Avo" panose="02040603050506020204" pitchFamily="18" charset="0"/>
              </a:rPr>
              <a:t>m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endParaRPr lang="en-US" sz="8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D6F71B7F-6ECC-447A-8B86-3B6FFBA791E6}"/>
              </a:ext>
            </a:extLst>
          </p:cNvPr>
          <p:cNvSpPr/>
          <p:nvPr/>
        </p:nvSpPr>
        <p:spPr>
          <a:xfrm>
            <a:off x="9039225" y="5628783"/>
            <a:ext cx="130629" cy="94191"/>
          </a:xfrm>
          <a:prstGeom prst="flowChartProces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3" descr="Screen Clipping">
            <a:extLst>
              <a:ext uri="{FF2B5EF4-FFF2-40B4-BE49-F238E27FC236}">
                <a16:creationId xmlns:a16="http://schemas.microsoft.com/office/drawing/2014/main" id="{5BFA3CC0-796B-4C6C-AA11-CBE3BF44B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55"/>
          <a:stretch/>
        </p:blipFill>
        <p:spPr>
          <a:xfrm>
            <a:off x="6788489" y="1958442"/>
            <a:ext cx="3893148" cy="2527201"/>
          </a:xfrm>
        </p:spPr>
      </p:pic>
      <p:pic>
        <p:nvPicPr>
          <p:cNvPr id="13" name="Content Placeholder 3" descr="Screen Clipping">
            <a:extLst>
              <a:ext uri="{FF2B5EF4-FFF2-40B4-BE49-F238E27FC236}">
                <a16:creationId xmlns:a16="http://schemas.microsoft.com/office/drawing/2014/main" id="{4CF9D910-D076-4FA2-8FD6-1905F81EF1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07"/>
          <a:stretch/>
        </p:blipFill>
        <p:spPr>
          <a:xfrm>
            <a:off x="1251843" y="1698546"/>
            <a:ext cx="3403342" cy="27870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448B2-6F3C-4D44-B1F3-C772F60205FA}"/>
              </a:ext>
            </a:extLst>
          </p:cNvPr>
          <p:cNvSpPr txBox="1"/>
          <p:nvPr/>
        </p:nvSpPr>
        <p:spPr>
          <a:xfrm>
            <a:off x="3589203" y="351495"/>
            <a:ext cx="3714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1D9397-0D20-428A-A201-33474F7070EF}"/>
              </a:ext>
            </a:extLst>
          </p:cNvPr>
          <p:cNvSpPr txBox="1"/>
          <p:nvPr/>
        </p:nvSpPr>
        <p:spPr>
          <a:xfrm>
            <a:off x="9405076" y="415649"/>
            <a:ext cx="3467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accent6"/>
                </a:solidFill>
                <a:latin typeface="UTM Avo" panose="02040603050506020204" pitchFamily="18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27412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 animBg="1"/>
      <p:bldP spid="9" grpId="0"/>
      <p:bldP spid="9" grpId="1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80" y="618396"/>
            <a:ext cx="6243163" cy="52554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12"/>
          <p:cNvGrpSpPr/>
          <p:nvPr/>
        </p:nvGrpSpPr>
        <p:grpSpPr>
          <a:xfrm flipH="1">
            <a:off x="1356372" y="1199504"/>
            <a:ext cx="8641599" cy="4777560"/>
            <a:chOff x="-558688" y="0"/>
            <a:chExt cx="9107943" cy="6858000"/>
          </a:xfrm>
        </p:grpSpPr>
        <p:pic>
          <p:nvPicPr>
            <p:cNvPr id="4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4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6" name="矩形 4">
            <a:extLst>
              <a:ext uri="{FF2B5EF4-FFF2-40B4-BE49-F238E27FC236}">
                <a16:creationId xmlns:a16="http://schemas.microsoft.com/office/drawing/2014/main" id="{3007239F-B2E6-4F55-B367-6BA58826308E}"/>
              </a:ext>
            </a:extLst>
          </p:cNvPr>
          <p:cNvSpPr/>
          <p:nvPr/>
        </p:nvSpPr>
        <p:spPr>
          <a:xfrm>
            <a:off x="1565913" y="2898878"/>
            <a:ext cx="8509472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6000">
                <a:solidFill>
                  <a:srgbClr val="FF2D4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charset="-122"/>
              </a:rPr>
              <a:t>Mở rộng vốn từ</a:t>
            </a:r>
            <a:endParaRPr lang="zh-CN" altLang="en-US" sz="6000" dirty="0">
              <a:solidFill>
                <a:srgbClr val="FF2D4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charset="-122"/>
            </a:endParaRPr>
          </a:p>
        </p:txBody>
      </p:sp>
      <p:sp>
        <p:nvSpPr>
          <p:cNvPr id="20" name="箭头: V 形 23">
            <a:extLst>
              <a:ext uri="{FF2B5EF4-FFF2-40B4-BE49-F238E27FC236}">
                <a16:creationId xmlns:a16="http://schemas.microsoft.com/office/drawing/2014/main" id="{338291AF-E245-47AA-8FC6-E130A8078CBF}"/>
              </a:ext>
            </a:extLst>
          </p:cNvPr>
          <p:cNvSpPr/>
          <p:nvPr/>
        </p:nvSpPr>
        <p:spPr>
          <a:xfrm rot="332954">
            <a:off x="3166387" y="4777333"/>
            <a:ext cx="954127" cy="610055"/>
          </a:xfrm>
          <a:custGeom>
            <a:avLst/>
            <a:gdLst>
              <a:gd name="connsiteX0" fmla="*/ 0 w 674577"/>
              <a:gd name="connsiteY0" fmla="*/ 0 h 435784"/>
              <a:gd name="connsiteX1" fmla="*/ 456685 w 674577"/>
              <a:gd name="connsiteY1" fmla="*/ 0 h 435784"/>
              <a:gd name="connsiteX2" fmla="*/ 674577 w 674577"/>
              <a:gd name="connsiteY2" fmla="*/ 217892 h 435784"/>
              <a:gd name="connsiteX3" fmla="*/ 456685 w 674577"/>
              <a:gd name="connsiteY3" fmla="*/ 435784 h 435784"/>
              <a:gd name="connsiteX4" fmla="*/ 0 w 674577"/>
              <a:gd name="connsiteY4" fmla="*/ 435784 h 435784"/>
              <a:gd name="connsiteX5" fmla="*/ 217892 w 674577"/>
              <a:gd name="connsiteY5" fmla="*/ 217892 h 435784"/>
              <a:gd name="connsiteX6" fmla="*/ 0 w 674577"/>
              <a:gd name="connsiteY6" fmla="*/ 0 h 435784"/>
              <a:gd name="connsiteX0" fmla="*/ 0 w 685158"/>
              <a:gd name="connsiteY0" fmla="*/ 55257 h 435784"/>
              <a:gd name="connsiteX1" fmla="*/ 467266 w 685158"/>
              <a:gd name="connsiteY1" fmla="*/ 0 h 435784"/>
              <a:gd name="connsiteX2" fmla="*/ 685158 w 685158"/>
              <a:gd name="connsiteY2" fmla="*/ 217892 h 435784"/>
              <a:gd name="connsiteX3" fmla="*/ 467266 w 685158"/>
              <a:gd name="connsiteY3" fmla="*/ 435784 h 435784"/>
              <a:gd name="connsiteX4" fmla="*/ 10581 w 685158"/>
              <a:gd name="connsiteY4" fmla="*/ 435784 h 435784"/>
              <a:gd name="connsiteX5" fmla="*/ 228473 w 685158"/>
              <a:gd name="connsiteY5" fmla="*/ 217892 h 435784"/>
              <a:gd name="connsiteX6" fmla="*/ 0 w 685158"/>
              <a:gd name="connsiteY6" fmla="*/ 55257 h 435784"/>
              <a:gd name="connsiteX0" fmla="*/ 0 w 685158"/>
              <a:gd name="connsiteY0" fmla="*/ 60260 h 440787"/>
              <a:gd name="connsiteX1" fmla="*/ 467266 w 685158"/>
              <a:gd name="connsiteY1" fmla="*/ 5003 h 440787"/>
              <a:gd name="connsiteX2" fmla="*/ 685158 w 685158"/>
              <a:gd name="connsiteY2" fmla="*/ 222895 h 440787"/>
              <a:gd name="connsiteX3" fmla="*/ 467266 w 685158"/>
              <a:gd name="connsiteY3" fmla="*/ 440787 h 440787"/>
              <a:gd name="connsiteX4" fmla="*/ 10581 w 685158"/>
              <a:gd name="connsiteY4" fmla="*/ 440787 h 440787"/>
              <a:gd name="connsiteX5" fmla="*/ 228473 w 685158"/>
              <a:gd name="connsiteY5" fmla="*/ 222895 h 440787"/>
              <a:gd name="connsiteX6" fmla="*/ 0 w 685158"/>
              <a:gd name="connsiteY6" fmla="*/ 60260 h 440787"/>
              <a:gd name="connsiteX0" fmla="*/ 0 w 685158"/>
              <a:gd name="connsiteY0" fmla="*/ 62854 h 443381"/>
              <a:gd name="connsiteX1" fmla="*/ 467266 w 685158"/>
              <a:gd name="connsiteY1" fmla="*/ 7597 h 443381"/>
              <a:gd name="connsiteX2" fmla="*/ 685158 w 685158"/>
              <a:gd name="connsiteY2" fmla="*/ 225489 h 443381"/>
              <a:gd name="connsiteX3" fmla="*/ 467266 w 685158"/>
              <a:gd name="connsiteY3" fmla="*/ 443381 h 443381"/>
              <a:gd name="connsiteX4" fmla="*/ 10581 w 685158"/>
              <a:gd name="connsiteY4" fmla="*/ 443381 h 443381"/>
              <a:gd name="connsiteX5" fmla="*/ 228473 w 685158"/>
              <a:gd name="connsiteY5" fmla="*/ 225489 h 443381"/>
              <a:gd name="connsiteX6" fmla="*/ 0 w 68515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3448" h="443381">
                <a:moveTo>
                  <a:pt x="8290" y="62854"/>
                </a:moveTo>
                <a:cubicBezTo>
                  <a:pt x="170762" y="15073"/>
                  <a:pt x="280741" y="-14849"/>
                  <a:pt x="475556" y="7597"/>
                </a:cubicBezTo>
                <a:lnTo>
                  <a:pt x="693448" y="225489"/>
                </a:lnTo>
                <a:lnTo>
                  <a:pt x="475556" y="443381"/>
                </a:lnTo>
                <a:cubicBezTo>
                  <a:pt x="310500" y="398905"/>
                  <a:pt x="190517" y="391518"/>
                  <a:pt x="0" y="413315"/>
                </a:cubicBezTo>
                <a:lnTo>
                  <a:pt x="236763" y="225489"/>
                </a:lnTo>
                <a:lnTo>
                  <a:pt x="8290" y="62854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箭头: V 形 24">
            <a:extLst>
              <a:ext uri="{FF2B5EF4-FFF2-40B4-BE49-F238E27FC236}">
                <a16:creationId xmlns:a16="http://schemas.microsoft.com/office/drawing/2014/main" id="{D4A19913-AF36-4C50-9B73-7A0BF26B263B}"/>
              </a:ext>
            </a:extLst>
          </p:cNvPr>
          <p:cNvSpPr/>
          <p:nvPr/>
        </p:nvSpPr>
        <p:spPr>
          <a:xfrm flipH="1">
            <a:off x="7879804" y="4748430"/>
            <a:ext cx="1112569" cy="675336"/>
          </a:xfrm>
          <a:custGeom>
            <a:avLst/>
            <a:gdLst>
              <a:gd name="connsiteX0" fmla="*/ 0 w 786376"/>
              <a:gd name="connsiteY0" fmla="*/ 0 h 477153"/>
              <a:gd name="connsiteX1" fmla="*/ 585900 w 786376"/>
              <a:gd name="connsiteY1" fmla="*/ 0 h 477153"/>
              <a:gd name="connsiteX2" fmla="*/ 786376 w 786376"/>
              <a:gd name="connsiteY2" fmla="*/ 238577 h 477153"/>
              <a:gd name="connsiteX3" fmla="*/ 585900 w 786376"/>
              <a:gd name="connsiteY3" fmla="*/ 477153 h 477153"/>
              <a:gd name="connsiteX4" fmla="*/ 0 w 786376"/>
              <a:gd name="connsiteY4" fmla="*/ 477153 h 477153"/>
              <a:gd name="connsiteX5" fmla="*/ 200476 w 786376"/>
              <a:gd name="connsiteY5" fmla="*/ 238577 h 477153"/>
              <a:gd name="connsiteX6" fmla="*/ 0 w 786376"/>
              <a:gd name="connsiteY6" fmla="*/ 0 h 477153"/>
              <a:gd name="connsiteX0" fmla="*/ 0 w 786376"/>
              <a:gd name="connsiteY0" fmla="*/ 14111 h 491264"/>
              <a:gd name="connsiteX1" fmla="*/ 585900 w 786376"/>
              <a:gd name="connsiteY1" fmla="*/ 14111 h 491264"/>
              <a:gd name="connsiteX2" fmla="*/ 786376 w 786376"/>
              <a:gd name="connsiteY2" fmla="*/ 252688 h 491264"/>
              <a:gd name="connsiteX3" fmla="*/ 585900 w 786376"/>
              <a:gd name="connsiteY3" fmla="*/ 491264 h 491264"/>
              <a:gd name="connsiteX4" fmla="*/ 0 w 786376"/>
              <a:gd name="connsiteY4" fmla="*/ 491264 h 491264"/>
              <a:gd name="connsiteX5" fmla="*/ 200476 w 786376"/>
              <a:gd name="connsiteY5" fmla="*/ 252688 h 491264"/>
              <a:gd name="connsiteX6" fmla="*/ 0 w 786376"/>
              <a:gd name="connsiteY6" fmla="*/ 14111 h 491264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808601"/>
              <a:gd name="connsiteY0" fmla="*/ 59579 h 485932"/>
              <a:gd name="connsiteX1" fmla="*/ 608125 w 808601"/>
              <a:gd name="connsiteY1" fmla="*/ 8779 h 485932"/>
              <a:gd name="connsiteX2" fmla="*/ 808601 w 808601"/>
              <a:gd name="connsiteY2" fmla="*/ 247356 h 485932"/>
              <a:gd name="connsiteX3" fmla="*/ 608125 w 808601"/>
              <a:gd name="connsiteY3" fmla="*/ 485932 h 485932"/>
              <a:gd name="connsiteX4" fmla="*/ 22225 w 808601"/>
              <a:gd name="connsiteY4" fmla="*/ 485932 h 485932"/>
              <a:gd name="connsiteX5" fmla="*/ 222701 w 808601"/>
              <a:gd name="connsiteY5" fmla="*/ 247356 h 485932"/>
              <a:gd name="connsiteX6" fmla="*/ 0 w 808601"/>
              <a:gd name="connsiteY6" fmla="*/ 59579 h 485932"/>
              <a:gd name="connsiteX0" fmla="*/ 0 w 808601"/>
              <a:gd name="connsiteY0" fmla="*/ 64473 h 490826"/>
              <a:gd name="connsiteX1" fmla="*/ 608125 w 808601"/>
              <a:gd name="connsiteY1" fmla="*/ 13673 h 490826"/>
              <a:gd name="connsiteX2" fmla="*/ 808601 w 808601"/>
              <a:gd name="connsiteY2" fmla="*/ 252250 h 490826"/>
              <a:gd name="connsiteX3" fmla="*/ 608125 w 808601"/>
              <a:gd name="connsiteY3" fmla="*/ 490826 h 490826"/>
              <a:gd name="connsiteX4" fmla="*/ 22225 w 808601"/>
              <a:gd name="connsiteY4" fmla="*/ 490826 h 490826"/>
              <a:gd name="connsiteX5" fmla="*/ 222701 w 808601"/>
              <a:gd name="connsiteY5" fmla="*/ 252250 h 490826"/>
              <a:gd name="connsiteX6" fmla="*/ 0 w 808601"/>
              <a:gd name="connsiteY6" fmla="*/ 64473 h 49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601" h="490826">
                <a:moveTo>
                  <a:pt x="0" y="64473"/>
                </a:moveTo>
                <a:cubicBezTo>
                  <a:pt x="214350" y="973"/>
                  <a:pt x="406475" y="-14902"/>
                  <a:pt x="608125" y="13673"/>
                </a:cubicBezTo>
                <a:lnTo>
                  <a:pt x="808601" y="252250"/>
                </a:lnTo>
                <a:lnTo>
                  <a:pt x="608125" y="490826"/>
                </a:lnTo>
                <a:cubicBezTo>
                  <a:pt x="387425" y="443201"/>
                  <a:pt x="230225" y="455901"/>
                  <a:pt x="22225" y="490826"/>
                </a:cubicBezTo>
                <a:lnTo>
                  <a:pt x="222701" y="252250"/>
                </a:lnTo>
                <a:lnTo>
                  <a:pt x="0" y="64473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23EA53A-B633-415E-A32F-9F6DE94CA95C}"/>
              </a:ext>
            </a:extLst>
          </p:cNvPr>
          <p:cNvGrpSpPr/>
          <p:nvPr/>
        </p:nvGrpSpPr>
        <p:grpSpPr>
          <a:xfrm>
            <a:off x="3740040" y="4668407"/>
            <a:ext cx="4641418" cy="1269083"/>
            <a:chOff x="3868743" y="4877752"/>
            <a:chExt cx="4641418" cy="1112012"/>
          </a:xfrm>
        </p:grpSpPr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66959FB3-29A7-4649-87FE-174ADEA39721}"/>
                </a:ext>
              </a:extLst>
            </p:cNvPr>
            <p:cNvSpPr/>
            <p:nvPr/>
          </p:nvSpPr>
          <p:spPr>
            <a:xfrm>
              <a:off x="3868743" y="4877752"/>
              <a:ext cx="4641418" cy="1112012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73326" h="687920">
                  <a:moveTo>
                    <a:pt x="1162063" y="191243"/>
                  </a:moveTo>
                  <a:cubicBezTo>
                    <a:pt x="991671" y="183835"/>
                    <a:pt x="777888" y="169018"/>
                    <a:pt x="590563" y="153143"/>
                  </a:cubicBezTo>
                  <a:cubicBezTo>
                    <a:pt x="403238" y="137268"/>
                    <a:pt x="113255" y="25085"/>
                    <a:pt x="38113" y="95993"/>
                  </a:cubicBezTo>
                  <a:cubicBezTo>
                    <a:pt x="-37029" y="166901"/>
                    <a:pt x="13" y="483343"/>
                    <a:pt x="139713" y="578593"/>
                  </a:cubicBezTo>
                  <a:cubicBezTo>
                    <a:pt x="279413" y="673843"/>
                    <a:pt x="628663" y="649501"/>
                    <a:pt x="876313" y="667493"/>
                  </a:cubicBezTo>
                  <a:cubicBezTo>
                    <a:pt x="1123963" y="685485"/>
                    <a:pt x="1359971" y="690776"/>
                    <a:pt x="1625613" y="686543"/>
                  </a:cubicBezTo>
                  <a:cubicBezTo>
                    <a:pt x="1891255" y="682310"/>
                    <a:pt x="2196055" y="674901"/>
                    <a:pt x="2470163" y="642093"/>
                  </a:cubicBezTo>
                  <a:cubicBezTo>
                    <a:pt x="2744271" y="609285"/>
                    <a:pt x="3128446" y="593410"/>
                    <a:pt x="3270263" y="489693"/>
                  </a:cubicBezTo>
                  <a:cubicBezTo>
                    <a:pt x="3412080" y="385976"/>
                    <a:pt x="3385621" y="85410"/>
                    <a:pt x="3321063" y="19793"/>
                  </a:cubicBezTo>
                  <a:cubicBezTo>
                    <a:pt x="3256505" y="-45824"/>
                    <a:pt x="3062830" y="70593"/>
                    <a:pt x="2882913" y="95993"/>
                  </a:cubicBezTo>
                  <a:cubicBezTo>
                    <a:pt x="2702996" y="121393"/>
                    <a:pt x="2453230" y="155260"/>
                    <a:pt x="2241563" y="172193"/>
                  </a:cubicBezTo>
                  <a:cubicBezTo>
                    <a:pt x="2029896" y="189126"/>
                    <a:pt x="1794946" y="193360"/>
                    <a:pt x="1612913" y="197593"/>
                  </a:cubicBezTo>
                  <a:cubicBezTo>
                    <a:pt x="1430880" y="201826"/>
                    <a:pt x="1332455" y="198651"/>
                    <a:pt x="1162063" y="191243"/>
                  </a:cubicBezTo>
                  <a:close/>
                </a:path>
              </a:pathLst>
            </a:custGeom>
            <a:solidFill>
              <a:srgbClr val="00AAE5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CABB5AC3-21D1-42AF-A6C8-F0E0C1E2ADAE}"/>
                </a:ext>
              </a:extLst>
            </p:cNvPr>
            <p:cNvSpPr/>
            <p:nvPr/>
          </p:nvSpPr>
          <p:spPr>
            <a:xfrm>
              <a:off x="3950712" y="5026459"/>
              <a:ext cx="4469085" cy="866907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  <a:gd name="connsiteX0" fmla="*/ 1162063 w 3382690"/>
                <a:gd name="connsiteY0" fmla="*/ 226273 h 722950"/>
                <a:gd name="connsiteX1" fmla="*/ 590563 w 3382690"/>
                <a:gd name="connsiteY1" fmla="*/ 188173 h 722950"/>
                <a:gd name="connsiteX2" fmla="*/ 38113 w 3382690"/>
                <a:gd name="connsiteY2" fmla="*/ 131023 h 722950"/>
                <a:gd name="connsiteX3" fmla="*/ 139713 w 3382690"/>
                <a:gd name="connsiteY3" fmla="*/ 613623 h 722950"/>
                <a:gd name="connsiteX4" fmla="*/ 876313 w 3382690"/>
                <a:gd name="connsiteY4" fmla="*/ 702523 h 722950"/>
                <a:gd name="connsiteX5" fmla="*/ 1625613 w 3382690"/>
                <a:gd name="connsiteY5" fmla="*/ 721573 h 722950"/>
                <a:gd name="connsiteX6" fmla="*/ 2470163 w 3382690"/>
                <a:gd name="connsiteY6" fmla="*/ 677123 h 722950"/>
                <a:gd name="connsiteX7" fmla="*/ 3270263 w 3382690"/>
                <a:gd name="connsiteY7" fmla="*/ 524723 h 722950"/>
                <a:gd name="connsiteX8" fmla="*/ 3336011 w 3382690"/>
                <a:gd name="connsiteY8" fmla="*/ 16570 h 722950"/>
                <a:gd name="connsiteX9" fmla="*/ 2882913 w 3382690"/>
                <a:gd name="connsiteY9" fmla="*/ 131023 h 722950"/>
                <a:gd name="connsiteX10" fmla="*/ 2241563 w 3382690"/>
                <a:gd name="connsiteY10" fmla="*/ 207223 h 722950"/>
                <a:gd name="connsiteX11" fmla="*/ 1612913 w 3382690"/>
                <a:gd name="connsiteY11" fmla="*/ 232623 h 722950"/>
                <a:gd name="connsiteX12" fmla="*/ 1162063 w 3382690"/>
                <a:gd name="connsiteY12" fmla="*/ 226273 h 722950"/>
                <a:gd name="connsiteX0" fmla="*/ 1177812 w 3398439"/>
                <a:gd name="connsiteY0" fmla="*/ 226273 h 722950"/>
                <a:gd name="connsiteX1" fmla="*/ 606312 w 3398439"/>
                <a:gd name="connsiteY1" fmla="*/ 188173 h 722950"/>
                <a:gd name="connsiteX2" fmla="*/ 33930 w 3398439"/>
                <a:gd name="connsiteY2" fmla="*/ 109165 h 722950"/>
                <a:gd name="connsiteX3" fmla="*/ 155462 w 3398439"/>
                <a:gd name="connsiteY3" fmla="*/ 613623 h 722950"/>
                <a:gd name="connsiteX4" fmla="*/ 892062 w 3398439"/>
                <a:gd name="connsiteY4" fmla="*/ 702523 h 722950"/>
                <a:gd name="connsiteX5" fmla="*/ 1641362 w 3398439"/>
                <a:gd name="connsiteY5" fmla="*/ 721573 h 722950"/>
                <a:gd name="connsiteX6" fmla="*/ 2485912 w 3398439"/>
                <a:gd name="connsiteY6" fmla="*/ 677123 h 722950"/>
                <a:gd name="connsiteX7" fmla="*/ 3286012 w 3398439"/>
                <a:gd name="connsiteY7" fmla="*/ 524723 h 722950"/>
                <a:gd name="connsiteX8" fmla="*/ 3351760 w 3398439"/>
                <a:gd name="connsiteY8" fmla="*/ 16570 h 722950"/>
                <a:gd name="connsiteX9" fmla="*/ 2898662 w 3398439"/>
                <a:gd name="connsiteY9" fmla="*/ 131023 h 722950"/>
                <a:gd name="connsiteX10" fmla="*/ 2257312 w 3398439"/>
                <a:gd name="connsiteY10" fmla="*/ 207223 h 722950"/>
                <a:gd name="connsiteX11" fmla="*/ 1628662 w 3398439"/>
                <a:gd name="connsiteY11" fmla="*/ 232623 h 722950"/>
                <a:gd name="connsiteX12" fmla="*/ 1177812 w 3398439"/>
                <a:gd name="connsiteY12" fmla="*/ 226273 h 72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8439" h="722950">
                  <a:moveTo>
                    <a:pt x="1177812" y="226273"/>
                  </a:moveTo>
                  <a:cubicBezTo>
                    <a:pt x="1007420" y="218865"/>
                    <a:pt x="796959" y="207691"/>
                    <a:pt x="606312" y="188173"/>
                  </a:cubicBezTo>
                  <a:cubicBezTo>
                    <a:pt x="415665" y="168655"/>
                    <a:pt x="109072" y="38257"/>
                    <a:pt x="33930" y="109165"/>
                  </a:cubicBezTo>
                  <a:cubicBezTo>
                    <a:pt x="-41212" y="180073"/>
                    <a:pt x="12440" y="514730"/>
                    <a:pt x="155462" y="613623"/>
                  </a:cubicBezTo>
                  <a:cubicBezTo>
                    <a:pt x="298484" y="712516"/>
                    <a:pt x="644412" y="684531"/>
                    <a:pt x="892062" y="702523"/>
                  </a:cubicBezTo>
                  <a:cubicBezTo>
                    <a:pt x="1139712" y="720515"/>
                    <a:pt x="1375720" y="725806"/>
                    <a:pt x="1641362" y="721573"/>
                  </a:cubicBezTo>
                  <a:cubicBezTo>
                    <a:pt x="1907004" y="717340"/>
                    <a:pt x="2211804" y="709931"/>
                    <a:pt x="2485912" y="677123"/>
                  </a:cubicBezTo>
                  <a:cubicBezTo>
                    <a:pt x="2760020" y="644315"/>
                    <a:pt x="3141704" y="634815"/>
                    <a:pt x="3286012" y="524723"/>
                  </a:cubicBezTo>
                  <a:cubicBezTo>
                    <a:pt x="3430320" y="414631"/>
                    <a:pt x="3416318" y="82187"/>
                    <a:pt x="3351760" y="16570"/>
                  </a:cubicBezTo>
                  <a:cubicBezTo>
                    <a:pt x="3287202" y="-49047"/>
                    <a:pt x="3081070" y="99248"/>
                    <a:pt x="2898662" y="131023"/>
                  </a:cubicBezTo>
                  <a:cubicBezTo>
                    <a:pt x="2716254" y="162798"/>
                    <a:pt x="2468979" y="190290"/>
                    <a:pt x="2257312" y="207223"/>
                  </a:cubicBezTo>
                  <a:cubicBezTo>
                    <a:pt x="2045645" y="224156"/>
                    <a:pt x="1810695" y="228390"/>
                    <a:pt x="1628662" y="232623"/>
                  </a:cubicBezTo>
                  <a:cubicBezTo>
                    <a:pt x="1446629" y="236856"/>
                    <a:pt x="1348204" y="233681"/>
                    <a:pt x="1177812" y="226273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DFF8642D-02E0-45BB-AD31-4A7AC9D29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550" y="2257653"/>
            <a:ext cx="1355077" cy="5732462"/>
          </a:xfrm>
          <a:prstGeom prst="rect">
            <a:avLst/>
          </a:prstGeom>
          <a:effectLst>
            <a:outerShdw blurRad="63500" dist="38100" dir="2700000" algn="tl" rotWithShape="0">
              <a:prstClr val="black">
                <a:alpha val="38000"/>
              </a:prst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050479D-46F7-43FC-9665-1D9523C10983}"/>
              </a:ext>
            </a:extLst>
          </p:cNvPr>
          <p:cNvGrpSpPr/>
          <p:nvPr/>
        </p:nvGrpSpPr>
        <p:grpSpPr>
          <a:xfrm rot="20923968">
            <a:off x="202552" y="121352"/>
            <a:ext cx="1450633" cy="2113118"/>
            <a:chOff x="1364342" y="942426"/>
            <a:chExt cx="3611554" cy="558166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78E6ADC-A14D-4E0B-881C-C71E274B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647" y="942426"/>
              <a:ext cx="2518249" cy="269235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E72459-0890-4013-881B-560CD60C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4342" y="3370944"/>
              <a:ext cx="2952297" cy="3153151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F4A1D12-8940-4271-8140-4C527B03DC0F}"/>
              </a:ext>
            </a:extLst>
          </p:cNvPr>
          <p:cNvGrpSpPr/>
          <p:nvPr/>
        </p:nvGrpSpPr>
        <p:grpSpPr>
          <a:xfrm>
            <a:off x="9627376" y="-1814398"/>
            <a:ext cx="2408862" cy="4390233"/>
            <a:chOff x="9142970" y="-1812924"/>
            <a:chExt cx="2408862" cy="4390233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19DF2F2-17C8-4052-8DC5-BDB12F25CDB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0B410A63-B617-44D5-B0FB-0E27CDF9D0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948782D2-15E6-4ACF-B770-869A57803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02449ED-B794-4517-BA40-21D10DC29669}"/>
              </a:ext>
            </a:extLst>
          </p:cNvPr>
          <p:cNvGrpSpPr/>
          <p:nvPr/>
        </p:nvGrpSpPr>
        <p:grpSpPr>
          <a:xfrm>
            <a:off x="7794134" y="-1149720"/>
            <a:ext cx="1517587" cy="2886231"/>
            <a:chOff x="7089968" y="-1014638"/>
            <a:chExt cx="1517587" cy="3839501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AC91550-4D0B-4407-BE78-8B32751394BB}"/>
                </a:ext>
              </a:extLst>
            </p:cNvPr>
            <p:cNvCxnSpPr>
              <a:cxnSpLocks/>
            </p:cNvCxnSpPr>
            <p:nvPr/>
          </p:nvCxnSpPr>
          <p:spPr>
            <a:xfrm>
              <a:off x="7527017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C539E775-CCD9-438C-AAB5-2ED3E86EC229}"/>
                </a:ext>
              </a:extLst>
            </p:cNvPr>
            <p:cNvCxnSpPr>
              <a:cxnSpLocks/>
            </p:cNvCxnSpPr>
            <p:nvPr/>
          </p:nvCxnSpPr>
          <p:spPr>
            <a:xfrm>
              <a:off x="8211002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EC49434-6CD5-4D06-A579-52FF358C2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9968" y="1625190"/>
              <a:ext cx="1517587" cy="119967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B9F14B2-D539-4039-A2AF-EDD1034ACF73}"/>
              </a:ext>
            </a:extLst>
          </p:cNvPr>
          <p:cNvGrpSpPr/>
          <p:nvPr/>
        </p:nvGrpSpPr>
        <p:grpSpPr>
          <a:xfrm>
            <a:off x="2582301" y="-970671"/>
            <a:ext cx="2028888" cy="2586112"/>
            <a:chOff x="2582301" y="-894472"/>
            <a:chExt cx="2028888" cy="429130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D9FBCA6C-540B-4068-B5C9-EFFB5F8006C9}"/>
                </a:ext>
              </a:extLst>
            </p:cNvPr>
            <p:cNvCxnSpPr>
              <a:cxnSpLocks/>
            </p:cNvCxnSpPr>
            <p:nvPr/>
          </p:nvCxnSpPr>
          <p:spPr>
            <a:xfrm>
              <a:off x="3323772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C2621659-6CD0-4532-8041-DA6FC5896629}"/>
                </a:ext>
              </a:extLst>
            </p:cNvPr>
            <p:cNvCxnSpPr>
              <a:cxnSpLocks/>
            </p:cNvCxnSpPr>
            <p:nvPr/>
          </p:nvCxnSpPr>
          <p:spPr>
            <a:xfrm>
              <a:off x="4095141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D2198F3-63C4-494F-B6B1-C437D79D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2301" y="1792972"/>
              <a:ext cx="2028888" cy="160386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C3B2B46B-9358-429D-B0A3-E71B8A2F7873}"/>
              </a:ext>
            </a:extLst>
          </p:cNvPr>
          <p:cNvGrpSpPr/>
          <p:nvPr/>
        </p:nvGrpSpPr>
        <p:grpSpPr>
          <a:xfrm>
            <a:off x="4258682" y="808358"/>
            <a:ext cx="3500147" cy="1243575"/>
            <a:chOff x="4339559" y="868956"/>
            <a:chExt cx="3500147" cy="1243575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225CCBF4-43BB-46BD-8851-D936CBF6C7B4}"/>
                </a:ext>
              </a:extLst>
            </p:cNvPr>
            <p:cNvSpPr/>
            <p:nvPr/>
          </p:nvSpPr>
          <p:spPr>
            <a:xfrm rot="238593">
              <a:off x="4339559" y="868956"/>
              <a:ext cx="3500147" cy="1243575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4633" h="936066">
                  <a:moveTo>
                    <a:pt x="130758" y="754497"/>
                  </a:moveTo>
                  <a:cubicBezTo>
                    <a:pt x="62496" y="675122"/>
                    <a:pt x="-35930" y="601568"/>
                    <a:pt x="13283" y="516372"/>
                  </a:cubicBezTo>
                  <a:cubicBezTo>
                    <a:pt x="62496" y="431176"/>
                    <a:pt x="262521" y="321109"/>
                    <a:pt x="426033" y="243322"/>
                  </a:cubicBezTo>
                  <a:cubicBezTo>
                    <a:pt x="589545" y="165535"/>
                    <a:pt x="825025" y="89864"/>
                    <a:pt x="994358" y="49647"/>
                  </a:cubicBezTo>
                  <a:cubicBezTo>
                    <a:pt x="1163691" y="9430"/>
                    <a:pt x="1273758" y="-5915"/>
                    <a:pt x="1442033" y="2022"/>
                  </a:cubicBezTo>
                  <a:cubicBezTo>
                    <a:pt x="1610308" y="9959"/>
                    <a:pt x="1853725" y="59701"/>
                    <a:pt x="2004008" y="97272"/>
                  </a:cubicBezTo>
                  <a:cubicBezTo>
                    <a:pt x="2154291" y="134843"/>
                    <a:pt x="2238958" y="170297"/>
                    <a:pt x="2343733" y="227447"/>
                  </a:cubicBezTo>
                  <a:cubicBezTo>
                    <a:pt x="2448508" y="284597"/>
                    <a:pt x="2614666" y="342805"/>
                    <a:pt x="2632658" y="440172"/>
                  </a:cubicBezTo>
                  <a:cubicBezTo>
                    <a:pt x="2650650" y="537539"/>
                    <a:pt x="2542171" y="768784"/>
                    <a:pt x="2451683" y="811647"/>
                  </a:cubicBezTo>
                  <a:cubicBezTo>
                    <a:pt x="2361195" y="854510"/>
                    <a:pt x="2165933" y="729097"/>
                    <a:pt x="2089733" y="697347"/>
                  </a:cubicBezTo>
                  <a:cubicBezTo>
                    <a:pt x="2013533" y="665597"/>
                    <a:pt x="1857958" y="606860"/>
                    <a:pt x="1746833" y="583047"/>
                  </a:cubicBezTo>
                  <a:cubicBezTo>
                    <a:pt x="1635708" y="559235"/>
                    <a:pt x="1546808" y="549710"/>
                    <a:pt x="1422983" y="554472"/>
                  </a:cubicBezTo>
                  <a:cubicBezTo>
                    <a:pt x="1299158" y="559234"/>
                    <a:pt x="1129295" y="570347"/>
                    <a:pt x="1003883" y="611622"/>
                  </a:cubicBezTo>
                  <a:cubicBezTo>
                    <a:pt x="878471" y="652897"/>
                    <a:pt x="818145" y="690997"/>
                    <a:pt x="708608" y="744972"/>
                  </a:cubicBezTo>
                  <a:cubicBezTo>
                    <a:pt x="599071" y="798947"/>
                    <a:pt x="430266" y="946584"/>
                    <a:pt x="346658" y="935472"/>
                  </a:cubicBezTo>
                  <a:cubicBezTo>
                    <a:pt x="263050" y="924360"/>
                    <a:pt x="199020" y="833872"/>
                    <a:pt x="130758" y="754497"/>
                  </a:cubicBezTo>
                  <a:close/>
                </a:path>
              </a:pathLst>
            </a:custGeom>
            <a:solidFill>
              <a:srgbClr val="0092D0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AE8BFF50-EB71-4545-B3E3-47D78408D95F}"/>
                </a:ext>
              </a:extLst>
            </p:cNvPr>
            <p:cNvSpPr/>
            <p:nvPr/>
          </p:nvSpPr>
          <p:spPr>
            <a:xfrm rot="238593">
              <a:off x="4414008" y="929983"/>
              <a:ext cx="3373197" cy="1091428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21158 w 2625033"/>
                <a:gd name="connsiteY0" fmla="*/ 754497 h 936066"/>
                <a:gd name="connsiteX1" fmla="*/ 12921 w 2625033"/>
                <a:gd name="connsiteY1" fmla="*/ 544005 h 936066"/>
                <a:gd name="connsiteX2" fmla="*/ 416433 w 2625033"/>
                <a:gd name="connsiteY2" fmla="*/ 243322 h 936066"/>
                <a:gd name="connsiteX3" fmla="*/ 984758 w 2625033"/>
                <a:gd name="connsiteY3" fmla="*/ 49647 h 936066"/>
                <a:gd name="connsiteX4" fmla="*/ 1432433 w 2625033"/>
                <a:gd name="connsiteY4" fmla="*/ 2022 h 936066"/>
                <a:gd name="connsiteX5" fmla="*/ 1994408 w 2625033"/>
                <a:gd name="connsiteY5" fmla="*/ 97272 h 936066"/>
                <a:gd name="connsiteX6" fmla="*/ 2334133 w 2625033"/>
                <a:gd name="connsiteY6" fmla="*/ 227447 h 936066"/>
                <a:gd name="connsiteX7" fmla="*/ 2623058 w 2625033"/>
                <a:gd name="connsiteY7" fmla="*/ 440172 h 936066"/>
                <a:gd name="connsiteX8" fmla="*/ 2442083 w 2625033"/>
                <a:gd name="connsiteY8" fmla="*/ 811647 h 936066"/>
                <a:gd name="connsiteX9" fmla="*/ 2080133 w 2625033"/>
                <a:gd name="connsiteY9" fmla="*/ 697347 h 936066"/>
                <a:gd name="connsiteX10" fmla="*/ 1737233 w 2625033"/>
                <a:gd name="connsiteY10" fmla="*/ 583047 h 936066"/>
                <a:gd name="connsiteX11" fmla="*/ 1413383 w 2625033"/>
                <a:gd name="connsiteY11" fmla="*/ 554472 h 936066"/>
                <a:gd name="connsiteX12" fmla="*/ 994283 w 2625033"/>
                <a:gd name="connsiteY12" fmla="*/ 611622 h 936066"/>
                <a:gd name="connsiteX13" fmla="*/ 699008 w 2625033"/>
                <a:gd name="connsiteY13" fmla="*/ 744972 h 936066"/>
                <a:gd name="connsiteX14" fmla="*/ 337058 w 2625033"/>
                <a:gd name="connsiteY14" fmla="*/ 935472 h 936066"/>
                <a:gd name="connsiteX15" fmla="*/ 121158 w 2625033"/>
                <a:gd name="connsiteY15" fmla="*/ 754497 h 936066"/>
                <a:gd name="connsiteX0" fmla="*/ 113378 w 2626491"/>
                <a:gd name="connsiteY0" fmla="*/ 778676 h 935705"/>
                <a:gd name="connsiteX1" fmla="*/ 14379 w 2626491"/>
                <a:gd name="connsiteY1" fmla="*/ 544005 h 935705"/>
                <a:gd name="connsiteX2" fmla="*/ 417891 w 2626491"/>
                <a:gd name="connsiteY2" fmla="*/ 243322 h 935705"/>
                <a:gd name="connsiteX3" fmla="*/ 986216 w 2626491"/>
                <a:gd name="connsiteY3" fmla="*/ 49647 h 935705"/>
                <a:gd name="connsiteX4" fmla="*/ 1433891 w 2626491"/>
                <a:gd name="connsiteY4" fmla="*/ 2022 h 935705"/>
                <a:gd name="connsiteX5" fmla="*/ 1995866 w 2626491"/>
                <a:gd name="connsiteY5" fmla="*/ 97272 h 935705"/>
                <a:gd name="connsiteX6" fmla="*/ 2335591 w 2626491"/>
                <a:gd name="connsiteY6" fmla="*/ 227447 h 935705"/>
                <a:gd name="connsiteX7" fmla="*/ 2624516 w 2626491"/>
                <a:gd name="connsiteY7" fmla="*/ 440172 h 935705"/>
                <a:gd name="connsiteX8" fmla="*/ 2443541 w 2626491"/>
                <a:gd name="connsiteY8" fmla="*/ 811647 h 935705"/>
                <a:gd name="connsiteX9" fmla="*/ 2081591 w 2626491"/>
                <a:gd name="connsiteY9" fmla="*/ 697347 h 935705"/>
                <a:gd name="connsiteX10" fmla="*/ 1738691 w 2626491"/>
                <a:gd name="connsiteY10" fmla="*/ 583047 h 935705"/>
                <a:gd name="connsiteX11" fmla="*/ 1414841 w 2626491"/>
                <a:gd name="connsiteY11" fmla="*/ 554472 h 935705"/>
                <a:gd name="connsiteX12" fmla="*/ 995741 w 2626491"/>
                <a:gd name="connsiteY12" fmla="*/ 611622 h 935705"/>
                <a:gd name="connsiteX13" fmla="*/ 700466 w 2626491"/>
                <a:gd name="connsiteY13" fmla="*/ 744972 h 935705"/>
                <a:gd name="connsiteX14" fmla="*/ 338516 w 2626491"/>
                <a:gd name="connsiteY14" fmla="*/ 935472 h 935705"/>
                <a:gd name="connsiteX15" fmla="*/ 113378 w 2626491"/>
                <a:gd name="connsiteY15" fmla="*/ 778676 h 935705"/>
                <a:gd name="connsiteX0" fmla="*/ 113331 w 2626444"/>
                <a:gd name="connsiteY0" fmla="*/ 778676 h 956396"/>
                <a:gd name="connsiteX1" fmla="*/ 14332 w 2626444"/>
                <a:gd name="connsiteY1" fmla="*/ 544005 h 956396"/>
                <a:gd name="connsiteX2" fmla="*/ 417844 w 2626444"/>
                <a:gd name="connsiteY2" fmla="*/ 243322 h 956396"/>
                <a:gd name="connsiteX3" fmla="*/ 986169 w 2626444"/>
                <a:gd name="connsiteY3" fmla="*/ 49647 h 956396"/>
                <a:gd name="connsiteX4" fmla="*/ 1433844 w 2626444"/>
                <a:gd name="connsiteY4" fmla="*/ 2022 h 956396"/>
                <a:gd name="connsiteX5" fmla="*/ 1995819 w 2626444"/>
                <a:gd name="connsiteY5" fmla="*/ 97272 h 956396"/>
                <a:gd name="connsiteX6" fmla="*/ 2335544 w 2626444"/>
                <a:gd name="connsiteY6" fmla="*/ 227447 h 956396"/>
                <a:gd name="connsiteX7" fmla="*/ 2624469 w 2626444"/>
                <a:gd name="connsiteY7" fmla="*/ 440172 h 956396"/>
                <a:gd name="connsiteX8" fmla="*/ 2443494 w 2626444"/>
                <a:gd name="connsiteY8" fmla="*/ 811647 h 956396"/>
                <a:gd name="connsiteX9" fmla="*/ 2081544 w 2626444"/>
                <a:gd name="connsiteY9" fmla="*/ 697347 h 956396"/>
                <a:gd name="connsiteX10" fmla="*/ 1738644 w 2626444"/>
                <a:gd name="connsiteY10" fmla="*/ 583047 h 956396"/>
                <a:gd name="connsiteX11" fmla="*/ 1414794 w 2626444"/>
                <a:gd name="connsiteY11" fmla="*/ 554472 h 956396"/>
                <a:gd name="connsiteX12" fmla="*/ 995694 w 2626444"/>
                <a:gd name="connsiteY12" fmla="*/ 611622 h 956396"/>
                <a:gd name="connsiteX13" fmla="*/ 700419 w 2626444"/>
                <a:gd name="connsiteY13" fmla="*/ 744972 h 956396"/>
                <a:gd name="connsiteX14" fmla="*/ 335389 w 2626444"/>
                <a:gd name="connsiteY14" fmla="*/ 956197 h 956396"/>
                <a:gd name="connsiteX15" fmla="*/ 113331 w 2626444"/>
                <a:gd name="connsiteY15" fmla="*/ 778676 h 956396"/>
                <a:gd name="connsiteX0" fmla="*/ 113331 w 2627099"/>
                <a:gd name="connsiteY0" fmla="*/ 778676 h 956396"/>
                <a:gd name="connsiteX1" fmla="*/ 14332 w 2627099"/>
                <a:gd name="connsiteY1" fmla="*/ 544005 h 956396"/>
                <a:gd name="connsiteX2" fmla="*/ 417844 w 2627099"/>
                <a:gd name="connsiteY2" fmla="*/ 243322 h 956396"/>
                <a:gd name="connsiteX3" fmla="*/ 986169 w 2627099"/>
                <a:gd name="connsiteY3" fmla="*/ 49647 h 956396"/>
                <a:gd name="connsiteX4" fmla="*/ 1433844 w 2627099"/>
                <a:gd name="connsiteY4" fmla="*/ 2022 h 956396"/>
                <a:gd name="connsiteX5" fmla="*/ 1995819 w 2627099"/>
                <a:gd name="connsiteY5" fmla="*/ 97272 h 956396"/>
                <a:gd name="connsiteX6" fmla="*/ 2335544 w 2627099"/>
                <a:gd name="connsiteY6" fmla="*/ 227447 h 956396"/>
                <a:gd name="connsiteX7" fmla="*/ 2624469 w 2627099"/>
                <a:gd name="connsiteY7" fmla="*/ 440172 h 956396"/>
                <a:gd name="connsiteX8" fmla="*/ 2455811 w 2627099"/>
                <a:gd name="connsiteY8" fmla="*/ 835826 h 956396"/>
                <a:gd name="connsiteX9" fmla="*/ 2081544 w 2627099"/>
                <a:gd name="connsiteY9" fmla="*/ 697347 h 956396"/>
                <a:gd name="connsiteX10" fmla="*/ 1738644 w 2627099"/>
                <a:gd name="connsiteY10" fmla="*/ 583047 h 956396"/>
                <a:gd name="connsiteX11" fmla="*/ 1414794 w 2627099"/>
                <a:gd name="connsiteY11" fmla="*/ 554472 h 956396"/>
                <a:gd name="connsiteX12" fmla="*/ 995694 w 2627099"/>
                <a:gd name="connsiteY12" fmla="*/ 611622 h 956396"/>
                <a:gd name="connsiteX13" fmla="*/ 700419 w 2627099"/>
                <a:gd name="connsiteY13" fmla="*/ 744972 h 956396"/>
                <a:gd name="connsiteX14" fmla="*/ 335389 w 2627099"/>
                <a:gd name="connsiteY14" fmla="*/ 956197 h 956396"/>
                <a:gd name="connsiteX15" fmla="*/ 113331 w 2627099"/>
                <a:gd name="connsiteY15" fmla="*/ 778676 h 956396"/>
                <a:gd name="connsiteX0" fmla="*/ 113331 w 2636174"/>
                <a:gd name="connsiteY0" fmla="*/ 778676 h 956396"/>
                <a:gd name="connsiteX1" fmla="*/ 14332 w 2636174"/>
                <a:gd name="connsiteY1" fmla="*/ 544005 h 956396"/>
                <a:gd name="connsiteX2" fmla="*/ 417844 w 2636174"/>
                <a:gd name="connsiteY2" fmla="*/ 243322 h 956396"/>
                <a:gd name="connsiteX3" fmla="*/ 986169 w 2636174"/>
                <a:gd name="connsiteY3" fmla="*/ 49647 h 956396"/>
                <a:gd name="connsiteX4" fmla="*/ 1433844 w 2636174"/>
                <a:gd name="connsiteY4" fmla="*/ 2022 h 956396"/>
                <a:gd name="connsiteX5" fmla="*/ 1995819 w 2636174"/>
                <a:gd name="connsiteY5" fmla="*/ 97272 h 956396"/>
                <a:gd name="connsiteX6" fmla="*/ 2335544 w 2636174"/>
                <a:gd name="connsiteY6" fmla="*/ 227447 h 956396"/>
                <a:gd name="connsiteX7" fmla="*/ 2633707 w 2636174"/>
                <a:gd name="connsiteY7" fmla="*/ 460897 h 956396"/>
                <a:gd name="connsiteX8" fmla="*/ 2455811 w 2636174"/>
                <a:gd name="connsiteY8" fmla="*/ 835826 h 956396"/>
                <a:gd name="connsiteX9" fmla="*/ 2081544 w 2636174"/>
                <a:gd name="connsiteY9" fmla="*/ 697347 h 956396"/>
                <a:gd name="connsiteX10" fmla="*/ 1738644 w 2636174"/>
                <a:gd name="connsiteY10" fmla="*/ 583047 h 956396"/>
                <a:gd name="connsiteX11" fmla="*/ 1414794 w 2636174"/>
                <a:gd name="connsiteY11" fmla="*/ 554472 h 956396"/>
                <a:gd name="connsiteX12" fmla="*/ 995694 w 2636174"/>
                <a:gd name="connsiteY12" fmla="*/ 611622 h 956396"/>
                <a:gd name="connsiteX13" fmla="*/ 700419 w 2636174"/>
                <a:gd name="connsiteY13" fmla="*/ 744972 h 956396"/>
                <a:gd name="connsiteX14" fmla="*/ 335389 w 2636174"/>
                <a:gd name="connsiteY14" fmla="*/ 956197 h 956396"/>
                <a:gd name="connsiteX15" fmla="*/ 113331 w 2636174"/>
                <a:gd name="connsiteY15" fmla="*/ 778676 h 956396"/>
                <a:gd name="connsiteX0" fmla="*/ 113331 w 2636619"/>
                <a:gd name="connsiteY0" fmla="*/ 778676 h 956396"/>
                <a:gd name="connsiteX1" fmla="*/ 14332 w 2636619"/>
                <a:gd name="connsiteY1" fmla="*/ 544005 h 956396"/>
                <a:gd name="connsiteX2" fmla="*/ 417844 w 2636619"/>
                <a:gd name="connsiteY2" fmla="*/ 243322 h 956396"/>
                <a:gd name="connsiteX3" fmla="*/ 986169 w 2636619"/>
                <a:gd name="connsiteY3" fmla="*/ 49647 h 956396"/>
                <a:gd name="connsiteX4" fmla="*/ 1433844 w 2636619"/>
                <a:gd name="connsiteY4" fmla="*/ 2022 h 956396"/>
                <a:gd name="connsiteX5" fmla="*/ 1995819 w 2636619"/>
                <a:gd name="connsiteY5" fmla="*/ 97272 h 956396"/>
                <a:gd name="connsiteX6" fmla="*/ 2323227 w 2636619"/>
                <a:gd name="connsiteY6" fmla="*/ 237810 h 956396"/>
                <a:gd name="connsiteX7" fmla="*/ 2633707 w 2636619"/>
                <a:gd name="connsiteY7" fmla="*/ 460897 h 956396"/>
                <a:gd name="connsiteX8" fmla="*/ 2455811 w 2636619"/>
                <a:gd name="connsiteY8" fmla="*/ 835826 h 956396"/>
                <a:gd name="connsiteX9" fmla="*/ 2081544 w 2636619"/>
                <a:gd name="connsiteY9" fmla="*/ 697347 h 956396"/>
                <a:gd name="connsiteX10" fmla="*/ 1738644 w 2636619"/>
                <a:gd name="connsiteY10" fmla="*/ 583047 h 956396"/>
                <a:gd name="connsiteX11" fmla="*/ 1414794 w 2636619"/>
                <a:gd name="connsiteY11" fmla="*/ 554472 h 956396"/>
                <a:gd name="connsiteX12" fmla="*/ 995694 w 2636619"/>
                <a:gd name="connsiteY12" fmla="*/ 611622 h 956396"/>
                <a:gd name="connsiteX13" fmla="*/ 700419 w 2636619"/>
                <a:gd name="connsiteY13" fmla="*/ 744972 h 956396"/>
                <a:gd name="connsiteX14" fmla="*/ 335389 w 2636619"/>
                <a:gd name="connsiteY14" fmla="*/ 956197 h 956396"/>
                <a:gd name="connsiteX15" fmla="*/ 113331 w 2636619"/>
                <a:gd name="connsiteY15" fmla="*/ 778676 h 956396"/>
                <a:gd name="connsiteX0" fmla="*/ 113331 w 2636619"/>
                <a:gd name="connsiteY0" fmla="*/ 779086 h 956806"/>
                <a:gd name="connsiteX1" fmla="*/ 14332 w 2636619"/>
                <a:gd name="connsiteY1" fmla="*/ 544415 h 956806"/>
                <a:gd name="connsiteX2" fmla="*/ 417844 w 2636619"/>
                <a:gd name="connsiteY2" fmla="*/ 243732 h 956806"/>
                <a:gd name="connsiteX3" fmla="*/ 986169 w 2636619"/>
                <a:gd name="connsiteY3" fmla="*/ 50057 h 956806"/>
                <a:gd name="connsiteX4" fmla="*/ 1433844 w 2636619"/>
                <a:gd name="connsiteY4" fmla="*/ 2432 h 956806"/>
                <a:gd name="connsiteX5" fmla="*/ 1983501 w 2636619"/>
                <a:gd name="connsiteY5" fmla="*/ 104591 h 956806"/>
                <a:gd name="connsiteX6" fmla="*/ 2323227 w 2636619"/>
                <a:gd name="connsiteY6" fmla="*/ 238220 h 956806"/>
                <a:gd name="connsiteX7" fmla="*/ 2633707 w 2636619"/>
                <a:gd name="connsiteY7" fmla="*/ 461307 h 956806"/>
                <a:gd name="connsiteX8" fmla="*/ 2455811 w 2636619"/>
                <a:gd name="connsiteY8" fmla="*/ 836236 h 956806"/>
                <a:gd name="connsiteX9" fmla="*/ 2081544 w 2636619"/>
                <a:gd name="connsiteY9" fmla="*/ 697757 h 956806"/>
                <a:gd name="connsiteX10" fmla="*/ 1738644 w 2636619"/>
                <a:gd name="connsiteY10" fmla="*/ 583457 h 956806"/>
                <a:gd name="connsiteX11" fmla="*/ 1414794 w 2636619"/>
                <a:gd name="connsiteY11" fmla="*/ 554882 h 956806"/>
                <a:gd name="connsiteX12" fmla="*/ 995694 w 2636619"/>
                <a:gd name="connsiteY12" fmla="*/ 612032 h 956806"/>
                <a:gd name="connsiteX13" fmla="*/ 700419 w 2636619"/>
                <a:gd name="connsiteY13" fmla="*/ 745382 h 956806"/>
                <a:gd name="connsiteX14" fmla="*/ 335389 w 2636619"/>
                <a:gd name="connsiteY14" fmla="*/ 956607 h 956806"/>
                <a:gd name="connsiteX15" fmla="*/ 113331 w 2636619"/>
                <a:gd name="connsiteY15" fmla="*/ 779086 h 956806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3007 w 2637011"/>
                <a:gd name="connsiteY12" fmla="*/ 605367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7011" h="957050">
                  <a:moveTo>
                    <a:pt x="113723" y="779330"/>
                  </a:moveTo>
                  <a:cubicBezTo>
                    <a:pt x="60214" y="710631"/>
                    <a:pt x="-37055" y="631006"/>
                    <a:pt x="14724" y="544659"/>
                  </a:cubicBezTo>
                  <a:cubicBezTo>
                    <a:pt x="66503" y="458312"/>
                    <a:pt x="262422" y="343640"/>
                    <a:pt x="424395" y="261247"/>
                  </a:cubicBezTo>
                  <a:cubicBezTo>
                    <a:pt x="586368" y="178854"/>
                    <a:pt x="818254" y="93396"/>
                    <a:pt x="986561" y="50301"/>
                  </a:cubicBezTo>
                  <a:cubicBezTo>
                    <a:pt x="1154868" y="7206"/>
                    <a:pt x="1268014" y="-6413"/>
                    <a:pt x="1434236" y="2676"/>
                  </a:cubicBezTo>
                  <a:cubicBezTo>
                    <a:pt x="1600458" y="11765"/>
                    <a:pt x="1835663" y="65537"/>
                    <a:pt x="1983893" y="104835"/>
                  </a:cubicBezTo>
                  <a:cubicBezTo>
                    <a:pt x="2132123" y="144133"/>
                    <a:pt x="2215251" y="179011"/>
                    <a:pt x="2323619" y="238464"/>
                  </a:cubicBezTo>
                  <a:cubicBezTo>
                    <a:pt x="2431987" y="297917"/>
                    <a:pt x="2612002" y="361882"/>
                    <a:pt x="2634099" y="461551"/>
                  </a:cubicBezTo>
                  <a:cubicBezTo>
                    <a:pt x="2656196" y="561220"/>
                    <a:pt x="2548230" y="797072"/>
                    <a:pt x="2456203" y="836480"/>
                  </a:cubicBezTo>
                  <a:cubicBezTo>
                    <a:pt x="2364176" y="875888"/>
                    <a:pt x="2201464" y="741858"/>
                    <a:pt x="2081936" y="698001"/>
                  </a:cubicBezTo>
                  <a:cubicBezTo>
                    <a:pt x="1962408" y="654144"/>
                    <a:pt x="1851188" y="599454"/>
                    <a:pt x="1739037" y="573339"/>
                  </a:cubicBezTo>
                  <a:cubicBezTo>
                    <a:pt x="1626886" y="547224"/>
                    <a:pt x="1533365" y="535972"/>
                    <a:pt x="1409027" y="541310"/>
                  </a:cubicBezTo>
                  <a:cubicBezTo>
                    <a:pt x="1284689" y="546648"/>
                    <a:pt x="1111043" y="571314"/>
                    <a:pt x="993007" y="605367"/>
                  </a:cubicBezTo>
                  <a:cubicBezTo>
                    <a:pt x="874971" y="639420"/>
                    <a:pt x="810348" y="691651"/>
                    <a:pt x="700811" y="745626"/>
                  </a:cubicBezTo>
                  <a:cubicBezTo>
                    <a:pt x="591274" y="799601"/>
                    <a:pt x="433629" y="951234"/>
                    <a:pt x="335781" y="956851"/>
                  </a:cubicBezTo>
                  <a:cubicBezTo>
                    <a:pt x="237933" y="962468"/>
                    <a:pt x="167232" y="848029"/>
                    <a:pt x="113723" y="77933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1" y="920577"/>
            <a:ext cx="3724275" cy="1838325"/>
          </a:xfrm>
          <a:prstGeom prst="rect">
            <a:avLst/>
          </a:prstGeom>
        </p:spPr>
      </p:pic>
      <p:pic>
        <p:nvPicPr>
          <p:cNvPr id="1028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869DCD2-36FC-A4A0-45D8-1B278E6C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13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02F3C48-44D3-881F-897E-844CC54D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740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6922D35F-ADBF-ABC5-00DD-39DA22708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63" y="5272454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F6F51C1-984A-A262-BEEE-C6D1C8F5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55" y="5280622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2A4B32E3-4A1A-FB30-456A-D4619C910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325" y="5240223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Mùa Xuân Mầm Cây Trái đất Cây Xanh PNG , Cây Dễ Thương, Phim Hoạt  Hình Minh Họa, Mầm Cây PNG miễn phí tải tập tin PSDComment và Vector">
            <a:extLst>
              <a:ext uri="{FF2B5EF4-FFF2-40B4-BE49-F238E27FC236}">
                <a16:creationId xmlns:a16="http://schemas.microsoft.com/office/drawing/2014/main" id="{B2F5C773-9244-E18E-97A1-BB09F42B9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67" b="11576"/>
          <a:stretch/>
        </p:blipFill>
        <p:spPr bwMode="auto">
          <a:xfrm>
            <a:off x="4666125" y="5442667"/>
            <a:ext cx="2309048" cy="145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045CF261-C656-B51B-DDB0-4B5C9C2E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4511" y="5209691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4EA52FF-4AD3-385B-DFBD-B479F2997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5403" y="5217859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46CEDFBF-6339-9416-468D-AE8571519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18573" y="5177460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21739425-30A8-83A3-503A-9C7C00F1B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62437" r="35858" b="10265"/>
          <a:stretch/>
        </p:blipFill>
        <p:spPr bwMode="auto">
          <a:xfrm>
            <a:off x="2168735" y="5351642"/>
            <a:ext cx="1087965" cy="15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EBA11EAB-4914-D993-79A7-662416D788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24" r="11865" b="70191"/>
          <a:stretch/>
        </p:blipFill>
        <p:spPr bwMode="auto">
          <a:xfrm>
            <a:off x="6566460" y="5091813"/>
            <a:ext cx="1191647" cy="204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FE2E2CB9-C458-090D-D092-F73B45164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8" t="59038" r="10028" b="12257"/>
          <a:stretch/>
        </p:blipFill>
        <p:spPr bwMode="auto">
          <a:xfrm>
            <a:off x="8697616" y="4909492"/>
            <a:ext cx="1043854" cy="19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79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056E2E-1B3F-4242-9366-B549302AF0BE}"/>
              </a:ext>
            </a:extLst>
          </p:cNvPr>
          <p:cNvSpPr txBox="1"/>
          <p:nvPr/>
        </p:nvSpPr>
        <p:spPr>
          <a:xfrm>
            <a:off x="136071" y="239486"/>
            <a:ext cx="11919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UTM Avo" panose="02040603050506020204" pitchFamily="18" charset="0"/>
              </a:rPr>
              <a:t>2.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CFB540-9265-45C0-8CF0-F2F7DFC9D216}"/>
              </a:ext>
            </a:extLst>
          </p:cNvPr>
          <p:cNvSpPr txBox="1"/>
          <p:nvPr/>
        </p:nvSpPr>
        <p:spPr>
          <a:xfrm>
            <a:off x="1210437" y="1702585"/>
            <a:ext cx="329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nấm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00F93-08EB-4E5D-9791-3A09EB77AA45}"/>
              </a:ext>
            </a:extLst>
          </p:cNvPr>
          <p:cNvSpPr txBox="1"/>
          <p:nvPr/>
        </p:nvSpPr>
        <p:spPr>
          <a:xfrm>
            <a:off x="6986052" y="1694723"/>
            <a:ext cx="3064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mầm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5FFF6-8A9B-43DC-9B45-A672B19DAB0F}"/>
              </a:ext>
            </a:extLst>
          </p:cNvPr>
          <p:cNvSpPr txBox="1"/>
          <p:nvPr/>
        </p:nvSpPr>
        <p:spPr>
          <a:xfrm>
            <a:off x="1210437" y="3962947"/>
            <a:ext cx="488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tập</a:t>
            </a:r>
            <a:r>
              <a:rPr lang="en-US" sz="7200" dirty="0">
                <a:latin typeface="UTM Avo" panose="02040603050506020204" pitchFamily="18" charset="0"/>
              </a:rPr>
              <a:t> </a:t>
            </a:r>
            <a:r>
              <a:rPr lang="en-US" sz="7200" dirty="0" err="1">
                <a:latin typeface="UTM Avo" panose="02040603050506020204" pitchFamily="18" charset="0"/>
              </a:rPr>
              <a:t>múa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2FC6-55CD-4CB4-BD70-EB5CA794D1AB}"/>
              </a:ext>
            </a:extLst>
          </p:cNvPr>
          <p:cNvSpPr txBox="1"/>
          <p:nvPr/>
        </p:nvSpPr>
        <p:spPr>
          <a:xfrm>
            <a:off x="6986052" y="3829549"/>
            <a:ext cx="4885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sâm</a:t>
            </a:r>
            <a:r>
              <a:rPr lang="en-US" sz="7200" dirty="0">
                <a:latin typeface="UTM Avo" panose="02040603050506020204" pitchFamily="18" charset="0"/>
              </a:rPr>
              <a:t> </a:t>
            </a:r>
            <a:r>
              <a:rPr lang="en-US" sz="7200" dirty="0" err="1">
                <a:latin typeface="UTM Avo" panose="02040603050506020204" pitchFamily="18" charset="0"/>
              </a:rPr>
              <a:t>cầm</a:t>
            </a:r>
            <a:endParaRPr lang="en-US" sz="7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30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ấm là gì? Lợi ích và món ngon từ các loại nấm ăn được">
            <a:extLst>
              <a:ext uri="{FF2B5EF4-FFF2-40B4-BE49-F238E27FC236}">
                <a16:creationId xmlns:a16="http://schemas.microsoft.com/office/drawing/2014/main" id="{26205288-6ACB-33FC-A6E5-1C7D96A94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9550"/>
            <a:ext cx="1143000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ác loại nấm độc bạn cần biết | Vinmec">
            <a:extLst>
              <a:ext uri="{FF2B5EF4-FFF2-40B4-BE49-F238E27FC236}">
                <a16:creationId xmlns:a16="http://schemas.microsoft.com/office/drawing/2014/main" id="{08D6DF0E-AFA4-3CA1-CB25-C61977FCC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90829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8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889283589291280651">
            <a:hlinkClick r:id="" action="ppaction://media"/>
            <a:extLst>
              <a:ext uri="{FF2B5EF4-FFF2-40B4-BE49-F238E27FC236}">
                <a16:creationId xmlns:a16="http://schemas.microsoft.com/office/drawing/2014/main" id="{12A4789A-AE00-070C-479C-2E8EDB43EC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785" y="185420"/>
            <a:ext cx="11262430" cy="648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9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m sâm cầm - món ăn giá tiền triệu có gì đặc biệt? - VOV">
            <a:extLst>
              <a:ext uri="{FF2B5EF4-FFF2-40B4-BE49-F238E27FC236}">
                <a16:creationId xmlns:a16="http://schemas.microsoft.com/office/drawing/2014/main" id="{4E140767-DAAA-44F9-B5A7-BE4D3966F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59" y="1564777"/>
            <a:ext cx="4683579" cy="345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ồ Tây không còn chỗ để sâm cầm trở về” | TTVH Online">
            <a:extLst>
              <a:ext uri="{FF2B5EF4-FFF2-40B4-BE49-F238E27FC236}">
                <a16:creationId xmlns:a16="http://schemas.microsoft.com/office/drawing/2014/main" id="{96DF9D0B-1DC3-4813-A256-4240CED45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0" y="1564777"/>
            <a:ext cx="5344886" cy="345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73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056E2E-1B3F-4242-9366-B549302AF0BE}"/>
              </a:ext>
            </a:extLst>
          </p:cNvPr>
          <p:cNvSpPr txBox="1"/>
          <p:nvPr/>
        </p:nvSpPr>
        <p:spPr>
          <a:xfrm>
            <a:off x="136071" y="239486"/>
            <a:ext cx="11919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vo" panose="02040603050506020204" pitchFamily="18" charset="0"/>
              </a:rPr>
              <a:t>2.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CFB540-9265-45C0-8CF0-F2F7DFC9D216}"/>
              </a:ext>
            </a:extLst>
          </p:cNvPr>
          <p:cNvSpPr txBox="1"/>
          <p:nvPr/>
        </p:nvSpPr>
        <p:spPr>
          <a:xfrm>
            <a:off x="965120" y="934493"/>
            <a:ext cx="329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nấm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00F93-08EB-4E5D-9791-3A09EB77AA45}"/>
              </a:ext>
            </a:extLst>
          </p:cNvPr>
          <p:cNvSpPr txBox="1"/>
          <p:nvPr/>
        </p:nvSpPr>
        <p:spPr>
          <a:xfrm>
            <a:off x="7210125" y="934492"/>
            <a:ext cx="3064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mầm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5FFF6-8A9B-43DC-9B45-A672B19DAB0F}"/>
              </a:ext>
            </a:extLst>
          </p:cNvPr>
          <p:cNvSpPr txBox="1"/>
          <p:nvPr/>
        </p:nvSpPr>
        <p:spPr>
          <a:xfrm>
            <a:off x="311053" y="2572797"/>
            <a:ext cx="488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tập</a:t>
            </a:r>
            <a:r>
              <a:rPr lang="en-US" sz="7200" dirty="0">
                <a:latin typeface="UTM Avo" panose="02040603050506020204" pitchFamily="18" charset="0"/>
              </a:rPr>
              <a:t> </a:t>
            </a:r>
            <a:r>
              <a:rPr lang="en-US" sz="7200" dirty="0" err="1">
                <a:latin typeface="UTM Avo" panose="02040603050506020204" pitchFamily="18" charset="0"/>
              </a:rPr>
              <a:t>múa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2FC6-55CD-4CB4-BD70-EB5CA794D1AB}"/>
              </a:ext>
            </a:extLst>
          </p:cNvPr>
          <p:cNvSpPr txBox="1"/>
          <p:nvPr/>
        </p:nvSpPr>
        <p:spPr>
          <a:xfrm>
            <a:off x="7047012" y="2439398"/>
            <a:ext cx="4885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sâm</a:t>
            </a:r>
            <a:r>
              <a:rPr lang="en-US" sz="7200" dirty="0">
                <a:latin typeface="UTM Avo" panose="02040603050506020204" pitchFamily="18" charset="0"/>
              </a:rPr>
              <a:t> </a:t>
            </a:r>
            <a:r>
              <a:rPr lang="en-US" sz="7200" dirty="0" err="1">
                <a:latin typeface="UTM Avo" panose="02040603050506020204" pitchFamily="18" charset="0"/>
              </a:rPr>
              <a:t>cầm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B1A223-DD1F-FB22-301C-D6ACC5B6E8B4}"/>
              </a:ext>
            </a:extLst>
          </p:cNvPr>
          <p:cNvSpPr txBox="1"/>
          <p:nvPr/>
        </p:nvSpPr>
        <p:spPr>
          <a:xfrm>
            <a:off x="136071" y="226606"/>
            <a:ext cx="11919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vo" panose="02040603050506020204" pitchFamily="18" charset="0"/>
              </a:rPr>
              <a:t>2. </a:t>
            </a:r>
            <a:r>
              <a:rPr lang="vi-VN" sz="4000" dirty="0">
                <a:latin typeface="UTM Avo" panose="02040603050506020204" pitchFamily="18" charset="0"/>
              </a:rPr>
              <a:t>Tiếng nào có vần 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r>
              <a:rPr lang="vi-VN" sz="4000" dirty="0">
                <a:latin typeface="UTM Avo" panose="02040603050506020204" pitchFamily="18" charset="0"/>
              </a:rPr>
              <a:t>? Tiếng nào có vần </a:t>
            </a:r>
            <a:r>
              <a:rPr lang="vi-VN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âp</a:t>
            </a:r>
            <a:r>
              <a:rPr lang="vi-VN" sz="4000" dirty="0">
                <a:latin typeface="UTM Avo" panose="02040603050506020204" pitchFamily="18" charset="0"/>
              </a:rPr>
              <a:t>?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033720-C477-A306-00A3-49592C4598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34" t="45199" r="72583" b="22292"/>
          <a:stretch/>
        </p:blipFill>
        <p:spPr>
          <a:xfrm>
            <a:off x="3583463" y="4397515"/>
            <a:ext cx="2251333" cy="2137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9E3E2B-A076-F67A-05E6-1AF65CC1E4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90" t="44237" r="51419" b="22292"/>
          <a:stretch/>
        </p:blipFill>
        <p:spPr>
          <a:xfrm>
            <a:off x="6997781" y="4314512"/>
            <a:ext cx="2291081" cy="23040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8CDD6D-ABAC-AF5D-9A62-82E4F65A94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23" t="15561" r="29643" b="22292"/>
          <a:stretch/>
        </p:blipFill>
        <p:spPr>
          <a:xfrm>
            <a:off x="9773920" y="3508102"/>
            <a:ext cx="2418080" cy="32473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DF2CD2-CB75-F328-9E69-E28350DBCC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793" t="45450" r="4915" b="22292"/>
          <a:stretch/>
        </p:blipFill>
        <p:spPr>
          <a:xfrm>
            <a:off x="259424" y="4617408"/>
            <a:ext cx="3083560" cy="21379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A0B61F0-5786-DF55-6931-502311E85736}"/>
              </a:ext>
            </a:extLst>
          </p:cNvPr>
          <p:cNvSpPr/>
          <p:nvPr/>
        </p:nvSpPr>
        <p:spPr>
          <a:xfrm>
            <a:off x="3840480" y="4033519"/>
            <a:ext cx="427702" cy="5344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9E959F2-FB81-0667-C548-34EFCD0036AD}"/>
              </a:ext>
            </a:extLst>
          </p:cNvPr>
          <p:cNvSpPr/>
          <p:nvPr/>
        </p:nvSpPr>
        <p:spPr>
          <a:xfrm>
            <a:off x="7047012" y="3944304"/>
            <a:ext cx="427702" cy="5344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4A469FE-C6AA-28C4-4EA5-E38F435CA4C5}"/>
              </a:ext>
            </a:extLst>
          </p:cNvPr>
          <p:cNvSpPr/>
          <p:nvPr/>
        </p:nvSpPr>
        <p:spPr>
          <a:xfrm>
            <a:off x="10061075" y="3677102"/>
            <a:ext cx="427702" cy="5344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8F278C-7212-DCDA-3213-765CBEF59260}"/>
              </a:ext>
            </a:extLst>
          </p:cNvPr>
          <p:cNvSpPr/>
          <p:nvPr/>
        </p:nvSpPr>
        <p:spPr>
          <a:xfrm>
            <a:off x="537418" y="4249888"/>
            <a:ext cx="427702" cy="5344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FB8F193-6019-4884-9664-8B39994C8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046" y="3932540"/>
            <a:ext cx="10481815" cy="174564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93B8F90-7060-4FAA-BB6E-913CF1346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419" y="3865487"/>
            <a:ext cx="10481041" cy="174112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39E90F7-EF2A-41EE-8CB6-93942322CE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7114" y="787173"/>
            <a:ext cx="1965985" cy="5863464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5C979CE-849B-4CAC-B125-650507AB33A3}"/>
              </a:ext>
            </a:extLst>
          </p:cNvPr>
          <p:cNvGrpSpPr/>
          <p:nvPr/>
        </p:nvGrpSpPr>
        <p:grpSpPr>
          <a:xfrm>
            <a:off x="-1035322" y="-829139"/>
            <a:ext cx="2478651" cy="2478651"/>
            <a:chOff x="14658975" y="-3295650"/>
            <a:chExt cx="3200400" cy="3200400"/>
          </a:xfrm>
        </p:grpSpPr>
        <p:sp>
          <p:nvSpPr>
            <p:cNvPr id="8" name="星形: 十二角 19">
              <a:extLst>
                <a:ext uri="{FF2B5EF4-FFF2-40B4-BE49-F238E27FC236}">
                  <a16:creationId xmlns:a16="http://schemas.microsoft.com/office/drawing/2014/main" id="{2AA2F5DD-640F-4CF8-8AAD-E771F7B36125}"/>
                </a:ext>
              </a:extLst>
            </p:cNvPr>
            <p:cNvSpPr/>
            <p:nvPr/>
          </p:nvSpPr>
          <p:spPr>
            <a:xfrm>
              <a:off x="14658975" y="-3295650"/>
              <a:ext cx="3200400" cy="3200400"/>
            </a:xfrm>
            <a:custGeom>
              <a:avLst/>
              <a:gdLst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  <a:gd name="connsiteX0" fmla="*/ 0 w 3200400"/>
                <a:gd name="connsiteY0" fmla="*/ 1600200 h 3200400"/>
                <a:gd name="connsiteX1" fmla="*/ 448302 w 3200400"/>
                <a:gd name="connsiteY1" fmla="*/ 1291550 h 3200400"/>
                <a:gd name="connsiteX2" fmla="*/ 214386 w 3200400"/>
                <a:gd name="connsiteY2" fmla="*/ 800100 h 3200400"/>
                <a:gd name="connsiteX3" fmla="*/ 756952 w 3200400"/>
                <a:gd name="connsiteY3" fmla="*/ 756952 h 3200400"/>
                <a:gd name="connsiteX4" fmla="*/ 800100 w 3200400"/>
                <a:gd name="connsiteY4" fmla="*/ 214386 h 3200400"/>
                <a:gd name="connsiteX5" fmla="*/ 1291550 w 3200400"/>
                <a:gd name="connsiteY5" fmla="*/ 448302 h 3200400"/>
                <a:gd name="connsiteX6" fmla="*/ 1600200 w 3200400"/>
                <a:gd name="connsiteY6" fmla="*/ 0 h 3200400"/>
                <a:gd name="connsiteX7" fmla="*/ 1908850 w 3200400"/>
                <a:gd name="connsiteY7" fmla="*/ 448302 h 3200400"/>
                <a:gd name="connsiteX8" fmla="*/ 2400300 w 3200400"/>
                <a:gd name="connsiteY8" fmla="*/ 214386 h 3200400"/>
                <a:gd name="connsiteX9" fmla="*/ 2443448 w 3200400"/>
                <a:gd name="connsiteY9" fmla="*/ 756952 h 3200400"/>
                <a:gd name="connsiteX10" fmla="*/ 2986014 w 3200400"/>
                <a:gd name="connsiteY10" fmla="*/ 800100 h 3200400"/>
                <a:gd name="connsiteX11" fmla="*/ 2752098 w 3200400"/>
                <a:gd name="connsiteY11" fmla="*/ 1291550 h 3200400"/>
                <a:gd name="connsiteX12" fmla="*/ 3200400 w 3200400"/>
                <a:gd name="connsiteY12" fmla="*/ 1600200 h 3200400"/>
                <a:gd name="connsiteX13" fmla="*/ 2752098 w 3200400"/>
                <a:gd name="connsiteY13" fmla="*/ 1908850 h 3200400"/>
                <a:gd name="connsiteX14" fmla="*/ 2986014 w 3200400"/>
                <a:gd name="connsiteY14" fmla="*/ 2400300 h 3200400"/>
                <a:gd name="connsiteX15" fmla="*/ 2443448 w 3200400"/>
                <a:gd name="connsiteY15" fmla="*/ 2443448 h 3200400"/>
                <a:gd name="connsiteX16" fmla="*/ 2400300 w 3200400"/>
                <a:gd name="connsiteY16" fmla="*/ 2986014 h 3200400"/>
                <a:gd name="connsiteX17" fmla="*/ 1908850 w 3200400"/>
                <a:gd name="connsiteY17" fmla="*/ 2752098 h 3200400"/>
                <a:gd name="connsiteX18" fmla="*/ 1600200 w 3200400"/>
                <a:gd name="connsiteY18" fmla="*/ 3200400 h 3200400"/>
                <a:gd name="connsiteX19" fmla="*/ 1291550 w 3200400"/>
                <a:gd name="connsiteY19" fmla="*/ 2752098 h 3200400"/>
                <a:gd name="connsiteX20" fmla="*/ 800100 w 3200400"/>
                <a:gd name="connsiteY20" fmla="*/ 2986014 h 3200400"/>
                <a:gd name="connsiteX21" fmla="*/ 756952 w 3200400"/>
                <a:gd name="connsiteY21" fmla="*/ 2443448 h 3200400"/>
                <a:gd name="connsiteX22" fmla="*/ 214386 w 3200400"/>
                <a:gd name="connsiteY22" fmla="*/ 2400300 h 3200400"/>
                <a:gd name="connsiteX23" fmla="*/ 448302 w 3200400"/>
                <a:gd name="connsiteY23" fmla="*/ 1908850 h 3200400"/>
                <a:gd name="connsiteX24" fmla="*/ 0 w 3200400"/>
                <a:gd name="connsiteY24" fmla="*/ 1600200 h 320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00400" h="3200400">
                  <a:moveTo>
                    <a:pt x="0" y="1600200"/>
                  </a:moveTo>
                  <a:cubicBezTo>
                    <a:pt x="149434" y="1436357"/>
                    <a:pt x="260768" y="1356333"/>
                    <a:pt x="448302" y="1291550"/>
                  </a:cubicBezTo>
                  <a:cubicBezTo>
                    <a:pt x="294130" y="1112493"/>
                    <a:pt x="254258" y="1024877"/>
                    <a:pt x="214386" y="800100"/>
                  </a:cubicBezTo>
                  <a:cubicBezTo>
                    <a:pt x="395241" y="724757"/>
                    <a:pt x="537997" y="740855"/>
                    <a:pt x="756952" y="756952"/>
                  </a:cubicBezTo>
                  <a:cubicBezTo>
                    <a:pt x="756095" y="576097"/>
                    <a:pt x="739997" y="418101"/>
                    <a:pt x="800100" y="214386"/>
                  </a:cubicBezTo>
                  <a:cubicBezTo>
                    <a:pt x="1032497" y="292358"/>
                    <a:pt x="1127733" y="332230"/>
                    <a:pt x="1291550" y="448302"/>
                  </a:cubicBezTo>
                  <a:cubicBezTo>
                    <a:pt x="1394433" y="253148"/>
                    <a:pt x="1451597" y="157054"/>
                    <a:pt x="1600200" y="0"/>
                  </a:cubicBezTo>
                  <a:cubicBezTo>
                    <a:pt x="1741183" y="157054"/>
                    <a:pt x="1821207" y="230288"/>
                    <a:pt x="1908850" y="448302"/>
                  </a:cubicBezTo>
                  <a:cubicBezTo>
                    <a:pt x="2103147" y="309370"/>
                    <a:pt x="2152663" y="269498"/>
                    <a:pt x="2400300" y="214386"/>
                  </a:cubicBezTo>
                  <a:cubicBezTo>
                    <a:pt x="2460403" y="433341"/>
                    <a:pt x="2482405" y="522757"/>
                    <a:pt x="2443448" y="756952"/>
                  </a:cubicBezTo>
                  <a:cubicBezTo>
                    <a:pt x="2685263" y="725615"/>
                    <a:pt x="2767059" y="717137"/>
                    <a:pt x="2986014" y="800100"/>
                  </a:cubicBezTo>
                  <a:cubicBezTo>
                    <a:pt x="2930902" y="1017257"/>
                    <a:pt x="2913890" y="1104873"/>
                    <a:pt x="2752098" y="1291550"/>
                  </a:cubicBezTo>
                  <a:cubicBezTo>
                    <a:pt x="2985352" y="1371573"/>
                    <a:pt x="3058586" y="1451597"/>
                    <a:pt x="3200400" y="1600200"/>
                  </a:cubicBezTo>
                  <a:cubicBezTo>
                    <a:pt x="3058586" y="1771663"/>
                    <a:pt x="2947252" y="1828827"/>
                    <a:pt x="2752098" y="1908850"/>
                  </a:cubicBezTo>
                  <a:cubicBezTo>
                    <a:pt x="2883410" y="2103147"/>
                    <a:pt x="2953762" y="2198383"/>
                    <a:pt x="2986014" y="2400300"/>
                  </a:cubicBezTo>
                  <a:cubicBezTo>
                    <a:pt x="2774679" y="2483263"/>
                    <a:pt x="2631923" y="2467165"/>
                    <a:pt x="2443448" y="2443448"/>
                  </a:cubicBezTo>
                  <a:cubicBezTo>
                    <a:pt x="2474785" y="2692883"/>
                    <a:pt x="2475643" y="2751819"/>
                    <a:pt x="2400300" y="2986014"/>
                  </a:cubicBezTo>
                  <a:cubicBezTo>
                    <a:pt x="2160283" y="2938522"/>
                    <a:pt x="2087907" y="2898650"/>
                    <a:pt x="1908850" y="2752098"/>
                  </a:cubicBezTo>
                  <a:cubicBezTo>
                    <a:pt x="1851687" y="2962492"/>
                    <a:pt x="1771663" y="3035726"/>
                    <a:pt x="1600200" y="3200400"/>
                  </a:cubicBezTo>
                  <a:cubicBezTo>
                    <a:pt x="1436357" y="3058586"/>
                    <a:pt x="1371573" y="2939632"/>
                    <a:pt x="1291550" y="2752098"/>
                  </a:cubicBezTo>
                  <a:cubicBezTo>
                    <a:pt x="1120113" y="2906270"/>
                    <a:pt x="1002017" y="2938522"/>
                    <a:pt x="800100" y="2986014"/>
                  </a:cubicBezTo>
                  <a:cubicBezTo>
                    <a:pt x="732377" y="2759439"/>
                    <a:pt x="748475" y="2647163"/>
                    <a:pt x="756952" y="2443448"/>
                  </a:cubicBezTo>
                  <a:cubicBezTo>
                    <a:pt x="530377" y="2467165"/>
                    <a:pt x="425721" y="2475643"/>
                    <a:pt x="214386" y="2400300"/>
                  </a:cubicBezTo>
                  <a:cubicBezTo>
                    <a:pt x="254258" y="2183143"/>
                    <a:pt x="324610" y="2072667"/>
                    <a:pt x="448302" y="1908850"/>
                  </a:cubicBezTo>
                  <a:cubicBezTo>
                    <a:pt x="222668" y="1813587"/>
                    <a:pt x="126574" y="1733563"/>
                    <a:pt x="0" y="1600200"/>
                  </a:cubicBezTo>
                  <a:close/>
                </a:path>
              </a:pathLst>
            </a:custGeom>
            <a:solidFill>
              <a:srgbClr val="FBA31E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931F284-F319-4FE2-AE4E-E15788D4E89A}"/>
                </a:ext>
              </a:extLst>
            </p:cNvPr>
            <p:cNvSpPr/>
            <p:nvPr/>
          </p:nvSpPr>
          <p:spPr>
            <a:xfrm>
              <a:off x="15089505" y="-2865120"/>
              <a:ext cx="2339340" cy="2339340"/>
            </a:xfrm>
            <a:prstGeom prst="ellipse">
              <a:avLst/>
            </a:prstGeom>
            <a:solidFill>
              <a:srgbClr val="F9C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29C05DC-26C6-46C2-B350-467250309B49}"/>
              </a:ext>
            </a:extLst>
          </p:cNvPr>
          <p:cNvGrpSpPr/>
          <p:nvPr/>
        </p:nvGrpSpPr>
        <p:grpSpPr>
          <a:xfrm>
            <a:off x="5483112" y="-4397789"/>
            <a:ext cx="1891723" cy="2976378"/>
            <a:chOff x="9142970" y="-1812924"/>
            <a:chExt cx="2408862" cy="4390233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A8A66654-EFC2-4245-96CE-DEA9919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A78311D1-222B-498D-A4C5-241F271A01B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F2C3882-7369-409A-A4BD-D4F9AA5A4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pic>
        <p:nvPicPr>
          <p:cNvPr id="27" name="图形 3">
            <a:extLst>
              <a:ext uri="{FF2B5EF4-FFF2-40B4-BE49-F238E27FC236}">
                <a16:creationId xmlns:a16="http://schemas.microsoft.com/office/drawing/2014/main" id="{449103B8-A37F-4F50-A5FC-EA7C234A56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5549" y="263980"/>
            <a:ext cx="9112060" cy="4969321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28" name="文本框 15"/>
          <p:cNvSpPr txBox="1"/>
          <p:nvPr/>
        </p:nvSpPr>
        <p:spPr>
          <a:xfrm>
            <a:off x="2613628" y="2148475"/>
            <a:ext cx="615318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altLang="zh-CN" sz="7200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Thư giãn </a:t>
            </a:r>
            <a:endParaRPr lang="zh-CN" altLang="en-US" sz="7200" dirty="0">
              <a:solidFill>
                <a:schemeClr val="bg1">
                  <a:lumMod val="8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9" name="文本框 15"/>
          <p:cNvSpPr txBox="1"/>
          <p:nvPr/>
        </p:nvSpPr>
        <p:spPr>
          <a:xfrm>
            <a:off x="2439929" y="2174669"/>
            <a:ext cx="655175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altLang="zh-CN" sz="7200" dirty="0">
                <a:solidFill>
                  <a:srgbClr val="FBA31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THƯ GIÃN</a:t>
            </a:r>
            <a:endParaRPr lang="zh-CN" altLang="en-US" sz="7200" dirty="0">
              <a:solidFill>
                <a:srgbClr val="FBA31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0" name="图片 1">
            <a:extLst>
              <a:ext uri="{FF2B5EF4-FFF2-40B4-BE49-F238E27FC236}">
                <a16:creationId xmlns:a16="http://schemas.microsoft.com/office/drawing/2014/main" id="{36D5FC79-D773-424E-AD54-D5CE2FCF04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662" y="2270225"/>
            <a:ext cx="3928360" cy="3967063"/>
          </a:xfrm>
          <a:prstGeom prst="rect">
            <a:avLst/>
          </a:prstGeom>
        </p:spPr>
      </p:pic>
      <p:sp>
        <p:nvSpPr>
          <p:cNvPr id="31" name="任意多边形: 形状 2">
            <a:extLst>
              <a:ext uri="{FF2B5EF4-FFF2-40B4-BE49-F238E27FC236}">
                <a16:creationId xmlns:a16="http://schemas.microsoft.com/office/drawing/2014/main" id="{2194ED35-BBCA-42F1-8297-E0648C2F79FD}"/>
              </a:ext>
            </a:extLst>
          </p:cNvPr>
          <p:cNvSpPr/>
          <p:nvPr/>
        </p:nvSpPr>
        <p:spPr>
          <a:xfrm>
            <a:off x="0" y="5349876"/>
            <a:ext cx="12192000" cy="1508125"/>
          </a:xfrm>
          <a:custGeom>
            <a:avLst/>
            <a:gdLst>
              <a:gd name="connsiteX0" fmla="*/ 7810500 w 12192000"/>
              <a:gd name="connsiteY0" fmla="*/ 36 h 1508125"/>
              <a:gd name="connsiteX1" fmla="*/ 8153401 w 12192000"/>
              <a:gd name="connsiteY1" fmla="*/ 209586 h 1508125"/>
              <a:gd name="connsiteX2" fmla="*/ 8458200 w 12192000"/>
              <a:gd name="connsiteY2" fmla="*/ 57186 h 1508125"/>
              <a:gd name="connsiteX3" fmla="*/ 8839200 w 12192000"/>
              <a:gd name="connsiteY3" fmla="*/ 247686 h 1508125"/>
              <a:gd name="connsiteX4" fmla="*/ 9124950 w 12192000"/>
              <a:gd name="connsiteY4" fmla="*/ 57186 h 1508125"/>
              <a:gd name="connsiteX5" fmla="*/ 9467850 w 12192000"/>
              <a:gd name="connsiteY5" fmla="*/ 190536 h 1508125"/>
              <a:gd name="connsiteX6" fmla="*/ 9772650 w 12192000"/>
              <a:gd name="connsiteY6" fmla="*/ 57186 h 1508125"/>
              <a:gd name="connsiteX7" fmla="*/ 10153650 w 12192000"/>
              <a:gd name="connsiteY7" fmla="*/ 228636 h 1508125"/>
              <a:gd name="connsiteX8" fmla="*/ 10420350 w 12192000"/>
              <a:gd name="connsiteY8" fmla="*/ 76236 h 1508125"/>
              <a:gd name="connsiteX9" fmla="*/ 10820400 w 12192000"/>
              <a:gd name="connsiteY9" fmla="*/ 228636 h 1508125"/>
              <a:gd name="connsiteX10" fmla="*/ 11106150 w 12192000"/>
              <a:gd name="connsiteY10" fmla="*/ 38136 h 1508125"/>
              <a:gd name="connsiteX11" fmla="*/ 11487150 w 12192000"/>
              <a:gd name="connsiteY11" fmla="*/ 209586 h 1508125"/>
              <a:gd name="connsiteX12" fmla="*/ 11734800 w 12192000"/>
              <a:gd name="connsiteY12" fmla="*/ 57186 h 1508125"/>
              <a:gd name="connsiteX13" fmla="*/ 12190326 w 12192000"/>
              <a:gd name="connsiteY13" fmla="*/ 197047 h 1508125"/>
              <a:gd name="connsiteX14" fmla="*/ 12192000 w 12192000"/>
              <a:gd name="connsiteY14" fmla="*/ 199031 h 1508125"/>
              <a:gd name="connsiteX15" fmla="*/ 12192000 w 12192000"/>
              <a:gd name="connsiteY15" fmla="*/ 1508125 h 1508125"/>
              <a:gd name="connsiteX16" fmla="*/ 0 w 12192000"/>
              <a:gd name="connsiteY16" fmla="*/ 1508125 h 1508125"/>
              <a:gd name="connsiteX17" fmla="*/ 0 w 12192000"/>
              <a:gd name="connsiteY17" fmla="*/ 61356 h 1508125"/>
              <a:gd name="connsiteX18" fmla="*/ 18604 w 12192000"/>
              <a:gd name="connsiteY18" fmla="*/ 65428 h 1508125"/>
              <a:gd name="connsiteX19" fmla="*/ 323850 w 12192000"/>
              <a:gd name="connsiteY19" fmla="*/ 209586 h 1508125"/>
              <a:gd name="connsiteX20" fmla="*/ 628650 w 12192000"/>
              <a:gd name="connsiteY20" fmla="*/ 76236 h 1508125"/>
              <a:gd name="connsiteX21" fmla="*/ 1028700 w 12192000"/>
              <a:gd name="connsiteY21" fmla="*/ 209586 h 1508125"/>
              <a:gd name="connsiteX22" fmla="*/ 1295400 w 12192000"/>
              <a:gd name="connsiteY22" fmla="*/ 38136 h 1508125"/>
              <a:gd name="connsiteX23" fmla="*/ 1638300 w 12192000"/>
              <a:gd name="connsiteY23" fmla="*/ 247686 h 1508125"/>
              <a:gd name="connsiteX24" fmla="*/ 1943100 w 12192000"/>
              <a:gd name="connsiteY24" fmla="*/ 57186 h 1508125"/>
              <a:gd name="connsiteX25" fmla="*/ 2305051 w 12192000"/>
              <a:gd name="connsiteY25" fmla="*/ 266736 h 1508125"/>
              <a:gd name="connsiteX26" fmla="*/ 2571750 w 12192000"/>
              <a:gd name="connsiteY26" fmla="*/ 76236 h 1508125"/>
              <a:gd name="connsiteX27" fmla="*/ 2933700 w 12192000"/>
              <a:gd name="connsiteY27" fmla="*/ 266736 h 1508125"/>
              <a:gd name="connsiteX28" fmla="*/ 3257550 w 12192000"/>
              <a:gd name="connsiteY28" fmla="*/ 95286 h 1508125"/>
              <a:gd name="connsiteX29" fmla="*/ 3619500 w 12192000"/>
              <a:gd name="connsiteY29" fmla="*/ 247686 h 1508125"/>
              <a:gd name="connsiteX30" fmla="*/ 3886200 w 12192000"/>
              <a:gd name="connsiteY30" fmla="*/ 38136 h 1508125"/>
              <a:gd name="connsiteX31" fmla="*/ 4267201 w 12192000"/>
              <a:gd name="connsiteY31" fmla="*/ 190536 h 1508125"/>
              <a:gd name="connsiteX32" fmla="*/ 4533902 w 12192000"/>
              <a:gd name="connsiteY32" fmla="*/ 38136 h 1508125"/>
              <a:gd name="connsiteX33" fmla="*/ 4876801 w 12192000"/>
              <a:gd name="connsiteY33" fmla="*/ 209586 h 1508125"/>
              <a:gd name="connsiteX34" fmla="*/ 5200652 w 12192000"/>
              <a:gd name="connsiteY34" fmla="*/ 38136 h 1508125"/>
              <a:gd name="connsiteX35" fmla="*/ 5467352 w 12192000"/>
              <a:gd name="connsiteY35" fmla="*/ 228636 h 1508125"/>
              <a:gd name="connsiteX36" fmla="*/ 5867402 w 12192000"/>
              <a:gd name="connsiteY36" fmla="*/ 57186 h 1508125"/>
              <a:gd name="connsiteX37" fmla="*/ 6153151 w 12192000"/>
              <a:gd name="connsiteY37" fmla="*/ 209586 h 1508125"/>
              <a:gd name="connsiteX38" fmla="*/ 6515101 w 12192000"/>
              <a:gd name="connsiteY38" fmla="*/ 19086 h 1508125"/>
              <a:gd name="connsiteX39" fmla="*/ 6858000 w 12192000"/>
              <a:gd name="connsiteY39" fmla="*/ 209586 h 1508125"/>
              <a:gd name="connsiteX40" fmla="*/ 7162800 w 12192000"/>
              <a:gd name="connsiteY40" fmla="*/ 19086 h 1508125"/>
              <a:gd name="connsiteX41" fmla="*/ 7524750 w 12192000"/>
              <a:gd name="connsiteY41" fmla="*/ 228636 h 1508125"/>
              <a:gd name="connsiteX42" fmla="*/ 7810500 w 12192000"/>
              <a:gd name="connsiteY42" fmla="*/ 36 h 150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5081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1508125"/>
                </a:lnTo>
                <a:lnTo>
                  <a:pt x="0" y="15081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">
            <a:extLst>
              <a:ext uri="{FF2B5EF4-FFF2-40B4-BE49-F238E27FC236}">
                <a16:creationId xmlns:a16="http://schemas.microsoft.com/office/drawing/2014/main" id="{07520E4D-2FC0-4D68-8123-FBBB2C5C0E97}"/>
              </a:ext>
            </a:extLst>
          </p:cNvPr>
          <p:cNvSpPr/>
          <p:nvPr/>
        </p:nvSpPr>
        <p:spPr>
          <a:xfrm>
            <a:off x="0" y="5616576"/>
            <a:ext cx="12192000" cy="1241425"/>
          </a:xfrm>
          <a:custGeom>
            <a:avLst/>
            <a:gdLst>
              <a:gd name="connsiteX0" fmla="*/ 8096251 w 12192000"/>
              <a:gd name="connsiteY0" fmla="*/ 36 h 1241425"/>
              <a:gd name="connsiteX1" fmla="*/ 8439150 w 12192000"/>
              <a:gd name="connsiteY1" fmla="*/ 209586 h 1241425"/>
              <a:gd name="connsiteX2" fmla="*/ 8743950 w 12192000"/>
              <a:gd name="connsiteY2" fmla="*/ 57186 h 1241425"/>
              <a:gd name="connsiteX3" fmla="*/ 9124950 w 12192000"/>
              <a:gd name="connsiteY3" fmla="*/ 247686 h 1241425"/>
              <a:gd name="connsiteX4" fmla="*/ 9410700 w 12192000"/>
              <a:gd name="connsiteY4" fmla="*/ 57186 h 1241425"/>
              <a:gd name="connsiteX5" fmla="*/ 9753600 w 12192000"/>
              <a:gd name="connsiteY5" fmla="*/ 190536 h 1241425"/>
              <a:gd name="connsiteX6" fmla="*/ 10058400 w 12192000"/>
              <a:gd name="connsiteY6" fmla="*/ 57186 h 1241425"/>
              <a:gd name="connsiteX7" fmla="*/ 10439400 w 12192000"/>
              <a:gd name="connsiteY7" fmla="*/ 228636 h 1241425"/>
              <a:gd name="connsiteX8" fmla="*/ 10706100 w 12192000"/>
              <a:gd name="connsiteY8" fmla="*/ 76236 h 1241425"/>
              <a:gd name="connsiteX9" fmla="*/ 11106150 w 12192000"/>
              <a:gd name="connsiteY9" fmla="*/ 228636 h 1241425"/>
              <a:gd name="connsiteX10" fmla="*/ 11391900 w 12192000"/>
              <a:gd name="connsiteY10" fmla="*/ 38136 h 1241425"/>
              <a:gd name="connsiteX11" fmla="*/ 11772900 w 12192000"/>
              <a:gd name="connsiteY11" fmla="*/ 209586 h 1241425"/>
              <a:gd name="connsiteX12" fmla="*/ 12020550 w 12192000"/>
              <a:gd name="connsiteY12" fmla="*/ 57186 h 1241425"/>
              <a:gd name="connsiteX13" fmla="*/ 12133957 w 12192000"/>
              <a:gd name="connsiteY13" fmla="*/ 64032 h 1241425"/>
              <a:gd name="connsiteX14" fmla="*/ 12192000 w 12192000"/>
              <a:gd name="connsiteY14" fmla="*/ 70611 h 1241425"/>
              <a:gd name="connsiteX15" fmla="*/ 12192000 w 12192000"/>
              <a:gd name="connsiteY15" fmla="*/ 1241425 h 1241425"/>
              <a:gd name="connsiteX16" fmla="*/ 0 w 12192000"/>
              <a:gd name="connsiteY16" fmla="*/ 1241425 h 1241425"/>
              <a:gd name="connsiteX17" fmla="*/ 0 w 12192000"/>
              <a:gd name="connsiteY17" fmla="*/ 191021 h 1241425"/>
              <a:gd name="connsiteX18" fmla="*/ 38100 w 12192000"/>
              <a:gd name="connsiteY18" fmla="*/ 171486 h 1241425"/>
              <a:gd name="connsiteX19" fmla="*/ 266700 w 12192000"/>
              <a:gd name="connsiteY19" fmla="*/ 57186 h 1241425"/>
              <a:gd name="connsiteX20" fmla="*/ 609600 w 12192000"/>
              <a:gd name="connsiteY20" fmla="*/ 209586 h 1241425"/>
              <a:gd name="connsiteX21" fmla="*/ 914400 w 12192000"/>
              <a:gd name="connsiteY21" fmla="*/ 76236 h 1241425"/>
              <a:gd name="connsiteX22" fmla="*/ 1314450 w 12192000"/>
              <a:gd name="connsiteY22" fmla="*/ 209586 h 1241425"/>
              <a:gd name="connsiteX23" fmla="*/ 1581150 w 12192000"/>
              <a:gd name="connsiteY23" fmla="*/ 38136 h 1241425"/>
              <a:gd name="connsiteX24" fmla="*/ 1924050 w 12192000"/>
              <a:gd name="connsiteY24" fmla="*/ 247686 h 1241425"/>
              <a:gd name="connsiteX25" fmla="*/ 2228850 w 12192000"/>
              <a:gd name="connsiteY25" fmla="*/ 57186 h 1241425"/>
              <a:gd name="connsiteX26" fmla="*/ 2590800 w 12192000"/>
              <a:gd name="connsiteY26" fmla="*/ 266736 h 1241425"/>
              <a:gd name="connsiteX27" fmla="*/ 2857501 w 12192000"/>
              <a:gd name="connsiteY27" fmla="*/ 76236 h 1241425"/>
              <a:gd name="connsiteX28" fmla="*/ 3219450 w 12192000"/>
              <a:gd name="connsiteY28" fmla="*/ 266736 h 1241425"/>
              <a:gd name="connsiteX29" fmla="*/ 3543300 w 12192000"/>
              <a:gd name="connsiteY29" fmla="*/ 95286 h 1241425"/>
              <a:gd name="connsiteX30" fmla="*/ 3905250 w 12192000"/>
              <a:gd name="connsiteY30" fmla="*/ 247686 h 1241425"/>
              <a:gd name="connsiteX31" fmla="*/ 4171951 w 12192000"/>
              <a:gd name="connsiteY31" fmla="*/ 38136 h 1241425"/>
              <a:gd name="connsiteX32" fmla="*/ 4552951 w 12192000"/>
              <a:gd name="connsiteY32" fmla="*/ 190536 h 1241425"/>
              <a:gd name="connsiteX33" fmla="*/ 4819651 w 12192000"/>
              <a:gd name="connsiteY33" fmla="*/ 38136 h 1241425"/>
              <a:gd name="connsiteX34" fmla="*/ 5162552 w 12192000"/>
              <a:gd name="connsiteY34" fmla="*/ 209586 h 1241425"/>
              <a:gd name="connsiteX35" fmla="*/ 5486401 w 12192000"/>
              <a:gd name="connsiteY35" fmla="*/ 38136 h 1241425"/>
              <a:gd name="connsiteX36" fmla="*/ 5753102 w 12192000"/>
              <a:gd name="connsiteY36" fmla="*/ 228636 h 1241425"/>
              <a:gd name="connsiteX37" fmla="*/ 6153151 w 12192000"/>
              <a:gd name="connsiteY37" fmla="*/ 57186 h 1241425"/>
              <a:gd name="connsiteX38" fmla="*/ 6438900 w 12192000"/>
              <a:gd name="connsiteY38" fmla="*/ 209586 h 1241425"/>
              <a:gd name="connsiteX39" fmla="*/ 6800850 w 12192000"/>
              <a:gd name="connsiteY39" fmla="*/ 19086 h 1241425"/>
              <a:gd name="connsiteX40" fmla="*/ 7143750 w 12192000"/>
              <a:gd name="connsiteY40" fmla="*/ 209586 h 1241425"/>
              <a:gd name="connsiteX41" fmla="*/ 7448550 w 12192000"/>
              <a:gd name="connsiteY41" fmla="*/ 19086 h 1241425"/>
              <a:gd name="connsiteX42" fmla="*/ 7810500 w 12192000"/>
              <a:gd name="connsiteY42" fmla="*/ 228636 h 1241425"/>
              <a:gd name="connsiteX43" fmla="*/ 8096251 w 12192000"/>
              <a:gd name="connsiteY43" fmla="*/ 36 h 124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12414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1241425"/>
                </a:lnTo>
                <a:lnTo>
                  <a:pt x="0" y="1241425"/>
                </a:lnTo>
                <a:lnTo>
                  <a:pt x="0" y="19102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0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3" name="任意多边形: 形状 4">
            <a:extLst>
              <a:ext uri="{FF2B5EF4-FFF2-40B4-BE49-F238E27FC236}">
                <a16:creationId xmlns:a16="http://schemas.microsoft.com/office/drawing/2014/main" id="{00B6F760-F036-4EFE-BE9D-4CCCAA3460F4}"/>
              </a:ext>
            </a:extLst>
          </p:cNvPr>
          <p:cNvSpPr/>
          <p:nvPr/>
        </p:nvSpPr>
        <p:spPr>
          <a:xfrm>
            <a:off x="0" y="5959476"/>
            <a:ext cx="12192000" cy="898525"/>
          </a:xfrm>
          <a:custGeom>
            <a:avLst/>
            <a:gdLst>
              <a:gd name="connsiteX0" fmla="*/ 7810500 w 12192000"/>
              <a:gd name="connsiteY0" fmla="*/ 36 h 898525"/>
              <a:gd name="connsiteX1" fmla="*/ 8153401 w 12192000"/>
              <a:gd name="connsiteY1" fmla="*/ 209586 h 898525"/>
              <a:gd name="connsiteX2" fmla="*/ 8458200 w 12192000"/>
              <a:gd name="connsiteY2" fmla="*/ 57186 h 898525"/>
              <a:gd name="connsiteX3" fmla="*/ 8839200 w 12192000"/>
              <a:gd name="connsiteY3" fmla="*/ 247686 h 898525"/>
              <a:gd name="connsiteX4" fmla="*/ 9124950 w 12192000"/>
              <a:gd name="connsiteY4" fmla="*/ 57186 h 898525"/>
              <a:gd name="connsiteX5" fmla="*/ 9467850 w 12192000"/>
              <a:gd name="connsiteY5" fmla="*/ 190536 h 898525"/>
              <a:gd name="connsiteX6" fmla="*/ 9772650 w 12192000"/>
              <a:gd name="connsiteY6" fmla="*/ 57186 h 898525"/>
              <a:gd name="connsiteX7" fmla="*/ 10153650 w 12192000"/>
              <a:gd name="connsiteY7" fmla="*/ 228636 h 898525"/>
              <a:gd name="connsiteX8" fmla="*/ 10420350 w 12192000"/>
              <a:gd name="connsiteY8" fmla="*/ 76236 h 898525"/>
              <a:gd name="connsiteX9" fmla="*/ 10820400 w 12192000"/>
              <a:gd name="connsiteY9" fmla="*/ 228636 h 898525"/>
              <a:gd name="connsiteX10" fmla="*/ 11106150 w 12192000"/>
              <a:gd name="connsiteY10" fmla="*/ 38136 h 898525"/>
              <a:gd name="connsiteX11" fmla="*/ 11487150 w 12192000"/>
              <a:gd name="connsiteY11" fmla="*/ 209586 h 898525"/>
              <a:gd name="connsiteX12" fmla="*/ 11734800 w 12192000"/>
              <a:gd name="connsiteY12" fmla="*/ 57186 h 898525"/>
              <a:gd name="connsiteX13" fmla="*/ 12190326 w 12192000"/>
              <a:gd name="connsiteY13" fmla="*/ 197047 h 898525"/>
              <a:gd name="connsiteX14" fmla="*/ 12192000 w 12192000"/>
              <a:gd name="connsiteY14" fmla="*/ 199031 h 898525"/>
              <a:gd name="connsiteX15" fmla="*/ 12192000 w 12192000"/>
              <a:gd name="connsiteY15" fmla="*/ 898525 h 898525"/>
              <a:gd name="connsiteX16" fmla="*/ 0 w 12192000"/>
              <a:gd name="connsiteY16" fmla="*/ 898525 h 898525"/>
              <a:gd name="connsiteX17" fmla="*/ 0 w 12192000"/>
              <a:gd name="connsiteY17" fmla="*/ 61356 h 898525"/>
              <a:gd name="connsiteX18" fmla="*/ 18604 w 12192000"/>
              <a:gd name="connsiteY18" fmla="*/ 65428 h 898525"/>
              <a:gd name="connsiteX19" fmla="*/ 323850 w 12192000"/>
              <a:gd name="connsiteY19" fmla="*/ 209586 h 898525"/>
              <a:gd name="connsiteX20" fmla="*/ 628650 w 12192000"/>
              <a:gd name="connsiteY20" fmla="*/ 76236 h 898525"/>
              <a:gd name="connsiteX21" fmla="*/ 1028700 w 12192000"/>
              <a:gd name="connsiteY21" fmla="*/ 209586 h 898525"/>
              <a:gd name="connsiteX22" fmla="*/ 1295400 w 12192000"/>
              <a:gd name="connsiteY22" fmla="*/ 38136 h 898525"/>
              <a:gd name="connsiteX23" fmla="*/ 1638300 w 12192000"/>
              <a:gd name="connsiteY23" fmla="*/ 247686 h 898525"/>
              <a:gd name="connsiteX24" fmla="*/ 1943100 w 12192000"/>
              <a:gd name="connsiteY24" fmla="*/ 57186 h 898525"/>
              <a:gd name="connsiteX25" fmla="*/ 2305051 w 12192000"/>
              <a:gd name="connsiteY25" fmla="*/ 266736 h 898525"/>
              <a:gd name="connsiteX26" fmla="*/ 2571750 w 12192000"/>
              <a:gd name="connsiteY26" fmla="*/ 76236 h 898525"/>
              <a:gd name="connsiteX27" fmla="*/ 2933700 w 12192000"/>
              <a:gd name="connsiteY27" fmla="*/ 266736 h 898525"/>
              <a:gd name="connsiteX28" fmla="*/ 3257550 w 12192000"/>
              <a:gd name="connsiteY28" fmla="*/ 95286 h 898525"/>
              <a:gd name="connsiteX29" fmla="*/ 3619500 w 12192000"/>
              <a:gd name="connsiteY29" fmla="*/ 247686 h 898525"/>
              <a:gd name="connsiteX30" fmla="*/ 3886200 w 12192000"/>
              <a:gd name="connsiteY30" fmla="*/ 38136 h 898525"/>
              <a:gd name="connsiteX31" fmla="*/ 4267201 w 12192000"/>
              <a:gd name="connsiteY31" fmla="*/ 190536 h 898525"/>
              <a:gd name="connsiteX32" fmla="*/ 4533902 w 12192000"/>
              <a:gd name="connsiteY32" fmla="*/ 38136 h 898525"/>
              <a:gd name="connsiteX33" fmla="*/ 4876801 w 12192000"/>
              <a:gd name="connsiteY33" fmla="*/ 209586 h 898525"/>
              <a:gd name="connsiteX34" fmla="*/ 5200652 w 12192000"/>
              <a:gd name="connsiteY34" fmla="*/ 38136 h 898525"/>
              <a:gd name="connsiteX35" fmla="*/ 5467352 w 12192000"/>
              <a:gd name="connsiteY35" fmla="*/ 228636 h 898525"/>
              <a:gd name="connsiteX36" fmla="*/ 5867402 w 12192000"/>
              <a:gd name="connsiteY36" fmla="*/ 57186 h 898525"/>
              <a:gd name="connsiteX37" fmla="*/ 6153151 w 12192000"/>
              <a:gd name="connsiteY37" fmla="*/ 209586 h 898525"/>
              <a:gd name="connsiteX38" fmla="*/ 6515101 w 12192000"/>
              <a:gd name="connsiteY38" fmla="*/ 19086 h 898525"/>
              <a:gd name="connsiteX39" fmla="*/ 6858000 w 12192000"/>
              <a:gd name="connsiteY39" fmla="*/ 209586 h 898525"/>
              <a:gd name="connsiteX40" fmla="*/ 7162800 w 12192000"/>
              <a:gd name="connsiteY40" fmla="*/ 19086 h 898525"/>
              <a:gd name="connsiteX41" fmla="*/ 7524750 w 12192000"/>
              <a:gd name="connsiteY41" fmla="*/ 228636 h 898525"/>
              <a:gd name="connsiteX42" fmla="*/ 7810500 w 12192000"/>
              <a:gd name="connsiteY42" fmla="*/ 36 h 8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898525">
                <a:moveTo>
                  <a:pt x="7810500" y="36"/>
                </a:moveTo>
                <a:cubicBezTo>
                  <a:pt x="7915276" y="-3139"/>
                  <a:pt x="8045450" y="200061"/>
                  <a:pt x="8153401" y="209586"/>
                </a:cubicBezTo>
                <a:cubicBezTo>
                  <a:pt x="8261350" y="219111"/>
                  <a:pt x="8343900" y="50836"/>
                  <a:pt x="8458200" y="57186"/>
                </a:cubicBezTo>
                <a:cubicBezTo>
                  <a:pt x="8572500" y="63536"/>
                  <a:pt x="8728075" y="247686"/>
                  <a:pt x="8839200" y="247686"/>
                </a:cubicBezTo>
                <a:cubicBezTo>
                  <a:pt x="8950325" y="247686"/>
                  <a:pt x="9020175" y="66711"/>
                  <a:pt x="9124950" y="57186"/>
                </a:cubicBezTo>
                <a:cubicBezTo>
                  <a:pt x="9229725" y="47661"/>
                  <a:pt x="9359900" y="190536"/>
                  <a:pt x="9467850" y="190536"/>
                </a:cubicBezTo>
                <a:cubicBezTo>
                  <a:pt x="9575800" y="190536"/>
                  <a:pt x="9658350" y="50836"/>
                  <a:pt x="9772650" y="57186"/>
                </a:cubicBezTo>
                <a:cubicBezTo>
                  <a:pt x="9886950" y="63536"/>
                  <a:pt x="10045700" y="225461"/>
                  <a:pt x="10153650" y="228636"/>
                </a:cubicBezTo>
                <a:cubicBezTo>
                  <a:pt x="10261600" y="231811"/>
                  <a:pt x="10309225" y="76236"/>
                  <a:pt x="10420350" y="76236"/>
                </a:cubicBezTo>
                <a:cubicBezTo>
                  <a:pt x="10531475" y="76236"/>
                  <a:pt x="10706100" y="234986"/>
                  <a:pt x="10820400" y="228636"/>
                </a:cubicBezTo>
                <a:cubicBezTo>
                  <a:pt x="10934700" y="222286"/>
                  <a:pt x="10995025" y="41311"/>
                  <a:pt x="11106150" y="38136"/>
                </a:cubicBezTo>
                <a:cubicBezTo>
                  <a:pt x="11217275" y="34961"/>
                  <a:pt x="11382375" y="206411"/>
                  <a:pt x="11487150" y="209586"/>
                </a:cubicBezTo>
                <a:cubicBezTo>
                  <a:pt x="11591925" y="212761"/>
                  <a:pt x="11607800" y="47661"/>
                  <a:pt x="11734800" y="57186"/>
                </a:cubicBezTo>
                <a:cubicBezTo>
                  <a:pt x="11845925" y="65521"/>
                  <a:pt x="12044561" y="56839"/>
                  <a:pt x="12190326" y="197047"/>
                </a:cubicBezTo>
                <a:lnTo>
                  <a:pt x="12192000" y="199031"/>
                </a:lnTo>
                <a:lnTo>
                  <a:pt x="12192000" y="898525"/>
                </a:lnTo>
                <a:lnTo>
                  <a:pt x="0" y="898525"/>
                </a:lnTo>
                <a:lnTo>
                  <a:pt x="0" y="61356"/>
                </a:lnTo>
                <a:lnTo>
                  <a:pt x="18604" y="65428"/>
                </a:lnTo>
                <a:cubicBezTo>
                  <a:pt x="110629" y="97072"/>
                  <a:pt x="229394" y="206808"/>
                  <a:pt x="323850" y="209586"/>
                </a:cubicBezTo>
                <a:cubicBezTo>
                  <a:pt x="431800" y="212761"/>
                  <a:pt x="511175" y="76236"/>
                  <a:pt x="628650" y="76236"/>
                </a:cubicBezTo>
                <a:cubicBezTo>
                  <a:pt x="746125" y="76236"/>
                  <a:pt x="917575" y="215936"/>
                  <a:pt x="1028700" y="209586"/>
                </a:cubicBezTo>
                <a:cubicBezTo>
                  <a:pt x="1139825" y="203236"/>
                  <a:pt x="1193800" y="31786"/>
                  <a:pt x="1295400" y="38136"/>
                </a:cubicBezTo>
                <a:cubicBezTo>
                  <a:pt x="1397000" y="44486"/>
                  <a:pt x="1530350" y="244511"/>
                  <a:pt x="1638300" y="247686"/>
                </a:cubicBezTo>
                <a:cubicBezTo>
                  <a:pt x="1746250" y="250861"/>
                  <a:pt x="1831976" y="54011"/>
                  <a:pt x="1943100" y="57186"/>
                </a:cubicBezTo>
                <a:cubicBezTo>
                  <a:pt x="2054225" y="60361"/>
                  <a:pt x="2200276" y="263561"/>
                  <a:pt x="2305051" y="266736"/>
                </a:cubicBezTo>
                <a:cubicBezTo>
                  <a:pt x="2409825" y="269911"/>
                  <a:pt x="2466976" y="76236"/>
                  <a:pt x="2571750" y="76236"/>
                </a:cubicBezTo>
                <a:cubicBezTo>
                  <a:pt x="2676525" y="76236"/>
                  <a:pt x="2819401" y="263561"/>
                  <a:pt x="2933700" y="266736"/>
                </a:cubicBezTo>
                <a:cubicBezTo>
                  <a:pt x="3048000" y="269911"/>
                  <a:pt x="3143251" y="98461"/>
                  <a:pt x="3257550" y="95286"/>
                </a:cubicBezTo>
                <a:cubicBezTo>
                  <a:pt x="3371850" y="92111"/>
                  <a:pt x="3514726" y="257211"/>
                  <a:pt x="3619500" y="247686"/>
                </a:cubicBezTo>
                <a:cubicBezTo>
                  <a:pt x="3724275" y="238161"/>
                  <a:pt x="3778252" y="47661"/>
                  <a:pt x="3886200" y="38136"/>
                </a:cubicBezTo>
                <a:cubicBezTo>
                  <a:pt x="3994150" y="28611"/>
                  <a:pt x="4159251" y="190536"/>
                  <a:pt x="4267201" y="190536"/>
                </a:cubicBezTo>
                <a:cubicBezTo>
                  <a:pt x="4375153" y="190536"/>
                  <a:pt x="4432302" y="34961"/>
                  <a:pt x="4533902" y="38136"/>
                </a:cubicBezTo>
                <a:cubicBezTo>
                  <a:pt x="4635501" y="41311"/>
                  <a:pt x="4765676" y="209586"/>
                  <a:pt x="4876801" y="209586"/>
                </a:cubicBezTo>
                <a:cubicBezTo>
                  <a:pt x="4987926" y="209586"/>
                  <a:pt x="5102227" y="34961"/>
                  <a:pt x="5200652" y="38136"/>
                </a:cubicBezTo>
                <a:cubicBezTo>
                  <a:pt x="5299077" y="41311"/>
                  <a:pt x="5356226" y="225461"/>
                  <a:pt x="5467352" y="228636"/>
                </a:cubicBezTo>
                <a:cubicBezTo>
                  <a:pt x="5578476" y="231811"/>
                  <a:pt x="5753102" y="60361"/>
                  <a:pt x="5867402" y="57186"/>
                </a:cubicBezTo>
                <a:cubicBezTo>
                  <a:pt x="5981700" y="54011"/>
                  <a:pt x="6045200" y="215936"/>
                  <a:pt x="6153151" y="209586"/>
                </a:cubicBezTo>
                <a:cubicBezTo>
                  <a:pt x="6261101" y="203236"/>
                  <a:pt x="6397625" y="19086"/>
                  <a:pt x="6515101" y="19086"/>
                </a:cubicBezTo>
                <a:cubicBezTo>
                  <a:pt x="6632576" y="19086"/>
                  <a:pt x="6750051" y="209586"/>
                  <a:pt x="6858000" y="209586"/>
                </a:cubicBezTo>
                <a:cubicBezTo>
                  <a:pt x="6965951" y="209586"/>
                  <a:pt x="7051675" y="15911"/>
                  <a:pt x="7162800" y="19086"/>
                </a:cubicBezTo>
                <a:cubicBezTo>
                  <a:pt x="7273926" y="22261"/>
                  <a:pt x="7416800" y="231811"/>
                  <a:pt x="7524750" y="228636"/>
                </a:cubicBezTo>
                <a:cubicBezTo>
                  <a:pt x="7632701" y="225461"/>
                  <a:pt x="7705726" y="3211"/>
                  <a:pt x="7810500" y="36"/>
                </a:cubicBezTo>
                <a:close/>
              </a:path>
            </a:pathLst>
          </a:custGeom>
          <a:solidFill>
            <a:srgbClr val="CAEFFB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5">
            <a:extLst>
              <a:ext uri="{FF2B5EF4-FFF2-40B4-BE49-F238E27FC236}">
                <a16:creationId xmlns:a16="http://schemas.microsoft.com/office/drawing/2014/main" id="{0F449F8D-2319-4E77-AAB1-758FFFFEDB7F}"/>
              </a:ext>
            </a:extLst>
          </p:cNvPr>
          <p:cNvSpPr/>
          <p:nvPr/>
        </p:nvSpPr>
        <p:spPr>
          <a:xfrm>
            <a:off x="0" y="6289676"/>
            <a:ext cx="12192000" cy="568325"/>
          </a:xfrm>
          <a:custGeom>
            <a:avLst/>
            <a:gdLst>
              <a:gd name="connsiteX0" fmla="*/ 8096251 w 12192000"/>
              <a:gd name="connsiteY0" fmla="*/ 36 h 568325"/>
              <a:gd name="connsiteX1" fmla="*/ 8439150 w 12192000"/>
              <a:gd name="connsiteY1" fmla="*/ 209586 h 568325"/>
              <a:gd name="connsiteX2" fmla="*/ 8743950 w 12192000"/>
              <a:gd name="connsiteY2" fmla="*/ 57186 h 568325"/>
              <a:gd name="connsiteX3" fmla="*/ 9124950 w 12192000"/>
              <a:gd name="connsiteY3" fmla="*/ 247686 h 568325"/>
              <a:gd name="connsiteX4" fmla="*/ 9410700 w 12192000"/>
              <a:gd name="connsiteY4" fmla="*/ 57186 h 568325"/>
              <a:gd name="connsiteX5" fmla="*/ 9753600 w 12192000"/>
              <a:gd name="connsiteY5" fmla="*/ 190536 h 568325"/>
              <a:gd name="connsiteX6" fmla="*/ 10058400 w 12192000"/>
              <a:gd name="connsiteY6" fmla="*/ 57186 h 568325"/>
              <a:gd name="connsiteX7" fmla="*/ 10439400 w 12192000"/>
              <a:gd name="connsiteY7" fmla="*/ 228636 h 568325"/>
              <a:gd name="connsiteX8" fmla="*/ 10706100 w 12192000"/>
              <a:gd name="connsiteY8" fmla="*/ 76236 h 568325"/>
              <a:gd name="connsiteX9" fmla="*/ 11106150 w 12192000"/>
              <a:gd name="connsiteY9" fmla="*/ 228636 h 568325"/>
              <a:gd name="connsiteX10" fmla="*/ 11391900 w 12192000"/>
              <a:gd name="connsiteY10" fmla="*/ 38136 h 568325"/>
              <a:gd name="connsiteX11" fmla="*/ 11772900 w 12192000"/>
              <a:gd name="connsiteY11" fmla="*/ 209586 h 568325"/>
              <a:gd name="connsiteX12" fmla="*/ 12020550 w 12192000"/>
              <a:gd name="connsiteY12" fmla="*/ 57186 h 568325"/>
              <a:gd name="connsiteX13" fmla="*/ 12133957 w 12192000"/>
              <a:gd name="connsiteY13" fmla="*/ 64032 h 568325"/>
              <a:gd name="connsiteX14" fmla="*/ 12192000 w 12192000"/>
              <a:gd name="connsiteY14" fmla="*/ 70611 h 568325"/>
              <a:gd name="connsiteX15" fmla="*/ 12192000 w 12192000"/>
              <a:gd name="connsiteY15" fmla="*/ 568325 h 568325"/>
              <a:gd name="connsiteX16" fmla="*/ 0 w 12192000"/>
              <a:gd name="connsiteY16" fmla="*/ 568325 h 568325"/>
              <a:gd name="connsiteX17" fmla="*/ 0 w 12192000"/>
              <a:gd name="connsiteY17" fmla="*/ 191031 h 568325"/>
              <a:gd name="connsiteX18" fmla="*/ 38100 w 12192000"/>
              <a:gd name="connsiteY18" fmla="*/ 171486 h 568325"/>
              <a:gd name="connsiteX19" fmla="*/ 266700 w 12192000"/>
              <a:gd name="connsiteY19" fmla="*/ 57186 h 568325"/>
              <a:gd name="connsiteX20" fmla="*/ 609600 w 12192000"/>
              <a:gd name="connsiteY20" fmla="*/ 209586 h 568325"/>
              <a:gd name="connsiteX21" fmla="*/ 914400 w 12192000"/>
              <a:gd name="connsiteY21" fmla="*/ 76236 h 568325"/>
              <a:gd name="connsiteX22" fmla="*/ 1314450 w 12192000"/>
              <a:gd name="connsiteY22" fmla="*/ 209586 h 568325"/>
              <a:gd name="connsiteX23" fmla="*/ 1581150 w 12192000"/>
              <a:gd name="connsiteY23" fmla="*/ 38136 h 568325"/>
              <a:gd name="connsiteX24" fmla="*/ 1924050 w 12192000"/>
              <a:gd name="connsiteY24" fmla="*/ 247686 h 568325"/>
              <a:gd name="connsiteX25" fmla="*/ 2228850 w 12192000"/>
              <a:gd name="connsiteY25" fmla="*/ 57186 h 568325"/>
              <a:gd name="connsiteX26" fmla="*/ 2590800 w 12192000"/>
              <a:gd name="connsiteY26" fmla="*/ 266736 h 568325"/>
              <a:gd name="connsiteX27" fmla="*/ 2857501 w 12192000"/>
              <a:gd name="connsiteY27" fmla="*/ 76236 h 568325"/>
              <a:gd name="connsiteX28" fmla="*/ 3219450 w 12192000"/>
              <a:gd name="connsiteY28" fmla="*/ 266736 h 568325"/>
              <a:gd name="connsiteX29" fmla="*/ 3543301 w 12192000"/>
              <a:gd name="connsiteY29" fmla="*/ 95286 h 568325"/>
              <a:gd name="connsiteX30" fmla="*/ 3905250 w 12192000"/>
              <a:gd name="connsiteY30" fmla="*/ 247686 h 568325"/>
              <a:gd name="connsiteX31" fmla="*/ 4171951 w 12192000"/>
              <a:gd name="connsiteY31" fmla="*/ 38136 h 568325"/>
              <a:gd name="connsiteX32" fmla="*/ 4552951 w 12192000"/>
              <a:gd name="connsiteY32" fmla="*/ 190536 h 568325"/>
              <a:gd name="connsiteX33" fmla="*/ 4819651 w 12192000"/>
              <a:gd name="connsiteY33" fmla="*/ 38136 h 568325"/>
              <a:gd name="connsiteX34" fmla="*/ 5162552 w 12192000"/>
              <a:gd name="connsiteY34" fmla="*/ 209586 h 568325"/>
              <a:gd name="connsiteX35" fmla="*/ 5486401 w 12192000"/>
              <a:gd name="connsiteY35" fmla="*/ 38136 h 568325"/>
              <a:gd name="connsiteX36" fmla="*/ 5753102 w 12192000"/>
              <a:gd name="connsiteY36" fmla="*/ 228636 h 568325"/>
              <a:gd name="connsiteX37" fmla="*/ 6153151 w 12192000"/>
              <a:gd name="connsiteY37" fmla="*/ 57186 h 568325"/>
              <a:gd name="connsiteX38" fmla="*/ 6438900 w 12192000"/>
              <a:gd name="connsiteY38" fmla="*/ 209586 h 568325"/>
              <a:gd name="connsiteX39" fmla="*/ 6800850 w 12192000"/>
              <a:gd name="connsiteY39" fmla="*/ 19086 h 568325"/>
              <a:gd name="connsiteX40" fmla="*/ 7143750 w 12192000"/>
              <a:gd name="connsiteY40" fmla="*/ 209586 h 568325"/>
              <a:gd name="connsiteX41" fmla="*/ 7448550 w 12192000"/>
              <a:gd name="connsiteY41" fmla="*/ 19086 h 568325"/>
              <a:gd name="connsiteX42" fmla="*/ 7810500 w 12192000"/>
              <a:gd name="connsiteY42" fmla="*/ 228636 h 568325"/>
              <a:gd name="connsiteX43" fmla="*/ 8096251 w 12192000"/>
              <a:gd name="connsiteY43" fmla="*/ 36 h 56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568325">
                <a:moveTo>
                  <a:pt x="8096251" y="36"/>
                </a:moveTo>
                <a:cubicBezTo>
                  <a:pt x="8201025" y="-3139"/>
                  <a:pt x="8331200" y="200061"/>
                  <a:pt x="8439150" y="209586"/>
                </a:cubicBezTo>
                <a:cubicBezTo>
                  <a:pt x="8547100" y="219111"/>
                  <a:pt x="8629650" y="50836"/>
                  <a:pt x="8743950" y="57186"/>
                </a:cubicBezTo>
                <a:cubicBezTo>
                  <a:pt x="8858250" y="63536"/>
                  <a:pt x="9013825" y="247686"/>
                  <a:pt x="9124950" y="247686"/>
                </a:cubicBezTo>
                <a:cubicBezTo>
                  <a:pt x="9236075" y="247686"/>
                  <a:pt x="9305925" y="66711"/>
                  <a:pt x="9410700" y="57186"/>
                </a:cubicBezTo>
                <a:cubicBezTo>
                  <a:pt x="9515475" y="47661"/>
                  <a:pt x="9645650" y="190536"/>
                  <a:pt x="9753600" y="190536"/>
                </a:cubicBezTo>
                <a:cubicBezTo>
                  <a:pt x="9861550" y="190536"/>
                  <a:pt x="9944100" y="50836"/>
                  <a:pt x="10058400" y="57186"/>
                </a:cubicBezTo>
                <a:cubicBezTo>
                  <a:pt x="10172700" y="63536"/>
                  <a:pt x="10331450" y="225461"/>
                  <a:pt x="10439400" y="228636"/>
                </a:cubicBezTo>
                <a:cubicBezTo>
                  <a:pt x="10547350" y="231811"/>
                  <a:pt x="10594975" y="76236"/>
                  <a:pt x="10706100" y="76236"/>
                </a:cubicBezTo>
                <a:cubicBezTo>
                  <a:pt x="10817225" y="76236"/>
                  <a:pt x="10991850" y="234986"/>
                  <a:pt x="11106150" y="228636"/>
                </a:cubicBezTo>
                <a:cubicBezTo>
                  <a:pt x="11220450" y="222286"/>
                  <a:pt x="11280775" y="41311"/>
                  <a:pt x="11391900" y="38136"/>
                </a:cubicBezTo>
                <a:cubicBezTo>
                  <a:pt x="11503025" y="34961"/>
                  <a:pt x="11668125" y="206411"/>
                  <a:pt x="11772900" y="209586"/>
                </a:cubicBezTo>
                <a:cubicBezTo>
                  <a:pt x="11877675" y="212761"/>
                  <a:pt x="11893550" y="47661"/>
                  <a:pt x="12020550" y="57186"/>
                </a:cubicBezTo>
                <a:cubicBezTo>
                  <a:pt x="12052300" y="59568"/>
                  <a:pt x="12091194" y="60560"/>
                  <a:pt x="12133957" y="64032"/>
                </a:cubicBezTo>
                <a:lnTo>
                  <a:pt x="12192000" y="70611"/>
                </a:lnTo>
                <a:lnTo>
                  <a:pt x="12192000" y="568325"/>
                </a:lnTo>
                <a:lnTo>
                  <a:pt x="0" y="568325"/>
                </a:lnTo>
                <a:lnTo>
                  <a:pt x="0" y="191031"/>
                </a:lnTo>
                <a:lnTo>
                  <a:pt x="38100" y="171486"/>
                </a:lnTo>
                <a:cubicBezTo>
                  <a:pt x="168275" y="104811"/>
                  <a:pt x="171450" y="50836"/>
                  <a:pt x="266700" y="57186"/>
                </a:cubicBezTo>
                <a:cubicBezTo>
                  <a:pt x="361950" y="63536"/>
                  <a:pt x="501650" y="206411"/>
                  <a:pt x="609600" y="209586"/>
                </a:cubicBezTo>
                <a:cubicBezTo>
                  <a:pt x="717550" y="212761"/>
                  <a:pt x="796925" y="76236"/>
                  <a:pt x="914400" y="76236"/>
                </a:cubicBezTo>
                <a:cubicBezTo>
                  <a:pt x="1031875" y="76236"/>
                  <a:pt x="1203325" y="215936"/>
                  <a:pt x="1314450" y="209586"/>
                </a:cubicBezTo>
                <a:cubicBezTo>
                  <a:pt x="1425575" y="203236"/>
                  <a:pt x="1479551" y="31786"/>
                  <a:pt x="1581150" y="38136"/>
                </a:cubicBezTo>
                <a:cubicBezTo>
                  <a:pt x="1682750" y="44486"/>
                  <a:pt x="1816101" y="244511"/>
                  <a:pt x="1924050" y="247686"/>
                </a:cubicBezTo>
                <a:cubicBezTo>
                  <a:pt x="2032000" y="250861"/>
                  <a:pt x="2117725" y="54011"/>
                  <a:pt x="2228850" y="57186"/>
                </a:cubicBezTo>
                <a:cubicBezTo>
                  <a:pt x="2339975" y="60361"/>
                  <a:pt x="2486026" y="263561"/>
                  <a:pt x="2590800" y="266736"/>
                </a:cubicBezTo>
                <a:cubicBezTo>
                  <a:pt x="2695575" y="269911"/>
                  <a:pt x="2752725" y="76236"/>
                  <a:pt x="2857501" y="76236"/>
                </a:cubicBezTo>
                <a:cubicBezTo>
                  <a:pt x="2962275" y="76236"/>
                  <a:pt x="3105150" y="263561"/>
                  <a:pt x="3219450" y="266736"/>
                </a:cubicBezTo>
                <a:cubicBezTo>
                  <a:pt x="3333750" y="269911"/>
                  <a:pt x="3429000" y="98461"/>
                  <a:pt x="3543301" y="95286"/>
                </a:cubicBezTo>
                <a:cubicBezTo>
                  <a:pt x="3657600" y="92111"/>
                  <a:pt x="3800476" y="257211"/>
                  <a:pt x="3905250" y="247686"/>
                </a:cubicBezTo>
                <a:cubicBezTo>
                  <a:pt x="4010025" y="238161"/>
                  <a:pt x="4064000" y="47661"/>
                  <a:pt x="4171951" y="38136"/>
                </a:cubicBezTo>
                <a:cubicBezTo>
                  <a:pt x="4279902" y="28611"/>
                  <a:pt x="4445002" y="190536"/>
                  <a:pt x="4552951" y="190536"/>
                </a:cubicBezTo>
                <a:cubicBezTo>
                  <a:pt x="4660901" y="190536"/>
                  <a:pt x="4718051" y="34961"/>
                  <a:pt x="4819651" y="38136"/>
                </a:cubicBezTo>
                <a:cubicBezTo>
                  <a:pt x="4921252" y="41311"/>
                  <a:pt x="5051426" y="209586"/>
                  <a:pt x="5162552" y="209586"/>
                </a:cubicBezTo>
                <a:cubicBezTo>
                  <a:pt x="5273676" y="209586"/>
                  <a:pt x="5387976" y="34961"/>
                  <a:pt x="5486401" y="38136"/>
                </a:cubicBezTo>
                <a:cubicBezTo>
                  <a:pt x="5584826" y="41311"/>
                  <a:pt x="5641975" y="225461"/>
                  <a:pt x="5753102" y="228636"/>
                </a:cubicBezTo>
                <a:cubicBezTo>
                  <a:pt x="5864227" y="231811"/>
                  <a:pt x="6038850" y="60361"/>
                  <a:pt x="6153151" y="57186"/>
                </a:cubicBezTo>
                <a:cubicBezTo>
                  <a:pt x="6267451" y="54011"/>
                  <a:pt x="6330951" y="215936"/>
                  <a:pt x="6438900" y="209586"/>
                </a:cubicBezTo>
                <a:cubicBezTo>
                  <a:pt x="6546851" y="203236"/>
                  <a:pt x="6683375" y="19086"/>
                  <a:pt x="6800850" y="19086"/>
                </a:cubicBezTo>
                <a:cubicBezTo>
                  <a:pt x="6918325" y="19086"/>
                  <a:pt x="7035801" y="209586"/>
                  <a:pt x="7143750" y="209586"/>
                </a:cubicBezTo>
                <a:cubicBezTo>
                  <a:pt x="7251700" y="209586"/>
                  <a:pt x="7337426" y="15911"/>
                  <a:pt x="7448550" y="19086"/>
                </a:cubicBezTo>
                <a:cubicBezTo>
                  <a:pt x="7559675" y="22261"/>
                  <a:pt x="7702551" y="231811"/>
                  <a:pt x="7810500" y="228636"/>
                </a:cubicBezTo>
                <a:cubicBezTo>
                  <a:pt x="7918451" y="225461"/>
                  <a:pt x="7991475" y="3211"/>
                  <a:pt x="8096251" y="36"/>
                </a:cubicBezTo>
                <a:close/>
              </a:path>
            </a:pathLst>
          </a:custGeom>
          <a:solidFill>
            <a:srgbClr val="00AAE5"/>
          </a:solidFill>
          <a:ln>
            <a:noFill/>
          </a:ln>
          <a:effectLst>
            <a:outerShdw blurRad="330200" dist="76200" dir="16200000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24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12"/>
          <p:cNvGrpSpPr/>
          <p:nvPr/>
        </p:nvGrpSpPr>
        <p:grpSpPr>
          <a:xfrm flipH="1">
            <a:off x="1356372" y="1199504"/>
            <a:ext cx="8641599" cy="4777560"/>
            <a:chOff x="-558688" y="0"/>
            <a:chExt cx="9107943" cy="6858000"/>
          </a:xfrm>
        </p:grpSpPr>
        <p:pic>
          <p:nvPicPr>
            <p:cNvPr id="4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4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6" name="矩形 4">
            <a:extLst>
              <a:ext uri="{FF2B5EF4-FFF2-40B4-BE49-F238E27FC236}">
                <a16:creationId xmlns:a16="http://schemas.microsoft.com/office/drawing/2014/main" id="{3007239F-B2E6-4F55-B367-6BA58826308E}"/>
              </a:ext>
            </a:extLst>
          </p:cNvPr>
          <p:cNvSpPr/>
          <p:nvPr/>
        </p:nvSpPr>
        <p:spPr>
          <a:xfrm>
            <a:off x="3175681" y="2748769"/>
            <a:ext cx="690089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7200" dirty="0">
                <a:solidFill>
                  <a:srgbClr val="FF2D4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charset="-122"/>
              </a:rPr>
              <a:t>KHỞI ĐỘNG</a:t>
            </a:r>
            <a:endParaRPr lang="zh-CN" altLang="en-US" sz="7200" dirty="0">
              <a:solidFill>
                <a:srgbClr val="FF2D4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charset="-122"/>
            </a:endParaRPr>
          </a:p>
        </p:txBody>
      </p:sp>
      <p:sp>
        <p:nvSpPr>
          <p:cNvPr id="20" name="箭头: V 形 23">
            <a:extLst>
              <a:ext uri="{FF2B5EF4-FFF2-40B4-BE49-F238E27FC236}">
                <a16:creationId xmlns:a16="http://schemas.microsoft.com/office/drawing/2014/main" id="{338291AF-E245-47AA-8FC6-E130A8078CBF}"/>
              </a:ext>
            </a:extLst>
          </p:cNvPr>
          <p:cNvSpPr/>
          <p:nvPr/>
        </p:nvSpPr>
        <p:spPr>
          <a:xfrm rot="332954">
            <a:off x="3166387" y="4777333"/>
            <a:ext cx="954127" cy="610055"/>
          </a:xfrm>
          <a:custGeom>
            <a:avLst/>
            <a:gdLst>
              <a:gd name="connsiteX0" fmla="*/ 0 w 674577"/>
              <a:gd name="connsiteY0" fmla="*/ 0 h 435784"/>
              <a:gd name="connsiteX1" fmla="*/ 456685 w 674577"/>
              <a:gd name="connsiteY1" fmla="*/ 0 h 435784"/>
              <a:gd name="connsiteX2" fmla="*/ 674577 w 674577"/>
              <a:gd name="connsiteY2" fmla="*/ 217892 h 435784"/>
              <a:gd name="connsiteX3" fmla="*/ 456685 w 674577"/>
              <a:gd name="connsiteY3" fmla="*/ 435784 h 435784"/>
              <a:gd name="connsiteX4" fmla="*/ 0 w 674577"/>
              <a:gd name="connsiteY4" fmla="*/ 435784 h 435784"/>
              <a:gd name="connsiteX5" fmla="*/ 217892 w 674577"/>
              <a:gd name="connsiteY5" fmla="*/ 217892 h 435784"/>
              <a:gd name="connsiteX6" fmla="*/ 0 w 674577"/>
              <a:gd name="connsiteY6" fmla="*/ 0 h 435784"/>
              <a:gd name="connsiteX0" fmla="*/ 0 w 685158"/>
              <a:gd name="connsiteY0" fmla="*/ 55257 h 435784"/>
              <a:gd name="connsiteX1" fmla="*/ 467266 w 685158"/>
              <a:gd name="connsiteY1" fmla="*/ 0 h 435784"/>
              <a:gd name="connsiteX2" fmla="*/ 685158 w 685158"/>
              <a:gd name="connsiteY2" fmla="*/ 217892 h 435784"/>
              <a:gd name="connsiteX3" fmla="*/ 467266 w 685158"/>
              <a:gd name="connsiteY3" fmla="*/ 435784 h 435784"/>
              <a:gd name="connsiteX4" fmla="*/ 10581 w 685158"/>
              <a:gd name="connsiteY4" fmla="*/ 435784 h 435784"/>
              <a:gd name="connsiteX5" fmla="*/ 228473 w 685158"/>
              <a:gd name="connsiteY5" fmla="*/ 217892 h 435784"/>
              <a:gd name="connsiteX6" fmla="*/ 0 w 685158"/>
              <a:gd name="connsiteY6" fmla="*/ 55257 h 435784"/>
              <a:gd name="connsiteX0" fmla="*/ 0 w 685158"/>
              <a:gd name="connsiteY0" fmla="*/ 60260 h 440787"/>
              <a:gd name="connsiteX1" fmla="*/ 467266 w 685158"/>
              <a:gd name="connsiteY1" fmla="*/ 5003 h 440787"/>
              <a:gd name="connsiteX2" fmla="*/ 685158 w 685158"/>
              <a:gd name="connsiteY2" fmla="*/ 222895 h 440787"/>
              <a:gd name="connsiteX3" fmla="*/ 467266 w 685158"/>
              <a:gd name="connsiteY3" fmla="*/ 440787 h 440787"/>
              <a:gd name="connsiteX4" fmla="*/ 10581 w 685158"/>
              <a:gd name="connsiteY4" fmla="*/ 440787 h 440787"/>
              <a:gd name="connsiteX5" fmla="*/ 228473 w 685158"/>
              <a:gd name="connsiteY5" fmla="*/ 222895 h 440787"/>
              <a:gd name="connsiteX6" fmla="*/ 0 w 685158"/>
              <a:gd name="connsiteY6" fmla="*/ 60260 h 440787"/>
              <a:gd name="connsiteX0" fmla="*/ 0 w 685158"/>
              <a:gd name="connsiteY0" fmla="*/ 62854 h 443381"/>
              <a:gd name="connsiteX1" fmla="*/ 467266 w 685158"/>
              <a:gd name="connsiteY1" fmla="*/ 7597 h 443381"/>
              <a:gd name="connsiteX2" fmla="*/ 685158 w 685158"/>
              <a:gd name="connsiteY2" fmla="*/ 225489 h 443381"/>
              <a:gd name="connsiteX3" fmla="*/ 467266 w 685158"/>
              <a:gd name="connsiteY3" fmla="*/ 443381 h 443381"/>
              <a:gd name="connsiteX4" fmla="*/ 10581 w 685158"/>
              <a:gd name="connsiteY4" fmla="*/ 443381 h 443381"/>
              <a:gd name="connsiteX5" fmla="*/ 228473 w 685158"/>
              <a:gd name="connsiteY5" fmla="*/ 225489 h 443381"/>
              <a:gd name="connsiteX6" fmla="*/ 0 w 68515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3448" h="443381">
                <a:moveTo>
                  <a:pt x="8290" y="62854"/>
                </a:moveTo>
                <a:cubicBezTo>
                  <a:pt x="170762" y="15073"/>
                  <a:pt x="280741" y="-14849"/>
                  <a:pt x="475556" y="7597"/>
                </a:cubicBezTo>
                <a:lnTo>
                  <a:pt x="693448" y="225489"/>
                </a:lnTo>
                <a:lnTo>
                  <a:pt x="475556" y="443381"/>
                </a:lnTo>
                <a:cubicBezTo>
                  <a:pt x="310500" y="398905"/>
                  <a:pt x="190517" y="391518"/>
                  <a:pt x="0" y="413315"/>
                </a:cubicBezTo>
                <a:lnTo>
                  <a:pt x="236763" y="225489"/>
                </a:lnTo>
                <a:lnTo>
                  <a:pt x="8290" y="62854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箭头: V 形 24">
            <a:extLst>
              <a:ext uri="{FF2B5EF4-FFF2-40B4-BE49-F238E27FC236}">
                <a16:creationId xmlns:a16="http://schemas.microsoft.com/office/drawing/2014/main" id="{D4A19913-AF36-4C50-9B73-7A0BF26B263B}"/>
              </a:ext>
            </a:extLst>
          </p:cNvPr>
          <p:cNvSpPr/>
          <p:nvPr/>
        </p:nvSpPr>
        <p:spPr>
          <a:xfrm flipH="1">
            <a:off x="7879804" y="4748430"/>
            <a:ext cx="1112569" cy="675336"/>
          </a:xfrm>
          <a:custGeom>
            <a:avLst/>
            <a:gdLst>
              <a:gd name="connsiteX0" fmla="*/ 0 w 786376"/>
              <a:gd name="connsiteY0" fmla="*/ 0 h 477153"/>
              <a:gd name="connsiteX1" fmla="*/ 585900 w 786376"/>
              <a:gd name="connsiteY1" fmla="*/ 0 h 477153"/>
              <a:gd name="connsiteX2" fmla="*/ 786376 w 786376"/>
              <a:gd name="connsiteY2" fmla="*/ 238577 h 477153"/>
              <a:gd name="connsiteX3" fmla="*/ 585900 w 786376"/>
              <a:gd name="connsiteY3" fmla="*/ 477153 h 477153"/>
              <a:gd name="connsiteX4" fmla="*/ 0 w 786376"/>
              <a:gd name="connsiteY4" fmla="*/ 477153 h 477153"/>
              <a:gd name="connsiteX5" fmla="*/ 200476 w 786376"/>
              <a:gd name="connsiteY5" fmla="*/ 238577 h 477153"/>
              <a:gd name="connsiteX6" fmla="*/ 0 w 786376"/>
              <a:gd name="connsiteY6" fmla="*/ 0 h 477153"/>
              <a:gd name="connsiteX0" fmla="*/ 0 w 786376"/>
              <a:gd name="connsiteY0" fmla="*/ 14111 h 491264"/>
              <a:gd name="connsiteX1" fmla="*/ 585900 w 786376"/>
              <a:gd name="connsiteY1" fmla="*/ 14111 h 491264"/>
              <a:gd name="connsiteX2" fmla="*/ 786376 w 786376"/>
              <a:gd name="connsiteY2" fmla="*/ 252688 h 491264"/>
              <a:gd name="connsiteX3" fmla="*/ 585900 w 786376"/>
              <a:gd name="connsiteY3" fmla="*/ 491264 h 491264"/>
              <a:gd name="connsiteX4" fmla="*/ 0 w 786376"/>
              <a:gd name="connsiteY4" fmla="*/ 491264 h 491264"/>
              <a:gd name="connsiteX5" fmla="*/ 200476 w 786376"/>
              <a:gd name="connsiteY5" fmla="*/ 252688 h 491264"/>
              <a:gd name="connsiteX6" fmla="*/ 0 w 786376"/>
              <a:gd name="connsiteY6" fmla="*/ 14111 h 491264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808601"/>
              <a:gd name="connsiteY0" fmla="*/ 59579 h 485932"/>
              <a:gd name="connsiteX1" fmla="*/ 608125 w 808601"/>
              <a:gd name="connsiteY1" fmla="*/ 8779 h 485932"/>
              <a:gd name="connsiteX2" fmla="*/ 808601 w 808601"/>
              <a:gd name="connsiteY2" fmla="*/ 247356 h 485932"/>
              <a:gd name="connsiteX3" fmla="*/ 608125 w 808601"/>
              <a:gd name="connsiteY3" fmla="*/ 485932 h 485932"/>
              <a:gd name="connsiteX4" fmla="*/ 22225 w 808601"/>
              <a:gd name="connsiteY4" fmla="*/ 485932 h 485932"/>
              <a:gd name="connsiteX5" fmla="*/ 222701 w 808601"/>
              <a:gd name="connsiteY5" fmla="*/ 247356 h 485932"/>
              <a:gd name="connsiteX6" fmla="*/ 0 w 808601"/>
              <a:gd name="connsiteY6" fmla="*/ 59579 h 485932"/>
              <a:gd name="connsiteX0" fmla="*/ 0 w 808601"/>
              <a:gd name="connsiteY0" fmla="*/ 64473 h 490826"/>
              <a:gd name="connsiteX1" fmla="*/ 608125 w 808601"/>
              <a:gd name="connsiteY1" fmla="*/ 13673 h 490826"/>
              <a:gd name="connsiteX2" fmla="*/ 808601 w 808601"/>
              <a:gd name="connsiteY2" fmla="*/ 252250 h 490826"/>
              <a:gd name="connsiteX3" fmla="*/ 608125 w 808601"/>
              <a:gd name="connsiteY3" fmla="*/ 490826 h 490826"/>
              <a:gd name="connsiteX4" fmla="*/ 22225 w 808601"/>
              <a:gd name="connsiteY4" fmla="*/ 490826 h 490826"/>
              <a:gd name="connsiteX5" fmla="*/ 222701 w 808601"/>
              <a:gd name="connsiteY5" fmla="*/ 252250 h 490826"/>
              <a:gd name="connsiteX6" fmla="*/ 0 w 808601"/>
              <a:gd name="connsiteY6" fmla="*/ 64473 h 49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601" h="490826">
                <a:moveTo>
                  <a:pt x="0" y="64473"/>
                </a:moveTo>
                <a:cubicBezTo>
                  <a:pt x="214350" y="973"/>
                  <a:pt x="406475" y="-14902"/>
                  <a:pt x="608125" y="13673"/>
                </a:cubicBezTo>
                <a:lnTo>
                  <a:pt x="808601" y="252250"/>
                </a:lnTo>
                <a:lnTo>
                  <a:pt x="608125" y="490826"/>
                </a:lnTo>
                <a:cubicBezTo>
                  <a:pt x="387425" y="443201"/>
                  <a:pt x="230225" y="455901"/>
                  <a:pt x="22225" y="490826"/>
                </a:cubicBezTo>
                <a:lnTo>
                  <a:pt x="222701" y="252250"/>
                </a:lnTo>
                <a:lnTo>
                  <a:pt x="0" y="64473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23EA53A-B633-415E-A32F-9F6DE94CA95C}"/>
              </a:ext>
            </a:extLst>
          </p:cNvPr>
          <p:cNvGrpSpPr/>
          <p:nvPr/>
        </p:nvGrpSpPr>
        <p:grpSpPr>
          <a:xfrm>
            <a:off x="3740040" y="4668407"/>
            <a:ext cx="4641418" cy="1269083"/>
            <a:chOff x="3868743" y="4877752"/>
            <a:chExt cx="4641418" cy="1112012"/>
          </a:xfrm>
        </p:grpSpPr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66959FB3-29A7-4649-87FE-174ADEA39721}"/>
                </a:ext>
              </a:extLst>
            </p:cNvPr>
            <p:cNvSpPr/>
            <p:nvPr/>
          </p:nvSpPr>
          <p:spPr>
            <a:xfrm>
              <a:off x="3868743" y="4877752"/>
              <a:ext cx="4641418" cy="1112012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73326" h="687920">
                  <a:moveTo>
                    <a:pt x="1162063" y="191243"/>
                  </a:moveTo>
                  <a:cubicBezTo>
                    <a:pt x="991671" y="183835"/>
                    <a:pt x="777888" y="169018"/>
                    <a:pt x="590563" y="153143"/>
                  </a:cubicBezTo>
                  <a:cubicBezTo>
                    <a:pt x="403238" y="137268"/>
                    <a:pt x="113255" y="25085"/>
                    <a:pt x="38113" y="95993"/>
                  </a:cubicBezTo>
                  <a:cubicBezTo>
                    <a:pt x="-37029" y="166901"/>
                    <a:pt x="13" y="483343"/>
                    <a:pt x="139713" y="578593"/>
                  </a:cubicBezTo>
                  <a:cubicBezTo>
                    <a:pt x="279413" y="673843"/>
                    <a:pt x="628663" y="649501"/>
                    <a:pt x="876313" y="667493"/>
                  </a:cubicBezTo>
                  <a:cubicBezTo>
                    <a:pt x="1123963" y="685485"/>
                    <a:pt x="1359971" y="690776"/>
                    <a:pt x="1625613" y="686543"/>
                  </a:cubicBezTo>
                  <a:cubicBezTo>
                    <a:pt x="1891255" y="682310"/>
                    <a:pt x="2196055" y="674901"/>
                    <a:pt x="2470163" y="642093"/>
                  </a:cubicBezTo>
                  <a:cubicBezTo>
                    <a:pt x="2744271" y="609285"/>
                    <a:pt x="3128446" y="593410"/>
                    <a:pt x="3270263" y="489693"/>
                  </a:cubicBezTo>
                  <a:cubicBezTo>
                    <a:pt x="3412080" y="385976"/>
                    <a:pt x="3385621" y="85410"/>
                    <a:pt x="3321063" y="19793"/>
                  </a:cubicBezTo>
                  <a:cubicBezTo>
                    <a:pt x="3256505" y="-45824"/>
                    <a:pt x="3062830" y="70593"/>
                    <a:pt x="2882913" y="95993"/>
                  </a:cubicBezTo>
                  <a:cubicBezTo>
                    <a:pt x="2702996" y="121393"/>
                    <a:pt x="2453230" y="155260"/>
                    <a:pt x="2241563" y="172193"/>
                  </a:cubicBezTo>
                  <a:cubicBezTo>
                    <a:pt x="2029896" y="189126"/>
                    <a:pt x="1794946" y="193360"/>
                    <a:pt x="1612913" y="197593"/>
                  </a:cubicBezTo>
                  <a:cubicBezTo>
                    <a:pt x="1430880" y="201826"/>
                    <a:pt x="1332455" y="198651"/>
                    <a:pt x="1162063" y="191243"/>
                  </a:cubicBezTo>
                  <a:close/>
                </a:path>
              </a:pathLst>
            </a:custGeom>
            <a:solidFill>
              <a:srgbClr val="00AAE5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CABB5AC3-21D1-42AF-A6C8-F0E0C1E2ADAE}"/>
                </a:ext>
              </a:extLst>
            </p:cNvPr>
            <p:cNvSpPr/>
            <p:nvPr/>
          </p:nvSpPr>
          <p:spPr>
            <a:xfrm>
              <a:off x="3950712" y="5026459"/>
              <a:ext cx="4469085" cy="866907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  <a:gd name="connsiteX0" fmla="*/ 1162063 w 3382690"/>
                <a:gd name="connsiteY0" fmla="*/ 226273 h 722950"/>
                <a:gd name="connsiteX1" fmla="*/ 590563 w 3382690"/>
                <a:gd name="connsiteY1" fmla="*/ 188173 h 722950"/>
                <a:gd name="connsiteX2" fmla="*/ 38113 w 3382690"/>
                <a:gd name="connsiteY2" fmla="*/ 131023 h 722950"/>
                <a:gd name="connsiteX3" fmla="*/ 139713 w 3382690"/>
                <a:gd name="connsiteY3" fmla="*/ 613623 h 722950"/>
                <a:gd name="connsiteX4" fmla="*/ 876313 w 3382690"/>
                <a:gd name="connsiteY4" fmla="*/ 702523 h 722950"/>
                <a:gd name="connsiteX5" fmla="*/ 1625613 w 3382690"/>
                <a:gd name="connsiteY5" fmla="*/ 721573 h 722950"/>
                <a:gd name="connsiteX6" fmla="*/ 2470163 w 3382690"/>
                <a:gd name="connsiteY6" fmla="*/ 677123 h 722950"/>
                <a:gd name="connsiteX7" fmla="*/ 3270263 w 3382690"/>
                <a:gd name="connsiteY7" fmla="*/ 524723 h 722950"/>
                <a:gd name="connsiteX8" fmla="*/ 3336011 w 3382690"/>
                <a:gd name="connsiteY8" fmla="*/ 16570 h 722950"/>
                <a:gd name="connsiteX9" fmla="*/ 2882913 w 3382690"/>
                <a:gd name="connsiteY9" fmla="*/ 131023 h 722950"/>
                <a:gd name="connsiteX10" fmla="*/ 2241563 w 3382690"/>
                <a:gd name="connsiteY10" fmla="*/ 207223 h 722950"/>
                <a:gd name="connsiteX11" fmla="*/ 1612913 w 3382690"/>
                <a:gd name="connsiteY11" fmla="*/ 232623 h 722950"/>
                <a:gd name="connsiteX12" fmla="*/ 1162063 w 3382690"/>
                <a:gd name="connsiteY12" fmla="*/ 226273 h 722950"/>
                <a:gd name="connsiteX0" fmla="*/ 1177812 w 3398439"/>
                <a:gd name="connsiteY0" fmla="*/ 226273 h 722950"/>
                <a:gd name="connsiteX1" fmla="*/ 606312 w 3398439"/>
                <a:gd name="connsiteY1" fmla="*/ 188173 h 722950"/>
                <a:gd name="connsiteX2" fmla="*/ 33930 w 3398439"/>
                <a:gd name="connsiteY2" fmla="*/ 109165 h 722950"/>
                <a:gd name="connsiteX3" fmla="*/ 155462 w 3398439"/>
                <a:gd name="connsiteY3" fmla="*/ 613623 h 722950"/>
                <a:gd name="connsiteX4" fmla="*/ 892062 w 3398439"/>
                <a:gd name="connsiteY4" fmla="*/ 702523 h 722950"/>
                <a:gd name="connsiteX5" fmla="*/ 1641362 w 3398439"/>
                <a:gd name="connsiteY5" fmla="*/ 721573 h 722950"/>
                <a:gd name="connsiteX6" fmla="*/ 2485912 w 3398439"/>
                <a:gd name="connsiteY6" fmla="*/ 677123 h 722950"/>
                <a:gd name="connsiteX7" fmla="*/ 3286012 w 3398439"/>
                <a:gd name="connsiteY7" fmla="*/ 524723 h 722950"/>
                <a:gd name="connsiteX8" fmla="*/ 3351760 w 3398439"/>
                <a:gd name="connsiteY8" fmla="*/ 16570 h 722950"/>
                <a:gd name="connsiteX9" fmla="*/ 2898662 w 3398439"/>
                <a:gd name="connsiteY9" fmla="*/ 131023 h 722950"/>
                <a:gd name="connsiteX10" fmla="*/ 2257312 w 3398439"/>
                <a:gd name="connsiteY10" fmla="*/ 207223 h 722950"/>
                <a:gd name="connsiteX11" fmla="*/ 1628662 w 3398439"/>
                <a:gd name="connsiteY11" fmla="*/ 232623 h 722950"/>
                <a:gd name="connsiteX12" fmla="*/ 1177812 w 3398439"/>
                <a:gd name="connsiteY12" fmla="*/ 226273 h 72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8439" h="722950">
                  <a:moveTo>
                    <a:pt x="1177812" y="226273"/>
                  </a:moveTo>
                  <a:cubicBezTo>
                    <a:pt x="1007420" y="218865"/>
                    <a:pt x="796959" y="207691"/>
                    <a:pt x="606312" y="188173"/>
                  </a:cubicBezTo>
                  <a:cubicBezTo>
                    <a:pt x="415665" y="168655"/>
                    <a:pt x="109072" y="38257"/>
                    <a:pt x="33930" y="109165"/>
                  </a:cubicBezTo>
                  <a:cubicBezTo>
                    <a:pt x="-41212" y="180073"/>
                    <a:pt x="12440" y="514730"/>
                    <a:pt x="155462" y="613623"/>
                  </a:cubicBezTo>
                  <a:cubicBezTo>
                    <a:pt x="298484" y="712516"/>
                    <a:pt x="644412" y="684531"/>
                    <a:pt x="892062" y="702523"/>
                  </a:cubicBezTo>
                  <a:cubicBezTo>
                    <a:pt x="1139712" y="720515"/>
                    <a:pt x="1375720" y="725806"/>
                    <a:pt x="1641362" y="721573"/>
                  </a:cubicBezTo>
                  <a:cubicBezTo>
                    <a:pt x="1907004" y="717340"/>
                    <a:pt x="2211804" y="709931"/>
                    <a:pt x="2485912" y="677123"/>
                  </a:cubicBezTo>
                  <a:cubicBezTo>
                    <a:pt x="2760020" y="644315"/>
                    <a:pt x="3141704" y="634815"/>
                    <a:pt x="3286012" y="524723"/>
                  </a:cubicBezTo>
                  <a:cubicBezTo>
                    <a:pt x="3430320" y="414631"/>
                    <a:pt x="3416318" y="82187"/>
                    <a:pt x="3351760" y="16570"/>
                  </a:cubicBezTo>
                  <a:cubicBezTo>
                    <a:pt x="3287202" y="-49047"/>
                    <a:pt x="3081070" y="99248"/>
                    <a:pt x="2898662" y="131023"/>
                  </a:cubicBezTo>
                  <a:cubicBezTo>
                    <a:pt x="2716254" y="162798"/>
                    <a:pt x="2468979" y="190290"/>
                    <a:pt x="2257312" y="207223"/>
                  </a:cubicBezTo>
                  <a:cubicBezTo>
                    <a:pt x="2045645" y="224156"/>
                    <a:pt x="1810695" y="228390"/>
                    <a:pt x="1628662" y="232623"/>
                  </a:cubicBezTo>
                  <a:cubicBezTo>
                    <a:pt x="1446629" y="236856"/>
                    <a:pt x="1348204" y="233681"/>
                    <a:pt x="1177812" y="226273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DFF8642D-02E0-45BB-AD31-4A7AC9D29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550" y="2257653"/>
            <a:ext cx="1355077" cy="5732462"/>
          </a:xfrm>
          <a:prstGeom prst="rect">
            <a:avLst/>
          </a:prstGeom>
          <a:effectLst>
            <a:outerShdw blurRad="63500" dist="38100" dir="2700000" algn="tl" rotWithShape="0">
              <a:prstClr val="black">
                <a:alpha val="38000"/>
              </a:prst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050479D-46F7-43FC-9665-1D9523C10983}"/>
              </a:ext>
            </a:extLst>
          </p:cNvPr>
          <p:cNvGrpSpPr/>
          <p:nvPr/>
        </p:nvGrpSpPr>
        <p:grpSpPr>
          <a:xfrm rot="20923968">
            <a:off x="202552" y="121352"/>
            <a:ext cx="1450633" cy="2113118"/>
            <a:chOff x="1364342" y="942426"/>
            <a:chExt cx="3611554" cy="558166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78E6ADC-A14D-4E0B-881C-C71E274B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647" y="942426"/>
              <a:ext cx="2518249" cy="269235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E72459-0890-4013-881B-560CD60C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4342" y="3370944"/>
              <a:ext cx="2952297" cy="3153151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F4A1D12-8940-4271-8140-4C527B03DC0F}"/>
              </a:ext>
            </a:extLst>
          </p:cNvPr>
          <p:cNvGrpSpPr/>
          <p:nvPr/>
        </p:nvGrpSpPr>
        <p:grpSpPr>
          <a:xfrm>
            <a:off x="9627376" y="-1814398"/>
            <a:ext cx="2408862" cy="4390233"/>
            <a:chOff x="9142970" y="-1812924"/>
            <a:chExt cx="2408862" cy="4390233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19DF2F2-17C8-4052-8DC5-BDB12F25CDB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0B410A63-B617-44D5-B0FB-0E27CDF9D0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948782D2-15E6-4ACF-B770-869A57803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02449ED-B794-4517-BA40-21D10DC29669}"/>
              </a:ext>
            </a:extLst>
          </p:cNvPr>
          <p:cNvGrpSpPr/>
          <p:nvPr/>
        </p:nvGrpSpPr>
        <p:grpSpPr>
          <a:xfrm>
            <a:off x="7794134" y="-1149720"/>
            <a:ext cx="1517587" cy="2886231"/>
            <a:chOff x="7089968" y="-1014638"/>
            <a:chExt cx="1517587" cy="3839501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AC91550-4D0B-4407-BE78-8B32751394BB}"/>
                </a:ext>
              </a:extLst>
            </p:cNvPr>
            <p:cNvCxnSpPr>
              <a:cxnSpLocks/>
            </p:cNvCxnSpPr>
            <p:nvPr/>
          </p:nvCxnSpPr>
          <p:spPr>
            <a:xfrm>
              <a:off x="7527017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C539E775-CCD9-438C-AAB5-2ED3E86EC229}"/>
                </a:ext>
              </a:extLst>
            </p:cNvPr>
            <p:cNvCxnSpPr>
              <a:cxnSpLocks/>
            </p:cNvCxnSpPr>
            <p:nvPr/>
          </p:nvCxnSpPr>
          <p:spPr>
            <a:xfrm>
              <a:off x="8211002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EC49434-6CD5-4D06-A579-52FF358C2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9968" y="1625190"/>
              <a:ext cx="1517587" cy="119967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B9F14B2-D539-4039-A2AF-EDD1034ACF73}"/>
              </a:ext>
            </a:extLst>
          </p:cNvPr>
          <p:cNvGrpSpPr/>
          <p:nvPr/>
        </p:nvGrpSpPr>
        <p:grpSpPr>
          <a:xfrm>
            <a:off x="2582301" y="-970671"/>
            <a:ext cx="2028888" cy="2586112"/>
            <a:chOff x="2582301" y="-894472"/>
            <a:chExt cx="2028888" cy="429130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D9FBCA6C-540B-4068-B5C9-EFFB5F8006C9}"/>
                </a:ext>
              </a:extLst>
            </p:cNvPr>
            <p:cNvCxnSpPr>
              <a:cxnSpLocks/>
            </p:cNvCxnSpPr>
            <p:nvPr/>
          </p:nvCxnSpPr>
          <p:spPr>
            <a:xfrm>
              <a:off x="3323772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C2621659-6CD0-4532-8041-DA6FC5896629}"/>
                </a:ext>
              </a:extLst>
            </p:cNvPr>
            <p:cNvCxnSpPr>
              <a:cxnSpLocks/>
            </p:cNvCxnSpPr>
            <p:nvPr/>
          </p:nvCxnSpPr>
          <p:spPr>
            <a:xfrm>
              <a:off x="4095141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D2198F3-63C4-494F-B6B1-C437D79D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2301" y="1792972"/>
              <a:ext cx="2028888" cy="160386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C3B2B46B-9358-429D-B0A3-E71B8A2F7873}"/>
              </a:ext>
            </a:extLst>
          </p:cNvPr>
          <p:cNvGrpSpPr/>
          <p:nvPr/>
        </p:nvGrpSpPr>
        <p:grpSpPr>
          <a:xfrm>
            <a:off x="4258682" y="808358"/>
            <a:ext cx="3500147" cy="1243575"/>
            <a:chOff x="4339559" y="868956"/>
            <a:chExt cx="3500147" cy="1243575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225CCBF4-43BB-46BD-8851-D936CBF6C7B4}"/>
                </a:ext>
              </a:extLst>
            </p:cNvPr>
            <p:cNvSpPr/>
            <p:nvPr/>
          </p:nvSpPr>
          <p:spPr>
            <a:xfrm rot="238593">
              <a:off x="4339559" y="868956"/>
              <a:ext cx="3500147" cy="1243575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4633" h="936066">
                  <a:moveTo>
                    <a:pt x="130758" y="754497"/>
                  </a:moveTo>
                  <a:cubicBezTo>
                    <a:pt x="62496" y="675122"/>
                    <a:pt x="-35930" y="601568"/>
                    <a:pt x="13283" y="516372"/>
                  </a:cubicBezTo>
                  <a:cubicBezTo>
                    <a:pt x="62496" y="431176"/>
                    <a:pt x="262521" y="321109"/>
                    <a:pt x="426033" y="243322"/>
                  </a:cubicBezTo>
                  <a:cubicBezTo>
                    <a:pt x="589545" y="165535"/>
                    <a:pt x="825025" y="89864"/>
                    <a:pt x="994358" y="49647"/>
                  </a:cubicBezTo>
                  <a:cubicBezTo>
                    <a:pt x="1163691" y="9430"/>
                    <a:pt x="1273758" y="-5915"/>
                    <a:pt x="1442033" y="2022"/>
                  </a:cubicBezTo>
                  <a:cubicBezTo>
                    <a:pt x="1610308" y="9959"/>
                    <a:pt x="1853725" y="59701"/>
                    <a:pt x="2004008" y="97272"/>
                  </a:cubicBezTo>
                  <a:cubicBezTo>
                    <a:pt x="2154291" y="134843"/>
                    <a:pt x="2238958" y="170297"/>
                    <a:pt x="2343733" y="227447"/>
                  </a:cubicBezTo>
                  <a:cubicBezTo>
                    <a:pt x="2448508" y="284597"/>
                    <a:pt x="2614666" y="342805"/>
                    <a:pt x="2632658" y="440172"/>
                  </a:cubicBezTo>
                  <a:cubicBezTo>
                    <a:pt x="2650650" y="537539"/>
                    <a:pt x="2542171" y="768784"/>
                    <a:pt x="2451683" y="811647"/>
                  </a:cubicBezTo>
                  <a:cubicBezTo>
                    <a:pt x="2361195" y="854510"/>
                    <a:pt x="2165933" y="729097"/>
                    <a:pt x="2089733" y="697347"/>
                  </a:cubicBezTo>
                  <a:cubicBezTo>
                    <a:pt x="2013533" y="665597"/>
                    <a:pt x="1857958" y="606860"/>
                    <a:pt x="1746833" y="583047"/>
                  </a:cubicBezTo>
                  <a:cubicBezTo>
                    <a:pt x="1635708" y="559235"/>
                    <a:pt x="1546808" y="549710"/>
                    <a:pt x="1422983" y="554472"/>
                  </a:cubicBezTo>
                  <a:cubicBezTo>
                    <a:pt x="1299158" y="559234"/>
                    <a:pt x="1129295" y="570347"/>
                    <a:pt x="1003883" y="611622"/>
                  </a:cubicBezTo>
                  <a:cubicBezTo>
                    <a:pt x="878471" y="652897"/>
                    <a:pt x="818145" y="690997"/>
                    <a:pt x="708608" y="744972"/>
                  </a:cubicBezTo>
                  <a:cubicBezTo>
                    <a:pt x="599071" y="798947"/>
                    <a:pt x="430266" y="946584"/>
                    <a:pt x="346658" y="935472"/>
                  </a:cubicBezTo>
                  <a:cubicBezTo>
                    <a:pt x="263050" y="924360"/>
                    <a:pt x="199020" y="833872"/>
                    <a:pt x="130758" y="754497"/>
                  </a:cubicBezTo>
                  <a:close/>
                </a:path>
              </a:pathLst>
            </a:custGeom>
            <a:solidFill>
              <a:srgbClr val="0092D0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AE8BFF50-EB71-4545-B3E3-47D78408D95F}"/>
                </a:ext>
              </a:extLst>
            </p:cNvPr>
            <p:cNvSpPr/>
            <p:nvPr/>
          </p:nvSpPr>
          <p:spPr>
            <a:xfrm rot="238593">
              <a:off x="4414008" y="929983"/>
              <a:ext cx="3373197" cy="1091428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21158 w 2625033"/>
                <a:gd name="connsiteY0" fmla="*/ 754497 h 936066"/>
                <a:gd name="connsiteX1" fmla="*/ 12921 w 2625033"/>
                <a:gd name="connsiteY1" fmla="*/ 544005 h 936066"/>
                <a:gd name="connsiteX2" fmla="*/ 416433 w 2625033"/>
                <a:gd name="connsiteY2" fmla="*/ 243322 h 936066"/>
                <a:gd name="connsiteX3" fmla="*/ 984758 w 2625033"/>
                <a:gd name="connsiteY3" fmla="*/ 49647 h 936066"/>
                <a:gd name="connsiteX4" fmla="*/ 1432433 w 2625033"/>
                <a:gd name="connsiteY4" fmla="*/ 2022 h 936066"/>
                <a:gd name="connsiteX5" fmla="*/ 1994408 w 2625033"/>
                <a:gd name="connsiteY5" fmla="*/ 97272 h 936066"/>
                <a:gd name="connsiteX6" fmla="*/ 2334133 w 2625033"/>
                <a:gd name="connsiteY6" fmla="*/ 227447 h 936066"/>
                <a:gd name="connsiteX7" fmla="*/ 2623058 w 2625033"/>
                <a:gd name="connsiteY7" fmla="*/ 440172 h 936066"/>
                <a:gd name="connsiteX8" fmla="*/ 2442083 w 2625033"/>
                <a:gd name="connsiteY8" fmla="*/ 811647 h 936066"/>
                <a:gd name="connsiteX9" fmla="*/ 2080133 w 2625033"/>
                <a:gd name="connsiteY9" fmla="*/ 697347 h 936066"/>
                <a:gd name="connsiteX10" fmla="*/ 1737233 w 2625033"/>
                <a:gd name="connsiteY10" fmla="*/ 583047 h 936066"/>
                <a:gd name="connsiteX11" fmla="*/ 1413383 w 2625033"/>
                <a:gd name="connsiteY11" fmla="*/ 554472 h 936066"/>
                <a:gd name="connsiteX12" fmla="*/ 994283 w 2625033"/>
                <a:gd name="connsiteY12" fmla="*/ 611622 h 936066"/>
                <a:gd name="connsiteX13" fmla="*/ 699008 w 2625033"/>
                <a:gd name="connsiteY13" fmla="*/ 744972 h 936066"/>
                <a:gd name="connsiteX14" fmla="*/ 337058 w 2625033"/>
                <a:gd name="connsiteY14" fmla="*/ 935472 h 936066"/>
                <a:gd name="connsiteX15" fmla="*/ 121158 w 2625033"/>
                <a:gd name="connsiteY15" fmla="*/ 754497 h 936066"/>
                <a:gd name="connsiteX0" fmla="*/ 113378 w 2626491"/>
                <a:gd name="connsiteY0" fmla="*/ 778676 h 935705"/>
                <a:gd name="connsiteX1" fmla="*/ 14379 w 2626491"/>
                <a:gd name="connsiteY1" fmla="*/ 544005 h 935705"/>
                <a:gd name="connsiteX2" fmla="*/ 417891 w 2626491"/>
                <a:gd name="connsiteY2" fmla="*/ 243322 h 935705"/>
                <a:gd name="connsiteX3" fmla="*/ 986216 w 2626491"/>
                <a:gd name="connsiteY3" fmla="*/ 49647 h 935705"/>
                <a:gd name="connsiteX4" fmla="*/ 1433891 w 2626491"/>
                <a:gd name="connsiteY4" fmla="*/ 2022 h 935705"/>
                <a:gd name="connsiteX5" fmla="*/ 1995866 w 2626491"/>
                <a:gd name="connsiteY5" fmla="*/ 97272 h 935705"/>
                <a:gd name="connsiteX6" fmla="*/ 2335591 w 2626491"/>
                <a:gd name="connsiteY6" fmla="*/ 227447 h 935705"/>
                <a:gd name="connsiteX7" fmla="*/ 2624516 w 2626491"/>
                <a:gd name="connsiteY7" fmla="*/ 440172 h 935705"/>
                <a:gd name="connsiteX8" fmla="*/ 2443541 w 2626491"/>
                <a:gd name="connsiteY8" fmla="*/ 811647 h 935705"/>
                <a:gd name="connsiteX9" fmla="*/ 2081591 w 2626491"/>
                <a:gd name="connsiteY9" fmla="*/ 697347 h 935705"/>
                <a:gd name="connsiteX10" fmla="*/ 1738691 w 2626491"/>
                <a:gd name="connsiteY10" fmla="*/ 583047 h 935705"/>
                <a:gd name="connsiteX11" fmla="*/ 1414841 w 2626491"/>
                <a:gd name="connsiteY11" fmla="*/ 554472 h 935705"/>
                <a:gd name="connsiteX12" fmla="*/ 995741 w 2626491"/>
                <a:gd name="connsiteY12" fmla="*/ 611622 h 935705"/>
                <a:gd name="connsiteX13" fmla="*/ 700466 w 2626491"/>
                <a:gd name="connsiteY13" fmla="*/ 744972 h 935705"/>
                <a:gd name="connsiteX14" fmla="*/ 338516 w 2626491"/>
                <a:gd name="connsiteY14" fmla="*/ 935472 h 935705"/>
                <a:gd name="connsiteX15" fmla="*/ 113378 w 2626491"/>
                <a:gd name="connsiteY15" fmla="*/ 778676 h 935705"/>
                <a:gd name="connsiteX0" fmla="*/ 113331 w 2626444"/>
                <a:gd name="connsiteY0" fmla="*/ 778676 h 956396"/>
                <a:gd name="connsiteX1" fmla="*/ 14332 w 2626444"/>
                <a:gd name="connsiteY1" fmla="*/ 544005 h 956396"/>
                <a:gd name="connsiteX2" fmla="*/ 417844 w 2626444"/>
                <a:gd name="connsiteY2" fmla="*/ 243322 h 956396"/>
                <a:gd name="connsiteX3" fmla="*/ 986169 w 2626444"/>
                <a:gd name="connsiteY3" fmla="*/ 49647 h 956396"/>
                <a:gd name="connsiteX4" fmla="*/ 1433844 w 2626444"/>
                <a:gd name="connsiteY4" fmla="*/ 2022 h 956396"/>
                <a:gd name="connsiteX5" fmla="*/ 1995819 w 2626444"/>
                <a:gd name="connsiteY5" fmla="*/ 97272 h 956396"/>
                <a:gd name="connsiteX6" fmla="*/ 2335544 w 2626444"/>
                <a:gd name="connsiteY6" fmla="*/ 227447 h 956396"/>
                <a:gd name="connsiteX7" fmla="*/ 2624469 w 2626444"/>
                <a:gd name="connsiteY7" fmla="*/ 440172 h 956396"/>
                <a:gd name="connsiteX8" fmla="*/ 2443494 w 2626444"/>
                <a:gd name="connsiteY8" fmla="*/ 811647 h 956396"/>
                <a:gd name="connsiteX9" fmla="*/ 2081544 w 2626444"/>
                <a:gd name="connsiteY9" fmla="*/ 697347 h 956396"/>
                <a:gd name="connsiteX10" fmla="*/ 1738644 w 2626444"/>
                <a:gd name="connsiteY10" fmla="*/ 583047 h 956396"/>
                <a:gd name="connsiteX11" fmla="*/ 1414794 w 2626444"/>
                <a:gd name="connsiteY11" fmla="*/ 554472 h 956396"/>
                <a:gd name="connsiteX12" fmla="*/ 995694 w 2626444"/>
                <a:gd name="connsiteY12" fmla="*/ 611622 h 956396"/>
                <a:gd name="connsiteX13" fmla="*/ 700419 w 2626444"/>
                <a:gd name="connsiteY13" fmla="*/ 744972 h 956396"/>
                <a:gd name="connsiteX14" fmla="*/ 335389 w 2626444"/>
                <a:gd name="connsiteY14" fmla="*/ 956197 h 956396"/>
                <a:gd name="connsiteX15" fmla="*/ 113331 w 2626444"/>
                <a:gd name="connsiteY15" fmla="*/ 778676 h 956396"/>
                <a:gd name="connsiteX0" fmla="*/ 113331 w 2627099"/>
                <a:gd name="connsiteY0" fmla="*/ 778676 h 956396"/>
                <a:gd name="connsiteX1" fmla="*/ 14332 w 2627099"/>
                <a:gd name="connsiteY1" fmla="*/ 544005 h 956396"/>
                <a:gd name="connsiteX2" fmla="*/ 417844 w 2627099"/>
                <a:gd name="connsiteY2" fmla="*/ 243322 h 956396"/>
                <a:gd name="connsiteX3" fmla="*/ 986169 w 2627099"/>
                <a:gd name="connsiteY3" fmla="*/ 49647 h 956396"/>
                <a:gd name="connsiteX4" fmla="*/ 1433844 w 2627099"/>
                <a:gd name="connsiteY4" fmla="*/ 2022 h 956396"/>
                <a:gd name="connsiteX5" fmla="*/ 1995819 w 2627099"/>
                <a:gd name="connsiteY5" fmla="*/ 97272 h 956396"/>
                <a:gd name="connsiteX6" fmla="*/ 2335544 w 2627099"/>
                <a:gd name="connsiteY6" fmla="*/ 227447 h 956396"/>
                <a:gd name="connsiteX7" fmla="*/ 2624469 w 2627099"/>
                <a:gd name="connsiteY7" fmla="*/ 440172 h 956396"/>
                <a:gd name="connsiteX8" fmla="*/ 2455811 w 2627099"/>
                <a:gd name="connsiteY8" fmla="*/ 835826 h 956396"/>
                <a:gd name="connsiteX9" fmla="*/ 2081544 w 2627099"/>
                <a:gd name="connsiteY9" fmla="*/ 697347 h 956396"/>
                <a:gd name="connsiteX10" fmla="*/ 1738644 w 2627099"/>
                <a:gd name="connsiteY10" fmla="*/ 583047 h 956396"/>
                <a:gd name="connsiteX11" fmla="*/ 1414794 w 2627099"/>
                <a:gd name="connsiteY11" fmla="*/ 554472 h 956396"/>
                <a:gd name="connsiteX12" fmla="*/ 995694 w 2627099"/>
                <a:gd name="connsiteY12" fmla="*/ 611622 h 956396"/>
                <a:gd name="connsiteX13" fmla="*/ 700419 w 2627099"/>
                <a:gd name="connsiteY13" fmla="*/ 744972 h 956396"/>
                <a:gd name="connsiteX14" fmla="*/ 335389 w 2627099"/>
                <a:gd name="connsiteY14" fmla="*/ 956197 h 956396"/>
                <a:gd name="connsiteX15" fmla="*/ 113331 w 2627099"/>
                <a:gd name="connsiteY15" fmla="*/ 778676 h 956396"/>
                <a:gd name="connsiteX0" fmla="*/ 113331 w 2636174"/>
                <a:gd name="connsiteY0" fmla="*/ 778676 h 956396"/>
                <a:gd name="connsiteX1" fmla="*/ 14332 w 2636174"/>
                <a:gd name="connsiteY1" fmla="*/ 544005 h 956396"/>
                <a:gd name="connsiteX2" fmla="*/ 417844 w 2636174"/>
                <a:gd name="connsiteY2" fmla="*/ 243322 h 956396"/>
                <a:gd name="connsiteX3" fmla="*/ 986169 w 2636174"/>
                <a:gd name="connsiteY3" fmla="*/ 49647 h 956396"/>
                <a:gd name="connsiteX4" fmla="*/ 1433844 w 2636174"/>
                <a:gd name="connsiteY4" fmla="*/ 2022 h 956396"/>
                <a:gd name="connsiteX5" fmla="*/ 1995819 w 2636174"/>
                <a:gd name="connsiteY5" fmla="*/ 97272 h 956396"/>
                <a:gd name="connsiteX6" fmla="*/ 2335544 w 2636174"/>
                <a:gd name="connsiteY6" fmla="*/ 227447 h 956396"/>
                <a:gd name="connsiteX7" fmla="*/ 2633707 w 2636174"/>
                <a:gd name="connsiteY7" fmla="*/ 460897 h 956396"/>
                <a:gd name="connsiteX8" fmla="*/ 2455811 w 2636174"/>
                <a:gd name="connsiteY8" fmla="*/ 835826 h 956396"/>
                <a:gd name="connsiteX9" fmla="*/ 2081544 w 2636174"/>
                <a:gd name="connsiteY9" fmla="*/ 697347 h 956396"/>
                <a:gd name="connsiteX10" fmla="*/ 1738644 w 2636174"/>
                <a:gd name="connsiteY10" fmla="*/ 583047 h 956396"/>
                <a:gd name="connsiteX11" fmla="*/ 1414794 w 2636174"/>
                <a:gd name="connsiteY11" fmla="*/ 554472 h 956396"/>
                <a:gd name="connsiteX12" fmla="*/ 995694 w 2636174"/>
                <a:gd name="connsiteY12" fmla="*/ 611622 h 956396"/>
                <a:gd name="connsiteX13" fmla="*/ 700419 w 2636174"/>
                <a:gd name="connsiteY13" fmla="*/ 744972 h 956396"/>
                <a:gd name="connsiteX14" fmla="*/ 335389 w 2636174"/>
                <a:gd name="connsiteY14" fmla="*/ 956197 h 956396"/>
                <a:gd name="connsiteX15" fmla="*/ 113331 w 2636174"/>
                <a:gd name="connsiteY15" fmla="*/ 778676 h 956396"/>
                <a:gd name="connsiteX0" fmla="*/ 113331 w 2636619"/>
                <a:gd name="connsiteY0" fmla="*/ 778676 h 956396"/>
                <a:gd name="connsiteX1" fmla="*/ 14332 w 2636619"/>
                <a:gd name="connsiteY1" fmla="*/ 544005 h 956396"/>
                <a:gd name="connsiteX2" fmla="*/ 417844 w 2636619"/>
                <a:gd name="connsiteY2" fmla="*/ 243322 h 956396"/>
                <a:gd name="connsiteX3" fmla="*/ 986169 w 2636619"/>
                <a:gd name="connsiteY3" fmla="*/ 49647 h 956396"/>
                <a:gd name="connsiteX4" fmla="*/ 1433844 w 2636619"/>
                <a:gd name="connsiteY4" fmla="*/ 2022 h 956396"/>
                <a:gd name="connsiteX5" fmla="*/ 1995819 w 2636619"/>
                <a:gd name="connsiteY5" fmla="*/ 97272 h 956396"/>
                <a:gd name="connsiteX6" fmla="*/ 2323227 w 2636619"/>
                <a:gd name="connsiteY6" fmla="*/ 237810 h 956396"/>
                <a:gd name="connsiteX7" fmla="*/ 2633707 w 2636619"/>
                <a:gd name="connsiteY7" fmla="*/ 460897 h 956396"/>
                <a:gd name="connsiteX8" fmla="*/ 2455811 w 2636619"/>
                <a:gd name="connsiteY8" fmla="*/ 835826 h 956396"/>
                <a:gd name="connsiteX9" fmla="*/ 2081544 w 2636619"/>
                <a:gd name="connsiteY9" fmla="*/ 697347 h 956396"/>
                <a:gd name="connsiteX10" fmla="*/ 1738644 w 2636619"/>
                <a:gd name="connsiteY10" fmla="*/ 583047 h 956396"/>
                <a:gd name="connsiteX11" fmla="*/ 1414794 w 2636619"/>
                <a:gd name="connsiteY11" fmla="*/ 554472 h 956396"/>
                <a:gd name="connsiteX12" fmla="*/ 995694 w 2636619"/>
                <a:gd name="connsiteY12" fmla="*/ 611622 h 956396"/>
                <a:gd name="connsiteX13" fmla="*/ 700419 w 2636619"/>
                <a:gd name="connsiteY13" fmla="*/ 744972 h 956396"/>
                <a:gd name="connsiteX14" fmla="*/ 335389 w 2636619"/>
                <a:gd name="connsiteY14" fmla="*/ 956197 h 956396"/>
                <a:gd name="connsiteX15" fmla="*/ 113331 w 2636619"/>
                <a:gd name="connsiteY15" fmla="*/ 778676 h 956396"/>
                <a:gd name="connsiteX0" fmla="*/ 113331 w 2636619"/>
                <a:gd name="connsiteY0" fmla="*/ 779086 h 956806"/>
                <a:gd name="connsiteX1" fmla="*/ 14332 w 2636619"/>
                <a:gd name="connsiteY1" fmla="*/ 544415 h 956806"/>
                <a:gd name="connsiteX2" fmla="*/ 417844 w 2636619"/>
                <a:gd name="connsiteY2" fmla="*/ 243732 h 956806"/>
                <a:gd name="connsiteX3" fmla="*/ 986169 w 2636619"/>
                <a:gd name="connsiteY3" fmla="*/ 50057 h 956806"/>
                <a:gd name="connsiteX4" fmla="*/ 1433844 w 2636619"/>
                <a:gd name="connsiteY4" fmla="*/ 2432 h 956806"/>
                <a:gd name="connsiteX5" fmla="*/ 1983501 w 2636619"/>
                <a:gd name="connsiteY5" fmla="*/ 104591 h 956806"/>
                <a:gd name="connsiteX6" fmla="*/ 2323227 w 2636619"/>
                <a:gd name="connsiteY6" fmla="*/ 238220 h 956806"/>
                <a:gd name="connsiteX7" fmla="*/ 2633707 w 2636619"/>
                <a:gd name="connsiteY7" fmla="*/ 461307 h 956806"/>
                <a:gd name="connsiteX8" fmla="*/ 2455811 w 2636619"/>
                <a:gd name="connsiteY8" fmla="*/ 836236 h 956806"/>
                <a:gd name="connsiteX9" fmla="*/ 2081544 w 2636619"/>
                <a:gd name="connsiteY9" fmla="*/ 697757 h 956806"/>
                <a:gd name="connsiteX10" fmla="*/ 1738644 w 2636619"/>
                <a:gd name="connsiteY10" fmla="*/ 583457 h 956806"/>
                <a:gd name="connsiteX11" fmla="*/ 1414794 w 2636619"/>
                <a:gd name="connsiteY11" fmla="*/ 554882 h 956806"/>
                <a:gd name="connsiteX12" fmla="*/ 995694 w 2636619"/>
                <a:gd name="connsiteY12" fmla="*/ 612032 h 956806"/>
                <a:gd name="connsiteX13" fmla="*/ 700419 w 2636619"/>
                <a:gd name="connsiteY13" fmla="*/ 745382 h 956806"/>
                <a:gd name="connsiteX14" fmla="*/ 335389 w 2636619"/>
                <a:gd name="connsiteY14" fmla="*/ 956607 h 956806"/>
                <a:gd name="connsiteX15" fmla="*/ 113331 w 2636619"/>
                <a:gd name="connsiteY15" fmla="*/ 779086 h 956806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3007 w 2637011"/>
                <a:gd name="connsiteY12" fmla="*/ 605367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7011" h="957050">
                  <a:moveTo>
                    <a:pt x="113723" y="779330"/>
                  </a:moveTo>
                  <a:cubicBezTo>
                    <a:pt x="60214" y="710631"/>
                    <a:pt x="-37055" y="631006"/>
                    <a:pt x="14724" y="544659"/>
                  </a:cubicBezTo>
                  <a:cubicBezTo>
                    <a:pt x="66503" y="458312"/>
                    <a:pt x="262422" y="343640"/>
                    <a:pt x="424395" y="261247"/>
                  </a:cubicBezTo>
                  <a:cubicBezTo>
                    <a:pt x="586368" y="178854"/>
                    <a:pt x="818254" y="93396"/>
                    <a:pt x="986561" y="50301"/>
                  </a:cubicBezTo>
                  <a:cubicBezTo>
                    <a:pt x="1154868" y="7206"/>
                    <a:pt x="1268014" y="-6413"/>
                    <a:pt x="1434236" y="2676"/>
                  </a:cubicBezTo>
                  <a:cubicBezTo>
                    <a:pt x="1600458" y="11765"/>
                    <a:pt x="1835663" y="65537"/>
                    <a:pt x="1983893" y="104835"/>
                  </a:cubicBezTo>
                  <a:cubicBezTo>
                    <a:pt x="2132123" y="144133"/>
                    <a:pt x="2215251" y="179011"/>
                    <a:pt x="2323619" y="238464"/>
                  </a:cubicBezTo>
                  <a:cubicBezTo>
                    <a:pt x="2431987" y="297917"/>
                    <a:pt x="2612002" y="361882"/>
                    <a:pt x="2634099" y="461551"/>
                  </a:cubicBezTo>
                  <a:cubicBezTo>
                    <a:pt x="2656196" y="561220"/>
                    <a:pt x="2548230" y="797072"/>
                    <a:pt x="2456203" y="836480"/>
                  </a:cubicBezTo>
                  <a:cubicBezTo>
                    <a:pt x="2364176" y="875888"/>
                    <a:pt x="2201464" y="741858"/>
                    <a:pt x="2081936" y="698001"/>
                  </a:cubicBezTo>
                  <a:cubicBezTo>
                    <a:pt x="1962408" y="654144"/>
                    <a:pt x="1851188" y="599454"/>
                    <a:pt x="1739037" y="573339"/>
                  </a:cubicBezTo>
                  <a:cubicBezTo>
                    <a:pt x="1626886" y="547224"/>
                    <a:pt x="1533365" y="535972"/>
                    <a:pt x="1409027" y="541310"/>
                  </a:cubicBezTo>
                  <a:cubicBezTo>
                    <a:pt x="1284689" y="546648"/>
                    <a:pt x="1111043" y="571314"/>
                    <a:pt x="993007" y="605367"/>
                  </a:cubicBezTo>
                  <a:cubicBezTo>
                    <a:pt x="874971" y="639420"/>
                    <a:pt x="810348" y="691651"/>
                    <a:pt x="700811" y="745626"/>
                  </a:cubicBezTo>
                  <a:cubicBezTo>
                    <a:pt x="591274" y="799601"/>
                    <a:pt x="433629" y="951234"/>
                    <a:pt x="335781" y="956851"/>
                  </a:cubicBezTo>
                  <a:cubicBezTo>
                    <a:pt x="237933" y="962468"/>
                    <a:pt x="167232" y="848029"/>
                    <a:pt x="113723" y="77933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1" y="920577"/>
            <a:ext cx="3724275" cy="1838325"/>
          </a:xfrm>
          <a:prstGeom prst="rect">
            <a:avLst/>
          </a:prstGeom>
        </p:spPr>
      </p:pic>
      <p:pic>
        <p:nvPicPr>
          <p:cNvPr id="1028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869DCD2-36FC-A4A0-45D8-1B278E6C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13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02F3C48-44D3-881F-897E-844CC54D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740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6922D35F-ADBF-ABC5-00DD-39DA22708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63" y="5272454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F6F51C1-984A-A262-BEEE-C6D1C8F5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55" y="5280622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2A4B32E3-4A1A-FB30-456A-D4619C910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325" y="5240223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Mùa Xuân Mầm Cây Trái đất Cây Xanh PNG , Cây Dễ Thương, Phim Hoạt  Hình Minh Họa, Mầm Cây PNG miễn phí tải tập tin PSDComment và Vector">
            <a:extLst>
              <a:ext uri="{FF2B5EF4-FFF2-40B4-BE49-F238E27FC236}">
                <a16:creationId xmlns:a16="http://schemas.microsoft.com/office/drawing/2014/main" id="{B2F5C773-9244-E18E-97A1-BB09F42B9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67" b="11576"/>
          <a:stretch/>
        </p:blipFill>
        <p:spPr bwMode="auto">
          <a:xfrm>
            <a:off x="4666125" y="5442667"/>
            <a:ext cx="2309048" cy="145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045CF261-C656-B51B-DDB0-4B5C9C2E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4511" y="5209691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4EA52FF-4AD3-385B-DFBD-B479F2997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5403" y="5217859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46CEDFBF-6339-9416-468D-AE8571519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18573" y="5177460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21739425-30A8-83A3-503A-9C7C00F1B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62437" r="35858" b="10265"/>
          <a:stretch/>
        </p:blipFill>
        <p:spPr bwMode="auto">
          <a:xfrm>
            <a:off x="2168735" y="5351642"/>
            <a:ext cx="1087965" cy="15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EBA11EAB-4914-D993-79A7-662416D788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24" r="11865" b="70191"/>
          <a:stretch/>
        </p:blipFill>
        <p:spPr bwMode="auto">
          <a:xfrm>
            <a:off x="6566460" y="5091813"/>
            <a:ext cx="1191647" cy="204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FE2E2CB9-C458-090D-D092-F73B45164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8" t="59038" r="10028" b="12257"/>
          <a:stretch/>
        </p:blipFill>
        <p:spPr bwMode="auto">
          <a:xfrm>
            <a:off x="8697616" y="4909492"/>
            <a:ext cx="1043854" cy="19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3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301232641412963465">
            <a:hlinkClick r:id="" action="ppaction://media"/>
            <a:extLst>
              <a:ext uri="{FF2B5EF4-FFF2-40B4-BE49-F238E27FC236}">
                <a16:creationId xmlns:a16="http://schemas.microsoft.com/office/drawing/2014/main" id="{F8BCBAAD-3C49-4F63-D31A-4419E4C868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0050" y="175260"/>
            <a:ext cx="11586930" cy="65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A1A988-5955-4852-9D04-33205EA37BD7}"/>
              </a:ext>
            </a:extLst>
          </p:cNvPr>
          <p:cNvSpPr txBox="1"/>
          <p:nvPr/>
        </p:nvSpPr>
        <p:spPr>
          <a:xfrm>
            <a:off x="476250" y="1524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Avo" panose="02040603050506020204" pitchFamily="18" charset="0"/>
              </a:rPr>
              <a:t>3. </a:t>
            </a:r>
            <a:r>
              <a:rPr lang="en-US" sz="3600" dirty="0" err="1">
                <a:latin typeface="UTM Avo" panose="02040603050506020204" pitchFamily="18" charset="0"/>
              </a:rPr>
              <a:t>Ghép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đúng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482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158390428277279617">
            <a:hlinkClick r:id="" action="ppaction://media"/>
            <a:extLst>
              <a:ext uri="{FF2B5EF4-FFF2-40B4-BE49-F238E27FC236}">
                <a16:creationId xmlns:a16="http://schemas.microsoft.com/office/drawing/2014/main" id="{F5E166D1-16C7-75F9-6C6D-707AED1071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948" y="208789"/>
            <a:ext cx="10072103" cy="64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8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t="34506" r="9136"/>
          <a:stretch/>
        </p:blipFill>
        <p:spPr>
          <a:xfrm>
            <a:off x="2214880" y="948238"/>
            <a:ext cx="8415179" cy="54374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CB8898-4A9E-46D1-AE92-7F3732FA5057}"/>
              </a:ext>
            </a:extLst>
          </p:cNvPr>
          <p:cNvSpPr txBox="1"/>
          <p:nvPr/>
        </p:nvSpPr>
        <p:spPr>
          <a:xfrm>
            <a:off x="295275" y="240352"/>
            <a:ext cx="444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vo" panose="02040603050506020204" pitchFamily="18" charset="0"/>
              </a:rPr>
              <a:t>4. </a:t>
            </a:r>
            <a:r>
              <a:rPr lang="en-US" sz="4000" dirty="0" err="1">
                <a:latin typeface="UTM Avo" panose="02040603050506020204" pitchFamily="18" charset="0"/>
              </a:rPr>
              <a:t>Tập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63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t="34506" r="9136"/>
          <a:stretch/>
        </p:blipFill>
        <p:spPr>
          <a:xfrm>
            <a:off x="6169819" y="3378394"/>
            <a:ext cx="4876800" cy="315114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CB8898-4A9E-46D1-AE92-7F3732FA5057}"/>
              </a:ext>
            </a:extLst>
          </p:cNvPr>
          <p:cNvSpPr txBox="1"/>
          <p:nvPr/>
        </p:nvSpPr>
        <p:spPr>
          <a:xfrm>
            <a:off x="295275" y="240352"/>
            <a:ext cx="444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vo" panose="02040603050506020204" pitchFamily="18" charset="0"/>
              </a:rPr>
              <a:t>4. </a:t>
            </a:r>
            <a:r>
              <a:rPr lang="en-US" sz="4000" dirty="0" err="1">
                <a:latin typeface="UTM Avo" panose="02040603050506020204" pitchFamily="18" charset="0"/>
              </a:rPr>
              <a:t>Tập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85954-5EBD-4DF0-8B5A-8BBD88708329}"/>
              </a:ext>
            </a:extLst>
          </p:cNvPr>
          <p:cNvSpPr txBox="1"/>
          <p:nvPr/>
        </p:nvSpPr>
        <p:spPr>
          <a:xfrm>
            <a:off x="5076825" y="717000"/>
            <a:ext cx="203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Bé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Lê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B637B4-CD73-4502-9681-2B64419AB17E}"/>
              </a:ext>
            </a:extLst>
          </p:cNvPr>
          <p:cNvSpPr txBox="1"/>
          <p:nvPr/>
        </p:nvSpPr>
        <p:spPr>
          <a:xfrm>
            <a:off x="0" y="1544306"/>
            <a:ext cx="123396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Avo" panose="02040603050506020204" pitchFamily="18" charset="0"/>
              </a:rPr>
              <a:t>    </a:t>
            </a:r>
            <a:r>
              <a:rPr lang="en-US" sz="3600" dirty="0" err="1">
                <a:latin typeface="UTM Avo" panose="02040603050506020204" pitchFamily="18" charset="0"/>
              </a:rPr>
              <a:t>Bé</a:t>
            </a:r>
            <a:r>
              <a:rPr lang="en-US" sz="3600" dirty="0">
                <a:latin typeface="UTM Avo" panose="02040603050506020204" pitchFamily="18" charset="0"/>
              </a:rPr>
              <a:t> Lê </a:t>
            </a:r>
            <a:r>
              <a:rPr lang="en-US" sz="3600" dirty="0" err="1">
                <a:latin typeface="UTM Avo" panose="02040603050506020204" pitchFamily="18" charset="0"/>
              </a:rPr>
              <a:t>mê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ti</a:t>
            </a:r>
            <a:r>
              <a:rPr lang="en-US" sz="3600" dirty="0">
                <a:latin typeface="UTM Avo" panose="02040603050506020204" pitchFamily="18" charset="0"/>
              </a:rPr>
              <a:t> vi. Ti vi </a:t>
            </a:r>
            <a:r>
              <a:rPr lang="en-US" sz="3600" dirty="0" err="1">
                <a:latin typeface="UTM Avo" panose="02040603050506020204" pitchFamily="18" charset="0"/>
              </a:rPr>
              <a:t>có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sâm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cầm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Bé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chỉ</a:t>
            </a:r>
            <a:r>
              <a:rPr lang="en-US" sz="3600" dirty="0">
                <a:latin typeface="UTM Avo" panose="02040603050506020204" pitchFamily="18" charset="0"/>
              </a:rPr>
              <a:t>: “</a:t>
            </a:r>
            <a:r>
              <a:rPr lang="en-US" sz="3600" dirty="0" err="1">
                <a:latin typeface="UTM Avo" panose="02040603050506020204" pitchFamily="18" charset="0"/>
              </a:rPr>
              <a:t>Cò</a:t>
            </a:r>
            <a:r>
              <a:rPr lang="en-US" sz="3600" dirty="0">
                <a:latin typeface="UTM Avo" panose="02040603050506020204" pitchFamily="18" charset="0"/>
              </a:rPr>
              <a:t>…</a:t>
            </a:r>
            <a:r>
              <a:rPr lang="en-US" sz="3600" dirty="0" err="1">
                <a:latin typeface="UTM Avo" panose="02040603050506020204" pitchFamily="18" charset="0"/>
              </a:rPr>
              <a:t>cò</a:t>
            </a:r>
            <a:r>
              <a:rPr lang="en-US" sz="3600" dirty="0">
                <a:latin typeface="UTM Avo" panose="02040603050506020204" pitchFamily="18" charset="0"/>
              </a:rPr>
              <a:t>…”. </a:t>
            </a:r>
            <a:r>
              <a:rPr lang="en-US" sz="3600" dirty="0" err="1">
                <a:latin typeface="UTM Avo" panose="02040603050506020204" pitchFamily="18" charset="0"/>
              </a:rPr>
              <a:t>Ti</a:t>
            </a:r>
            <a:r>
              <a:rPr lang="en-US" sz="3600" dirty="0">
                <a:latin typeface="UTM Avo" panose="02040603050506020204" pitchFamily="18" charset="0"/>
              </a:rPr>
              <a:t> vi </a:t>
            </a:r>
            <a:r>
              <a:rPr lang="en-US" sz="3600" dirty="0" err="1">
                <a:latin typeface="UTM Avo" panose="02040603050506020204" pitchFamily="18" charset="0"/>
              </a:rPr>
              <a:t>có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cá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mập</a:t>
            </a:r>
            <a:r>
              <a:rPr lang="en-US" sz="3600" dirty="0">
                <a:latin typeface="UTM Avo" panose="02040603050506020204" pitchFamily="18" charset="0"/>
              </a:rPr>
              <a:t>. </a:t>
            </a:r>
            <a:r>
              <a:rPr lang="en-US" sz="3600" dirty="0" err="1">
                <a:latin typeface="UTM Avo" panose="02040603050506020204" pitchFamily="18" charset="0"/>
              </a:rPr>
              <a:t>Bé</a:t>
            </a:r>
            <a:r>
              <a:rPr lang="en-US" sz="3600" dirty="0">
                <a:latin typeface="UTM Avo" panose="02040603050506020204" pitchFamily="18" charset="0"/>
              </a:rPr>
              <a:t> la: “</a:t>
            </a:r>
            <a:r>
              <a:rPr lang="en-US" sz="3600" dirty="0" err="1">
                <a:latin typeface="UTM Avo" panose="02040603050506020204" pitchFamily="18" charset="0"/>
              </a:rPr>
              <a:t>Sợ</a:t>
            </a:r>
            <a:r>
              <a:rPr lang="en-US" sz="3600" dirty="0">
                <a:latin typeface="UTM Avo" panose="02040603050506020204" pitchFamily="18" charset="0"/>
              </a:rPr>
              <a:t>!”. </a:t>
            </a:r>
            <a:r>
              <a:rPr lang="en-US" sz="3600" dirty="0" err="1">
                <a:latin typeface="UTM Avo" panose="02040603050506020204" pitchFamily="18" charset="0"/>
              </a:rPr>
              <a:t>Má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bế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bé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vỗ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về</a:t>
            </a:r>
            <a:r>
              <a:rPr lang="en-US" sz="3600" dirty="0">
                <a:latin typeface="UTM Avo" panose="02040603050506020204" pitchFamily="18" charset="0"/>
              </a:rPr>
              <a:t>: “</a:t>
            </a:r>
            <a:r>
              <a:rPr lang="en-US" sz="3600" dirty="0" err="1">
                <a:latin typeface="UTM Avo" panose="02040603050506020204" pitchFamily="18" charset="0"/>
              </a:rPr>
              <a:t>Cá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mập</a:t>
            </a:r>
            <a:r>
              <a:rPr lang="en-US" sz="3600" dirty="0">
                <a:latin typeface="UTM Avo" panose="02040603050506020204" pitchFamily="18" charset="0"/>
              </a:rPr>
              <a:t> ở </a:t>
            </a:r>
            <a:r>
              <a:rPr lang="en-US" sz="3600" dirty="0" err="1">
                <a:latin typeface="UTM Avo" panose="02040603050506020204" pitchFamily="18" charset="0"/>
              </a:rPr>
              <a:t>ti</a:t>
            </a:r>
            <a:r>
              <a:rPr lang="en-US" sz="3600" dirty="0">
                <a:latin typeface="UTM Avo" panose="02040603050506020204" pitchFamily="18" charset="0"/>
              </a:rPr>
              <a:t> vi </a:t>
            </a:r>
            <a:r>
              <a:rPr lang="en-US" sz="3600" dirty="0" err="1">
                <a:latin typeface="UTM Avo" panose="02040603050506020204" pitchFamily="18" charset="0"/>
              </a:rPr>
              <a:t>mà</a:t>
            </a:r>
            <a:r>
              <a:rPr lang="en-US" sz="3600" dirty="0">
                <a:latin typeface="UTM Avo" panose="02040603050506020204" pitchFamily="18" charset="0"/>
              </a:rPr>
              <a:t>”. </a:t>
            </a:r>
            <a:r>
              <a:rPr lang="en-US" sz="3600" dirty="0" err="1">
                <a:latin typeface="UTM Avo" panose="02040603050506020204" pitchFamily="18" charset="0"/>
              </a:rPr>
              <a:t>Má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ấm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quá</a:t>
            </a:r>
            <a:r>
              <a:rPr lang="en-US" sz="3600" dirty="0">
                <a:latin typeface="UTM Avo" panose="02040603050506020204" pitchFamily="18" charset="0"/>
              </a:rPr>
              <a:t>, </a:t>
            </a:r>
            <a:r>
              <a:rPr lang="en-US" sz="3600" dirty="0" err="1">
                <a:latin typeface="UTM Avo" panose="02040603050506020204" pitchFamily="18" charset="0"/>
              </a:rPr>
              <a:t>bé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chả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sợ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nữa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FA8327-CD2E-99C4-4697-B8D20FC6F704}"/>
              </a:ext>
            </a:extLst>
          </p:cNvPr>
          <p:cNvSpPr txBox="1"/>
          <p:nvPr/>
        </p:nvSpPr>
        <p:spPr>
          <a:xfrm>
            <a:off x="5250180" y="1564626"/>
            <a:ext cx="231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sâm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cầm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8F6283-7FBC-CED4-0FB1-7D66E0D7932A}"/>
              </a:ext>
            </a:extLst>
          </p:cNvPr>
          <p:cNvSpPr txBox="1"/>
          <p:nvPr/>
        </p:nvSpPr>
        <p:spPr>
          <a:xfrm>
            <a:off x="1592580" y="2108463"/>
            <a:ext cx="231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latin typeface="UTM Avo" panose="02040603050506020204" pitchFamily="18" charset="0"/>
              </a:rPr>
              <a:t>cá</a:t>
            </a: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mập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0D5DB-DE9A-8A4E-EB39-5305200C7A7F}"/>
              </a:ext>
            </a:extLst>
          </p:cNvPr>
          <p:cNvSpPr txBox="1"/>
          <p:nvPr/>
        </p:nvSpPr>
        <p:spPr>
          <a:xfrm>
            <a:off x="0" y="2651855"/>
            <a:ext cx="231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mập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92526E-8BE2-38AE-B2AF-7C791ED8A719}"/>
              </a:ext>
            </a:extLst>
          </p:cNvPr>
          <p:cNvSpPr txBox="1"/>
          <p:nvPr/>
        </p:nvSpPr>
        <p:spPr>
          <a:xfrm>
            <a:off x="4395470" y="2652301"/>
            <a:ext cx="1395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ấm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9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3BAE78-D391-4365-8E2D-812982D6D317}"/>
              </a:ext>
            </a:extLst>
          </p:cNvPr>
          <p:cNvSpPr txBox="1"/>
          <p:nvPr/>
        </p:nvSpPr>
        <p:spPr>
          <a:xfrm>
            <a:off x="331369" y="143877"/>
            <a:ext cx="513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tõ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ng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÷: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0B2DA2-42E3-46AF-8AD1-F6B97A7CCC25}"/>
              </a:ext>
            </a:extLst>
          </p:cNvPr>
          <p:cNvSpPr txBox="1"/>
          <p:nvPr/>
        </p:nvSpPr>
        <p:spPr>
          <a:xfrm>
            <a:off x="3799654" y="1085406"/>
            <a:ext cx="45926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UTM Avo" panose="02040603050506020204" pitchFamily="18" charset="0"/>
              </a:rPr>
              <a:t>sâm</a:t>
            </a:r>
            <a:r>
              <a:rPr lang="en-US" sz="6000" dirty="0">
                <a:latin typeface="UTM Avo" panose="02040603050506020204" pitchFamily="18" charset="0"/>
              </a:rPr>
              <a:t> </a:t>
            </a:r>
            <a:r>
              <a:rPr lang="en-US" sz="6000" dirty="0" err="1">
                <a:latin typeface="UTM Avo" panose="02040603050506020204" pitchFamily="18" charset="0"/>
              </a:rPr>
              <a:t>cầm</a:t>
            </a:r>
            <a:endParaRPr lang="vi-VN" sz="6000" dirty="0">
              <a:latin typeface="UTM Avo" panose="02040603050506020204" pitchFamily="18" charset="0"/>
            </a:endParaRPr>
          </a:p>
          <a:p>
            <a:r>
              <a:rPr lang="en-US" sz="6000" dirty="0" err="1">
                <a:latin typeface="UTM Avo" panose="02040603050506020204" pitchFamily="18" charset="0"/>
              </a:rPr>
              <a:t>cá</a:t>
            </a:r>
            <a:r>
              <a:rPr lang="en-US" sz="6000" dirty="0">
                <a:latin typeface="UTM Avo" panose="02040603050506020204" pitchFamily="18" charset="0"/>
              </a:rPr>
              <a:t> </a:t>
            </a:r>
            <a:r>
              <a:rPr lang="en-US" sz="6000" dirty="0" err="1">
                <a:latin typeface="UTM Avo" panose="02040603050506020204" pitchFamily="18" charset="0"/>
              </a:rPr>
              <a:t>mập</a:t>
            </a:r>
            <a:endParaRPr lang="vi-VN" sz="6000" dirty="0">
              <a:latin typeface="UTM Avo" panose="02040603050506020204" pitchFamily="18" charset="0"/>
            </a:endParaRPr>
          </a:p>
          <a:p>
            <a:r>
              <a:rPr lang="vi-VN" sz="6000" dirty="0">
                <a:latin typeface="UTM Avo" panose="02040603050506020204" pitchFamily="18" charset="0"/>
              </a:rPr>
              <a:t>ấ</a:t>
            </a:r>
            <a:r>
              <a:rPr lang="en-US" sz="6000" dirty="0">
                <a:latin typeface="UTM Avo" panose="02040603050506020204" pitchFamily="18" charset="0"/>
              </a:rPr>
              <a:t>m</a:t>
            </a:r>
            <a:endParaRPr lang="vi-VN" sz="6000" dirty="0">
              <a:latin typeface="UTM Avo" panose="02040603050506020204" pitchFamily="18" charset="0"/>
            </a:endParaRPr>
          </a:p>
          <a:p>
            <a:r>
              <a:rPr lang="en-US" sz="6000" dirty="0" err="1">
                <a:latin typeface="UTM Avo" panose="02040603050506020204" pitchFamily="18" charset="0"/>
              </a:rPr>
              <a:t>vỗ</a:t>
            </a:r>
            <a:r>
              <a:rPr lang="en-US" sz="6000" dirty="0">
                <a:latin typeface="UTM Avo" panose="02040603050506020204" pitchFamily="18" charset="0"/>
              </a:rPr>
              <a:t> </a:t>
            </a:r>
            <a:r>
              <a:rPr lang="en-US" sz="6000" dirty="0" err="1">
                <a:latin typeface="UTM Avo" panose="02040603050506020204" pitchFamily="18" charset="0"/>
              </a:rPr>
              <a:t>về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12"/>
          <p:cNvGrpSpPr/>
          <p:nvPr/>
        </p:nvGrpSpPr>
        <p:grpSpPr>
          <a:xfrm flipH="1">
            <a:off x="1356372" y="1199504"/>
            <a:ext cx="8641599" cy="4777560"/>
            <a:chOff x="-558688" y="0"/>
            <a:chExt cx="9107943" cy="6858000"/>
          </a:xfrm>
        </p:grpSpPr>
        <p:pic>
          <p:nvPicPr>
            <p:cNvPr id="4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4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6" name="矩形 4">
            <a:extLst>
              <a:ext uri="{FF2B5EF4-FFF2-40B4-BE49-F238E27FC236}">
                <a16:creationId xmlns:a16="http://schemas.microsoft.com/office/drawing/2014/main" id="{3007239F-B2E6-4F55-B367-6BA58826308E}"/>
              </a:ext>
            </a:extLst>
          </p:cNvPr>
          <p:cNvSpPr/>
          <p:nvPr/>
        </p:nvSpPr>
        <p:spPr>
          <a:xfrm>
            <a:off x="2326155" y="2330727"/>
            <a:ext cx="6900898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7200" dirty="0">
                <a:solidFill>
                  <a:srgbClr val="FF2D4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charset="-122"/>
              </a:rPr>
              <a:t>Vận dụng</a:t>
            </a:r>
          </a:p>
          <a:p>
            <a:pPr algn="ctr"/>
            <a:r>
              <a:rPr lang="vi-VN" altLang="zh-CN" sz="7200" dirty="0">
                <a:solidFill>
                  <a:srgbClr val="FF2D4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charset="-122"/>
              </a:rPr>
              <a:t>Trải nghiệm</a:t>
            </a:r>
            <a:endParaRPr lang="zh-CN" altLang="en-US" sz="7200" dirty="0">
              <a:solidFill>
                <a:srgbClr val="FF2D4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charset="-122"/>
            </a:endParaRPr>
          </a:p>
        </p:txBody>
      </p:sp>
      <p:sp>
        <p:nvSpPr>
          <p:cNvPr id="20" name="箭头: V 形 23">
            <a:extLst>
              <a:ext uri="{FF2B5EF4-FFF2-40B4-BE49-F238E27FC236}">
                <a16:creationId xmlns:a16="http://schemas.microsoft.com/office/drawing/2014/main" id="{338291AF-E245-47AA-8FC6-E130A8078CBF}"/>
              </a:ext>
            </a:extLst>
          </p:cNvPr>
          <p:cNvSpPr/>
          <p:nvPr/>
        </p:nvSpPr>
        <p:spPr>
          <a:xfrm rot="332954">
            <a:off x="3166387" y="4777333"/>
            <a:ext cx="954127" cy="610055"/>
          </a:xfrm>
          <a:custGeom>
            <a:avLst/>
            <a:gdLst>
              <a:gd name="connsiteX0" fmla="*/ 0 w 674577"/>
              <a:gd name="connsiteY0" fmla="*/ 0 h 435784"/>
              <a:gd name="connsiteX1" fmla="*/ 456685 w 674577"/>
              <a:gd name="connsiteY1" fmla="*/ 0 h 435784"/>
              <a:gd name="connsiteX2" fmla="*/ 674577 w 674577"/>
              <a:gd name="connsiteY2" fmla="*/ 217892 h 435784"/>
              <a:gd name="connsiteX3" fmla="*/ 456685 w 674577"/>
              <a:gd name="connsiteY3" fmla="*/ 435784 h 435784"/>
              <a:gd name="connsiteX4" fmla="*/ 0 w 674577"/>
              <a:gd name="connsiteY4" fmla="*/ 435784 h 435784"/>
              <a:gd name="connsiteX5" fmla="*/ 217892 w 674577"/>
              <a:gd name="connsiteY5" fmla="*/ 217892 h 435784"/>
              <a:gd name="connsiteX6" fmla="*/ 0 w 674577"/>
              <a:gd name="connsiteY6" fmla="*/ 0 h 435784"/>
              <a:gd name="connsiteX0" fmla="*/ 0 w 685158"/>
              <a:gd name="connsiteY0" fmla="*/ 55257 h 435784"/>
              <a:gd name="connsiteX1" fmla="*/ 467266 w 685158"/>
              <a:gd name="connsiteY1" fmla="*/ 0 h 435784"/>
              <a:gd name="connsiteX2" fmla="*/ 685158 w 685158"/>
              <a:gd name="connsiteY2" fmla="*/ 217892 h 435784"/>
              <a:gd name="connsiteX3" fmla="*/ 467266 w 685158"/>
              <a:gd name="connsiteY3" fmla="*/ 435784 h 435784"/>
              <a:gd name="connsiteX4" fmla="*/ 10581 w 685158"/>
              <a:gd name="connsiteY4" fmla="*/ 435784 h 435784"/>
              <a:gd name="connsiteX5" fmla="*/ 228473 w 685158"/>
              <a:gd name="connsiteY5" fmla="*/ 217892 h 435784"/>
              <a:gd name="connsiteX6" fmla="*/ 0 w 685158"/>
              <a:gd name="connsiteY6" fmla="*/ 55257 h 435784"/>
              <a:gd name="connsiteX0" fmla="*/ 0 w 685158"/>
              <a:gd name="connsiteY0" fmla="*/ 60260 h 440787"/>
              <a:gd name="connsiteX1" fmla="*/ 467266 w 685158"/>
              <a:gd name="connsiteY1" fmla="*/ 5003 h 440787"/>
              <a:gd name="connsiteX2" fmla="*/ 685158 w 685158"/>
              <a:gd name="connsiteY2" fmla="*/ 222895 h 440787"/>
              <a:gd name="connsiteX3" fmla="*/ 467266 w 685158"/>
              <a:gd name="connsiteY3" fmla="*/ 440787 h 440787"/>
              <a:gd name="connsiteX4" fmla="*/ 10581 w 685158"/>
              <a:gd name="connsiteY4" fmla="*/ 440787 h 440787"/>
              <a:gd name="connsiteX5" fmla="*/ 228473 w 685158"/>
              <a:gd name="connsiteY5" fmla="*/ 222895 h 440787"/>
              <a:gd name="connsiteX6" fmla="*/ 0 w 685158"/>
              <a:gd name="connsiteY6" fmla="*/ 60260 h 440787"/>
              <a:gd name="connsiteX0" fmla="*/ 0 w 685158"/>
              <a:gd name="connsiteY0" fmla="*/ 62854 h 443381"/>
              <a:gd name="connsiteX1" fmla="*/ 467266 w 685158"/>
              <a:gd name="connsiteY1" fmla="*/ 7597 h 443381"/>
              <a:gd name="connsiteX2" fmla="*/ 685158 w 685158"/>
              <a:gd name="connsiteY2" fmla="*/ 225489 h 443381"/>
              <a:gd name="connsiteX3" fmla="*/ 467266 w 685158"/>
              <a:gd name="connsiteY3" fmla="*/ 443381 h 443381"/>
              <a:gd name="connsiteX4" fmla="*/ 10581 w 685158"/>
              <a:gd name="connsiteY4" fmla="*/ 443381 h 443381"/>
              <a:gd name="connsiteX5" fmla="*/ 228473 w 685158"/>
              <a:gd name="connsiteY5" fmla="*/ 225489 h 443381"/>
              <a:gd name="connsiteX6" fmla="*/ 0 w 68515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3448" h="443381">
                <a:moveTo>
                  <a:pt x="8290" y="62854"/>
                </a:moveTo>
                <a:cubicBezTo>
                  <a:pt x="170762" y="15073"/>
                  <a:pt x="280741" y="-14849"/>
                  <a:pt x="475556" y="7597"/>
                </a:cubicBezTo>
                <a:lnTo>
                  <a:pt x="693448" y="225489"/>
                </a:lnTo>
                <a:lnTo>
                  <a:pt x="475556" y="443381"/>
                </a:lnTo>
                <a:cubicBezTo>
                  <a:pt x="310500" y="398905"/>
                  <a:pt x="190517" y="391518"/>
                  <a:pt x="0" y="413315"/>
                </a:cubicBezTo>
                <a:lnTo>
                  <a:pt x="236763" y="225489"/>
                </a:lnTo>
                <a:lnTo>
                  <a:pt x="8290" y="62854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箭头: V 形 24">
            <a:extLst>
              <a:ext uri="{FF2B5EF4-FFF2-40B4-BE49-F238E27FC236}">
                <a16:creationId xmlns:a16="http://schemas.microsoft.com/office/drawing/2014/main" id="{D4A19913-AF36-4C50-9B73-7A0BF26B263B}"/>
              </a:ext>
            </a:extLst>
          </p:cNvPr>
          <p:cNvSpPr/>
          <p:nvPr/>
        </p:nvSpPr>
        <p:spPr>
          <a:xfrm flipH="1">
            <a:off x="7879804" y="4748430"/>
            <a:ext cx="1112569" cy="675336"/>
          </a:xfrm>
          <a:custGeom>
            <a:avLst/>
            <a:gdLst>
              <a:gd name="connsiteX0" fmla="*/ 0 w 786376"/>
              <a:gd name="connsiteY0" fmla="*/ 0 h 477153"/>
              <a:gd name="connsiteX1" fmla="*/ 585900 w 786376"/>
              <a:gd name="connsiteY1" fmla="*/ 0 h 477153"/>
              <a:gd name="connsiteX2" fmla="*/ 786376 w 786376"/>
              <a:gd name="connsiteY2" fmla="*/ 238577 h 477153"/>
              <a:gd name="connsiteX3" fmla="*/ 585900 w 786376"/>
              <a:gd name="connsiteY3" fmla="*/ 477153 h 477153"/>
              <a:gd name="connsiteX4" fmla="*/ 0 w 786376"/>
              <a:gd name="connsiteY4" fmla="*/ 477153 h 477153"/>
              <a:gd name="connsiteX5" fmla="*/ 200476 w 786376"/>
              <a:gd name="connsiteY5" fmla="*/ 238577 h 477153"/>
              <a:gd name="connsiteX6" fmla="*/ 0 w 786376"/>
              <a:gd name="connsiteY6" fmla="*/ 0 h 477153"/>
              <a:gd name="connsiteX0" fmla="*/ 0 w 786376"/>
              <a:gd name="connsiteY0" fmla="*/ 14111 h 491264"/>
              <a:gd name="connsiteX1" fmla="*/ 585900 w 786376"/>
              <a:gd name="connsiteY1" fmla="*/ 14111 h 491264"/>
              <a:gd name="connsiteX2" fmla="*/ 786376 w 786376"/>
              <a:gd name="connsiteY2" fmla="*/ 252688 h 491264"/>
              <a:gd name="connsiteX3" fmla="*/ 585900 w 786376"/>
              <a:gd name="connsiteY3" fmla="*/ 491264 h 491264"/>
              <a:gd name="connsiteX4" fmla="*/ 0 w 786376"/>
              <a:gd name="connsiteY4" fmla="*/ 491264 h 491264"/>
              <a:gd name="connsiteX5" fmla="*/ 200476 w 786376"/>
              <a:gd name="connsiteY5" fmla="*/ 252688 h 491264"/>
              <a:gd name="connsiteX6" fmla="*/ 0 w 786376"/>
              <a:gd name="connsiteY6" fmla="*/ 14111 h 491264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808601"/>
              <a:gd name="connsiteY0" fmla="*/ 59579 h 485932"/>
              <a:gd name="connsiteX1" fmla="*/ 608125 w 808601"/>
              <a:gd name="connsiteY1" fmla="*/ 8779 h 485932"/>
              <a:gd name="connsiteX2" fmla="*/ 808601 w 808601"/>
              <a:gd name="connsiteY2" fmla="*/ 247356 h 485932"/>
              <a:gd name="connsiteX3" fmla="*/ 608125 w 808601"/>
              <a:gd name="connsiteY3" fmla="*/ 485932 h 485932"/>
              <a:gd name="connsiteX4" fmla="*/ 22225 w 808601"/>
              <a:gd name="connsiteY4" fmla="*/ 485932 h 485932"/>
              <a:gd name="connsiteX5" fmla="*/ 222701 w 808601"/>
              <a:gd name="connsiteY5" fmla="*/ 247356 h 485932"/>
              <a:gd name="connsiteX6" fmla="*/ 0 w 808601"/>
              <a:gd name="connsiteY6" fmla="*/ 59579 h 485932"/>
              <a:gd name="connsiteX0" fmla="*/ 0 w 808601"/>
              <a:gd name="connsiteY0" fmla="*/ 64473 h 490826"/>
              <a:gd name="connsiteX1" fmla="*/ 608125 w 808601"/>
              <a:gd name="connsiteY1" fmla="*/ 13673 h 490826"/>
              <a:gd name="connsiteX2" fmla="*/ 808601 w 808601"/>
              <a:gd name="connsiteY2" fmla="*/ 252250 h 490826"/>
              <a:gd name="connsiteX3" fmla="*/ 608125 w 808601"/>
              <a:gd name="connsiteY3" fmla="*/ 490826 h 490826"/>
              <a:gd name="connsiteX4" fmla="*/ 22225 w 808601"/>
              <a:gd name="connsiteY4" fmla="*/ 490826 h 490826"/>
              <a:gd name="connsiteX5" fmla="*/ 222701 w 808601"/>
              <a:gd name="connsiteY5" fmla="*/ 252250 h 490826"/>
              <a:gd name="connsiteX6" fmla="*/ 0 w 808601"/>
              <a:gd name="connsiteY6" fmla="*/ 64473 h 49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601" h="490826">
                <a:moveTo>
                  <a:pt x="0" y="64473"/>
                </a:moveTo>
                <a:cubicBezTo>
                  <a:pt x="214350" y="973"/>
                  <a:pt x="406475" y="-14902"/>
                  <a:pt x="608125" y="13673"/>
                </a:cubicBezTo>
                <a:lnTo>
                  <a:pt x="808601" y="252250"/>
                </a:lnTo>
                <a:lnTo>
                  <a:pt x="608125" y="490826"/>
                </a:lnTo>
                <a:cubicBezTo>
                  <a:pt x="387425" y="443201"/>
                  <a:pt x="230225" y="455901"/>
                  <a:pt x="22225" y="490826"/>
                </a:cubicBezTo>
                <a:lnTo>
                  <a:pt x="222701" y="252250"/>
                </a:lnTo>
                <a:lnTo>
                  <a:pt x="0" y="64473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23EA53A-B633-415E-A32F-9F6DE94CA95C}"/>
              </a:ext>
            </a:extLst>
          </p:cNvPr>
          <p:cNvGrpSpPr/>
          <p:nvPr/>
        </p:nvGrpSpPr>
        <p:grpSpPr>
          <a:xfrm>
            <a:off x="3740040" y="4668407"/>
            <a:ext cx="4641418" cy="1269083"/>
            <a:chOff x="3868743" y="4877752"/>
            <a:chExt cx="4641418" cy="1112012"/>
          </a:xfrm>
        </p:grpSpPr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66959FB3-29A7-4649-87FE-174ADEA39721}"/>
                </a:ext>
              </a:extLst>
            </p:cNvPr>
            <p:cNvSpPr/>
            <p:nvPr/>
          </p:nvSpPr>
          <p:spPr>
            <a:xfrm>
              <a:off x="3868743" y="4877752"/>
              <a:ext cx="4641418" cy="1112012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73326" h="687920">
                  <a:moveTo>
                    <a:pt x="1162063" y="191243"/>
                  </a:moveTo>
                  <a:cubicBezTo>
                    <a:pt x="991671" y="183835"/>
                    <a:pt x="777888" y="169018"/>
                    <a:pt x="590563" y="153143"/>
                  </a:cubicBezTo>
                  <a:cubicBezTo>
                    <a:pt x="403238" y="137268"/>
                    <a:pt x="113255" y="25085"/>
                    <a:pt x="38113" y="95993"/>
                  </a:cubicBezTo>
                  <a:cubicBezTo>
                    <a:pt x="-37029" y="166901"/>
                    <a:pt x="13" y="483343"/>
                    <a:pt x="139713" y="578593"/>
                  </a:cubicBezTo>
                  <a:cubicBezTo>
                    <a:pt x="279413" y="673843"/>
                    <a:pt x="628663" y="649501"/>
                    <a:pt x="876313" y="667493"/>
                  </a:cubicBezTo>
                  <a:cubicBezTo>
                    <a:pt x="1123963" y="685485"/>
                    <a:pt x="1359971" y="690776"/>
                    <a:pt x="1625613" y="686543"/>
                  </a:cubicBezTo>
                  <a:cubicBezTo>
                    <a:pt x="1891255" y="682310"/>
                    <a:pt x="2196055" y="674901"/>
                    <a:pt x="2470163" y="642093"/>
                  </a:cubicBezTo>
                  <a:cubicBezTo>
                    <a:pt x="2744271" y="609285"/>
                    <a:pt x="3128446" y="593410"/>
                    <a:pt x="3270263" y="489693"/>
                  </a:cubicBezTo>
                  <a:cubicBezTo>
                    <a:pt x="3412080" y="385976"/>
                    <a:pt x="3385621" y="85410"/>
                    <a:pt x="3321063" y="19793"/>
                  </a:cubicBezTo>
                  <a:cubicBezTo>
                    <a:pt x="3256505" y="-45824"/>
                    <a:pt x="3062830" y="70593"/>
                    <a:pt x="2882913" y="95993"/>
                  </a:cubicBezTo>
                  <a:cubicBezTo>
                    <a:pt x="2702996" y="121393"/>
                    <a:pt x="2453230" y="155260"/>
                    <a:pt x="2241563" y="172193"/>
                  </a:cubicBezTo>
                  <a:cubicBezTo>
                    <a:pt x="2029896" y="189126"/>
                    <a:pt x="1794946" y="193360"/>
                    <a:pt x="1612913" y="197593"/>
                  </a:cubicBezTo>
                  <a:cubicBezTo>
                    <a:pt x="1430880" y="201826"/>
                    <a:pt x="1332455" y="198651"/>
                    <a:pt x="1162063" y="191243"/>
                  </a:cubicBezTo>
                  <a:close/>
                </a:path>
              </a:pathLst>
            </a:custGeom>
            <a:solidFill>
              <a:srgbClr val="00AAE5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CABB5AC3-21D1-42AF-A6C8-F0E0C1E2ADAE}"/>
                </a:ext>
              </a:extLst>
            </p:cNvPr>
            <p:cNvSpPr/>
            <p:nvPr/>
          </p:nvSpPr>
          <p:spPr>
            <a:xfrm>
              <a:off x="3950712" y="5026459"/>
              <a:ext cx="4469085" cy="866907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  <a:gd name="connsiteX0" fmla="*/ 1162063 w 3382690"/>
                <a:gd name="connsiteY0" fmla="*/ 226273 h 722950"/>
                <a:gd name="connsiteX1" fmla="*/ 590563 w 3382690"/>
                <a:gd name="connsiteY1" fmla="*/ 188173 h 722950"/>
                <a:gd name="connsiteX2" fmla="*/ 38113 w 3382690"/>
                <a:gd name="connsiteY2" fmla="*/ 131023 h 722950"/>
                <a:gd name="connsiteX3" fmla="*/ 139713 w 3382690"/>
                <a:gd name="connsiteY3" fmla="*/ 613623 h 722950"/>
                <a:gd name="connsiteX4" fmla="*/ 876313 w 3382690"/>
                <a:gd name="connsiteY4" fmla="*/ 702523 h 722950"/>
                <a:gd name="connsiteX5" fmla="*/ 1625613 w 3382690"/>
                <a:gd name="connsiteY5" fmla="*/ 721573 h 722950"/>
                <a:gd name="connsiteX6" fmla="*/ 2470163 w 3382690"/>
                <a:gd name="connsiteY6" fmla="*/ 677123 h 722950"/>
                <a:gd name="connsiteX7" fmla="*/ 3270263 w 3382690"/>
                <a:gd name="connsiteY7" fmla="*/ 524723 h 722950"/>
                <a:gd name="connsiteX8" fmla="*/ 3336011 w 3382690"/>
                <a:gd name="connsiteY8" fmla="*/ 16570 h 722950"/>
                <a:gd name="connsiteX9" fmla="*/ 2882913 w 3382690"/>
                <a:gd name="connsiteY9" fmla="*/ 131023 h 722950"/>
                <a:gd name="connsiteX10" fmla="*/ 2241563 w 3382690"/>
                <a:gd name="connsiteY10" fmla="*/ 207223 h 722950"/>
                <a:gd name="connsiteX11" fmla="*/ 1612913 w 3382690"/>
                <a:gd name="connsiteY11" fmla="*/ 232623 h 722950"/>
                <a:gd name="connsiteX12" fmla="*/ 1162063 w 3382690"/>
                <a:gd name="connsiteY12" fmla="*/ 226273 h 722950"/>
                <a:gd name="connsiteX0" fmla="*/ 1177812 w 3398439"/>
                <a:gd name="connsiteY0" fmla="*/ 226273 h 722950"/>
                <a:gd name="connsiteX1" fmla="*/ 606312 w 3398439"/>
                <a:gd name="connsiteY1" fmla="*/ 188173 h 722950"/>
                <a:gd name="connsiteX2" fmla="*/ 33930 w 3398439"/>
                <a:gd name="connsiteY2" fmla="*/ 109165 h 722950"/>
                <a:gd name="connsiteX3" fmla="*/ 155462 w 3398439"/>
                <a:gd name="connsiteY3" fmla="*/ 613623 h 722950"/>
                <a:gd name="connsiteX4" fmla="*/ 892062 w 3398439"/>
                <a:gd name="connsiteY4" fmla="*/ 702523 h 722950"/>
                <a:gd name="connsiteX5" fmla="*/ 1641362 w 3398439"/>
                <a:gd name="connsiteY5" fmla="*/ 721573 h 722950"/>
                <a:gd name="connsiteX6" fmla="*/ 2485912 w 3398439"/>
                <a:gd name="connsiteY6" fmla="*/ 677123 h 722950"/>
                <a:gd name="connsiteX7" fmla="*/ 3286012 w 3398439"/>
                <a:gd name="connsiteY7" fmla="*/ 524723 h 722950"/>
                <a:gd name="connsiteX8" fmla="*/ 3351760 w 3398439"/>
                <a:gd name="connsiteY8" fmla="*/ 16570 h 722950"/>
                <a:gd name="connsiteX9" fmla="*/ 2898662 w 3398439"/>
                <a:gd name="connsiteY9" fmla="*/ 131023 h 722950"/>
                <a:gd name="connsiteX10" fmla="*/ 2257312 w 3398439"/>
                <a:gd name="connsiteY10" fmla="*/ 207223 h 722950"/>
                <a:gd name="connsiteX11" fmla="*/ 1628662 w 3398439"/>
                <a:gd name="connsiteY11" fmla="*/ 232623 h 722950"/>
                <a:gd name="connsiteX12" fmla="*/ 1177812 w 3398439"/>
                <a:gd name="connsiteY12" fmla="*/ 226273 h 72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8439" h="722950">
                  <a:moveTo>
                    <a:pt x="1177812" y="226273"/>
                  </a:moveTo>
                  <a:cubicBezTo>
                    <a:pt x="1007420" y="218865"/>
                    <a:pt x="796959" y="207691"/>
                    <a:pt x="606312" y="188173"/>
                  </a:cubicBezTo>
                  <a:cubicBezTo>
                    <a:pt x="415665" y="168655"/>
                    <a:pt x="109072" y="38257"/>
                    <a:pt x="33930" y="109165"/>
                  </a:cubicBezTo>
                  <a:cubicBezTo>
                    <a:pt x="-41212" y="180073"/>
                    <a:pt x="12440" y="514730"/>
                    <a:pt x="155462" y="613623"/>
                  </a:cubicBezTo>
                  <a:cubicBezTo>
                    <a:pt x="298484" y="712516"/>
                    <a:pt x="644412" y="684531"/>
                    <a:pt x="892062" y="702523"/>
                  </a:cubicBezTo>
                  <a:cubicBezTo>
                    <a:pt x="1139712" y="720515"/>
                    <a:pt x="1375720" y="725806"/>
                    <a:pt x="1641362" y="721573"/>
                  </a:cubicBezTo>
                  <a:cubicBezTo>
                    <a:pt x="1907004" y="717340"/>
                    <a:pt x="2211804" y="709931"/>
                    <a:pt x="2485912" y="677123"/>
                  </a:cubicBezTo>
                  <a:cubicBezTo>
                    <a:pt x="2760020" y="644315"/>
                    <a:pt x="3141704" y="634815"/>
                    <a:pt x="3286012" y="524723"/>
                  </a:cubicBezTo>
                  <a:cubicBezTo>
                    <a:pt x="3430320" y="414631"/>
                    <a:pt x="3416318" y="82187"/>
                    <a:pt x="3351760" y="16570"/>
                  </a:cubicBezTo>
                  <a:cubicBezTo>
                    <a:pt x="3287202" y="-49047"/>
                    <a:pt x="3081070" y="99248"/>
                    <a:pt x="2898662" y="131023"/>
                  </a:cubicBezTo>
                  <a:cubicBezTo>
                    <a:pt x="2716254" y="162798"/>
                    <a:pt x="2468979" y="190290"/>
                    <a:pt x="2257312" y="207223"/>
                  </a:cubicBezTo>
                  <a:cubicBezTo>
                    <a:pt x="2045645" y="224156"/>
                    <a:pt x="1810695" y="228390"/>
                    <a:pt x="1628662" y="232623"/>
                  </a:cubicBezTo>
                  <a:cubicBezTo>
                    <a:pt x="1446629" y="236856"/>
                    <a:pt x="1348204" y="233681"/>
                    <a:pt x="1177812" y="226273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DFF8642D-02E0-45BB-AD31-4A7AC9D29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550" y="2257653"/>
            <a:ext cx="1355077" cy="5732462"/>
          </a:xfrm>
          <a:prstGeom prst="rect">
            <a:avLst/>
          </a:prstGeom>
          <a:effectLst>
            <a:outerShdw blurRad="63500" dist="38100" dir="2700000" algn="tl" rotWithShape="0">
              <a:prstClr val="black">
                <a:alpha val="38000"/>
              </a:prst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050479D-46F7-43FC-9665-1D9523C10983}"/>
              </a:ext>
            </a:extLst>
          </p:cNvPr>
          <p:cNvGrpSpPr/>
          <p:nvPr/>
        </p:nvGrpSpPr>
        <p:grpSpPr>
          <a:xfrm rot="20923968">
            <a:off x="202552" y="121352"/>
            <a:ext cx="1450633" cy="2113118"/>
            <a:chOff x="1364342" y="942426"/>
            <a:chExt cx="3611554" cy="558166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78E6ADC-A14D-4E0B-881C-C71E274B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647" y="942426"/>
              <a:ext cx="2518249" cy="269235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E72459-0890-4013-881B-560CD60C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4342" y="3370944"/>
              <a:ext cx="2952297" cy="3153151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F4A1D12-8940-4271-8140-4C527B03DC0F}"/>
              </a:ext>
            </a:extLst>
          </p:cNvPr>
          <p:cNvGrpSpPr/>
          <p:nvPr/>
        </p:nvGrpSpPr>
        <p:grpSpPr>
          <a:xfrm>
            <a:off x="9627376" y="-1814398"/>
            <a:ext cx="2408862" cy="4390233"/>
            <a:chOff x="9142970" y="-1812924"/>
            <a:chExt cx="2408862" cy="4390233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19DF2F2-17C8-4052-8DC5-BDB12F25CDB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0B410A63-B617-44D5-B0FB-0E27CDF9D0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948782D2-15E6-4ACF-B770-869A57803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02449ED-B794-4517-BA40-21D10DC29669}"/>
              </a:ext>
            </a:extLst>
          </p:cNvPr>
          <p:cNvGrpSpPr/>
          <p:nvPr/>
        </p:nvGrpSpPr>
        <p:grpSpPr>
          <a:xfrm>
            <a:off x="7794134" y="-1149720"/>
            <a:ext cx="1517587" cy="2886231"/>
            <a:chOff x="7089968" y="-1014638"/>
            <a:chExt cx="1517587" cy="3839501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AC91550-4D0B-4407-BE78-8B32751394BB}"/>
                </a:ext>
              </a:extLst>
            </p:cNvPr>
            <p:cNvCxnSpPr>
              <a:cxnSpLocks/>
            </p:cNvCxnSpPr>
            <p:nvPr/>
          </p:nvCxnSpPr>
          <p:spPr>
            <a:xfrm>
              <a:off x="7527017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C539E775-CCD9-438C-AAB5-2ED3E86EC229}"/>
                </a:ext>
              </a:extLst>
            </p:cNvPr>
            <p:cNvCxnSpPr>
              <a:cxnSpLocks/>
            </p:cNvCxnSpPr>
            <p:nvPr/>
          </p:nvCxnSpPr>
          <p:spPr>
            <a:xfrm>
              <a:off x="8211002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EC49434-6CD5-4D06-A579-52FF358C2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9968" y="1625190"/>
              <a:ext cx="1517587" cy="119967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B9F14B2-D539-4039-A2AF-EDD1034ACF73}"/>
              </a:ext>
            </a:extLst>
          </p:cNvPr>
          <p:cNvGrpSpPr/>
          <p:nvPr/>
        </p:nvGrpSpPr>
        <p:grpSpPr>
          <a:xfrm>
            <a:off x="2582301" y="-970671"/>
            <a:ext cx="2028888" cy="2586112"/>
            <a:chOff x="2582301" y="-894472"/>
            <a:chExt cx="2028888" cy="429130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D9FBCA6C-540B-4068-B5C9-EFFB5F8006C9}"/>
                </a:ext>
              </a:extLst>
            </p:cNvPr>
            <p:cNvCxnSpPr>
              <a:cxnSpLocks/>
            </p:cNvCxnSpPr>
            <p:nvPr/>
          </p:nvCxnSpPr>
          <p:spPr>
            <a:xfrm>
              <a:off x="3323772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C2621659-6CD0-4532-8041-DA6FC5896629}"/>
                </a:ext>
              </a:extLst>
            </p:cNvPr>
            <p:cNvCxnSpPr>
              <a:cxnSpLocks/>
            </p:cNvCxnSpPr>
            <p:nvPr/>
          </p:nvCxnSpPr>
          <p:spPr>
            <a:xfrm>
              <a:off x="4095141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D2198F3-63C4-494F-B6B1-C437D79D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2301" y="1792972"/>
              <a:ext cx="2028888" cy="160386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C3B2B46B-9358-429D-B0A3-E71B8A2F7873}"/>
              </a:ext>
            </a:extLst>
          </p:cNvPr>
          <p:cNvGrpSpPr/>
          <p:nvPr/>
        </p:nvGrpSpPr>
        <p:grpSpPr>
          <a:xfrm>
            <a:off x="4258682" y="808358"/>
            <a:ext cx="3500147" cy="1243575"/>
            <a:chOff x="4339559" y="868956"/>
            <a:chExt cx="3500147" cy="1243575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225CCBF4-43BB-46BD-8851-D936CBF6C7B4}"/>
                </a:ext>
              </a:extLst>
            </p:cNvPr>
            <p:cNvSpPr/>
            <p:nvPr/>
          </p:nvSpPr>
          <p:spPr>
            <a:xfrm rot="238593">
              <a:off x="4339559" y="868956"/>
              <a:ext cx="3500147" cy="1243575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4633" h="936066">
                  <a:moveTo>
                    <a:pt x="130758" y="754497"/>
                  </a:moveTo>
                  <a:cubicBezTo>
                    <a:pt x="62496" y="675122"/>
                    <a:pt x="-35930" y="601568"/>
                    <a:pt x="13283" y="516372"/>
                  </a:cubicBezTo>
                  <a:cubicBezTo>
                    <a:pt x="62496" y="431176"/>
                    <a:pt x="262521" y="321109"/>
                    <a:pt x="426033" y="243322"/>
                  </a:cubicBezTo>
                  <a:cubicBezTo>
                    <a:pt x="589545" y="165535"/>
                    <a:pt x="825025" y="89864"/>
                    <a:pt x="994358" y="49647"/>
                  </a:cubicBezTo>
                  <a:cubicBezTo>
                    <a:pt x="1163691" y="9430"/>
                    <a:pt x="1273758" y="-5915"/>
                    <a:pt x="1442033" y="2022"/>
                  </a:cubicBezTo>
                  <a:cubicBezTo>
                    <a:pt x="1610308" y="9959"/>
                    <a:pt x="1853725" y="59701"/>
                    <a:pt x="2004008" y="97272"/>
                  </a:cubicBezTo>
                  <a:cubicBezTo>
                    <a:pt x="2154291" y="134843"/>
                    <a:pt x="2238958" y="170297"/>
                    <a:pt x="2343733" y="227447"/>
                  </a:cubicBezTo>
                  <a:cubicBezTo>
                    <a:pt x="2448508" y="284597"/>
                    <a:pt x="2614666" y="342805"/>
                    <a:pt x="2632658" y="440172"/>
                  </a:cubicBezTo>
                  <a:cubicBezTo>
                    <a:pt x="2650650" y="537539"/>
                    <a:pt x="2542171" y="768784"/>
                    <a:pt x="2451683" y="811647"/>
                  </a:cubicBezTo>
                  <a:cubicBezTo>
                    <a:pt x="2361195" y="854510"/>
                    <a:pt x="2165933" y="729097"/>
                    <a:pt x="2089733" y="697347"/>
                  </a:cubicBezTo>
                  <a:cubicBezTo>
                    <a:pt x="2013533" y="665597"/>
                    <a:pt x="1857958" y="606860"/>
                    <a:pt x="1746833" y="583047"/>
                  </a:cubicBezTo>
                  <a:cubicBezTo>
                    <a:pt x="1635708" y="559235"/>
                    <a:pt x="1546808" y="549710"/>
                    <a:pt x="1422983" y="554472"/>
                  </a:cubicBezTo>
                  <a:cubicBezTo>
                    <a:pt x="1299158" y="559234"/>
                    <a:pt x="1129295" y="570347"/>
                    <a:pt x="1003883" y="611622"/>
                  </a:cubicBezTo>
                  <a:cubicBezTo>
                    <a:pt x="878471" y="652897"/>
                    <a:pt x="818145" y="690997"/>
                    <a:pt x="708608" y="744972"/>
                  </a:cubicBezTo>
                  <a:cubicBezTo>
                    <a:pt x="599071" y="798947"/>
                    <a:pt x="430266" y="946584"/>
                    <a:pt x="346658" y="935472"/>
                  </a:cubicBezTo>
                  <a:cubicBezTo>
                    <a:pt x="263050" y="924360"/>
                    <a:pt x="199020" y="833872"/>
                    <a:pt x="130758" y="754497"/>
                  </a:cubicBezTo>
                  <a:close/>
                </a:path>
              </a:pathLst>
            </a:custGeom>
            <a:solidFill>
              <a:srgbClr val="0092D0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AE8BFF50-EB71-4545-B3E3-47D78408D95F}"/>
                </a:ext>
              </a:extLst>
            </p:cNvPr>
            <p:cNvSpPr/>
            <p:nvPr/>
          </p:nvSpPr>
          <p:spPr>
            <a:xfrm rot="238593">
              <a:off x="4414008" y="929983"/>
              <a:ext cx="3373197" cy="1091428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21158 w 2625033"/>
                <a:gd name="connsiteY0" fmla="*/ 754497 h 936066"/>
                <a:gd name="connsiteX1" fmla="*/ 12921 w 2625033"/>
                <a:gd name="connsiteY1" fmla="*/ 544005 h 936066"/>
                <a:gd name="connsiteX2" fmla="*/ 416433 w 2625033"/>
                <a:gd name="connsiteY2" fmla="*/ 243322 h 936066"/>
                <a:gd name="connsiteX3" fmla="*/ 984758 w 2625033"/>
                <a:gd name="connsiteY3" fmla="*/ 49647 h 936066"/>
                <a:gd name="connsiteX4" fmla="*/ 1432433 w 2625033"/>
                <a:gd name="connsiteY4" fmla="*/ 2022 h 936066"/>
                <a:gd name="connsiteX5" fmla="*/ 1994408 w 2625033"/>
                <a:gd name="connsiteY5" fmla="*/ 97272 h 936066"/>
                <a:gd name="connsiteX6" fmla="*/ 2334133 w 2625033"/>
                <a:gd name="connsiteY6" fmla="*/ 227447 h 936066"/>
                <a:gd name="connsiteX7" fmla="*/ 2623058 w 2625033"/>
                <a:gd name="connsiteY7" fmla="*/ 440172 h 936066"/>
                <a:gd name="connsiteX8" fmla="*/ 2442083 w 2625033"/>
                <a:gd name="connsiteY8" fmla="*/ 811647 h 936066"/>
                <a:gd name="connsiteX9" fmla="*/ 2080133 w 2625033"/>
                <a:gd name="connsiteY9" fmla="*/ 697347 h 936066"/>
                <a:gd name="connsiteX10" fmla="*/ 1737233 w 2625033"/>
                <a:gd name="connsiteY10" fmla="*/ 583047 h 936066"/>
                <a:gd name="connsiteX11" fmla="*/ 1413383 w 2625033"/>
                <a:gd name="connsiteY11" fmla="*/ 554472 h 936066"/>
                <a:gd name="connsiteX12" fmla="*/ 994283 w 2625033"/>
                <a:gd name="connsiteY12" fmla="*/ 611622 h 936066"/>
                <a:gd name="connsiteX13" fmla="*/ 699008 w 2625033"/>
                <a:gd name="connsiteY13" fmla="*/ 744972 h 936066"/>
                <a:gd name="connsiteX14" fmla="*/ 337058 w 2625033"/>
                <a:gd name="connsiteY14" fmla="*/ 935472 h 936066"/>
                <a:gd name="connsiteX15" fmla="*/ 121158 w 2625033"/>
                <a:gd name="connsiteY15" fmla="*/ 754497 h 936066"/>
                <a:gd name="connsiteX0" fmla="*/ 113378 w 2626491"/>
                <a:gd name="connsiteY0" fmla="*/ 778676 h 935705"/>
                <a:gd name="connsiteX1" fmla="*/ 14379 w 2626491"/>
                <a:gd name="connsiteY1" fmla="*/ 544005 h 935705"/>
                <a:gd name="connsiteX2" fmla="*/ 417891 w 2626491"/>
                <a:gd name="connsiteY2" fmla="*/ 243322 h 935705"/>
                <a:gd name="connsiteX3" fmla="*/ 986216 w 2626491"/>
                <a:gd name="connsiteY3" fmla="*/ 49647 h 935705"/>
                <a:gd name="connsiteX4" fmla="*/ 1433891 w 2626491"/>
                <a:gd name="connsiteY4" fmla="*/ 2022 h 935705"/>
                <a:gd name="connsiteX5" fmla="*/ 1995866 w 2626491"/>
                <a:gd name="connsiteY5" fmla="*/ 97272 h 935705"/>
                <a:gd name="connsiteX6" fmla="*/ 2335591 w 2626491"/>
                <a:gd name="connsiteY6" fmla="*/ 227447 h 935705"/>
                <a:gd name="connsiteX7" fmla="*/ 2624516 w 2626491"/>
                <a:gd name="connsiteY7" fmla="*/ 440172 h 935705"/>
                <a:gd name="connsiteX8" fmla="*/ 2443541 w 2626491"/>
                <a:gd name="connsiteY8" fmla="*/ 811647 h 935705"/>
                <a:gd name="connsiteX9" fmla="*/ 2081591 w 2626491"/>
                <a:gd name="connsiteY9" fmla="*/ 697347 h 935705"/>
                <a:gd name="connsiteX10" fmla="*/ 1738691 w 2626491"/>
                <a:gd name="connsiteY10" fmla="*/ 583047 h 935705"/>
                <a:gd name="connsiteX11" fmla="*/ 1414841 w 2626491"/>
                <a:gd name="connsiteY11" fmla="*/ 554472 h 935705"/>
                <a:gd name="connsiteX12" fmla="*/ 995741 w 2626491"/>
                <a:gd name="connsiteY12" fmla="*/ 611622 h 935705"/>
                <a:gd name="connsiteX13" fmla="*/ 700466 w 2626491"/>
                <a:gd name="connsiteY13" fmla="*/ 744972 h 935705"/>
                <a:gd name="connsiteX14" fmla="*/ 338516 w 2626491"/>
                <a:gd name="connsiteY14" fmla="*/ 935472 h 935705"/>
                <a:gd name="connsiteX15" fmla="*/ 113378 w 2626491"/>
                <a:gd name="connsiteY15" fmla="*/ 778676 h 935705"/>
                <a:gd name="connsiteX0" fmla="*/ 113331 w 2626444"/>
                <a:gd name="connsiteY0" fmla="*/ 778676 h 956396"/>
                <a:gd name="connsiteX1" fmla="*/ 14332 w 2626444"/>
                <a:gd name="connsiteY1" fmla="*/ 544005 h 956396"/>
                <a:gd name="connsiteX2" fmla="*/ 417844 w 2626444"/>
                <a:gd name="connsiteY2" fmla="*/ 243322 h 956396"/>
                <a:gd name="connsiteX3" fmla="*/ 986169 w 2626444"/>
                <a:gd name="connsiteY3" fmla="*/ 49647 h 956396"/>
                <a:gd name="connsiteX4" fmla="*/ 1433844 w 2626444"/>
                <a:gd name="connsiteY4" fmla="*/ 2022 h 956396"/>
                <a:gd name="connsiteX5" fmla="*/ 1995819 w 2626444"/>
                <a:gd name="connsiteY5" fmla="*/ 97272 h 956396"/>
                <a:gd name="connsiteX6" fmla="*/ 2335544 w 2626444"/>
                <a:gd name="connsiteY6" fmla="*/ 227447 h 956396"/>
                <a:gd name="connsiteX7" fmla="*/ 2624469 w 2626444"/>
                <a:gd name="connsiteY7" fmla="*/ 440172 h 956396"/>
                <a:gd name="connsiteX8" fmla="*/ 2443494 w 2626444"/>
                <a:gd name="connsiteY8" fmla="*/ 811647 h 956396"/>
                <a:gd name="connsiteX9" fmla="*/ 2081544 w 2626444"/>
                <a:gd name="connsiteY9" fmla="*/ 697347 h 956396"/>
                <a:gd name="connsiteX10" fmla="*/ 1738644 w 2626444"/>
                <a:gd name="connsiteY10" fmla="*/ 583047 h 956396"/>
                <a:gd name="connsiteX11" fmla="*/ 1414794 w 2626444"/>
                <a:gd name="connsiteY11" fmla="*/ 554472 h 956396"/>
                <a:gd name="connsiteX12" fmla="*/ 995694 w 2626444"/>
                <a:gd name="connsiteY12" fmla="*/ 611622 h 956396"/>
                <a:gd name="connsiteX13" fmla="*/ 700419 w 2626444"/>
                <a:gd name="connsiteY13" fmla="*/ 744972 h 956396"/>
                <a:gd name="connsiteX14" fmla="*/ 335389 w 2626444"/>
                <a:gd name="connsiteY14" fmla="*/ 956197 h 956396"/>
                <a:gd name="connsiteX15" fmla="*/ 113331 w 2626444"/>
                <a:gd name="connsiteY15" fmla="*/ 778676 h 956396"/>
                <a:gd name="connsiteX0" fmla="*/ 113331 w 2627099"/>
                <a:gd name="connsiteY0" fmla="*/ 778676 h 956396"/>
                <a:gd name="connsiteX1" fmla="*/ 14332 w 2627099"/>
                <a:gd name="connsiteY1" fmla="*/ 544005 h 956396"/>
                <a:gd name="connsiteX2" fmla="*/ 417844 w 2627099"/>
                <a:gd name="connsiteY2" fmla="*/ 243322 h 956396"/>
                <a:gd name="connsiteX3" fmla="*/ 986169 w 2627099"/>
                <a:gd name="connsiteY3" fmla="*/ 49647 h 956396"/>
                <a:gd name="connsiteX4" fmla="*/ 1433844 w 2627099"/>
                <a:gd name="connsiteY4" fmla="*/ 2022 h 956396"/>
                <a:gd name="connsiteX5" fmla="*/ 1995819 w 2627099"/>
                <a:gd name="connsiteY5" fmla="*/ 97272 h 956396"/>
                <a:gd name="connsiteX6" fmla="*/ 2335544 w 2627099"/>
                <a:gd name="connsiteY6" fmla="*/ 227447 h 956396"/>
                <a:gd name="connsiteX7" fmla="*/ 2624469 w 2627099"/>
                <a:gd name="connsiteY7" fmla="*/ 440172 h 956396"/>
                <a:gd name="connsiteX8" fmla="*/ 2455811 w 2627099"/>
                <a:gd name="connsiteY8" fmla="*/ 835826 h 956396"/>
                <a:gd name="connsiteX9" fmla="*/ 2081544 w 2627099"/>
                <a:gd name="connsiteY9" fmla="*/ 697347 h 956396"/>
                <a:gd name="connsiteX10" fmla="*/ 1738644 w 2627099"/>
                <a:gd name="connsiteY10" fmla="*/ 583047 h 956396"/>
                <a:gd name="connsiteX11" fmla="*/ 1414794 w 2627099"/>
                <a:gd name="connsiteY11" fmla="*/ 554472 h 956396"/>
                <a:gd name="connsiteX12" fmla="*/ 995694 w 2627099"/>
                <a:gd name="connsiteY12" fmla="*/ 611622 h 956396"/>
                <a:gd name="connsiteX13" fmla="*/ 700419 w 2627099"/>
                <a:gd name="connsiteY13" fmla="*/ 744972 h 956396"/>
                <a:gd name="connsiteX14" fmla="*/ 335389 w 2627099"/>
                <a:gd name="connsiteY14" fmla="*/ 956197 h 956396"/>
                <a:gd name="connsiteX15" fmla="*/ 113331 w 2627099"/>
                <a:gd name="connsiteY15" fmla="*/ 778676 h 956396"/>
                <a:gd name="connsiteX0" fmla="*/ 113331 w 2636174"/>
                <a:gd name="connsiteY0" fmla="*/ 778676 h 956396"/>
                <a:gd name="connsiteX1" fmla="*/ 14332 w 2636174"/>
                <a:gd name="connsiteY1" fmla="*/ 544005 h 956396"/>
                <a:gd name="connsiteX2" fmla="*/ 417844 w 2636174"/>
                <a:gd name="connsiteY2" fmla="*/ 243322 h 956396"/>
                <a:gd name="connsiteX3" fmla="*/ 986169 w 2636174"/>
                <a:gd name="connsiteY3" fmla="*/ 49647 h 956396"/>
                <a:gd name="connsiteX4" fmla="*/ 1433844 w 2636174"/>
                <a:gd name="connsiteY4" fmla="*/ 2022 h 956396"/>
                <a:gd name="connsiteX5" fmla="*/ 1995819 w 2636174"/>
                <a:gd name="connsiteY5" fmla="*/ 97272 h 956396"/>
                <a:gd name="connsiteX6" fmla="*/ 2335544 w 2636174"/>
                <a:gd name="connsiteY6" fmla="*/ 227447 h 956396"/>
                <a:gd name="connsiteX7" fmla="*/ 2633707 w 2636174"/>
                <a:gd name="connsiteY7" fmla="*/ 460897 h 956396"/>
                <a:gd name="connsiteX8" fmla="*/ 2455811 w 2636174"/>
                <a:gd name="connsiteY8" fmla="*/ 835826 h 956396"/>
                <a:gd name="connsiteX9" fmla="*/ 2081544 w 2636174"/>
                <a:gd name="connsiteY9" fmla="*/ 697347 h 956396"/>
                <a:gd name="connsiteX10" fmla="*/ 1738644 w 2636174"/>
                <a:gd name="connsiteY10" fmla="*/ 583047 h 956396"/>
                <a:gd name="connsiteX11" fmla="*/ 1414794 w 2636174"/>
                <a:gd name="connsiteY11" fmla="*/ 554472 h 956396"/>
                <a:gd name="connsiteX12" fmla="*/ 995694 w 2636174"/>
                <a:gd name="connsiteY12" fmla="*/ 611622 h 956396"/>
                <a:gd name="connsiteX13" fmla="*/ 700419 w 2636174"/>
                <a:gd name="connsiteY13" fmla="*/ 744972 h 956396"/>
                <a:gd name="connsiteX14" fmla="*/ 335389 w 2636174"/>
                <a:gd name="connsiteY14" fmla="*/ 956197 h 956396"/>
                <a:gd name="connsiteX15" fmla="*/ 113331 w 2636174"/>
                <a:gd name="connsiteY15" fmla="*/ 778676 h 956396"/>
                <a:gd name="connsiteX0" fmla="*/ 113331 w 2636619"/>
                <a:gd name="connsiteY0" fmla="*/ 778676 h 956396"/>
                <a:gd name="connsiteX1" fmla="*/ 14332 w 2636619"/>
                <a:gd name="connsiteY1" fmla="*/ 544005 h 956396"/>
                <a:gd name="connsiteX2" fmla="*/ 417844 w 2636619"/>
                <a:gd name="connsiteY2" fmla="*/ 243322 h 956396"/>
                <a:gd name="connsiteX3" fmla="*/ 986169 w 2636619"/>
                <a:gd name="connsiteY3" fmla="*/ 49647 h 956396"/>
                <a:gd name="connsiteX4" fmla="*/ 1433844 w 2636619"/>
                <a:gd name="connsiteY4" fmla="*/ 2022 h 956396"/>
                <a:gd name="connsiteX5" fmla="*/ 1995819 w 2636619"/>
                <a:gd name="connsiteY5" fmla="*/ 97272 h 956396"/>
                <a:gd name="connsiteX6" fmla="*/ 2323227 w 2636619"/>
                <a:gd name="connsiteY6" fmla="*/ 237810 h 956396"/>
                <a:gd name="connsiteX7" fmla="*/ 2633707 w 2636619"/>
                <a:gd name="connsiteY7" fmla="*/ 460897 h 956396"/>
                <a:gd name="connsiteX8" fmla="*/ 2455811 w 2636619"/>
                <a:gd name="connsiteY8" fmla="*/ 835826 h 956396"/>
                <a:gd name="connsiteX9" fmla="*/ 2081544 w 2636619"/>
                <a:gd name="connsiteY9" fmla="*/ 697347 h 956396"/>
                <a:gd name="connsiteX10" fmla="*/ 1738644 w 2636619"/>
                <a:gd name="connsiteY10" fmla="*/ 583047 h 956396"/>
                <a:gd name="connsiteX11" fmla="*/ 1414794 w 2636619"/>
                <a:gd name="connsiteY11" fmla="*/ 554472 h 956396"/>
                <a:gd name="connsiteX12" fmla="*/ 995694 w 2636619"/>
                <a:gd name="connsiteY12" fmla="*/ 611622 h 956396"/>
                <a:gd name="connsiteX13" fmla="*/ 700419 w 2636619"/>
                <a:gd name="connsiteY13" fmla="*/ 744972 h 956396"/>
                <a:gd name="connsiteX14" fmla="*/ 335389 w 2636619"/>
                <a:gd name="connsiteY14" fmla="*/ 956197 h 956396"/>
                <a:gd name="connsiteX15" fmla="*/ 113331 w 2636619"/>
                <a:gd name="connsiteY15" fmla="*/ 778676 h 956396"/>
                <a:gd name="connsiteX0" fmla="*/ 113331 w 2636619"/>
                <a:gd name="connsiteY0" fmla="*/ 779086 h 956806"/>
                <a:gd name="connsiteX1" fmla="*/ 14332 w 2636619"/>
                <a:gd name="connsiteY1" fmla="*/ 544415 h 956806"/>
                <a:gd name="connsiteX2" fmla="*/ 417844 w 2636619"/>
                <a:gd name="connsiteY2" fmla="*/ 243732 h 956806"/>
                <a:gd name="connsiteX3" fmla="*/ 986169 w 2636619"/>
                <a:gd name="connsiteY3" fmla="*/ 50057 h 956806"/>
                <a:gd name="connsiteX4" fmla="*/ 1433844 w 2636619"/>
                <a:gd name="connsiteY4" fmla="*/ 2432 h 956806"/>
                <a:gd name="connsiteX5" fmla="*/ 1983501 w 2636619"/>
                <a:gd name="connsiteY5" fmla="*/ 104591 h 956806"/>
                <a:gd name="connsiteX6" fmla="*/ 2323227 w 2636619"/>
                <a:gd name="connsiteY6" fmla="*/ 238220 h 956806"/>
                <a:gd name="connsiteX7" fmla="*/ 2633707 w 2636619"/>
                <a:gd name="connsiteY7" fmla="*/ 461307 h 956806"/>
                <a:gd name="connsiteX8" fmla="*/ 2455811 w 2636619"/>
                <a:gd name="connsiteY8" fmla="*/ 836236 h 956806"/>
                <a:gd name="connsiteX9" fmla="*/ 2081544 w 2636619"/>
                <a:gd name="connsiteY9" fmla="*/ 697757 h 956806"/>
                <a:gd name="connsiteX10" fmla="*/ 1738644 w 2636619"/>
                <a:gd name="connsiteY10" fmla="*/ 583457 h 956806"/>
                <a:gd name="connsiteX11" fmla="*/ 1414794 w 2636619"/>
                <a:gd name="connsiteY11" fmla="*/ 554882 h 956806"/>
                <a:gd name="connsiteX12" fmla="*/ 995694 w 2636619"/>
                <a:gd name="connsiteY12" fmla="*/ 612032 h 956806"/>
                <a:gd name="connsiteX13" fmla="*/ 700419 w 2636619"/>
                <a:gd name="connsiteY13" fmla="*/ 745382 h 956806"/>
                <a:gd name="connsiteX14" fmla="*/ 335389 w 2636619"/>
                <a:gd name="connsiteY14" fmla="*/ 956607 h 956806"/>
                <a:gd name="connsiteX15" fmla="*/ 113331 w 2636619"/>
                <a:gd name="connsiteY15" fmla="*/ 779086 h 956806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3007 w 2637011"/>
                <a:gd name="connsiteY12" fmla="*/ 605367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7011" h="957050">
                  <a:moveTo>
                    <a:pt x="113723" y="779330"/>
                  </a:moveTo>
                  <a:cubicBezTo>
                    <a:pt x="60214" y="710631"/>
                    <a:pt x="-37055" y="631006"/>
                    <a:pt x="14724" y="544659"/>
                  </a:cubicBezTo>
                  <a:cubicBezTo>
                    <a:pt x="66503" y="458312"/>
                    <a:pt x="262422" y="343640"/>
                    <a:pt x="424395" y="261247"/>
                  </a:cubicBezTo>
                  <a:cubicBezTo>
                    <a:pt x="586368" y="178854"/>
                    <a:pt x="818254" y="93396"/>
                    <a:pt x="986561" y="50301"/>
                  </a:cubicBezTo>
                  <a:cubicBezTo>
                    <a:pt x="1154868" y="7206"/>
                    <a:pt x="1268014" y="-6413"/>
                    <a:pt x="1434236" y="2676"/>
                  </a:cubicBezTo>
                  <a:cubicBezTo>
                    <a:pt x="1600458" y="11765"/>
                    <a:pt x="1835663" y="65537"/>
                    <a:pt x="1983893" y="104835"/>
                  </a:cubicBezTo>
                  <a:cubicBezTo>
                    <a:pt x="2132123" y="144133"/>
                    <a:pt x="2215251" y="179011"/>
                    <a:pt x="2323619" y="238464"/>
                  </a:cubicBezTo>
                  <a:cubicBezTo>
                    <a:pt x="2431987" y="297917"/>
                    <a:pt x="2612002" y="361882"/>
                    <a:pt x="2634099" y="461551"/>
                  </a:cubicBezTo>
                  <a:cubicBezTo>
                    <a:pt x="2656196" y="561220"/>
                    <a:pt x="2548230" y="797072"/>
                    <a:pt x="2456203" y="836480"/>
                  </a:cubicBezTo>
                  <a:cubicBezTo>
                    <a:pt x="2364176" y="875888"/>
                    <a:pt x="2201464" y="741858"/>
                    <a:pt x="2081936" y="698001"/>
                  </a:cubicBezTo>
                  <a:cubicBezTo>
                    <a:pt x="1962408" y="654144"/>
                    <a:pt x="1851188" y="599454"/>
                    <a:pt x="1739037" y="573339"/>
                  </a:cubicBezTo>
                  <a:cubicBezTo>
                    <a:pt x="1626886" y="547224"/>
                    <a:pt x="1533365" y="535972"/>
                    <a:pt x="1409027" y="541310"/>
                  </a:cubicBezTo>
                  <a:cubicBezTo>
                    <a:pt x="1284689" y="546648"/>
                    <a:pt x="1111043" y="571314"/>
                    <a:pt x="993007" y="605367"/>
                  </a:cubicBezTo>
                  <a:cubicBezTo>
                    <a:pt x="874971" y="639420"/>
                    <a:pt x="810348" y="691651"/>
                    <a:pt x="700811" y="745626"/>
                  </a:cubicBezTo>
                  <a:cubicBezTo>
                    <a:pt x="591274" y="799601"/>
                    <a:pt x="433629" y="951234"/>
                    <a:pt x="335781" y="956851"/>
                  </a:cubicBezTo>
                  <a:cubicBezTo>
                    <a:pt x="237933" y="962468"/>
                    <a:pt x="167232" y="848029"/>
                    <a:pt x="113723" y="77933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1" y="920577"/>
            <a:ext cx="3724275" cy="1838325"/>
          </a:xfrm>
          <a:prstGeom prst="rect">
            <a:avLst/>
          </a:prstGeom>
        </p:spPr>
      </p:pic>
      <p:pic>
        <p:nvPicPr>
          <p:cNvPr id="1028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869DCD2-36FC-A4A0-45D8-1B278E6C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13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02F3C48-44D3-881F-897E-844CC54D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740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6922D35F-ADBF-ABC5-00DD-39DA22708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63" y="5272454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F6F51C1-984A-A262-BEEE-C6D1C8F5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55" y="5280622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2A4B32E3-4A1A-FB30-456A-D4619C910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325" y="5240223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Mùa Xuân Mầm Cây Trái đất Cây Xanh PNG , Cây Dễ Thương, Phim Hoạt  Hình Minh Họa, Mầm Cây PNG miễn phí tải tập tin PSDComment và Vector">
            <a:extLst>
              <a:ext uri="{FF2B5EF4-FFF2-40B4-BE49-F238E27FC236}">
                <a16:creationId xmlns:a16="http://schemas.microsoft.com/office/drawing/2014/main" id="{B2F5C773-9244-E18E-97A1-BB09F42B9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67" b="11576"/>
          <a:stretch/>
        </p:blipFill>
        <p:spPr bwMode="auto">
          <a:xfrm>
            <a:off x="4666125" y="5442667"/>
            <a:ext cx="2309048" cy="145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045CF261-C656-B51B-DDB0-4B5C9C2E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4511" y="5209691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4EA52FF-4AD3-385B-DFBD-B479F2997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5403" y="5217859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46CEDFBF-6339-9416-468D-AE8571519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18573" y="5177460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21739425-30A8-83A3-503A-9C7C00F1B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62437" r="35858" b="10265"/>
          <a:stretch/>
        </p:blipFill>
        <p:spPr bwMode="auto">
          <a:xfrm>
            <a:off x="2168735" y="5351642"/>
            <a:ext cx="1087965" cy="15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EBA11EAB-4914-D993-79A7-662416D788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24" r="11865" b="70191"/>
          <a:stretch/>
        </p:blipFill>
        <p:spPr bwMode="auto">
          <a:xfrm>
            <a:off x="6566460" y="5091813"/>
            <a:ext cx="1191647" cy="204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FE2E2CB9-C458-090D-D092-F73B45164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8" t="59038" r="10028" b="12257"/>
          <a:stretch/>
        </p:blipFill>
        <p:spPr bwMode="auto">
          <a:xfrm>
            <a:off x="8697616" y="4909492"/>
            <a:ext cx="1043854" cy="19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2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/>
          </a:blip>
          <a:srcRect l="28791" t="20932" r="43466" b="37777"/>
          <a:stretch/>
        </p:blipFill>
        <p:spPr>
          <a:xfrm>
            <a:off x="9980719" y="3103037"/>
            <a:ext cx="2524785" cy="295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15849599" cy="66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94664" y="4598008"/>
            <a:ext cx="2205531" cy="2271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124;p3"/>
          <p:cNvGrpSpPr/>
          <p:nvPr/>
        </p:nvGrpSpPr>
        <p:grpSpPr>
          <a:xfrm>
            <a:off x="-35919" y="4666694"/>
            <a:ext cx="12574680" cy="3512545"/>
            <a:chOff x="13279" y="3504518"/>
            <a:chExt cx="12126926" cy="3633405"/>
          </a:xfrm>
        </p:grpSpPr>
        <p:pic>
          <p:nvPicPr>
            <p:cNvPr id="125" name="Google Shape;125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5406026" y="3535618"/>
              <a:ext cx="6734179" cy="3602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13279" y="35045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3"/>
          <p:cNvGrpSpPr/>
          <p:nvPr/>
        </p:nvGrpSpPr>
        <p:grpSpPr>
          <a:xfrm>
            <a:off x="498438" y="4847117"/>
            <a:ext cx="12574680" cy="3512545"/>
            <a:chOff x="13279" y="3504518"/>
            <a:chExt cx="12126926" cy="3633405"/>
          </a:xfrm>
        </p:grpSpPr>
        <p:pic>
          <p:nvPicPr>
            <p:cNvPr id="128" name="Google Shape;128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5406026" y="3535618"/>
              <a:ext cx="6734179" cy="3602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 flipH="1">
              <a:off x="13279" y="35045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3" name="Google Shape;123;p3"/>
          <p:cNvPicPr preferRelativeResize="0"/>
          <p:nvPr/>
        </p:nvPicPr>
        <p:blipFill rotWithShape="1">
          <a:blip r:embed="rId7">
            <a:alphaModFix/>
          </a:blip>
          <a:srcRect l="28128" t="5334" r="31607"/>
          <a:stretch/>
        </p:blipFill>
        <p:spPr>
          <a:xfrm rot="278745">
            <a:off x="258555" y="2988039"/>
            <a:ext cx="3477865" cy="45095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EC42D3-8DAF-F425-705B-8C625414CC26}"/>
              </a:ext>
            </a:extLst>
          </p:cNvPr>
          <p:cNvSpPr txBox="1"/>
          <p:nvPr/>
        </p:nvSpPr>
        <p:spPr>
          <a:xfrm>
            <a:off x="1710590" y="976983"/>
            <a:ext cx="9182000" cy="2522202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Kính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chúc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quý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thầy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cô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mạnh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khỏe</a:t>
            </a:r>
            <a:endParaRPr lang="en-US" sz="3200" b="1" dirty="0">
              <a:solidFill>
                <a:srgbClr val="FF0000"/>
              </a:solidFill>
              <a:latin typeface="UTM Aquarelle" panose="02040603050506020204" pitchFamily="18" charset="0"/>
            </a:endParaRP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Chúc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chăm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ngoan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quarelle" panose="02040603050506020204" pitchFamily="18" charset="0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latin typeface="UTM Aquarelle" panose="02040603050506020204" pitchFamily="18" charset="0"/>
              </a:rPr>
              <a:t>!</a:t>
            </a:r>
          </a:p>
        </p:txBody>
      </p:sp>
      <p:pic>
        <p:nvPicPr>
          <p:cNvPr id="8" name="Google Shape;116;p3">
            <a:extLst>
              <a:ext uri="{FF2B5EF4-FFF2-40B4-BE49-F238E27FC236}">
                <a16:creationId xmlns:a16="http://schemas.microsoft.com/office/drawing/2014/main" id="{AC55D49D-A456-8142-722C-CB9CEA28E01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6481528" y="4807099"/>
            <a:ext cx="3059690" cy="2271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76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Lớp Một thân yêu - SGK Âm nhạc 1 - Kết nối tri thức với cuộc sống.">
            <a:hlinkClick r:id="" action="ppaction://media"/>
            <a:extLst>
              <a:ext uri="{FF2B5EF4-FFF2-40B4-BE49-F238E27FC236}">
                <a16:creationId xmlns:a16="http://schemas.microsoft.com/office/drawing/2014/main" id="{BFC32D57-94AE-D1EA-69FA-95281663E0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803" y="167250"/>
            <a:ext cx="11606393" cy="652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1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aby sitting on the floor with a dog and a book&#10;&#10;Description automatically generated">
            <a:extLst>
              <a:ext uri="{FF2B5EF4-FFF2-40B4-BE49-F238E27FC236}">
                <a16:creationId xmlns:a16="http://schemas.microsoft.com/office/drawing/2014/main" id="{3F588F4C-9502-9049-8A05-1117B41F2A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9099"/>
          <a:stretch/>
        </p:blipFill>
        <p:spPr>
          <a:xfrm>
            <a:off x="217670" y="903978"/>
            <a:ext cx="11527290" cy="584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1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60702E-8929-6B6A-7319-5CDB6A7A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" y="18061"/>
            <a:ext cx="12290974" cy="6964158"/>
          </a:xfrm>
          <a:prstGeom prst="rect">
            <a:avLst/>
          </a:prstGeom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l="38264" t="27388" r="27817" b="4507"/>
          <a:stretch/>
        </p:blipFill>
        <p:spPr>
          <a:xfrm>
            <a:off x="5350292" y="2609146"/>
            <a:ext cx="3412584" cy="385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616999">
            <a:off x="9201508" y="4534989"/>
            <a:ext cx="2908057" cy="327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51818" t="12660" r="23333" b="39124"/>
          <a:stretch/>
        </p:blipFill>
        <p:spPr>
          <a:xfrm>
            <a:off x="994021" y="669593"/>
            <a:ext cx="2478521" cy="311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20269" y="4844616"/>
            <a:ext cx="3176439" cy="1786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1"/>
          <p:cNvGrpSpPr/>
          <p:nvPr/>
        </p:nvGrpSpPr>
        <p:grpSpPr>
          <a:xfrm>
            <a:off x="-82206" y="4629091"/>
            <a:ext cx="16238683" cy="4844540"/>
            <a:chOff x="13279" y="3504518"/>
            <a:chExt cx="12179012" cy="3633405"/>
          </a:xfrm>
        </p:grpSpPr>
        <p:pic>
          <p:nvPicPr>
            <p:cNvPr id="94" name="Google Shape;94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0800000" flipH="1">
              <a:off x="13279" y="35045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0800000" flipH="1">
              <a:off x="5458116" y="3535618"/>
              <a:ext cx="6734175" cy="36023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" name="Google Shape;96;p1"/>
          <p:cNvSpPr txBox="1"/>
          <p:nvPr/>
        </p:nvSpPr>
        <p:spPr>
          <a:xfrm>
            <a:off x="2233281" y="854874"/>
            <a:ext cx="8143307" cy="175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vi-VN" sz="6600" dirty="0">
                <a:solidFill>
                  <a:srgbClr val="FF0066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Bài 40:âm – </a:t>
            </a:r>
            <a:r>
              <a:rPr lang="vi-VN" sz="6600" dirty="0" err="1">
                <a:solidFill>
                  <a:srgbClr val="FF0066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âp</a:t>
            </a:r>
            <a:endParaRPr lang="vi-VN" sz="6600" dirty="0">
              <a:solidFill>
                <a:srgbClr val="FF0066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  <a:p>
            <a:pPr algn="ctr"/>
            <a:r>
              <a:rPr lang="vi-VN" sz="3600" dirty="0">
                <a:latin typeface="UTM Avo" panose="02040603050506020204" pitchFamily="18" charset="0"/>
                <a:ea typeface="Arial"/>
                <a:cs typeface="Arial"/>
                <a:sym typeface="Arial"/>
              </a:rPr>
              <a:t>(trang 72-SGK)</a:t>
            </a:r>
            <a:endParaRPr sz="3600" dirty="0"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12"/>
          <p:cNvGrpSpPr/>
          <p:nvPr/>
        </p:nvGrpSpPr>
        <p:grpSpPr>
          <a:xfrm flipH="1">
            <a:off x="1356372" y="1199504"/>
            <a:ext cx="8641599" cy="4777560"/>
            <a:chOff x="-558688" y="0"/>
            <a:chExt cx="9107943" cy="6858000"/>
          </a:xfrm>
        </p:grpSpPr>
        <p:pic>
          <p:nvPicPr>
            <p:cNvPr id="4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4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6" name="矩形 4">
            <a:extLst>
              <a:ext uri="{FF2B5EF4-FFF2-40B4-BE49-F238E27FC236}">
                <a16:creationId xmlns:a16="http://schemas.microsoft.com/office/drawing/2014/main" id="{3007239F-B2E6-4F55-B367-6BA58826308E}"/>
              </a:ext>
            </a:extLst>
          </p:cNvPr>
          <p:cNvSpPr/>
          <p:nvPr/>
        </p:nvSpPr>
        <p:spPr>
          <a:xfrm>
            <a:off x="2326155" y="2330727"/>
            <a:ext cx="6900898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7200" dirty="0">
                <a:solidFill>
                  <a:srgbClr val="FF2D4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inpin heiti" charset="-122"/>
              </a:rPr>
              <a:t>CHIA SẺ VÀ KHÁM PHÁ</a:t>
            </a:r>
            <a:endParaRPr lang="zh-CN" altLang="en-US" sz="7200" dirty="0">
              <a:solidFill>
                <a:srgbClr val="FF2D4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inpin heiti" charset="-122"/>
            </a:endParaRPr>
          </a:p>
        </p:txBody>
      </p:sp>
      <p:sp>
        <p:nvSpPr>
          <p:cNvPr id="20" name="箭头: V 形 23">
            <a:extLst>
              <a:ext uri="{FF2B5EF4-FFF2-40B4-BE49-F238E27FC236}">
                <a16:creationId xmlns:a16="http://schemas.microsoft.com/office/drawing/2014/main" id="{338291AF-E245-47AA-8FC6-E130A8078CBF}"/>
              </a:ext>
            </a:extLst>
          </p:cNvPr>
          <p:cNvSpPr/>
          <p:nvPr/>
        </p:nvSpPr>
        <p:spPr>
          <a:xfrm rot="332954">
            <a:off x="3166387" y="4777333"/>
            <a:ext cx="954127" cy="610055"/>
          </a:xfrm>
          <a:custGeom>
            <a:avLst/>
            <a:gdLst>
              <a:gd name="connsiteX0" fmla="*/ 0 w 674577"/>
              <a:gd name="connsiteY0" fmla="*/ 0 h 435784"/>
              <a:gd name="connsiteX1" fmla="*/ 456685 w 674577"/>
              <a:gd name="connsiteY1" fmla="*/ 0 h 435784"/>
              <a:gd name="connsiteX2" fmla="*/ 674577 w 674577"/>
              <a:gd name="connsiteY2" fmla="*/ 217892 h 435784"/>
              <a:gd name="connsiteX3" fmla="*/ 456685 w 674577"/>
              <a:gd name="connsiteY3" fmla="*/ 435784 h 435784"/>
              <a:gd name="connsiteX4" fmla="*/ 0 w 674577"/>
              <a:gd name="connsiteY4" fmla="*/ 435784 h 435784"/>
              <a:gd name="connsiteX5" fmla="*/ 217892 w 674577"/>
              <a:gd name="connsiteY5" fmla="*/ 217892 h 435784"/>
              <a:gd name="connsiteX6" fmla="*/ 0 w 674577"/>
              <a:gd name="connsiteY6" fmla="*/ 0 h 435784"/>
              <a:gd name="connsiteX0" fmla="*/ 0 w 685158"/>
              <a:gd name="connsiteY0" fmla="*/ 55257 h 435784"/>
              <a:gd name="connsiteX1" fmla="*/ 467266 w 685158"/>
              <a:gd name="connsiteY1" fmla="*/ 0 h 435784"/>
              <a:gd name="connsiteX2" fmla="*/ 685158 w 685158"/>
              <a:gd name="connsiteY2" fmla="*/ 217892 h 435784"/>
              <a:gd name="connsiteX3" fmla="*/ 467266 w 685158"/>
              <a:gd name="connsiteY3" fmla="*/ 435784 h 435784"/>
              <a:gd name="connsiteX4" fmla="*/ 10581 w 685158"/>
              <a:gd name="connsiteY4" fmla="*/ 435784 h 435784"/>
              <a:gd name="connsiteX5" fmla="*/ 228473 w 685158"/>
              <a:gd name="connsiteY5" fmla="*/ 217892 h 435784"/>
              <a:gd name="connsiteX6" fmla="*/ 0 w 685158"/>
              <a:gd name="connsiteY6" fmla="*/ 55257 h 435784"/>
              <a:gd name="connsiteX0" fmla="*/ 0 w 685158"/>
              <a:gd name="connsiteY0" fmla="*/ 60260 h 440787"/>
              <a:gd name="connsiteX1" fmla="*/ 467266 w 685158"/>
              <a:gd name="connsiteY1" fmla="*/ 5003 h 440787"/>
              <a:gd name="connsiteX2" fmla="*/ 685158 w 685158"/>
              <a:gd name="connsiteY2" fmla="*/ 222895 h 440787"/>
              <a:gd name="connsiteX3" fmla="*/ 467266 w 685158"/>
              <a:gd name="connsiteY3" fmla="*/ 440787 h 440787"/>
              <a:gd name="connsiteX4" fmla="*/ 10581 w 685158"/>
              <a:gd name="connsiteY4" fmla="*/ 440787 h 440787"/>
              <a:gd name="connsiteX5" fmla="*/ 228473 w 685158"/>
              <a:gd name="connsiteY5" fmla="*/ 222895 h 440787"/>
              <a:gd name="connsiteX6" fmla="*/ 0 w 685158"/>
              <a:gd name="connsiteY6" fmla="*/ 60260 h 440787"/>
              <a:gd name="connsiteX0" fmla="*/ 0 w 685158"/>
              <a:gd name="connsiteY0" fmla="*/ 62854 h 443381"/>
              <a:gd name="connsiteX1" fmla="*/ 467266 w 685158"/>
              <a:gd name="connsiteY1" fmla="*/ 7597 h 443381"/>
              <a:gd name="connsiteX2" fmla="*/ 685158 w 685158"/>
              <a:gd name="connsiteY2" fmla="*/ 225489 h 443381"/>
              <a:gd name="connsiteX3" fmla="*/ 467266 w 685158"/>
              <a:gd name="connsiteY3" fmla="*/ 443381 h 443381"/>
              <a:gd name="connsiteX4" fmla="*/ 10581 w 685158"/>
              <a:gd name="connsiteY4" fmla="*/ 443381 h 443381"/>
              <a:gd name="connsiteX5" fmla="*/ 228473 w 685158"/>
              <a:gd name="connsiteY5" fmla="*/ 225489 h 443381"/>
              <a:gd name="connsiteX6" fmla="*/ 0 w 68515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  <a:gd name="connsiteX0" fmla="*/ 8290 w 693448"/>
              <a:gd name="connsiteY0" fmla="*/ 62854 h 443381"/>
              <a:gd name="connsiteX1" fmla="*/ 475556 w 693448"/>
              <a:gd name="connsiteY1" fmla="*/ 7597 h 443381"/>
              <a:gd name="connsiteX2" fmla="*/ 693448 w 693448"/>
              <a:gd name="connsiteY2" fmla="*/ 225489 h 443381"/>
              <a:gd name="connsiteX3" fmla="*/ 475556 w 693448"/>
              <a:gd name="connsiteY3" fmla="*/ 443381 h 443381"/>
              <a:gd name="connsiteX4" fmla="*/ 0 w 693448"/>
              <a:gd name="connsiteY4" fmla="*/ 413315 h 443381"/>
              <a:gd name="connsiteX5" fmla="*/ 236763 w 693448"/>
              <a:gd name="connsiteY5" fmla="*/ 225489 h 443381"/>
              <a:gd name="connsiteX6" fmla="*/ 8290 w 693448"/>
              <a:gd name="connsiteY6" fmla="*/ 62854 h 4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3448" h="443381">
                <a:moveTo>
                  <a:pt x="8290" y="62854"/>
                </a:moveTo>
                <a:cubicBezTo>
                  <a:pt x="170762" y="15073"/>
                  <a:pt x="280741" y="-14849"/>
                  <a:pt x="475556" y="7597"/>
                </a:cubicBezTo>
                <a:lnTo>
                  <a:pt x="693448" y="225489"/>
                </a:lnTo>
                <a:lnTo>
                  <a:pt x="475556" y="443381"/>
                </a:lnTo>
                <a:cubicBezTo>
                  <a:pt x="310500" y="398905"/>
                  <a:pt x="190517" y="391518"/>
                  <a:pt x="0" y="413315"/>
                </a:cubicBezTo>
                <a:lnTo>
                  <a:pt x="236763" y="225489"/>
                </a:lnTo>
                <a:lnTo>
                  <a:pt x="8290" y="62854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箭头: V 形 24">
            <a:extLst>
              <a:ext uri="{FF2B5EF4-FFF2-40B4-BE49-F238E27FC236}">
                <a16:creationId xmlns:a16="http://schemas.microsoft.com/office/drawing/2014/main" id="{D4A19913-AF36-4C50-9B73-7A0BF26B263B}"/>
              </a:ext>
            </a:extLst>
          </p:cNvPr>
          <p:cNvSpPr/>
          <p:nvPr/>
        </p:nvSpPr>
        <p:spPr>
          <a:xfrm flipH="1">
            <a:off x="7879804" y="4748430"/>
            <a:ext cx="1112569" cy="675336"/>
          </a:xfrm>
          <a:custGeom>
            <a:avLst/>
            <a:gdLst>
              <a:gd name="connsiteX0" fmla="*/ 0 w 786376"/>
              <a:gd name="connsiteY0" fmla="*/ 0 h 477153"/>
              <a:gd name="connsiteX1" fmla="*/ 585900 w 786376"/>
              <a:gd name="connsiteY1" fmla="*/ 0 h 477153"/>
              <a:gd name="connsiteX2" fmla="*/ 786376 w 786376"/>
              <a:gd name="connsiteY2" fmla="*/ 238577 h 477153"/>
              <a:gd name="connsiteX3" fmla="*/ 585900 w 786376"/>
              <a:gd name="connsiteY3" fmla="*/ 477153 h 477153"/>
              <a:gd name="connsiteX4" fmla="*/ 0 w 786376"/>
              <a:gd name="connsiteY4" fmla="*/ 477153 h 477153"/>
              <a:gd name="connsiteX5" fmla="*/ 200476 w 786376"/>
              <a:gd name="connsiteY5" fmla="*/ 238577 h 477153"/>
              <a:gd name="connsiteX6" fmla="*/ 0 w 786376"/>
              <a:gd name="connsiteY6" fmla="*/ 0 h 477153"/>
              <a:gd name="connsiteX0" fmla="*/ 0 w 786376"/>
              <a:gd name="connsiteY0" fmla="*/ 14111 h 491264"/>
              <a:gd name="connsiteX1" fmla="*/ 585900 w 786376"/>
              <a:gd name="connsiteY1" fmla="*/ 14111 h 491264"/>
              <a:gd name="connsiteX2" fmla="*/ 786376 w 786376"/>
              <a:gd name="connsiteY2" fmla="*/ 252688 h 491264"/>
              <a:gd name="connsiteX3" fmla="*/ 585900 w 786376"/>
              <a:gd name="connsiteY3" fmla="*/ 491264 h 491264"/>
              <a:gd name="connsiteX4" fmla="*/ 0 w 786376"/>
              <a:gd name="connsiteY4" fmla="*/ 491264 h 491264"/>
              <a:gd name="connsiteX5" fmla="*/ 200476 w 786376"/>
              <a:gd name="connsiteY5" fmla="*/ 252688 h 491264"/>
              <a:gd name="connsiteX6" fmla="*/ 0 w 786376"/>
              <a:gd name="connsiteY6" fmla="*/ 14111 h 491264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786376"/>
              <a:gd name="connsiteY0" fmla="*/ 22637 h 499790"/>
              <a:gd name="connsiteX1" fmla="*/ 585900 w 786376"/>
              <a:gd name="connsiteY1" fmla="*/ 22637 h 499790"/>
              <a:gd name="connsiteX2" fmla="*/ 786376 w 786376"/>
              <a:gd name="connsiteY2" fmla="*/ 261214 h 499790"/>
              <a:gd name="connsiteX3" fmla="*/ 585900 w 786376"/>
              <a:gd name="connsiteY3" fmla="*/ 499790 h 499790"/>
              <a:gd name="connsiteX4" fmla="*/ 0 w 786376"/>
              <a:gd name="connsiteY4" fmla="*/ 499790 h 499790"/>
              <a:gd name="connsiteX5" fmla="*/ 200476 w 786376"/>
              <a:gd name="connsiteY5" fmla="*/ 261214 h 499790"/>
              <a:gd name="connsiteX6" fmla="*/ 0 w 786376"/>
              <a:gd name="connsiteY6" fmla="*/ 22637 h 499790"/>
              <a:gd name="connsiteX0" fmla="*/ 0 w 808601"/>
              <a:gd name="connsiteY0" fmla="*/ 59579 h 485932"/>
              <a:gd name="connsiteX1" fmla="*/ 608125 w 808601"/>
              <a:gd name="connsiteY1" fmla="*/ 8779 h 485932"/>
              <a:gd name="connsiteX2" fmla="*/ 808601 w 808601"/>
              <a:gd name="connsiteY2" fmla="*/ 247356 h 485932"/>
              <a:gd name="connsiteX3" fmla="*/ 608125 w 808601"/>
              <a:gd name="connsiteY3" fmla="*/ 485932 h 485932"/>
              <a:gd name="connsiteX4" fmla="*/ 22225 w 808601"/>
              <a:gd name="connsiteY4" fmla="*/ 485932 h 485932"/>
              <a:gd name="connsiteX5" fmla="*/ 222701 w 808601"/>
              <a:gd name="connsiteY5" fmla="*/ 247356 h 485932"/>
              <a:gd name="connsiteX6" fmla="*/ 0 w 808601"/>
              <a:gd name="connsiteY6" fmla="*/ 59579 h 485932"/>
              <a:gd name="connsiteX0" fmla="*/ 0 w 808601"/>
              <a:gd name="connsiteY0" fmla="*/ 64473 h 490826"/>
              <a:gd name="connsiteX1" fmla="*/ 608125 w 808601"/>
              <a:gd name="connsiteY1" fmla="*/ 13673 h 490826"/>
              <a:gd name="connsiteX2" fmla="*/ 808601 w 808601"/>
              <a:gd name="connsiteY2" fmla="*/ 252250 h 490826"/>
              <a:gd name="connsiteX3" fmla="*/ 608125 w 808601"/>
              <a:gd name="connsiteY3" fmla="*/ 490826 h 490826"/>
              <a:gd name="connsiteX4" fmla="*/ 22225 w 808601"/>
              <a:gd name="connsiteY4" fmla="*/ 490826 h 490826"/>
              <a:gd name="connsiteX5" fmla="*/ 222701 w 808601"/>
              <a:gd name="connsiteY5" fmla="*/ 252250 h 490826"/>
              <a:gd name="connsiteX6" fmla="*/ 0 w 808601"/>
              <a:gd name="connsiteY6" fmla="*/ 64473 h 49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601" h="490826">
                <a:moveTo>
                  <a:pt x="0" y="64473"/>
                </a:moveTo>
                <a:cubicBezTo>
                  <a:pt x="214350" y="973"/>
                  <a:pt x="406475" y="-14902"/>
                  <a:pt x="608125" y="13673"/>
                </a:cubicBezTo>
                <a:lnTo>
                  <a:pt x="808601" y="252250"/>
                </a:lnTo>
                <a:lnTo>
                  <a:pt x="608125" y="490826"/>
                </a:lnTo>
                <a:cubicBezTo>
                  <a:pt x="387425" y="443201"/>
                  <a:pt x="230225" y="455901"/>
                  <a:pt x="22225" y="490826"/>
                </a:cubicBezTo>
                <a:lnTo>
                  <a:pt x="222701" y="252250"/>
                </a:lnTo>
                <a:lnTo>
                  <a:pt x="0" y="64473"/>
                </a:lnTo>
                <a:close/>
              </a:path>
            </a:pathLst>
          </a:custGeom>
          <a:solidFill>
            <a:srgbClr val="0092D0"/>
          </a:solidFill>
          <a:ln>
            <a:noFill/>
          </a:ln>
          <a:effectLst>
            <a:outerShdw blurRad="114300" sx="102000" sy="102000" algn="ctr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23EA53A-B633-415E-A32F-9F6DE94CA95C}"/>
              </a:ext>
            </a:extLst>
          </p:cNvPr>
          <p:cNvGrpSpPr/>
          <p:nvPr/>
        </p:nvGrpSpPr>
        <p:grpSpPr>
          <a:xfrm>
            <a:off x="3740040" y="4668407"/>
            <a:ext cx="4641418" cy="1269083"/>
            <a:chOff x="3868743" y="4877752"/>
            <a:chExt cx="4641418" cy="1112012"/>
          </a:xfrm>
        </p:grpSpPr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66959FB3-29A7-4649-87FE-174ADEA39721}"/>
                </a:ext>
              </a:extLst>
            </p:cNvPr>
            <p:cNvSpPr/>
            <p:nvPr/>
          </p:nvSpPr>
          <p:spPr>
            <a:xfrm>
              <a:off x="3868743" y="4877752"/>
              <a:ext cx="4641418" cy="1112012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73326" h="687920">
                  <a:moveTo>
                    <a:pt x="1162063" y="191243"/>
                  </a:moveTo>
                  <a:cubicBezTo>
                    <a:pt x="991671" y="183835"/>
                    <a:pt x="777888" y="169018"/>
                    <a:pt x="590563" y="153143"/>
                  </a:cubicBezTo>
                  <a:cubicBezTo>
                    <a:pt x="403238" y="137268"/>
                    <a:pt x="113255" y="25085"/>
                    <a:pt x="38113" y="95993"/>
                  </a:cubicBezTo>
                  <a:cubicBezTo>
                    <a:pt x="-37029" y="166901"/>
                    <a:pt x="13" y="483343"/>
                    <a:pt x="139713" y="578593"/>
                  </a:cubicBezTo>
                  <a:cubicBezTo>
                    <a:pt x="279413" y="673843"/>
                    <a:pt x="628663" y="649501"/>
                    <a:pt x="876313" y="667493"/>
                  </a:cubicBezTo>
                  <a:cubicBezTo>
                    <a:pt x="1123963" y="685485"/>
                    <a:pt x="1359971" y="690776"/>
                    <a:pt x="1625613" y="686543"/>
                  </a:cubicBezTo>
                  <a:cubicBezTo>
                    <a:pt x="1891255" y="682310"/>
                    <a:pt x="2196055" y="674901"/>
                    <a:pt x="2470163" y="642093"/>
                  </a:cubicBezTo>
                  <a:cubicBezTo>
                    <a:pt x="2744271" y="609285"/>
                    <a:pt x="3128446" y="593410"/>
                    <a:pt x="3270263" y="489693"/>
                  </a:cubicBezTo>
                  <a:cubicBezTo>
                    <a:pt x="3412080" y="385976"/>
                    <a:pt x="3385621" y="85410"/>
                    <a:pt x="3321063" y="19793"/>
                  </a:cubicBezTo>
                  <a:cubicBezTo>
                    <a:pt x="3256505" y="-45824"/>
                    <a:pt x="3062830" y="70593"/>
                    <a:pt x="2882913" y="95993"/>
                  </a:cubicBezTo>
                  <a:cubicBezTo>
                    <a:pt x="2702996" y="121393"/>
                    <a:pt x="2453230" y="155260"/>
                    <a:pt x="2241563" y="172193"/>
                  </a:cubicBezTo>
                  <a:cubicBezTo>
                    <a:pt x="2029896" y="189126"/>
                    <a:pt x="1794946" y="193360"/>
                    <a:pt x="1612913" y="197593"/>
                  </a:cubicBezTo>
                  <a:cubicBezTo>
                    <a:pt x="1430880" y="201826"/>
                    <a:pt x="1332455" y="198651"/>
                    <a:pt x="1162063" y="191243"/>
                  </a:cubicBezTo>
                  <a:close/>
                </a:path>
              </a:pathLst>
            </a:custGeom>
            <a:solidFill>
              <a:srgbClr val="00AAE5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CABB5AC3-21D1-42AF-A6C8-F0E0C1E2ADAE}"/>
                </a:ext>
              </a:extLst>
            </p:cNvPr>
            <p:cNvSpPr/>
            <p:nvPr/>
          </p:nvSpPr>
          <p:spPr>
            <a:xfrm>
              <a:off x="3950712" y="5026459"/>
              <a:ext cx="4469085" cy="866907"/>
            </a:xfrm>
            <a:custGeom>
              <a:avLst/>
              <a:gdLst>
                <a:gd name="connsiteX0" fmla="*/ 1162063 w 3373326"/>
                <a:gd name="connsiteY0" fmla="*/ 191243 h 687920"/>
                <a:gd name="connsiteX1" fmla="*/ 590563 w 3373326"/>
                <a:gd name="connsiteY1" fmla="*/ 153143 h 687920"/>
                <a:gd name="connsiteX2" fmla="*/ 38113 w 3373326"/>
                <a:gd name="connsiteY2" fmla="*/ 95993 h 687920"/>
                <a:gd name="connsiteX3" fmla="*/ 139713 w 3373326"/>
                <a:gd name="connsiteY3" fmla="*/ 578593 h 687920"/>
                <a:gd name="connsiteX4" fmla="*/ 876313 w 3373326"/>
                <a:gd name="connsiteY4" fmla="*/ 667493 h 687920"/>
                <a:gd name="connsiteX5" fmla="*/ 1625613 w 3373326"/>
                <a:gd name="connsiteY5" fmla="*/ 686543 h 687920"/>
                <a:gd name="connsiteX6" fmla="*/ 2470163 w 3373326"/>
                <a:gd name="connsiteY6" fmla="*/ 642093 h 687920"/>
                <a:gd name="connsiteX7" fmla="*/ 3270263 w 3373326"/>
                <a:gd name="connsiteY7" fmla="*/ 489693 h 687920"/>
                <a:gd name="connsiteX8" fmla="*/ 3321063 w 3373326"/>
                <a:gd name="connsiteY8" fmla="*/ 19793 h 687920"/>
                <a:gd name="connsiteX9" fmla="*/ 2882913 w 3373326"/>
                <a:gd name="connsiteY9" fmla="*/ 95993 h 687920"/>
                <a:gd name="connsiteX10" fmla="*/ 2241563 w 3373326"/>
                <a:gd name="connsiteY10" fmla="*/ 172193 h 687920"/>
                <a:gd name="connsiteX11" fmla="*/ 1612913 w 3373326"/>
                <a:gd name="connsiteY11" fmla="*/ 197593 h 687920"/>
                <a:gd name="connsiteX12" fmla="*/ 1162063 w 3373326"/>
                <a:gd name="connsiteY12" fmla="*/ 191243 h 687920"/>
                <a:gd name="connsiteX0" fmla="*/ 1162063 w 3382690"/>
                <a:gd name="connsiteY0" fmla="*/ 226273 h 722950"/>
                <a:gd name="connsiteX1" fmla="*/ 590563 w 3382690"/>
                <a:gd name="connsiteY1" fmla="*/ 188173 h 722950"/>
                <a:gd name="connsiteX2" fmla="*/ 38113 w 3382690"/>
                <a:gd name="connsiteY2" fmla="*/ 131023 h 722950"/>
                <a:gd name="connsiteX3" fmla="*/ 139713 w 3382690"/>
                <a:gd name="connsiteY3" fmla="*/ 613623 h 722950"/>
                <a:gd name="connsiteX4" fmla="*/ 876313 w 3382690"/>
                <a:gd name="connsiteY4" fmla="*/ 702523 h 722950"/>
                <a:gd name="connsiteX5" fmla="*/ 1625613 w 3382690"/>
                <a:gd name="connsiteY5" fmla="*/ 721573 h 722950"/>
                <a:gd name="connsiteX6" fmla="*/ 2470163 w 3382690"/>
                <a:gd name="connsiteY6" fmla="*/ 677123 h 722950"/>
                <a:gd name="connsiteX7" fmla="*/ 3270263 w 3382690"/>
                <a:gd name="connsiteY7" fmla="*/ 524723 h 722950"/>
                <a:gd name="connsiteX8" fmla="*/ 3336011 w 3382690"/>
                <a:gd name="connsiteY8" fmla="*/ 16570 h 722950"/>
                <a:gd name="connsiteX9" fmla="*/ 2882913 w 3382690"/>
                <a:gd name="connsiteY9" fmla="*/ 131023 h 722950"/>
                <a:gd name="connsiteX10" fmla="*/ 2241563 w 3382690"/>
                <a:gd name="connsiteY10" fmla="*/ 207223 h 722950"/>
                <a:gd name="connsiteX11" fmla="*/ 1612913 w 3382690"/>
                <a:gd name="connsiteY11" fmla="*/ 232623 h 722950"/>
                <a:gd name="connsiteX12" fmla="*/ 1162063 w 3382690"/>
                <a:gd name="connsiteY12" fmla="*/ 226273 h 722950"/>
                <a:gd name="connsiteX0" fmla="*/ 1177812 w 3398439"/>
                <a:gd name="connsiteY0" fmla="*/ 226273 h 722950"/>
                <a:gd name="connsiteX1" fmla="*/ 606312 w 3398439"/>
                <a:gd name="connsiteY1" fmla="*/ 188173 h 722950"/>
                <a:gd name="connsiteX2" fmla="*/ 33930 w 3398439"/>
                <a:gd name="connsiteY2" fmla="*/ 109165 h 722950"/>
                <a:gd name="connsiteX3" fmla="*/ 155462 w 3398439"/>
                <a:gd name="connsiteY3" fmla="*/ 613623 h 722950"/>
                <a:gd name="connsiteX4" fmla="*/ 892062 w 3398439"/>
                <a:gd name="connsiteY4" fmla="*/ 702523 h 722950"/>
                <a:gd name="connsiteX5" fmla="*/ 1641362 w 3398439"/>
                <a:gd name="connsiteY5" fmla="*/ 721573 h 722950"/>
                <a:gd name="connsiteX6" fmla="*/ 2485912 w 3398439"/>
                <a:gd name="connsiteY6" fmla="*/ 677123 h 722950"/>
                <a:gd name="connsiteX7" fmla="*/ 3286012 w 3398439"/>
                <a:gd name="connsiteY7" fmla="*/ 524723 h 722950"/>
                <a:gd name="connsiteX8" fmla="*/ 3351760 w 3398439"/>
                <a:gd name="connsiteY8" fmla="*/ 16570 h 722950"/>
                <a:gd name="connsiteX9" fmla="*/ 2898662 w 3398439"/>
                <a:gd name="connsiteY9" fmla="*/ 131023 h 722950"/>
                <a:gd name="connsiteX10" fmla="*/ 2257312 w 3398439"/>
                <a:gd name="connsiteY10" fmla="*/ 207223 h 722950"/>
                <a:gd name="connsiteX11" fmla="*/ 1628662 w 3398439"/>
                <a:gd name="connsiteY11" fmla="*/ 232623 h 722950"/>
                <a:gd name="connsiteX12" fmla="*/ 1177812 w 3398439"/>
                <a:gd name="connsiteY12" fmla="*/ 226273 h 72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8439" h="722950">
                  <a:moveTo>
                    <a:pt x="1177812" y="226273"/>
                  </a:moveTo>
                  <a:cubicBezTo>
                    <a:pt x="1007420" y="218865"/>
                    <a:pt x="796959" y="207691"/>
                    <a:pt x="606312" y="188173"/>
                  </a:cubicBezTo>
                  <a:cubicBezTo>
                    <a:pt x="415665" y="168655"/>
                    <a:pt x="109072" y="38257"/>
                    <a:pt x="33930" y="109165"/>
                  </a:cubicBezTo>
                  <a:cubicBezTo>
                    <a:pt x="-41212" y="180073"/>
                    <a:pt x="12440" y="514730"/>
                    <a:pt x="155462" y="613623"/>
                  </a:cubicBezTo>
                  <a:cubicBezTo>
                    <a:pt x="298484" y="712516"/>
                    <a:pt x="644412" y="684531"/>
                    <a:pt x="892062" y="702523"/>
                  </a:cubicBezTo>
                  <a:cubicBezTo>
                    <a:pt x="1139712" y="720515"/>
                    <a:pt x="1375720" y="725806"/>
                    <a:pt x="1641362" y="721573"/>
                  </a:cubicBezTo>
                  <a:cubicBezTo>
                    <a:pt x="1907004" y="717340"/>
                    <a:pt x="2211804" y="709931"/>
                    <a:pt x="2485912" y="677123"/>
                  </a:cubicBezTo>
                  <a:cubicBezTo>
                    <a:pt x="2760020" y="644315"/>
                    <a:pt x="3141704" y="634815"/>
                    <a:pt x="3286012" y="524723"/>
                  </a:cubicBezTo>
                  <a:cubicBezTo>
                    <a:pt x="3430320" y="414631"/>
                    <a:pt x="3416318" y="82187"/>
                    <a:pt x="3351760" y="16570"/>
                  </a:cubicBezTo>
                  <a:cubicBezTo>
                    <a:pt x="3287202" y="-49047"/>
                    <a:pt x="3081070" y="99248"/>
                    <a:pt x="2898662" y="131023"/>
                  </a:cubicBezTo>
                  <a:cubicBezTo>
                    <a:pt x="2716254" y="162798"/>
                    <a:pt x="2468979" y="190290"/>
                    <a:pt x="2257312" y="207223"/>
                  </a:cubicBezTo>
                  <a:cubicBezTo>
                    <a:pt x="2045645" y="224156"/>
                    <a:pt x="1810695" y="228390"/>
                    <a:pt x="1628662" y="232623"/>
                  </a:cubicBezTo>
                  <a:cubicBezTo>
                    <a:pt x="1446629" y="236856"/>
                    <a:pt x="1348204" y="233681"/>
                    <a:pt x="1177812" y="226273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DFF8642D-02E0-45BB-AD31-4A7AC9D29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550" y="2257653"/>
            <a:ext cx="1355077" cy="5732462"/>
          </a:xfrm>
          <a:prstGeom prst="rect">
            <a:avLst/>
          </a:prstGeom>
          <a:effectLst>
            <a:outerShdw blurRad="63500" dist="38100" dir="2700000" algn="tl" rotWithShape="0">
              <a:prstClr val="black">
                <a:alpha val="38000"/>
              </a:prst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050479D-46F7-43FC-9665-1D9523C10983}"/>
              </a:ext>
            </a:extLst>
          </p:cNvPr>
          <p:cNvGrpSpPr/>
          <p:nvPr/>
        </p:nvGrpSpPr>
        <p:grpSpPr>
          <a:xfrm rot="20923968">
            <a:off x="202552" y="121352"/>
            <a:ext cx="1450633" cy="2113118"/>
            <a:chOff x="1364342" y="942426"/>
            <a:chExt cx="3611554" cy="558166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78E6ADC-A14D-4E0B-881C-C71E274B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647" y="942426"/>
              <a:ext cx="2518249" cy="269235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E72459-0890-4013-881B-560CD60C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4342" y="3370944"/>
              <a:ext cx="2952297" cy="3153151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F4A1D12-8940-4271-8140-4C527B03DC0F}"/>
              </a:ext>
            </a:extLst>
          </p:cNvPr>
          <p:cNvGrpSpPr/>
          <p:nvPr/>
        </p:nvGrpSpPr>
        <p:grpSpPr>
          <a:xfrm>
            <a:off x="9627376" y="-1814398"/>
            <a:ext cx="2408862" cy="4390233"/>
            <a:chOff x="9142970" y="-1812924"/>
            <a:chExt cx="2408862" cy="4390233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19DF2F2-17C8-4052-8DC5-BDB12F25CDB1}"/>
                </a:ext>
              </a:extLst>
            </p:cNvPr>
            <p:cNvCxnSpPr>
              <a:cxnSpLocks/>
            </p:cNvCxnSpPr>
            <p:nvPr/>
          </p:nvCxnSpPr>
          <p:spPr>
            <a:xfrm>
              <a:off x="9791246" y="-1812924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0B410A63-B617-44D5-B0FB-0E27CDF9D0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95932" y="-1769381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948782D2-15E6-4ACF-B770-869A57803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970" y="673071"/>
              <a:ext cx="2408862" cy="1904238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02449ED-B794-4517-BA40-21D10DC29669}"/>
              </a:ext>
            </a:extLst>
          </p:cNvPr>
          <p:cNvGrpSpPr/>
          <p:nvPr/>
        </p:nvGrpSpPr>
        <p:grpSpPr>
          <a:xfrm>
            <a:off x="7794134" y="-1149720"/>
            <a:ext cx="1517587" cy="2886231"/>
            <a:chOff x="7089968" y="-1014638"/>
            <a:chExt cx="1517587" cy="3839501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AC91550-4D0B-4407-BE78-8B32751394BB}"/>
                </a:ext>
              </a:extLst>
            </p:cNvPr>
            <p:cNvCxnSpPr>
              <a:cxnSpLocks/>
            </p:cNvCxnSpPr>
            <p:nvPr/>
          </p:nvCxnSpPr>
          <p:spPr>
            <a:xfrm>
              <a:off x="7527017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C539E775-CCD9-438C-AAB5-2ED3E86EC229}"/>
                </a:ext>
              </a:extLst>
            </p:cNvPr>
            <p:cNvCxnSpPr>
              <a:cxnSpLocks/>
            </p:cNvCxnSpPr>
            <p:nvPr/>
          </p:nvCxnSpPr>
          <p:spPr>
            <a:xfrm>
              <a:off x="8211002" y="-1014638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EC49434-6CD5-4D06-A579-52FF358C2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9968" y="1625190"/>
              <a:ext cx="1517587" cy="119967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B9F14B2-D539-4039-A2AF-EDD1034ACF73}"/>
              </a:ext>
            </a:extLst>
          </p:cNvPr>
          <p:cNvGrpSpPr/>
          <p:nvPr/>
        </p:nvGrpSpPr>
        <p:grpSpPr>
          <a:xfrm>
            <a:off x="2582301" y="-970671"/>
            <a:ext cx="2028888" cy="2586112"/>
            <a:chOff x="2582301" y="-894472"/>
            <a:chExt cx="2028888" cy="429130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D9FBCA6C-540B-4068-B5C9-EFFB5F8006C9}"/>
                </a:ext>
              </a:extLst>
            </p:cNvPr>
            <p:cNvCxnSpPr>
              <a:cxnSpLocks/>
            </p:cNvCxnSpPr>
            <p:nvPr/>
          </p:nvCxnSpPr>
          <p:spPr>
            <a:xfrm>
              <a:off x="3323772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C2621659-6CD0-4532-8041-DA6FC5896629}"/>
                </a:ext>
              </a:extLst>
            </p:cNvPr>
            <p:cNvCxnSpPr>
              <a:cxnSpLocks/>
            </p:cNvCxnSpPr>
            <p:nvPr/>
          </p:nvCxnSpPr>
          <p:spPr>
            <a:xfrm>
              <a:off x="4095141" y="-894472"/>
              <a:ext cx="0" cy="3135086"/>
            </a:xfrm>
            <a:prstGeom prst="line">
              <a:avLst/>
            </a:prstGeom>
            <a:ln w="57150">
              <a:solidFill>
                <a:schemeClr val="bg1"/>
              </a:solidFill>
            </a:ln>
            <a:effectLst>
              <a:outerShdw blurRad="38100" dist="88900" algn="l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D2198F3-63C4-494F-B6B1-C437D79D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2301" y="1792972"/>
              <a:ext cx="2028888" cy="1603863"/>
            </a:xfrm>
            <a:prstGeom prst="rect">
              <a:avLst/>
            </a:prstGeom>
            <a:effectLst>
              <a:outerShdw blurRad="63500" dist="38100" dir="2700000" algn="tl" rotWithShape="0">
                <a:prstClr val="black">
                  <a:alpha val="38000"/>
                </a:prstClr>
              </a:outerShdw>
            </a:effectLst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C3B2B46B-9358-429D-B0A3-E71B8A2F7873}"/>
              </a:ext>
            </a:extLst>
          </p:cNvPr>
          <p:cNvGrpSpPr/>
          <p:nvPr/>
        </p:nvGrpSpPr>
        <p:grpSpPr>
          <a:xfrm>
            <a:off x="4258682" y="808358"/>
            <a:ext cx="3500147" cy="1243575"/>
            <a:chOff x="4339559" y="868956"/>
            <a:chExt cx="3500147" cy="1243575"/>
          </a:xfrm>
        </p:grpSpPr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225CCBF4-43BB-46BD-8851-D936CBF6C7B4}"/>
                </a:ext>
              </a:extLst>
            </p:cNvPr>
            <p:cNvSpPr/>
            <p:nvPr/>
          </p:nvSpPr>
          <p:spPr>
            <a:xfrm rot="238593">
              <a:off x="4339559" y="868956"/>
              <a:ext cx="3500147" cy="1243575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4633" h="936066">
                  <a:moveTo>
                    <a:pt x="130758" y="754497"/>
                  </a:moveTo>
                  <a:cubicBezTo>
                    <a:pt x="62496" y="675122"/>
                    <a:pt x="-35930" y="601568"/>
                    <a:pt x="13283" y="516372"/>
                  </a:cubicBezTo>
                  <a:cubicBezTo>
                    <a:pt x="62496" y="431176"/>
                    <a:pt x="262521" y="321109"/>
                    <a:pt x="426033" y="243322"/>
                  </a:cubicBezTo>
                  <a:cubicBezTo>
                    <a:pt x="589545" y="165535"/>
                    <a:pt x="825025" y="89864"/>
                    <a:pt x="994358" y="49647"/>
                  </a:cubicBezTo>
                  <a:cubicBezTo>
                    <a:pt x="1163691" y="9430"/>
                    <a:pt x="1273758" y="-5915"/>
                    <a:pt x="1442033" y="2022"/>
                  </a:cubicBezTo>
                  <a:cubicBezTo>
                    <a:pt x="1610308" y="9959"/>
                    <a:pt x="1853725" y="59701"/>
                    <a:pt x="2004008" y="97272"/>
                  </a:cubicBezTo>
                  <a:cubicBezTo>
                    <a:pt x="2154291" y="134843"/>
                    <a:pt x="2238958" y="170297"/>
                    <a:pt x="2343733" y="227447"/>
                  </a:cubicBezTo>
                  <a:cubicBezTo>
                    <a:pt x="2448508" y="284597"/>
                    <a:pt x="2614666" y="342805"/>
                    <a:pt x="2632658" y="440172"/>
                  </a:cubicBezTo>
                  <a:cubicBezTo>
                    <a:pt x="2650650" y="537539"/>
                    <a:pt x="2542171" y="768784"/>
                    <a:pt x="2451683" y="811647"/>
                  </a:cubicBezTo>
                  <a:cubicBezTo>
                    <a:pt x="2361195" y="854510"/>
                    <a:pt x="2165933" y="729097"/>
                    <a:pt x="2089733" y="697347"/>
                  </a:cubicBezTo>
                  <a:cubicBezTo>
                    <a:pt x="2013533" y="665597"/>
                    <a:pt x="1857958" y="606860"/>
                    <a:pt x="1746833" y="583047"/>
                  </a:cubicBezTo>
                  <a:cubicBezTo>
                    <a:pt x="1635708" y="559235"/>
                    <a:pt x="1546808" y="549710"/>
                    <a:pt x="1422983" y="554472"/>
                  </a:cubicBezTo>
                  <a:cubicBezTo>
                    <a:pt x="1299158" y="559234"/>
                    <a:pt x="1129295" y="570347"/>
                    <a:pt x="1003883" y="611622"/>
                  </a:cubicBezTo>
                  <a:cubicBezTo>
                    <a:pt x="878471" y="652897"/>
                    <a:pt x="818145" y="690997"/>
                    <a:pt x="708608" y="744972"/>
                  </a:cubicBezTo>
                  <a:cubicBezTo>
                    <a:pt x="599071" y="798947"/>
                    <a:pt x="430266" y="946584"/>
                    <a:pt x="346658" y="935472"/>
                  </a:cubicBezTo>
                  <a:cubicBezTo>
                    <a:pt x="263050" y="924360"/>
                    <a:pt x="199020" y="833872"/>
                    <a:pt x="130758" y="754497"/>
                  </a:cubicBezTo>
                  <a:close/>
                </a:path>
              </a:pathLst>
            </a:custGeom>
            <a:solidFill>
              <a:srgbClr val="0092D0"/>
            </a:solidFill>
            <a:ln>
              <a:noFill/>
            </a:ln>
            <a:effectLst>
              <a:outerShdw blurRad="114300" sx="102000" sy="102000" algn="ctr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AE8BFF50-EB71-4545-B3E3-47D78408D95F}"/>
                </a:ext>
              </a:extLst>
            </p:cNvPr>
            <p:cNvSpPr/>
            <p:nvPr/>
          </p:nvSpPr>
          <p:spPr>
            <a:xfrm rot="238593">
              <a:off x="4414008" y="929983"/>
              <a:ext cx="3373197" cy="1091428"/>
            </a:xfrm>
            <a:custGeom>
              <a:avLst/>
              <a:gdLst>
                <a:gd name="connsiteX0" fmla="*/ 135050 w 2633102"/>
                <a:gd name="connsiteY0" fmla="*/ 745175 h 935734"/>
                <a:gd name="connsiteX1" fmla="*/ 11225 w 2633102"/>
                <a:gd name="connsiteY1" fmla="*/ 516575 h 935734"/>
                <a:gd name="connsiteX2" fmla="*/ 420800 w 2633102"/>
                <a:gd name="connsiteY2" fmla="*/ 259400 h 935734"/>
                <a:gd name="connsiteX3" fmla="*/ 992300 w 2633102"/>
                <a:gd name="connsiteY3" fmla="*/ 49850 h 935734"/>
                <a:gd name="connsiteX4" fmla="*/ 1439975 w 2633102"/>
                <a:gd name="connsiteY4" fmla="*/ 2225 h 935734"/>
                <a:gd name="connsiteX5" fmla="*/ 2001950 w 2633102"/>
                <a:gd name="connsiteY5" fmla="*/ 97475 h 935734"/>
                <a:gd name="connsiteX6" fmla="*/ 2325800 w 2633102"/>
                <a:gd name="connsiteY6" fmla="*/ 230825 h 935734"/>
                <a:gd name="connsiteX7" fmla="*/ 2630600 w 2633102"/>
                <a:gd name="connsiteY7" fmla="*/ 440375 h 935734"/>
                <a:gd name="connsiteX8" fmla="*/ 2449625 w 2633102"/>
                <a:gd name="connsiteY8" fmla="*/ 811850 h 935734"/>
                <a:gd name="connsiteX9" fmla="*/ 2087675 w 2633102"/>
                <a:gd name="connsiteY9" fmla="*/ 688025 h 935734"/>
                <a:gd name="connsiteX10" fmla="*/ 1744775 w 2633102"/>
                <a:gd name="connsiteY10" fmla="*/ 583250 h 935734"/>
                <a:gd name="connsiteX11" fmla="*/ 1439975 w 2633102"/>
                <a:gd name="connsiteY11" fmla="*/ 564200 h 935734"/>
                <a:gd name="connsiteX12" fmla="*/ 1001825 w 2633102"/>
                <a:gd name="connsiteY12" fmla="*/ 611825 h 935734"/>
                <a:gd name="connsiteX13" fmla="*/ 706550 w 2633102"/>
                <a:gd name="connsiteY13" fmla="*/ 745175 h 935734"/>
                <a:gd name="connsiteX14" fmla="*/ 344600 w 2633102"/>
                <a:gd name="connsiteY14" fmla="*/ 935675 h 935734"/>
                <a:gd name="connsiteX15" fmla="*/ 135050 w 2633102"/>
                <a:gd name="connsiteY15" fmla="*/ 745175 h 935734"/>
                <a:gd name="connsiteX0" fmla="*/ 129549 w 2633951"/>
                <a:gd name="connsiteY0" fmla="*/ 754700 h 935691"/>
                <a:gd name="connsiteX1" fmla="*/ 12074 w 2633951"/>
                <a:gd name="connsiteY1" fmla="*/ 516575 h 935691"/>
                <a:gd name="connsiteX2" fmla="*/ 421649 w 2633951"/>
                <a:gd name="connsiteY2" fmla="*/ 259400 h 935691"/>
                <a:gd name="connsiteX3" fmla="*/ 993149 w 2633951"/>
                <a:gd name="connsiteY3" fmla="*/ 49850 h 935691"/>
                <a:gd name="connsiteX4" fmla="*/ 1440824 w 2633951"/>
                <a:gd name="connsiteY4" fmla="*/ 2225 h 935691"/>
                <a:gd name="connsiteX5" fmla="*/ 2002799 w 2633951"/>
                <a:gd name="connsiteY5" fmla="*/ 97475 h 935691"/>
                <a:gd name="connsiteX6" fmla="*/ 2326649 w 2633951"/>
                <a:gd name="connsiteY6" fmla="*/ 230825 h 935691"/>
                <a:gd name="connsiteX7" fmla="*/ 2631449 w 2633951"/>
                <a:gd name="connsiteY7" fmla="*/ 440375 h 935691"/>
                <a:gd name="connsiteX8" fmla="*/ 2450474 w 2633951"/>
                <a:gd name="connsiteY8" fmla="*/ 811850 h 935691"/>
                <a:gd name="connsiteX9" fmla="*/ 2088524 w 2633951"/>
                <a:gd name="connsiteY9" fmla="*/ 688025 h 935691"/>
                <a:gd name="connsiteX10" fmla="*/ 1745624 w 2633951"/>
                <a:gd name="connsiteY10" fmla="*/ 583250 h 935691"/>
                <a:gd name="connsiteX11" fmla="*/ 1440824 w 2633951"/>
                <a:gd name="connsiteY11" fmla="*/ 564200 h 935691"/>
                <a:gd name="connsiteX12" fmla="*/ 1002674 w 2633951"/>
                <a:gd name="connsiteY12" fmla="*/ 611825 h 935691"/>
                <a:gd name="connsiteX13" fmla="*/ 707399 w 2633951"/>
                <a:gd name="connsiteY13" fmla="*/ 745175 h 935691"/>
                <a:gd name="connsiteX14" fmla="*/ 345449 w 2633951"/>
                <a:gd name="connsiteY14" fmla="*/ 935675 h 935691"/>
                <a:gd name="connsiteX15" fmla="*/ 129549 w 2633951"/>
                <a:gd name="connsiteY15" fmla="*/ 754700 h 935691"/>
                <a:gd name="connsiteX0" fmla="*/ 130561 w 2634963"/>
                <a:gd name="connsiteY0" fmla="*/ 754700 h 935693"/>
                <a:gd name="connsiteX1" fmla="*/ 13086 w 2634963"/>
                <a:gd name="connsiteY1" fmla="*/ 516575 h 935693"/>
                <a:gd name="connsiteX2" fmla="*/ 422661 w 2634963"/>
                <a:gd name="connsiteY2" fmla="*/ 259400 h 935693"/>
                <a:gd name="connsiteX3" fmla="*/ 994161 w 2634963"/>
                <a:gd name="connsiteY3" fmla="*/ 49850 h 935693"/>
                <a:gd name="connsiteX4" fmla="*/ 1441836 w 2634963"/>
                <a:gd name="connsiteY4" fmla="*/ 2225 h 935693"/>
                <a:gd name="connsiteX5" fmla="*/ 2003811 w 2634963"/>
                <a:gd name="connsiteY5" fmla="*/ 97475 h 935693"/>
                <a:gd name="connsiteX6" fmla="*/ 2327661 w 2634963"/>
                <a:gd name="connsiteY6" fmla="*/ 230825 h 935693"/>
                <a:gd name="connsiteX7" fmla="*/ 2632461 w 2634963"/>
                <a:gd name="connsiteY7" fmla="*/ 440375 h 935693"/>
                <a:gd name="connsiteX8" fmla="*/ 2451486 w 2634963"/>
                <a:gd name="connsiteY8" fmla="*/ 811850 h 935693"/>
                <a:gd name="connsiteX9" fmla="*/ 2089536 w 2634963"/>
                <a:gd name="connsiteY9" fmla="*/ 688025 h 935693"/>
                <a:gd name="connsiteX10" fmla="*/ 1746636 w 2634963"/>
                <a:gd name="connsiteY10" fmla="*/ 583250 h 935693"/>
                <a:gd name="connsiteX11" fmla="*/ 1441836 w 2634963"/>
                <a:gd name="connsiteY11" fmla="*/ 564200 h 935693"/>
                <a:gd name="connsiteX12" fmla="*/ 1003686 w 2634963"/>
                <a:gd name="connsiteY12" fmla="*/ 611825 h 935693"/>
                <a:gd name="connsiteX13" fmla="*/ 708411 w 2634963"/>
                <a:gd name="connsiteY13" fmla="*/ 745175 h 935693"/>
                <a:gd name="connsiteX14" fmla="*/ 346461 w 2634963"/>
                <a:gd name="connsiteY14" fmla="*/ 935675 h 935693"/>
                <a:gd name="connsiteX15" fmla="*/ 130561 w 2634963"/>
                <a:gd name="connsiteY15" fmla="*/ 754700 h 935693"/>
                <a:gd name="connsiteX0" fmla="*/ 130561 w 2634963"/>
                <a:gd name="connsiteY0" fmla="*/ 754700 h 936269"/>
                <a:gd name="connsiteX1" fmla="*/ 13086 w 2634963"/>
                <a:gd name="connsiteY1" fmla="*/ 516575 h 936269"/>
                <a:gd name="connsiteX2" fmla="*/ 422661 w 2634963"/>
                <a:gd name="connsiteY2" fmla="*/ 259400 h 936269"/>
                <a:gd name="connsiteX3" fmla="*/ 994161 w 2634963"/>
                <a:gd name="connsiteY3" fmla="*/ 49850 h 936269"/>
                <a:gd name="connsiteX4" fmla="*/ 1441836 w 2634963"/>
                <a:gd name="connsiteY4" fmla="*/ 2225 h 936269"/>
                <a:gd name="connsiteX5" fmla="*/ 2003811 w 2634963"/>
                <a:gd name="connsiteY5" fmla="*/ 97475 h 936269"/>
                <a:gd name="connsiteX6" fmla="*/ 2327661 w 2634963"/>
                <a:gd name="connsiteY6" fmla="*/ 230825 h 936269"/>
                <a:gd name="connsiteX7" fmla="*/ 2632461 w 2634963"/>
                <a:gd name="connsiteY7" fmla="*/ 440375 h 936269"/>
                <a:gd name="connsiteX8" fmla="*/ 2451486 w 2634963"/>
                <a:gd name="connsiteY8" fmla="*/ 811850 h 936269"/>
                <a:gd name="connsiteX9" fmla="*/ 2089536 w 2634963"/>
                <a:gd name="connsiteY9" fmla="*/ 688025 h 936269"/>
                <a:gd name="connsiteX10" fmla="*/ 1746636 w 2634963"/>
                <a:gd name="connsiteY10" fmla="*/ 583250 h 936269"/>
                <a:gd name="connsiteX11" fmla="*/ 1441836 w 2634963"/>
                <a:gd name="connsiteY11" fmla="*/ 564200 h 936269"/>
                <a:gd name="connsiteX12" fmla="*/ 1003686 w 2634963"/>
                <a:gd name="connsiteY12" fmla="*/ 611825 h 936269"/>
                <a:gd name="connsiteX13" fmla="*/ 708411 w 2634963"/>
                <a:gd name="connsiteY13" fmla="*/ 745175 h 936269"/>
                <a:gd name="connsiteX14" fmla="*/ 346461 w 2634963"/>
                <a:gd name="connsiteY14" fmla="*/ 935675 h 936269"/>
                <a:gd name="connsiteX15" fmla="*/ 130561 w 2634963"/>
                <a:gd name="connsiteY15" fmla="*/ 754700 h 936269"/>
                <a:gd name="connsiteX0" fmla="*/ 123890 w 2628292"/>
                <a:gd name="connsiteY0" fmla="*/ 754700 h 936269"/>
                <a:gd name="connsiteX1" fmla="*/ 6415 w 2628292"/>
                <a:gd name="connsiteY1" fmla="*/ 516575 h 936269"/>
                <a:gd name="connsiteX2" fmla="*/ 415990 w 2628292"/>
                <a:gd name="connsiteY2" fmla="*/ 259400 h 936269"/>
                <a:gd name="connsiteX3" fmla="*/ 987490 w 2628292"/>
                <a:gd name="connsiteY3" fmla="*/ 49850 h 936269"/>
                <a:gd name="connsiteX4" fmla="*/ 1435165 w 2628292"/>
                <a:gd name="connsiteY4" fmla="*/ 2225 h 936269"/>
                <a:gd name="connsiteX5" fmla="*/ 1997140 w 2628292"/>
                <a:gd name="connsiteY5" fmla="*/ 97475 h 936269"/>
                <a:gd name="connsiteX6" fmla="*/ 2320990 w 2628292"/>
                <a:gd name="connsiteY6" fmla="*/ 230825 h 936269"/>
                <a:gd name="connsiteX7" fmla="*/ 2625790 w 2628292"/>
                <a:gd name="connsiteY7" fmla="*/ 440375 h 936269"/>
                <a:gd name="connsiteX8" fmla="*/ 2444815 w 2628292"/>
                <a:gd name="connsiteY8" fmla="*/ 811850 h 936269"/>
                <a:gd name="connsiteX9" fmla="*/ 2082865 w 2628292"/>
                <a:gd name="connsiteY9" fmla="*/ 688025 h 936269"/>
                <a:gd name="connsiteX10" fmla="*/ 1739965 w 2628292"/>
                <a:gd name="connsiteY10" fmla="*/ 583250 h 936269"/>
                <a:gd name="connsiteX11" fmla="*/ 1435165 w 2628292"/>
                <a:gd name="connsiteY11" fmla="*/ 564200 h 936269"/>
                <a:gd name="connsiteX12" fmla="*/ 997015 w 2628292"/>
                <a:gd name="connsiteY12" fmla="*/ 611825 h 936269"/>
                <a:gd name="connsiteX13" fmla="*/ 701740 w 2628292"/>
                <a:gd name="connsiteY13" fmla="*/ 745175 h 936269"/>
                <a:gd name="connsiteX14" fmla="*/ 339790 w 2628292"/>
                <a:gd name="connsiteY14" fmla="*/ 935675 h 936269"/>
                <a:gd name="connsiteX15" fmla="*/ 123890 w 2628292"/>
                <a:gd name="connsiteY15" fmla="*/ 754700 h 936269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5160"/>
                <a:gd name="connsiteY0" fmla="*/ 754497 h 936066"/>
                <a:gd name="connsiteX1" fmla="*/ 13283 w 2635160"/>
                <a:gd name="connsiteY1" fmla="*/ 516372 h 936066"/>
                <a:gd name="connsiteX2" fmla="*/ 426033 w 2635160"/>
                <a:gd name="connsiteY2" fmla="*/ 243322 h 936066"/>
                <a:gd name="connsiteX3" fmla="*/ 994358 w 2635160"/>
                <a:gd name="connsiteY3" fmla="*/ 49647 h 936066"/>
                <a:gd name="connsiteX4" fmla="*/ 1442033 w 2635160"/>
                <a:gd name="connsiteY4" fmla="*/ 2022 h 936066"/>
                <a:gd name="connsiteX5" fmla="*/ 2004008 w 2635160"/>
                <a:gd name="connsiteY5" fmla="*/ 97272 h 936066"/>
                <a:gd name="connsiteX6" fmla="*/ 2327858 w 2635160"/>
                <a:gd name="connsiteY6" fmla="*/ 230622 h 936066"/>
                <a:gd name="connsiteX7" fmla="*/ 2632658 w 2635160"/>
                <a:gd name="connsiteY7" fmla="*/ 440172 h 936066"/>
                <a:gd name="connsiteX8" fmla="*/ 2451683 w 2635160"/>
                <a:gd name="connsiteY8" fmla="*/ 811647 h 936066"/>
                <a:gd name="connsiteX9" fmla="*/ 2089733 w 2635160"/>
                <a:gd name="connsiteY9" fmla="*/ 687822 h 936066"/>
                <a:gd name="connsiteX10" fmla="*/ 1746833 w 2635160"/>
                <a:gd name="connsiteY10" fmla="*/ 583047 h 936066"/>
                <a:gd name="connsiteX11" fmla="*/ 1442033 w 2635160"/>
                <a:gd name="connsiteY11" fmla="*/ 563997 h 936066"/>
                <a:gd name="connsiteX12" fmla="*/ 1003883 w 2635160"/>
                <a:gd name="connsiteY12" fmla="*/ 611622 h 936066"/>
                <a:gd name="connsiteX13" fmla="*/ 708608 w 2635160"/>
                <a:gd name="connsiteY13" fmla="*/ 744972 h 936066"/>
                <a:gd name="connsiteX14" fmla="*/ 346658 w 2635160"/>
                <a:gd name="connsiteY14" fmla="*/ 935472 h 936066"/>
                <a:gd name="connsiteX15" fmla="*/ 130758 w 2635160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42033 w 2634633"/>
                <a:gd name="connsiteY11" fmla="*/ 563997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87822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30758 w 2634633"/>
                <a:gd name="connsiteY0" fmla="*/ 754497 h 936066"/>
                <a:gd name="connsiteX1" fmla="*/ 13283 w 2634633"/>
                <a:gd name="connsiteY1" fmla="*/ 516372 h 936066"/>
                <a:gd name="connsiteX2" fmla="*/ 426033 w 2634633"/>
                <a:gd name="connsiteY2" fmla="*/ 243322 h 936066"/>
                <a:gd name="connsiteX3" fmla="*/ 994358 w 2634633"/>
                <a:gd name="connsiteY3" fmla="*/ 49647 h 936066"/>
                <a:gd name="connsiteX4" fmla="*/ 1442033 w 2634633"/>
                <a:gd name="connsiteY4" fmla="*/ 2022 h 936066"/>
                <a:gd name="connsiteX5" fmla="*/ 2004008 w 2634633"/>
                <a:gd name="connsiteY5" fmla="*/ 97272 h 936066"/>
                <a:gd name="connsiteX6" fmla="*/ 2343733 w 2634633"/>
                <a:gd name="connsiteY6" fmla="*/ 227447 h 936066"/>
                <a:gd name="connsiteX7" fmla="*/ 2632658 w 2634633"/>
                <a:gd name="connsiteY7" fmla="*/ 440172 h 936066"/>
                <a:gd name="connsiteX8" fmla="*/ 2451683 w 2634633"/>
                <a:gd name="connsiteY8" fmla="*/ 811647 h 936066"/>
                <a:gd name="connsiteX9" fmla="*/ 2089733 w 2634633"/>
                <a:gd name="connsiteY9" fmla="*/ 697347 h 936066"/>
                <a:gd name="connsiteX10" fmla="*/ 1746833 w 2634633"/>
                <a:gd name="connsiteY10" fmla="*/ 583047 h 936066"/>
                <a:gd name="connsiteX11" fmla="*/ 1422983 w 2634633"/>
                <a:gd name="connsiteY11" fmla="*/ 554472 h 936066"/>
                <a:gd name="connsiteX12" fmla="*/ 1003883 w 2634633"/>
                <a:gd name="connsiteY12" fmla="*/ 611622 h 936066"/>
                <a:gd name="connsiteX13" fmla="*/ 708608 w 2634633"/>
                <a:gd name="connsiteY13" fmla="*/ 744972 h 936066"/>
                <a:gd name="connsiteX14" fmla="*/ 346658 w 2634633"/>
                <a:gd name="connsiteY14" fmla="*/ 935472 h 936066"/>
                <a:gd name="connsiteX15" fmla="*/ 130758 w 2634633"/>
                <a:gd name="connsiteY15" fmla="*/ 754497 h 936066"/>
                <a:gd name="connsiteX0" fmla="*/ 121158 w 2625033"/>
                <a:gd name="connsiteY0" fmla="*/ 754497 h 936066"/>
                <a:gd name="connsiteX1" fmla="*/ 12921 w 2625033"/>
                <a:gd name="connsiteY1" fmla="*/ 544005 h 936066"/>
                <a:gd name="connsiteX2" fmla="*/ 416433 w 2625033"/>
                <a:gd name="connsiteY2" fmla="*/ 243322 h 936066"/>
                <a:gd name="connsiteX3" fmla="*/ 984758 w 2625033"/>
                <a:gd name="connsiteY3" fmla="*/ 49647 h 936066"/>
                <a:gd name="connsiteX4" fmla="*/ 1432433 w 2625033"/>
                <a:gd name="connsiteY4" fmla="*/ 2022 h 936066"/>
                <a:gd name="connsiteX5" fmla="*/ 1994408 w 2625033"/>
                <a:gd name="connsiteY5" fmla="*/ 97272 h 936066"/>
                <a:gd name="connsiteX6" fmla="*/ 2334133 w 2625033"/>
                <a:gd name="connsiteY6" fmla="*/ 227447 h 936066"/>
                <a:gd name="connsiteX7" fmla="*/ 2623058 w 2625033"/>
                <a:gd name="connsiteY7" fmla="*/ 440172 h 936066"/>
                <a:gd name="connsiteX8" fmla="*/ 2442083 w 2625033"/>
                <a:gd name="connsiteY8" fmla="*/ 811647 h 936066"/>
                <a:gd name="connsiteX9" fmla="*/ 2080133 w 2625033"/>
                <a:gd name="connsiteY9" fmla="*/ 697347 h 936066"/>
                <a:gd name="connsiteX10" fmla="*/ 1737233 w 2625033"/>
                <a:gd name="connsiteY10" fmla="*/ 583047 h 936066"/>
                <a:gd name="connsiteX11" fmla="*/ 1413383 w 2625033"/>
                <a:gd name="connsiteY11" fmla="*/ 554472 h 936066"/>
                <a:gd name="connsiteX12" fmla="*/ 994283 w 2625033"/>
                <a:gd name="connsiteY12" fmla="*/ 611622 h 936066"/>
                <a:gd name="connsiteX13" fmla="*/ 699008 w 2625033"/>
                <a:gd name="connsiteY13" fmla="*/ 744972 h 936066"/>
                <a:gd name="connsiteX14" fmla="*/ 337058 w 2625033"/>
                <a:gd name="connsiteY14" fmla="*/ 935472 h 936066"/>
                <a:gd name="connsiteX15" fmla="*/ 121158 w 2625033"/>
                <a:gd name="connsiteY15" fmla="*/ 754497 h 936066"/>
                <a:gd name="connsiteX0" fmla="*/ 113378 w 2626491"/>
                <a:gd name="connsiteY0" fmla="*/ 778676 h 935705"/>
                <a:gd name="connsiteX1" fmla="*/ 14379 w 2626491"/>
                <a:gd name="connsiteY1" fmla="*/ 544005 h 935705"/>
                <a:gd name="connsiteX2" fmla="*/ 417891 w 2626491"/>
                <a:gd name="connsiteY2" fmla="*/ 243322 h 935705"/>
                <a:gd name="connsiteX3" fmla="*/ 986216 w 2626491"/>
                <a:gd name="connsiteY3" fmla="*/ 49647 h 935705"/>
                <a:gd name="connsiteX4" fmla="*/ 1433891 w 2626491"/>
                <a:gd name="connsiteY4" fmla="*/ 2022 h 935705"/>
                <a:gd name="connsiteX5" fmla="*/ 1995866 w 2626491"/>
                <a:gd name="connsiteY5" fmla="*/ 97272 h 935705"/>
                <a:gd name="connsiteX6" fmla="*/ 2335591 w 2626491"/>
                <a:gd name="connsiteY6" fmla="*/ 227447 h 935705"/>
                <a:gd name="connsiteX7" fmla="*/ 2624516 w 2626491"/>
                <a:gd name="connsiteY7" fmla="*/ 440172 h 935705"/>
                <a:gd name="connsiteX8" fmla="*/ 2443541 w 2626491"/>
                <a:gd name="connsiteY8" fmla="*/ 811647 h 935705"/>
                <a:gd name="connsiteX9" fmla="*/ 2081591 w 2626491"/>
                <a:gd name="connsiteY9" fmla="*/ 697347 h 935705"/>
                <a:gd name="connsiteX10" fmla="*/ 1738691 w 2626491"/>
                <a:gd name="connsiteY10" fmla="*/ 583047 h 935705"/>
                <a:gd name="connsiteX11" fmla="*/ 1414841 w 2626491"/>
                <a:gd name="connsiteY11" fmla="*/ 554472 h 935705"/>
                <a:gd name="connsiteX12" fmla="*/ 995741 w 2626491"/>
                <a:gd name="connsiteY12" fmla="*/ 611622 h 935705"/>
                <a:gd name="connsiteX13" fmla="*/ 700466 w 2626491"/>
                <a:gd name="connsiteY13" fmla="*/ 744972 h 935705"/>
                <a:gd name="connsiteX14" fmla="*/ 338516 w 2626491"/>
                <a:gd name="connsiteY14" fmla="*/ 935472 h 935705"/>
                <a:gd name="connsiteX15" fmla="*/ 113378 w 2626491"/>
                <a:gd name="connsiteY15" fmla="*/ 778676 h 935705"/>
                <a:gd name="connsiteX0" fmla="*/ 113331 w 2626444"/>
                <a:gd name="connsiteY0" fmla="*/ 778676 h 956396"/>
                <a:gd name="connsiteX1" fmla="*/ 14332 w 2626444"/>
                <a:gd name="connsiteY1" fmla="*/ 544005 h 956396"/>
                <a:gd name="connsiteX2" fmla="*/ 417844 w 2626444"/>
                <a:gd name="connsiteY2" fmla="*/ 243322 h 956396"/>
                <a:gd name="connsiteX3" fmla="*/ 986169 w 2626444"/>
                <a:gd name="connsiteY3" fmla="*/ 49647 h 956396"/>
                <a:gd name="connsiteX4" fmla="*/ 1433844 w 2626444"/>
                <a:gd name="connsiteY4" fmla="*/ 2022 h 956396"/>
                <a:gd name="connsiteX5" fmla="*/ 1995819 w 2626444"/>
                <a:gd name="connsiteY5" fmla="*/ 97272 h 956396"/>
                <a:gd name="connsiteX6" fmla="*/ 2335544 w 2626444"/>
                <a:gd name="connsiteY6" fmla="*/ 227447 h 956396"/>
                <a:gd name="connsiteX7" fmla="*/ 2624469 w 2626444"/>
                <a:gd name="connsiteY7" fmla="*/ 440172 h 956396"/>
                <a:gd name="connsiteX8" fmla="*/ 2443494 w 2626444"/>
                <a:gd name="connsiteY8" fmla="*/ 811647 h 956396"/>
                <a:gd name="connsiteX9" fmla="*/ 2081544 w 2626444"/>
                <a:gd name="connsiteY9" fmla="*/ 697347 h 956396"/>
                <a:gd name="connsiteX10" fmla="*/ 1738644 w 2626444"/>
                <a:gd name="connsiteY10" fmla="*/ 583047 h 956396"/>
                <a:gd name="connsiteX11" fmla="*/ 1414794 w 2626444"/>
                <a:gd name="connsiteY11" fmla="*/ 554472 h 956396"/>
                <a:gd name="connsiteX12" fmla="*/ 995694 w 2626444"/>
                <a:gd name="connsiteY12" fmla="*/ 611622 h 956396"/>
                <a:gd name="connsiteX13" fmla="*/ 700419 w 2626444"/>
                <a:gd name="connsiteY13" fmla="*/ 744972 h 956396"/>
                <a:gd name="connsiteX14" fmla="*/ 335389 w 2626444"/>
                <a:gd name="connsiteY14" fmla="*/ 956197 h 956396"/>
                <a:gd name="connsiteX15" fmla="*/ 113331 w 2626444"/>
                <a:gd name="connsiteY15" fmla="*/ 778676 h 956396"/>
                <a:gd name="connsiteX0" fmla="*/ 113331 w 2627099"/>
                <a:gd name="connsiteY0" fmla="*/ 778676 h 956396"/>
                <a:gd name="connsiteX1" fmla="*/ 14332 w 2627099"/>
                <a:gd name="connsiteY1" fmla="*/ 544005 h 956396"/>
                <a:gd name="connsiteX2" fmla="*/ 417844 w 2627099"/>
                <a:gd name="connsiteY2" fmla="*/ 243322 h 956396"/>
                <a:gd name="connsiteX3" fmla="*/ 986169 w 2627099"/>
                <a:gd name="connsiteY3" fmla="*/ 49647 h 956396"/>
                <a:gd name="connsiteX4" fmla="*/ 1433844 w 2627099"/>
                <a:gd name="connsiteY4" fmla="*/ 2022 h 956396"/>
                <a:gd name="connsiteX5" fmla="*/ 1995819 w 2627099"/>
                <a:gd name="connsiteY5" fmla="*/ 97272 h 956396"/>
                <a:gd name="connsiteX6" fmla="*/ 2335544 w 2627099"/>
                <a:gd name="connsiteY6" fmla="*/ 227447 h 956396"/>
                <a:gd name="connsiteX7" fmla="*/ 2624469 w 2627099"/>
                <a:gd name="connsiteY7" fmla="*/ 440172 h 956396"/>
                <a:gd name="connsiteX8" fmla="*/ 2455811 w 2627099"/>
                <a:gd name="connsiteY8" fmla="*/ 835826 h 956396"/>
                <a:gd name="connsiteX9" fmla="*/ 2081544 w 2627099"/>
                <a:gd name="connsiteY9" fmla="*/ 697347 h 956396"/>
                <a:gd name="connsiteX10" fmla="*/ 1738644 w 2627099"/>
                <a:gd name="connsiteY10" fmla="*/ 583047 h 956396"/>
                <a:gd name="connsiteX11" fmla="*/ 1414794 w 2627099"/>
                <a:gd name="connsiteY11" fmla="*/ 554472 h 956396"/>
                <a:gd name="connsiteX12" fmla="*/ 995694 w 2627099"/>
                <a:gd name="connsiteY12" fmla="*/ 611622 h 956396"/>
                <a:gd name="connsiteX13" fmla="*/ 700419 w 2627099"/>
                <a:gd name="connsiteY13" fmla="*/ 744972 h 956396"/>
                <a:gd name="connsiteX14" fmla="*/ 335389 w 2627099"/>
                <a:gd name="connsiteY14" fmla="*/ 956197 h 956396"/>
                <a:gd name="connsiteX15" fmla="*/ 113331 w 2627099"/>
                <a:gd name="connsiteY15" fmla="*/ 778676 h 956396"/>
                <a:gd name="connsiteX0" fmla="*/ 113331 w 2636174"/>
                <a:gd name="connsiteY0" fmla="*/ 778676 h 956396"/>
                <a:gd name="connsiteX1" fmla="*/ 14332 w 2636174"/>
                <a:gd name="connsiteY1" fmla="*/ 544005 h 956396"/>
                <a:gd name="connsiteX2" fmla="*/ 417844 w 2636174"/>
                <a:gd name="connsiteY2" fmla="*/ 243322 h 956396"/>
                <a:gd name="connsiteX3" fmla="*/ 986169 w 2636174"/>
                <a:gd name="connsiteY3" fmla="*/ 49647 h 956396"/>
                <a:gd name="connsiteX4" fmla="*/ 1433844 w 2636174"/>
                <a:gd name="connsiteY4" fmla="*/ 2022 h 956396"/>
                <a:gd name="connsiteX5" fmla="*/ 1995819 w 2636174"/>
                <a:gd name="connsiteY5" fmla="*/ 97272 h 956396"/>
                <a:gd name="connsiteX6" fmla="*/ 2335544 w 2636174"/>
                <a:gd name="connsiteY6" fmla="*/ 227447 h 956396"/>
                <a:gd name="connsiteX7" fmla="*/ 2633707 w 2636174"/>
                <a:gd name="connsiteY7" fmla="*/ 460897 h 956396"/>
                <a:gd name="connsiteX8" fmla="*/ 2455811 w 2636174"/>
                <a:gd name="connsiteY8" fmla="*/ 835826 h 956396"/>
                <a:gd name="connsiteX9" fmla="*/ 2081544 w 2636174"/>
                <a:gd name="connsiteY9" fmla="*/ 697347 h 956396"/>
                <a:gd name="connsiteX10" fmla="*/ 1738644 w 2636174"/>
                <a:gd name="connsiteY10" fmla="*/ 583047 h 956396"/>
                <a:gd name="connsiteX11" fmla="*/ 1414794 w 2636174"/>
                <a:gd name="connsiteY11" fmla="*/ 554472 h 956396"/>
                <a:gd name="connsiteX12" fmla="*/ 995694 w 2636174"/>
                <a:gd name="connsiteY12" fmla="*/ 611622 h 956396"/>
                <a:gd name="connsiteX13" fmla="*/ 700419 w 2636174"/>
                <a:gd name="connsiteY13" fmla="*/ 744972 h 956396"/>
                <a:gd name="connsiteX14" fmla="*/ 335389 w 2636174"/>
                <a:gd name="connsiteY14" fmla="*/ 956197 h 956396"/>
                <a:gd name="connsiteX15" fmla="*/ 113331 w 2636174"/>
                <a:gd name="connsiteY15" fmla="*/ 778676 h 956396"/>
                <a:gd name="connsiteX0" fmla="*/ 113331 w 2636619"/>
                <a:gd name="connsiteY0" fmla="*/ 778676 h 956396"/>
                <a:gd name="connsiteX1" fmla="*/ 14332 w 2636619"/>
                <a:gd name="connsiteY1" fmla="*/ 544005 h 956396"/>
                <a:gd name="connsiteX2" fmla="*/ 417844 w 2636619"/>
                <a:gd name="connsiteY2" fmla="*/ 243322 h 956396"/>
                <a:gd name="connsiteX3" fmla="*/ 986169 w 2636619"/>
                <a:gd name="connsiteY3" fmla="*/ 49647 h 956396"/>
                <a:gd name="connsiteX4" fmla="*/ 1433844 w 2636619"/>
                <a:gd name="connsiteY4" fmla="*/ 2022 h 956396"/>
                <a:gd name="connsiteX5" fmla="*/ 1995819 w 2636619"/>
                <a:gd name="connsiteY5" fmla="*/ 97272 h 956396"/>
                <a:gd name="connsiteX6" fmla="*/ 2323227 w 2636619"/>
                <a:gd name="connsiteY6" fmla="*/ 237810 h 956396"/>
                <a:gd name="connsiteX7" fmla="*/ 2633707 w 2636619"/>
                <a:gd name="connsiteY7" fmla="*/ 460897 h 956396"/>
                <a:gd name="connsiteX8" fmla="*/ 2455811 w 2636619"/>
                <a:gd name="connsiteY8" fmla="*/ 835826 h 956396"/>
                <a:gd name="connsiteX9" fmla="*/ 2081544 w 2636619"/>
                <a:gd name="connsiteY9" fmla="*/ 697347 h 956396"/>
                <a:gd name="connsiteX10" fmla="*/ 1738644 w 2636619"/>
                <a:gd name="connsiteY10" fmla="*/ 583047 h 956396"/>
                <a:gd name="connsiteX11" fmla="*/ 1414794 w 2636619"/>
                <a:gd name="connsiteY11" fmla="*/ 554472 h 956396"/>
                <a:gd name="connsiteX12" fmla="*/ 995694 w 2636619"/>
                <a:gd name="connsiteY12" fmla="*/ 611622 h 956396"/>
                <a:gd name="connsiteX13" fmla="*/ 700419 w 2636619"/>
                <a:gd name="connsiteY13" fmla="*/ 744972 h 956396"/>
                <a:gd name="connsiteX14" fmla="*/ 335389 w 2636619"/>
                <a:gd name="connsiteY14" fmla="*/ 956197 h 956396"/>
                <a:gd name="connsiteX15" fmla="*/ 113331 w 2636619"/>
                <a:gd name="connsiteY15" fmla="*/ 778676 h 956396"/>
                <a:gd name="connsiteX0" fmla="*/ 113331 w 2636619"/>
                <a:gd name="connsiteY0" fmla="*/ 779086 h 956806"/>
                <a:gd name="connsiteX1" fmla="*/ 14332 w 2636619"/>
                <a:gd name="connsiteY1" fmla="*/ 544415 h 956806"/>
                <a:gd name="connsiteX2" fmla="*/ 417844 w 2636619"/>
                <a:gd name="connsiteY2" fmla="*/ 243732 h 956806"/>
                <a:gd name="connsiteX3" fmla="*/ 986169 w 2636619"/>
                <a:gd name="connsiteY3" fmla="*/ 50057 h 956806"/>
                <a:gd name="connsiteX4" fmla="*/ 1433844 w 2636619"/>
                <a:gd name="connsiteY4" fmla="*/ 2432 h 956806"/>
                <a:gd name="connsiteX5" fmla="*/ 1983501 w 2636619"/>
                <a:gd name="connsiteY5" fmla="*/ 104591 h 956806"/>
                <a:gd name="connsiteX6" fmla="*/ 2323227 w 2636619"/>
                <a:gd name="connsiteY6" fmla="*/ 238220 h 956806"/>
                <a:gd name="connsiteX7" fmla="*/ 2633707 w 2636619"/>
                <a:gd name="connsiteY7" fmla="*/ 461307 h 956806"/>
                <a:gd name="connsiteX8" fmla="*/ 2455811 w 2636619"/>
                <a:gd name="connsiteY8" fmla="*/ 836236 h 956806"/>
                <a:gd name="connsiteX9" fmla="*/ 2081544 w 2636619"/>
                <a:gd name="connsiteY9" fmla="*/ 697757 h 956806"/>
                <a:gd name="connsiteX10" fmla="*/ 1738644 w 2636619"/>
                <a:gd name="connsiteY10" fmla="*/ 583457 h 956806"/>
                <a:gd name="connsiteX11" fmla="*/ 1414794 w 2636619"/>
                <a:gd name="connsiteY11" fmla="*/ 554882 h 956806"/>
                <a:gd name="connsiteX12" fmla="*/ 995694 w 2636619"/>
                <a:gd name="connsiteY12" fmla="*/ 612032 h 956806"/>
                <a:gd name="connsiteX13" fmla="*/ 700419 w 2636619"/>
                <a:gd name="connsiteY13" fmla="*/ 745382 h 956806"/>
                <a:gd name="connsiteX14" fmla="*/ 335389 w 2636619"/>
                <a:gd name="connsiteY14" fmla="*/ 956607 h 956806"/>
                <a:gd name="connsiteX15" fmla="*/ 113331 w 2636619"/>
                <a:gd name="connsiteY15" fmla="*/ 779086 h 956806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15186 w 2637011"/>
                <a:gd name="connsiteY11" fmla="*/ 555126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6 w 2637011"/>
                <a:gd name="connsiteY10" fmla="*/ 583701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6086 w 2637011"/>
                <a:gd name="connsiteY12" fmla="*/ 612276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  <a:gd name="connsiteX0" fmla="*/ 113723 w 2637011"/>
                <a:gd name="connsiteY0" fmla="*/ 779330 h 957050"/>
                <a:gd name="connsiteX1" fmla="*/ 14724 w 2637011"/>
                <a:gd name="connsiteY1" fmla="*/ 544659 h 957050"/>
                <a:gd name="connsiteX2" fmla="*/ 424395 w 2637011"/>
                <a:gd name="connsiteY2" fmla="*/ 261247 h 957050"/>
                <a:gd name="connsiteX3" fmla="*/ 986561 w 2637011"/>
                <a:gd name="connsiteY3" fmla="*/ 50301 h 957050"/>
                <a:gd name="connsiteX4" fmla="*/ 1434236 w 2637011"/>
                <a:gd name="connsiteY4" fmla="*/ 2676 h 957050"/>
                <a:gd name="connsiteX5" fmla="*/ 1983893 w 2637011"/>
                <a:gd name="connsiteY5" fmla="*/ 104835 h 957050"/>
                <a:gd name="connsiteX6" fmla="*/ 2323619 w 2637011"/>
                <a:gd name="connsiteY6" fmla="*/ 238464 h 957050"/>
                <a:gd name="connsiteX7" fmla="*/ 2634099 w 2637011"/>
                <a:gd name="connsiteY7" fmla="*/ 461551 h 957050"/>
                <a:gd name="connsiteX8" fmla="*/ 2456203 w 2637011"/>
                <a:gd name="connsiteY8" fmla="*/ 836480 h 957050"/>
                <a:gd name="connsiteX9" fmla="*/ 2081936 w 2637011"/>
                <a:gd name="connsiteY9" fmla="*/ 698001 h 957050"/>
                <a:gd name="connsiteX10" fmla="*/ 1739037 w 2637011"/>
                <a:gd name="connsiteY10" fmla="*/ 573339 h 957050"/>
                <a:gd name="connsiteX11" fmla="*/ 1409027 w 2637011"/>
                <a:gd name="connsiteY11" fmla="*/ 541310 h 957050"/>
                <a:gd name="connsiteX12" fmla="*/ 993007 w 2637011"/>
                <a:gd name="connsiteY12" fmla="*/ 605367 h 957050"/>
                <a:gd name="connsiteX13" fmla="*/ 700811 w 2637011"/>
                <a:gd name="connsiteY13" fmla="*/ 745626 h 957050"/>
                <a:gd name="connsiteX14" fmla="*/ 335781 w 2637011"/>
                <a:gd name="connsiteY14" fmla="*/ 956851 h 957050"/>
                <a:gd name="connsiteX15" fmla="*/ 113723 w 2637011"/>
                <a:gd name="connsiteY15" fmla="*/ 779330 h 95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37011" h="957050">
                  <a:moveTo>
                    <a:pt x="113723" y="779330"/>
                  </a:moveTo>
                  <a:cubicBezTo>
                    <a:pt x="60214" y="710631"/>
                    <a:pt x="-37055" y="631006"/>
                    <a:pt x="14724" y="544659"/>
                  </a:cubicBezTo>
                  <a:cubicBezTo>
                    <a:pt x="66503" y="458312"/>
                    <a:pt x="262422" y="343640"/>
                    <a:pt x="424395" y="261247"/>
                  </a:cubicBezTo>
                  <a:cubicBezTo>
                    <a:pt x="586368" y="178854"/>
                    <a:pt x="818254" y="93396"/>
                    <a:pt x="986561" y="50301"/>
                  </a:cubicBezTo>
                  <a:cubicBezTo>
                    <a:pt x="1154868" y="7206"/>
                    <a:pt x="1268014" y="-6413"/>
                    <a:pt x="1434236" y="2676"/>
                  </a:cubicBezTo>
                  <a:cubicBezTo>
                    <a:pt x="1600458" y="11765"/>
                    <a:pt x="1835663" y="65537"/>
                    <a:pt x="1983893" y="104835"/>
                  </a:cubicBezTo>
                  <a:cubicBezTo>
                    <a:pt x="2132123" y="144133"/>
                    <a:pt x="2215251" y="179011"/>
                    <a:pt x="2323619" y="238464"/>
                  </a:cubicBezTo>
                  <a:cubicBezTo>
                    <a:pt x="2431987" y="297917"/>
                    <a:pt x="2612002" y="361882"/>
                    <a:pt x="2634099" y="461551"/>
                  </a:cubicBezTo>
                  <a:cubicBezTo>
                    <a:pt x="2656196" y="561220"/>
                    <a:pt x="2548230" y="797072"/>
                    <a:pt x="2456203" y="836480"/>
                  </a:cubicBezTo>
                  <a:cubicBezTo>
                    <a:pt x="2364176" y="875888"/>
                    <a:pt x="2201464" y="741858"/>
                    <a:pt x="2081936" y="698001"/>
                  </a:cubicBezTo>
                  <a:cubicBezTo>
                    <a:pt x="1962408" y="654144"/>
                    <a:pt x="1851188" y="599454"/>
                    <a:pt x="1739037" y="573339"/>
                  </a:cubicBezTo>
                  <a:cubicBezTo>
                    <a:pt x="1626886" y="547224"/>
                    <a:pt x="1533365" y="535972"/>
                    <a:pt x="1409027" y="541310"/>
                  </a:cubicBezTo>
                  <a:cubicBezTo>
                    <a:pt x="1284689" y="546648"/>
                    <a:pt x="1111043" y="571314"/>
                    <a:pt x="993007" y="605367"/>
                  </a:cubicBezTo>
                  <a:cubicBezTo>
                    <a:pt x="874971" y="639420"/>
                    <a:pt x="810348" y="691651"/>
                    <a:pt x="700811" y="745626"/>
                  </a:cubicBezTo>
                  <a:cubicBezTo>
                    <a:pt x="591274" y="799601"/>
                    <a:pt x="433629" y="951234"/>
                    <a:pt x="335781" y="956851"/>
                  </a:cubicBezTo>
                  <a:cubicBezTo>
                    <a:pt x="237933" y="962468"/>
                    <a:pt x="167232" y="848029"/>
                    <a:pt x="113723" y="77933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51" y="920577"/>
            <a:ext cx="3724275" cy="1838325"/>
          </a:xfrm>
          <a:prstGeom prst="rect">
            <a:avLst/>
          </a:prstGeom>
        </p:spPr>
      </p:pic>
      <p:pic>
        <p:nvPicPr>
          <p:cNvPr id="1028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869DCD2-36FC-A4A0-45D8-1B278E6CA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13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Nấm Dễ Thương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E02F3C48-44D3-881F-897E-844CC54D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740" y="5432092"/>
            <a:ext cx="195326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6922D35F-ADBF-ABC5-00DD-39DA22708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63" y="5272454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F6F51C1-984A-A262-BEEE-C6D1C8F5C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55" y="5280622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2A4B32E3-4A1A-FB30-456A-D4619C910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325" y="5240223"/>
            <a:ext cx="1603863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Mùa Xuân Mầm Cây Trái đất Cây Xanh PNG , Cây Dễ Thương, Phim Hoạt  Hình Minh Họa, Mầm Cây PNG miễn phí tải tập tin PSDComment và Vector">
            <a:extLst>
              <a:ext uri="{FF2B5EF4-FFF2-40B4-BE49-F238E27FC236}">
                <a16:creationId xmlns:a16="http://schemas.microsoft.com/office/drawing/2014/main" id="{B2F5C773-9244-E18E-97A1-BB09F42B9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67" b="11576"/>
          <a:stretch/>
        </p:blipFill>
        <p:spPr bwMode="auto">
          <a:xfrm>
            <a:off x="4666125" y="5442667"/>
            <a:ext cx="2309048" cy="145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045CF261-C656-B51B-DDB0-4B5C9C2EC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4511" y="5209691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74EA52FF-4AD3-385B-DFBD-B479F2997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5403" y="5217859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Vẽ Tay Màu Xanh Lá Cây Dễ Thương Mầm PNG , Tay, Mầm, Mọc PNG miễn  phí tải tập tin PSDComment và Vector">
            <a:extLst>
              <a:ext uri="{FF2B5EF4-FFF2-40B4-BE49-F238E27FC236}">
                <a16:creationId xmlns:a16="http://schemas.microsoft.com/office/drawing/2014/main" id="{46CEDFBF-6339-9416-468D-AE8571519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67" b="99000" l="10000" r="90000">
                        <a14:foregroundMark x1="52083" y1="5667" x2="59750" y2="12000"/>
                        <a14:foregroundMark x1="63000" y1="41917" x2="68083" y2="45667"/>
                        <a14:foregroundMark x1="62000" y1="92000" x2="60667" y2="96333"/>
                        <a14:foregroundMark x1="51167" y1="88750" x2="46583" y2="99000"/>
                        <a14:foregroundMark x1="33250" y1="59417" x2="27667" y2="6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18573" y="5177460"/>
            <a:ext cx="1679399" cy="16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21739425-30A8-83A3-503A-9C7C00F1B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62437" r="35858" b="10265"/>
          <a:stretch/>
        </p:blipFill>
        <p:spPr bwMode="auto">
          <a:xfrm>
            <a:off x="2168735" y="5351642"/>
            <a:ext cx="1087965" cy="15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EBA11EAB-4914-D993-79A7-662416D788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24" r="11865" b="70191"/>
          <a:stretch/>
        </p:blipFill>
        <p:spPr bwMode="auto">
          <a:xfrm>
            <a:off x="6566460" y="5091813"/>
            <a:ext cx="1191647" cy="204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Hình ảnh Hoa Vẽ Tay Phim Hoạt Hình Dễ Thương Hoa Thực Vật PNG Miễn Phí Tải  Về - Lovepik">
            <a:extLst>
              <a:ext uri="{FF2B5EF4-FFF2-40B4-BE49-F238E27FC236}">
                <a16:creationId xmlns:a16="http://schemas.microsoft.com/office/drawing/2014/main" id="{FE2E2CB9-C458-090D-D092-F73B45164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76395" y1="11713" x2="76047" y2="20629"/>
                        <a14:foregroundMark x1="81744" y1="67832" x2="81744" y2="73514"/>
                        <a14:foregroundMark x1="79767" y1="83129" x2="72907" y2="86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8" t="59038" r="10028" b="12257"/>
          <a:stretch/>
        </p:blipFill>
        <p:spPr bwMode="auto">
          <a:xfrm>
            <a:off x="8697616" y="4909492"/>
            <a:ext cx="1043854" cy="19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0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3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900" decel="100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20" grpId="0" animBg="1"/>
          <p:bldP spid="21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24201" r="67557" b="28504"/>
          <a:stretch/>
        </p:blipFill>
        <p:spPr>
          <a:xfrm>
            <a:off x="569455" y="81730"/>
            <a:ext cx="4121625" cy="441641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9C2A4-92E0-434C-86EE-C6257BC24B08}"/>
              </a:ext>
            </a:extLst>
          </p:cNvPr>
          <p:cNvSpPr txBox="1"/>
          <p:nvPr/>
        </p:nvSpPr>
        <p:spPr>
          <a:xfrm>
            <a:off x="569455" y="4813475"/>
            <a:ext cx="5006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latin typeface="UTM Avo" panose="02040603050506020204" pitchFamily="18" charset="0"/>
              </a:rPr>
              <a:t>củ</a:t>
            </a:r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en-US" sz="8800" b="1" dirty="0" err="1">
                <a:latin typeface="UTM Avo" panose="02040603050506020204" pitchFamily="18" charset="0"/>
              </a:rPr>
              <a:t>sâm</a:t>
            </a:r>
            <a:endParaRPr lang="en-US" sz="8800" b="1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1BE7D-0902-4BA4-8B6F-AA48981C0083}"/>
              </a:ext>
            </a:extLst>
          </p:cNvPr>
          <p:cNvSpPr txBox="1"/>
          <p:nvPr/>
        </p:nvSpPr>
        <p:spPr>
          <a:xfrm>
            <a:off x="2557458" y="4813475"/>
            <a:ext cx="3497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2CF0DF45-7722-162E-59D9-0DB85FA91F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30"/>
          <a:stretch/>
        </p:blipFill>
        <p:spPr>
          <a:xfrm>
            <a:off x="5358249" y="745580"/>
            <a:ext cx="5006439" cy="1650779"/>
          </a:xfrm>
          <a:prstGeom prst="rect">
            <a:avLst/>
          </a:prstGeom>
        </p:spPr>
      </p:pic>
      <p:pic>
        <p:nvPicPr>
          <p:cNvPr id="16" name="Picture 15" descr="Screen Clipping">
            <a:extLst>
              <a:ext uri="{FF2B5EF4-FFF2-40B4-BE49-F238E27FC236}">
                <a16:creationId xmlns:a16="http://schemas.microsoft.com/office/drawing/2014/main" id="{DE2163B3-F39D-4864-E5C9-7861B6DAA1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3"/>
          <a:stretch/>
        </p:blipFill>
        <p:spPr>
          <a:xfrm>
            <a:off x="5475842" y="2396359"/>
            <a:ext cx="5039991" cy="286130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0E96952-8D2C-4B72-9E7F-25BC9AEE9009}"/>
              </a:ext>
            </a:extLst>
          </p:cNvPr>
          <p:cNvGrpSpPr/>
          <p:nvPr/>
        </p:nvGrpSpPr>
        <p:grpSpPr>
          <a:xfrm>
            <a:off x="5528768" y="713843"/>
            <a:ext cx="5794038" cy="4193410"/>
            <a:chOff x="8185097" y="330658"/>
            <a:chExt cx="3853664" cy="3098342"/>
          </a:xfrm>
        </p:grpSpPr>
        <p:pic>
          <p:nvPicPr>
            <p:cNvPr id="10" name="Picture 9" descr="Screen Clipping">
              <a:extLst>
                <a:ext uri="{FF2B5EF4-FFF2-40B4-BE49-F238E27FC236}">
                  <a16:creationId xmlns:a16="http://schemas.microsoft.com/office/drawing/2014/main" id="{EF213C41-1597-4F83-80B0-287E820EF8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575"/>
            <a:stretch/>
          </p:blipFill>
          <p:spPr>
            <a:xfrm>
              <a:off x="8185097" y="330658"/>
              <a:ext cx="3853664" cy="1248565"/>
            </a:xfrm>
            <a:prstGeom prst="rect">
              <a:avLst/>
            </a:prstGeom>
          </p:spPr>
        </p:pic>
        <p:pic>
          <p:nvPicPr>
            <p:cNvPr id="13" name="Picture 12" descr="Screen Clipping">
              <a:extLst>
                <a:ext uri="{FF2B5EF4-FFF2-40B4-BE49-F238E27FC236}">
                  <a16:creationId xmlns:a16="http://schemas.microsoft.com/office/drawing/2014/main" id="{35C130DA-B7EC-8985-17B0-A244D9A46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7" t="17155" r="63614" b="71713"/>
            <a:stretch/>
          </p:blipFill>
          <p:spPr>
            <a:xfrm>
              <a:off x="9739666" y="960148"/>
              <a:ext cx="791700" cy="353645"/>
            </a:xfrm>
            <a:prstGeom prst="rect">
              <a:avLst/>
            </a:prstGeom>
          </p:spPr>
        </p:pic>
        <p:pic>
          <p:nvPicPr>
            <p:cNvPr id="14" name="Picture 13" descr="Screen Clipping">
              <a:extLst>
                <a:ext uri="{FF2B5EF4-FFF2-40B4-BE49-F238E27FC236}">
                  <a16:creationId xmlns:a16="http://schemas.microsoft.com/office/drawing/2014/main" id="{99AAA66E-9AB8-6B61-58FF-CF5E84B962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97" t="74535" r="74416" b="11658"/>
            <a:stretch/>
          </p:blipFill>
          <p:spPr>
            <a:xfrm>
              <a:off x="9170358" y="2955749"/>
              <a:ext cx="2170304" cy="47325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5431971-FFD8-0D0A-5EDF-93774E30E91D}"/>
              </a:ext>
            </a:extLst>
          </p:cNvPr>
          <p:cNvSpPr txBox="1"/>
          <p:nvPr/>
        </p:nvSpPr>
        <p:spPr>
          <a:xfrm rot="21416737">
            <a:off x="7476293" y="1294324"/>
            <a:ext cx="189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UTM Avo" panose="02040603050506020204" pitchFamily="18" charset="0"/>
              </a:rPr>
              <a:t>sâm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47EDB02-DEF0-AF73-8883-6CD8317A4C1B}"/>
              </a:ext>
            </a:extLst>
          </p:cNvPr>
          <p:cNvGrpSpPr/>
          <p:nvPr/>
        </p:nvGrpSpPr>
        <p:grpSpPr>
          <a:xfrm>
            <a:off x="5637611" y="2391058"/>
            <a:ext cx="5794038" cy="2962005"/>
            <a:chOff x="8185097" y="1569885"/>
            <a:chExt cx="3853664" cy="2188506"/>
          </a:xfrm>
        </p:grpSpPr>
        <p:pic>
          <p:nvPicPr>
            <p:cNvPr id="29" name="Picture 28" descr="Screen Clipping">
              <a:extLst>
                <a:ext uri="{FF2B5EF4-FFF2-40B4-BE49-F238E27FC236}">
                  <a16:creationId xmlns:a16="http://schemas.microsoft.com/office/drawing/2014/main" id="{03E40782-9B2B-8CFA-6B6D-E52F0380B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153"/>
            <a:stretch/>
          </p:blipFill>
          <p:spPr>
            <a:xfrm>
              <a:off x="8185097" y="1569885"/>
              <a:ext cx="3853664" cy="2188506"/>
            </a:xfrm>
            <a:prstGeom prst="rect">
              <a:avLst/>
            </a:prstGeom>
          </p:spPr>
        </p:pic>
        <p:pic>
          <p:nvPicPr>
            <p:cNvPr id="30" name="Picture 29" descr="Screen Clipping">
              <a:extLst>
                <a:ext uri="{FF2B5EF4-FFF2-40B4-BE49-F238E27FC236}">
                  <a16:creationId xmlns:a16="http://schemas.microsoft.com/office/drawing/2014/main" id="{79719A1F-004B-A453-C75B-DB29F15F6A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23" t="43863" r="66586" b="40748"/>
            <a:stretch/>
          </p:blipFill>
          <p:spPr>
            <a:xfrm>
              <a:off x="9485666" y="1901243"/>
              <a:ext cx="254000" cy="527511"/>
            </a:xfrm>
            <a:prstGeom prst="rect">
              <a:avLst/>
            </a:prstGeom>
          </p:spPr>
        </p:pic>
        <p:pic>
          <p:nvPicPr>
            <p:cNvPr id="31" name="Picture 30" descr="Screen Clipping">
              <a:extLst>
                <a:ext uri="{FF2B5EF4-FFF2-40B4-BE49-F238E27FC236}">
                  <a16:creationId xmlns:a16="http://schemas.microsoft.com/office/drawing/2014/main" id="{0C179903-158C-BFA9-4EDE-3CB609F883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72" t="46145" r="27172" b="43264"/>
            <a:stretch/>
          </p:blipFill>
          <p:spPr>
            <a:xfrm>
              <a:off x="10342179" y="1837420"/>
              <a:ext cx="583619" cy="527511"/>
            </a:xfrm>
            <a:prstGeom prst="rect">
              <a:avLst/>
            </a:prstGeom>
          </p:spPr>
        </p:pic>
        <p:pic>
          <p:nvPicPr>
            <p:cNvPr id="33" name="Picture 32" descr="Screen Clipping">
              <a:extLst>
                <a:ext uri="{FF2B5EF4-FFF2-40B4-BE49-F238E27FC236}">
                  <a16:creationId xmlns:a16="http://schemas.microsoft.com/office/drawing/2014/main" id="{41CBD2F1-B04D-500A-43B1-AEE1DAB14D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97" t="74535" r="74416" b="11658"/>
            <a:stretch/>
          </p:blipFill>
          <p:spPr>
            <a:xfrm>
              <a:off x="9170358" y="2955749"/>
              <a:ext cx="2170304" cy="47325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AB322D-C490-78D0-E9D4-0D6C073CB345}"/>
              </a:ext>
            </a:extLst>
          </p:cNvPr>
          <p:cNvSpPr txBox="1"/>
          <p:nvPr/>
        </p:nvSpPr>
        <p:spPr>
          <a:xfrm>
            <a:off x="7688245" y="2676286"/>
            <a:ext cx="794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UTM Avo" panose="02040603050506020204" pitchFamily="18" charset="0"/>
              </a:rPr>
              <a:t>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D25243-8B47-E411-6A2F-E29F10833D13}"/>
              </a:ext>
            </a:extLst>
          </p:cNvPr>
          <p:cNvSpPr txBox="1"/>
          <p:nvPr/>
        </p:nvSpPr>
        <p:spPr>
          <a:xfrm>
            <a:off x="8647974" y="2624964"/>
            <a:ext cx="189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6F2293-46F7-52B8-F9FC-566C267962AC}"/>
              </a:ext>
            </a:extLst>
          </p:cNvPr>
          <p:cNvSpPr txBox="1"/>
          <p:nvPr/>
        </p:nvSpPr>
        <p:spPr>
          <a:xfrm rot="21448705">
            <a:off x="6679083" y="3976479"/>
            <a:ext cx="5020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latin typeface="UTM Avo" panose="02040603050506020204" pitchFamily="18" charset="0"/>
              </a:rPr>
              <a:t>sờ - âm - sâm 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8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51BE7D-0902-4BA4-8B6F-AA48981C0083}"/>
              </a:ext>
            </a:extLst>
          </p:cNvPr>
          <p:cNvSpPr txBox="1"/>
          <p:nvPr/>
        </p:nvSpPr>
        <p:spPr>
          <a:xfrm>
            <a:off x="4671718" y="518662"/>
            <a:ext cx="3497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DD8517-ED6B-7E6A-1F70-51F5BC7B06FF}"/>
              </a:ext>
            </a:extLst>
          </p:cNvPr>
          <p:cNvSpPr txBox="1"/>
          <p:nvPr/>
        </p:nvSpPr>
        <p:spPr>
          <a:xfrm>
            <a:off x="5414867" y="519012"/>
            <a:ext cx="3497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BAE6E1-5D7C-56AA-3BEF-A881B099F525}"/>
              </a:ext>
            </a:extLst>
          </p:cNvPr>
          <p:cNvSpPr txBox="1"/>
          <p:nvPr/>
        </p:nvSpPr>
        <p:spPr>
          <a:xfrm>
            <a:off x="5423558" y="498342"/>
            <a:ext cx="3497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UTM Avo" panose="02040603050506020204" pitchFamily="18" charset="0"/>
              </a:rPr>
              <a:t> </a:t>
            </a:r>
            <a:r>
              <a:rPr lang="vi-VN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Picture 13" descr="Screen Clipping">
            <a:extLst>
              <a:ext uri="{FF2B5EF4-FFF2-40B4-BE49-F238E27FC236}">
                <a16:creationId xmlns:a16="http://schemas.microsoft.com/office/drawing/2014/main" id="{796ADE1A-C4CE-E03D-FBC3-FBF699D15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07" y="344498"/>
            <a:ext cx="5249786" cy="532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7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373045836747994769">
            <a:hlinkClick r:id="" action="ppaction://media"/>
            <a:extLst>
              <a:ext uri="{FF2B5EF4-FFF2-40B4-BE49-F238E27FC236}">
                <a16:creationId xmlns:a16="http://schemas.microsoft.com/office/drawing/2014/main" id="{84ADBE26-7968-9B49-AA43-7D5DFFA2D9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9730" y="137160"/>
            <a:ext cx="11548110" cy="648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296</Words>
  <Application>Microsoft Office PowerPoint</Application>
  <PresentationFormat>Widescreen</PresentationFormat>
  <Paragraphs>89</Paragraphs>
  <Slides>27</Slides>
  <Notes>16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.VnBahamasBH</vt:lpstr>
      <vt:lpstr>UTM Aquarelle</vt:lpstr>
      <vt:lpstr>.VnAvant</vt:lpstr>
      <vt:lpstr>Times New Roman</vt:lpstr>
      <vt:lpstr>Calibri Light</vt:lpstr>
      <vt:lpstr>UTM Avo</vt:lpstr>
      <vt:lpstr>UTM Showcard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NTV Media</cp:lastModifiedBy>
  <cp:revision>38</cp:revision>
  <dcterms:created xsi:type="dcterms:W3CDTF">2020-08-15T06:21:53Z</dcterms:created>
  <dcterms:modified xsi:type="dcterms:W3CDTF">2023-10-23T04:40:06Z</dcterms:modified>
</cp:coreProperties>
</file>