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</p:sldMasterIdLst>
  <p:sldIdLst>
    <p:sldId id="275" r:id="rId3"/>
    <p:sldId id="273" r:id="rId4"/>
    <p:sldId id="258" r:id="rId5"/>
    <p:sldId id="274" r:id="rId6"/>
    <p:sldId id="267" r:id="rId7"/>
    <p:sldId id="268" r:id="rId8"/>
    <p:sldId id="269" r:id="rId9"/>
    <p:sldId id="270" r:id="rId10"/>
    <p:sldId id="272" r:id="rId11"/>
    <p:sldId id="271" r:id="rId12"/>
    <p:sldId id="260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311909" y="233253"/>
            <a:ext cx="8539315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281406" y="1762125"/>
            <a:ext cx="8582413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377048" y="341095"/>
            <a:ext cx="1931059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1793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ABA8B11-548A-4E32-94C7-6655E9B5DA63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E23610D-7EE6-4C21-B0A3-A0FDB51AE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941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1627257" y="505424"/>
            <a:ext cx="84201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113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311909" y="233253"/>
            <a:ext cx="8539315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81406" y="1762125"/>
            <a:ext cx="8582413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377048" y="341095"/>
            <a:ext cx="1931059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5216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368301" y="319893"/>
            <a:ext cx="84201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5971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311909" y="233253"/>
            <a:ext cx="8539315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281406" y="1762125"/>
            <a:ext cx="8582413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377048" y="341095"/>
            <a:ext cx="1931059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3942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368301" y="319893"/>
            <a:ext cx="84201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8179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311909" y="233253"/>
            <a:ext cx="8539315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281406" y="1762125"/>
            <a:ext cx="8582413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377048" y="341095"/>
            <a:ext cx="1931059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6573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368301" y="319893"/>
            <a:ext cx="84201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6361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985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368301" y="319893"/>
            <a:ext cx="84201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7384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311909" y="233253"/>
            <a:ext cx="8539315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81406" y="1762125"/>
            <a:ext cx="8582413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377048" y="341095"/>
            <a:ext cx="1931059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789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368301" y="319893"/>
            <a:ext cx="84201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696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368301" y="319893"/>
            <a:ext cx="84201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762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311909" y="233253"/>
            <a:ext cx="8539315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281406" y="1762125"/>
            <a:ext cx="8582413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377048" y="341095"/>
            <a:ext cx="1931059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7451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368301" y="319893"/>
            <a:ext cx="84201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7884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368301" y="319893"/>
            <a:ext cx="84201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0936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9127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6" y="719333"/>
            <a:ext cx="77175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75" y="1583467"/>
            <a:ext cx="77175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0B13DD2-7AD7-469D-8ECC-0ABE12998EEE}"/>
              </a:ext>
            </a:extLst>
          </p:cNvPr>
          <p:cNvSpPr txBox="1"/>
          <p:nvPr userDrawn="1"/>
        </p:nvSpPr>
        <p:spPr>
          <a:xfrm>
            <a:off x="6858000" y="6570742"/>
            <a:ext cx="4572000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067" kern="0" dirty="0">
                <a:solidFill>
                  <a:srgbClr val="050505"/>
                </a:solidFill>
                <a:cs typeface="Arial"/>
                <a:sym typeface="Arial"/>
              </a:rPr>
              <a:t>FeistyForwarders_0968120672</a:t>
            </a:r>
            <a:endParaRPr lang="en-US" sz="10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76464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9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6" y="719333"/>
            <a:ext cx="77175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75" y="1583467"/>
            <a:ext cx="77175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F308A93-846A-4A8F-9CF9-4EDB36AEC756}"/>
              </a:ext>
            </a:extLst>
          </p:cNvPr>
          <p:cNvSpPr txBox="1"/>
          <p:nvPr userDrawn="1"/>
        </p:nvSpPr>
        <p:spPr>
          <a:xfrm>
            <a:off x="6858000" y="6570742"/>
            <a:ext cx="4572000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067" kern="0" dirty="0">
                <a:solidFill>
                  <a:srgbClr val="050505"/>
                </a:solidFill>
                <a:cs typeface="Arial"/>
                <a:sym typeface="Arial"/>
              </a:rPr>
              <a:t>FeistyForwarders_0968120672</a:t>
            </a:r>
            <a:endParaRPr lang="en-US" sz="10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03549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microsoft.com/office/2007/relationships/hdphoto" Target="../media/hdphoto2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microsoft.com/office/2007/relationships/hdphoto" Target="../media/hdphoto2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a Đình Nhỏ, Hạnh Phúc To Lyric-Karaoke - Nhật Tinh Anh, Khánh Ngọc, bé Triệu V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54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ung lam viec voi nguoi than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8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320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0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29FCB7F3-7C8B-4D7E-88BA-B40C3E9FACF8}"/>
              </a:ext>
            </a:extLst>
          </p:cNvPr>
          <p:cNvSpPr txBox="1"/>
          <p:nvPr/>
        </p:nvSpPr>
        <p:spPr>
          <a:xfrm>
            <a:off x="278547" y="4119788"/>
            <a:ext cx="8671955" cy="2197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-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Đoạn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văn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viết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về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công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việc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em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đã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làm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cùng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thân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14000"/>
              </a:lnSpc>
            </a:pP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-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Đoạn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văn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viết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từ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3 – 5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câu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14000"/>
              </a:lnSpc>
            </a:pP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-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Đầu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câu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viết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hoa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cuối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câu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dấu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câu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phù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hợp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  <a:r>
              <a:rPr lang="vi-VN" sz="2400" dirty="0" smtClean="0">
                <a:solidFill>
                  <a:srgbClr val="000000"/>
                </a:solidFill>
              </a:rPr>
              <a:t> </a:t>
            </a:r>
            <a:endParaRPr lang="en-US" sz="2400" dirty="0" smtClean="0">
              <a:solidFill>
                <a:srgbClr val="000000"/>
              </a:solidFill>
              <a:latin typeface="UTM Avo" panose="02040603050506020204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-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Câu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đầu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tiên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viết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lùi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ô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BD0D32C-819F-49B2-8721-A2CF3228A296}"/>
              </a:ext>
            </a:extLst>
          </p:cNvPr>
          <p:cNvSpPr txBox="1"/>
          <p:nvPr/>
        </p:nvSpPr>
        <p:spPr>
          <a:xfrm>
            <a:off x="457768" y="55636"/>
            <a:ext cx="8268822" cy="1056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buClr>
                <a:srgbClr val="000000"/>
              </a:buClr>
            </a:pP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2. </a:t>
            </a:r>
            <a:r>
              <a:rPr lang="en-US" sz="24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3 – 5 </a:t>
            </a:r>
            <a:r>
              <a:rPr lang="en-US" sz="24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câu</a:t>
            </a: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kể</a:t>
            </a: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về</a:t>
            </a: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một</a:t>
            </a: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công</a:t>
            </a: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việc</a:t>
            </a: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em</a:t>
            </a: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đã</a:t>
            </a: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làm</a:t>
            </a: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cùng</a:t>
            </a: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người</a:t>
            </a: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thân</a:t>
            </a:r>
            <a:r>
              <a:rPr lang="en-US" sz="24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211EBB7-3176-4BD3-9FBD-239E70E922FE}"/>
              </a:ext>
            </a:extLst>
          </p:cNvPr>
          <p:cNvSpPr txBox="1"/>
          <p:nvPr/>
        </p:nvSpPr>
        <p:spPr>
          <a:xfrm>
            <a:off x="923620" y="1601014"/>
            <a:ext cx="181794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667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Gợi</a:t>
            </a:r>
            <a:r>
              <a:rPr lang="en-US" sz="2667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9FCB7F3-7C8B-4D7E-88BA-B40C3E9FACF8}"/>
              </a:ext>
            </a:extLst>
          </p:cNvPr>
          <p:cNvSpPr txBox="1"/>
          <p:nvPr/>
        </p:nvSpPr>
        <p:spPr>
          <a:xfrm>
            <a:off x="318012" y="2050669"/>
            <a:ext cx="8671955" cy="1355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- </a:t>
            </a:r>
            <a:r>
              <a:rPr lang="en-US" sz="2400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Em</a:t>
            </a:r>
            <a:r>
              <a:rPr lang="en-US" sz="2400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cùng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thân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làm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việc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gì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? Khi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nào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?</a:t>
            </a:r>
          </a:p>
          <a:p>
            <a:pPr>
              <a:lnSpc>
                <a:spcPct val="114000"/>
              </a:lnSpc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- </a:t>
            </a:r>
            <a:r>
              <a:rPr lang="en-US" sz="2400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Em</a:t>
            </a:r>
            <a:r>
              <a:rPr lang="en-US" sz="2400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cùng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thân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làm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việc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đó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như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thế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nào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?</a:t>
            </a:r>
          </a:p>
          <a:p>
            <a:pPr>
              <a:lnSpc>
                <a:spcPct val="114000"/>
              </a:lnSpc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- </a:t>
            </a:r>
            <a:r>
              <a:rPr lang="en-US" sz="2400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Em</a:t>
            </a:r>
            <a:r>
              <a:rPr lang="en-US" sz="2400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cảm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thấy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thế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nào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khi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làm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việc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cùng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thân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?</a:t>
            </a:r>
          </a:p>
        </p:txBody>
      </p:sp>
      <p:grpSp>
        <p:nvGrpSpPr>
          <p:cNvPr id="5" name="Google Shape;1029;p42">
            <a:extLst>
              <a:ext uri="{FF2B5EF4-FFF2-40B4-BE49-F238E27FC236}">
                <a16:creationId xmlns:a16="http://schemas.microsoft.com/office/drawing/2014/main" xmlns="" id="{84461E57-0926-44EE-B7F4-BE5ED6CBE663}"/>
              </a:ext>
            </a:extLst>
          </p:cNvPr>
          <p:cNvGrpSpPr/>
          <p:nvPr/>
        </p:nvGrpSpPr>
        <p:grpSpPr>
          <a:xfrm rot="20594821">
            <a:off x="7516671" y="5531097"/>
            <a:ext cx="1566687" cy="1197813"/>
            <a:chOff x="7570574" y="3912596"/>
            <a:chExt cx="1175015" cy="898360"/>
          </a:xfrm>
        </p:grpSpPr>
        <p:grpSp>
          <p:nvGrpSpPr>
            <p:cNvPr id="6" name="Google Shape;1030;p42">
              <a:extLst>
                <a:ext uri="{FF2B5EF4-FFF2-40B4-BE49-F238E27FC236}">
                  <a16:creationId xmlns:a16="http://schemas.microsoft.com/office/drawing/2014/main" xmlns="" id="{81224F06-F1EB-4B44-A1BC-01CE4FD0B2BE}"/>
                </a:ext>
              </a:extLst>
            </p:cNvPr>
            <p:cNvGrpSpPr/>
            <p:nvPr/>
          </p:nvGrpSpPr>
          <p:grpSpPr>
            <a:xfrm>
              <a:off x="8115957" y="3912596"/>
              <a:ext cx="629632" cy="591794"/>
              <a:chOff x="6528424" y="1260656"/>
              <a:chExt cx="1975626" cy="1856900"/>
            </a:xfrm>
          </p:grpSpPr>
          <p:sp>
            <p:nvSpPr>
              <p:cNvPr id="8" name="Google Shape;1031;p42">
                <a:extLst>
                  <a:ext uri="{FF2B5EF4-FFF2-40B4-BE49-F238E27FC236}">
                    <a16:creationId xmlns:a16="http://schemas.microsoft.com/office/drawing/2014/main" xmlns="" id="{1C953E34-32DF-415E-9B4A-ABC072253F53}"/>
                  </a:ext>
                </a:extLst>
              </p:cNvPr>
              <p:cNvSpPr/>
              <p:nvPr/>
            </p:nvSpPr>
            <p:spPr>
              <a:xfrm>
                <a:off x="6940941" y="1771450"/>
                <a:ext cx="1116302" cy="963974"/>
              </a:xfrm>
              <a:custGeom>
                <a:avLst/>
                <a:gdLst/>
                <a:ahLst/>
                <a:cxnLst/>
                <a:rect l="l" t="t" r="r" b="b"/>
                <a:pathLst>
                  <a:path w="9666" h="8347" extrusionOk="0">
                    <a:moveTo>
                      <a:pt x="1743" y="1583"/>
                    </a:moveTo>
                    <a:cubicBezTo>
                      <a:pt x="1783" y="1583"/>
                      <a:pt x="1822" y="1593"/>
                      <a:pt x="1862" y="1612"/>
                    </a:cubicBezTo>
                    <a:cubicBezTo>
                      <a:pt x="1901" y="1692"/>
                      <a:pt x="1901" y="1771"/>
                      <a:pt x="1862" y="1850"/>
                    </a:cubicBezTo>
                    <a:cubicBezTo>
                      <a:pt x="1624" y="2325"/>
                      <a:pt x="1466" y="2880"/>
                      <a:pt x="1426" y="3435"/>
                    </a:cubicBezTo>
                    <a:cubicBezTo>
                      <a:pt x="1387" y="3553"/>
                      <a:pt x="1347" y="3672"/>
                      <a:pt x="1347" y="3791"/>
                    </a:cubicBezTo>
                    <a:lnTo>
                      <a:pt x="1268" y="3791"/>
                    </a:lnTo>
                    <a:cubicBezTo>
                      <a:pt x="1188" y="3672"/>
                      <a:pt x="1149" y="3553"/>
                      <a:pt x="1109" y="3435"/>
                    </a:cubicBezTo>
                    <a:cubicBezTo>
                      <a:pt x="1030" y="2920"/>
                      <a:pt x="1109" y="2365"/>
                      <a:pt x="1387" y="1890"/>
                    </a:cubicBezTo>
                    <a:cubicBezTo>
                      <a:pt x="1426" y="1771"/>
                      <a:pt x="1545" y="1692"/>
                      <a:pt x="1624" y="1612"/>
                    </a:cubicBezTo>
                    <a:cubicBezTo>
                      <a:pt x="1664" y="1593"/>
                      <a:pt x="1703" y="1583"/>
                      <a:pt x="1743" y="1583"/>
                    </a:cubicBezTo>
                    <a:close/>
                    <a:moveTo>
                      <a:pt x="8041" y="3870"/>
                    </a:moveTo>
                    <a:lnTo>
                      <a:pt x="8041" y="4187"/>
                    </a:lnTo>
                    <a:cubicBezTo>
                      <a:pt x="7843" y="4385"/>
                      <a:pt x="7685" y="4583"/>
                      <a:pt x="7487" y="4781"/>
                    </a:cubicBezTo>
                    <a:lnTo>
                      <a:pt x="7487" y="4742"/>
                    </a:lnTo>
                    <a:cubicBezTo>
                      <a:pt x="7447" y="4781"/>
                      <a:pt x="7398" y="4801"/>
                      <a:pt x="7348" y="4801"/>
                    </a:cubicBezTo>
                    <a:cubicBezTo>
                      <a:pt x="7299" y="4801"/>
                      <a:pt x="7249" y="4781"/>
                      <a:pt x="7210" y="4742"/>
                    </a:cubicBezTo>
                    <a:cubicBezTo>
                      <a:pt x="7170" y="4663"/>
                      <a:pt x="7170" y="4583"/>
                      <a:pt x="7210" y="4504"/>
                    </a:cubicBezTo>
                    <a:cubicBezTo>
                      <a:pt x="7368" y="4306"/>
                      <a:pt x="7566" y="4108"/>
                      <a:pt x="7764" y="3949"/>
                    </a:cubicBezTo>
                    <a:cubicBezTo>
                      <a:pt x="7804" y="3870"/>
                      <a:pt x="7923" y="3910"/>
                      <a:pt x="8041" y="3870"/>
                    </a:cubicBezTo>
                    <a:close/>
                    <a:moveTo>
                      <a:pt x="2288" y="3466"/>
                    </a:moveTo>
                    <a:cubicBezTo>
                      <a:pt x="2347" y="3466"/>
                      <a:pt x="2377" y="3564"/>
                      <a:pt x="2377" y="3633"/>
                    </a:cubicBezTo>
                    <a:cubicBezTo>
                      <a:pt x="2416" y="3870"/>
                      <a:pt x="2496" y="4148"/>
                      <a:pt x="2535" y="4425"/>
                    </a:cubicBezTo>
                    <a:cubicBezTo>
                      <a:pt x="2654" y="4663"/>
                      <a:pt x="2773" y="4900"/>
                      <a:pt x="2931" y="5138"/>
                    </a:cubicBezTo>
                    <a:cubicBezTo>
                      <a:pt x="2258" y="5019"/>
                      <a:pt x="1822" y="4306"/>
                      <a:pt x="2060" y="3633"/>
                    </a:cubicBezTo>
                    <a:cubicBezTo>
                      <a:pt x="2060" y="3593"/>
                      <a:pt x="2179" y="3514"/>
                      <a:pt x="2258" y="3474"/>
                    </a:cubicBezTo>
                    <a:cubicBezTo>
                      <a:pt x="2269" y="3469"/>
                      <a:pt x="2279" y="3466"/>
                      <a:pt x="2288" y="3466"/>
                    </a:cubicBezTo>
                    <a:close/>
                    <a:moveTo>
                      <a:pt x="1545" y="4266"/>
                    </a:moveTo>
                    <a:cubicBezTo>
                      <a:pt x="1624" y="4266"/>
                      <a:pt x="1703" y="4306"/>
                      <a:pt x="1743" y="4346"/>
                    </a:cubicBezTo>
                    <a:cubicBezTo>
                      <a:pt x="1783" y="4464"/>
                      <a:pt x="1822" y="4544"/>
                      <a:pt x="1822" y="4663"/>
                    </a:cubicBezTo>
                    <a:cubicBezTo>
                      <a:pt x="1822" y="4979"/>
                      <a:pt x="2020" y="5296"/>
                      <a:pt x="2298" y="5534"/>
                    </a:cubicBezTo>
                    <a:cubicBezTo>
                      <a:pt x="2298" y="5574"/>
                      <a:pt x="2337" y="5574"/>
                      <a:pt x="2377" y="5613"/>
                    </a:cubicBezTo>
                    <a:cubicBezTo>
                      <a:pt x="2279" y="5669"/>
                      <a:pt x="2175" y="5696"/>
                      <a:pt x="2076" y="5696"/>
                    </a:cubicBezTo>
                    <a:cubicBezTo>
                      <a:pt x="1895" y="5696"/>
                      <a:pt x="1727" y="5608"/>
                      <a:pt x="1624" y="5455"/>
                    </a:cubicBezTo>
                    <a:lnTo>
                      <a:pt x="1664" y="5455"/>
                    </a:lnTo>
                    <a:cubicBezTo>
                      <a:pt x="1426" y="5138"/>
                      <a:pt x="1347" y="4781"/>
                      <a:pt x="1426" y="4425"/>
                    </a:cubicBezTo>
                    <a:cubicBezTo>
                      <a:pt x="1426" y="4346"/>
                      <a:pt x="1505" y="4266"/>
                      <a:pt x="1545" y="4266"/>
                    </a:cubicBezTo>
                    <a:close/>
                    <a:moveTo>
                      <a:pt x="6932" y="5732"/>
                    </a:moveTo>
                    <a:cubicBezTo>
                      <a:pt x="6853" y="6247"/>
                      <a:pt x="6457" y="6683"/>
                      <a:pt x="5942" y="6841"/>
                    </a:cubicBezTo>
                    <a:cubicBezTo>
                      <a:pt x="5863" y="6802"/>
                      <a:pt x="5744" y="6762"/>
                      <a:pt x="5665" y="6722"/>
                    </a:cubicBezTo>
                    <a:cubicBezTo>
                      <a:pt x="5704" y="6643"/>
                      <a:pt x="5744" y="6564"/>
                      <a:pt x="5823" y="6524"/>
                    </a:cubicBezTo>
                    <a:cubicBezTo>
                      <a:pt x="6061" y="6287"/>
                      <a:pt x="6338" y="6089"/>
                      <a:pt x="6615" y="5890"/>
                    </a:cubicBezTo>
                    <a:cubicBezTo>
                      <a:pt x="6695" y="5851"/>
                      <a:pt x="6813" y="5772"/>
                      <a:pt x="6932" y="5732"/>
                    </a:cubicBezTo>
                    <a:close/>
                    <a:moveTo>
                      <a:pt x="2738" y="1"/>
                    </a:moveTo>
                    <a:cubicBezTo>
                      <a:pt x="1678" y="1"/>
                      <a:pt x="667" y="666"/>
                      <a:pt x="317" y="1771"/>
                    </a:cubicBezTo>
                    <a:cubicBezTo>
                      <a:pt x="0" y="2682"/>
                      <a:pt x="79" y="3672"/>
                      <a:pt x="515" y="4544"/>
                    </a:cubicBezTo>
                    <a:cubicBezTo>
                      <a:pt x="753" y="5019"/>
                      <a:pt x="1030" y="5494"/>
                      <a:pt x="1347" y="5930"/>
                    </a:cubicBezTo>
                    <a:cubicBezTo>
                      <a:pt x="2060" y="6762"/>
                      <a:pt x="2971" y="7475"/>
                      <a:pt x="3961" y="7950"/>
                    </a:cubicBezTo>
                    <a:cubicBezTo>
                      <a:pt x="4159" y="8069"/>
                      <a:pt x="4318" y="8188"/>
                      <a:pt x="4476" y="8346"/>
                    </a:cubicBezTo>
                    <a:cubicBezTo>
                      <a:pt x="4793" y="8188"/>
                      <a:pt x="5110" y="8030"/>
                      <a:pt x="5387" y="7832"/>
                    </a:cubicBezTo>
                    <a:cubicBezTo>
                      <a:pt x="6615" y="7000"/>
                      <a:pt x="7685" y="6009"/>
                      <a:pt x="8636" y="4861"/>
                    </a:cubicBezTo>
                    <a:cubicBezTo>
                      <a:pt x="9428" y="3910"/>
                      <a:pt x="9665" y="2642"/>
                      <a:pt x="9269" y="1454"/>
                    </a:cubicBezTo>
                    <a:cubicBezTo>
                      <a:pt x="9190" y="1137"/>
                      <a:pt x="8952" y="860"/>
                      <a:pt x="8675" y="662"/>
                    </a:cubicBezTo>
                    <a:cubicBezTo>
                      <a:pt x="8293" y="413"/>
                      <a:pt x="7847" y="285"/>
                      <a:pt x="7403" y="285"/>
                    </a:cubicBezTo>
                    <a:cubicBezTo>
                      <a:pt x="6925" y="285"/>
                      <a:pt x="6451" y="433"/>
                      <a:pt x="6061" y="741"/>
                    </a:cubicBezTo>
                    <a:cubicBezTo>
                      <a:pt x="5704" y="1018"/>
                      <a:pt x="5229" y="1216"/>
                      <a:pt x="4991" y="1652"/>
                    </a:cubicBezTo>
                    <a:cubicBezTo>
                      <a:pt x="4952" y="1692"/>
                      <a:pt x="4872" y="1731"/>
                      <a:pt x="4793" y="1731"/>
                    </a:cubicBezTo>
                    <a:cubicBezTo>
                      <a:pt x="4714" y="1652"/>
                      <a:pt x="4674" y="1612"/>
                      <a:pt x="4714" y="1533"/>
                    </a:cubicBezTo>
                    <a:cubicBezTo>
                      <a:pt x="4793" y="1097"/>
                      <a:pt x="4595" y="662"/>
                      <a:pt x="4199" y="464"/>
                    </a:cubicBezTo>
                    <a:cubicBezTo>
                      <a:pt x="3743" y="147"/>
                      <a:pt x="3235" y="1"/>
                      <a:pt x="27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" name="Google Shape;1032;p42">
                <a:extLst>
                  <a:ext uri="{FF2B5EF4-FFF2-40B4-BE49-F238E27FC236}">
                    <a16:creationId xmlns:a16="http://schemas.microsoft.com/office/drawing/2014/main" xmlns="" id="{11D4A8F7-5207-4ECD-9519-9265B68AABC8}"/>
                  </a:ext>
                </a:extLst>
              </p:cNvPr>
              <p:cNvSpPr/>
              <p:nvPr/>
            </p:nvSpPr>
            <p:spPr>
              <a:xfrm>
                <a:off x="6876846" y="1714285"/>
                <a:ext cx="1230750" cy="1075882"/>
              </a:xfrm>
              <a:custGeom>
                <a:avLst/>
                <a:gdLst/>
                <a:ahLst/>
                <a:cxnLst/>
                <a:rect l="l" t="t" r="r" b="b"/>
                <a:pathLst>
                  <a:path w="10657" h="9316" extrusionOk="0">
                    <a:moveTo>
                      <a:pt x="3253" y="496"/>
                    </a:moveTo>
                    <a:cubicBezTo>
                      <a:pt x="3751" y="496"/>
                      <a:pt x="4259" y="642"/>
                      <a:pt x="4714" y="959"/>
                    </a:cubicBezTo>
                    <a:cubicBezTo>
                      <a:pt x="5110" y="1157"/>
                      <a:pt x="5309" y="1592"/>
                      <a:pt x="5229" y="2028"/>
                    </a:cubicBezTo>
                    <a:cubicBezTo>
                      <a:pt x="5190" y="2107"/>
                      <a:pt x="5229" y="2147"/>
                      <a:pt x="5309" y="2226"/>
                    </a:cubicBezTo>
                    <a:cubicBezTo>
                      <a:pt x="5388" y="2226"/>
                      <a:pt x="5467" y="2187"/>
                      <a:pt x="5507" y="2147"/>
                    </a:cubicBezTo>
                    <a:cubicBezTo>
                      <a:pt x="5744" y="1711"/>
                      <a:pt x="6220" y="1513"/>
                      <a:pt x="6576" y="1236"/>
                    </a:cubicBezTo>
                    <a:cubicBezTo>
                      <a:pt x="6966" y="928"/>
                      <a:pt x="7441" y="780"/>
                      <a:pt x="7918" y="780"/>
                    </a:cubicBezTo>
                    <a:cubicBezTo>
                      <a:pt x="8362" y="780"/>
                      <a:pt x="8809" y="908"/>
                      <a:pt x="9191" y="1157"/>
                    </a:cubicBezTo>
                    <a:cubicBezTo>
                      <a:pt x="9507" y="1355"/>
                      <a:pt x="9706" y="1632"/>
                      <a:pt x="9824" y="1949"/>
                    </a:cubicBezTo>
                    <a:cubicBezTo>
                      <a:pt x="10220" y="3098"/>
                      <a:pt x="9983" y="4405"/>
                      <a:pt x="9191" y="5356"/>
                    </a:cubicBezTo>
                    <a:cubicBezTo>
                      <a:pt x="8279" y="6465"/>
                      <a:pt x="7170" y="7495"/>
                      <a:pt x="5982" y="8327"/>
                    </a:cubicBezTo>
                    <a:cubicBezTo>
                      <a:pt x="5665" y="8525"/>
                      <a:pt x="5348" y="8683"/>
                      <a:pt x="5031" y="8841"/>
                    </a:cubicBezTo>
                    <a:cubicBezTo>
                      <a:pt x="4873" y="8683"/>
                      <a:pt x="4714" y="8564"/>
                      <a:pt x="4556" y="8445"/>
                    </a:cubicBezTo>
                    <a:cubicBezTo>
                      <a:pt x="3526" y="7970"/>
                      <a:pt x="2655" y="7257"/>
                      <a:pt x="1942" y="6425"/>
                    </a:cubicBezTo>
                    <a:cubicBezTo>
                      <a:pt x="1585" y="5989"/>
                      <a:pt x="1268" y="5514"/>
                      <a:pt x="1030" y="5039"/>
                    </a:cubicBezTo>
                    <a:cubicBezTo>
                      <a:pt x="595" y="4167"/>
                      <a:pt x="515" y="3177"/>
                      <a:pt x="832" y="2266"/>
                    </a:cubicBezTo>
                    <a:cubicBezTo>
                      <a:pt x="1183" y="1161"/>
                      <a:pt x="2194" y="496"/>
                      <a:pt x="3253" y="496"/>
                    </a:cubicBezTo>
                    <a:close/>
                    <a:moveTo>
                      <a:pt x="3289" y="1"/>
                    </a:moveTo>
                    <a:cubicBezTo>
                      <a:pt x="2023" y="1"/>
                      <a:pt x="828" y="771"/>
                      <a:pt x="357" y="2068"/>
                    </a:cubicBezTo>
                    <a:cubicBezTo>
                      <a:pt x="1" y="3177"/>
                      <a:pt x="119" y="4405"/>
                      <a:pt x="674" y="5435"/>
                    </a:cubicBezTo>
                    <a:cubicBezTo>
                      <a:pt x="1347" y="6663"/>
                      <a:pt x="2298" y="7693"/>
                      <a:pt x="3526" y="8406"/>
                    </a:cubicBezTo>
                    <a:cubicBezTo>
                      <a:pt x="3883" y="8723"/>
                      <a:pt x="4358" y="8921"/>
                      <a:pt x="4833" y="8960"/>
                    </a:cubicBezTo>
                    <a:cubicBezTo>
                      <a:pt x="4833" y="9201"/>
                      <a:pt x="4887" y="9315"/>
                      <a:pt x="5008" y="9315"/>
                    </a:cubicBezTo>
                    <a:cubicBezTo>
                      <a:pt x="5066" y="9315"/>
                      <a:pt x="5139" y="9289"/>
                      <a:pt x="5229" y="9238"/>
                    </a:cubicBezTo>
                    <a:cubicBezTo>
                      <a:pt x="5586" y="9119"/>
                      <a:pt x="5903" y="8921"/>
                      <a:pt x="6220" y="8723"/>
                    </a:cubicBezTo>
                    <a:cubicBezTo>
                      <a:pt x="7566" y="7851"/>
                      <a:pt x="8755" y="6702"/>
                      <a:pt x="9745" y="5395"/>
                    </a:cubicBezTo>
                    <a:cubicBezTo>
                      <a:pt x="10419" y="4563"/>
                      <a:pt x="10656" y="3454"/>
                      <a:pt x="10419" y="2385"/>
                    </a:cubicBezTo>
                    <a:cubicBezTo>
                      <a:pt x="10339" y="1751"/>
                      <a:pt x="10022" y="1196"/>
                      <a:pt x="9547" y="800"/>
                    </a:cubicBezTo>
                    <a:cubicBezTo>
                      <a:pt x="9079" y="482"/>
                      <a:pt x="8532" y="323"/>
                      <a:pt x="7985" y="323"/>
                    </a:cubicBezTo>
                    <a:cubicBezTo>
                      <a:pt x="7373" y="323"/>
                      <a:pt x="6761" y="522"/>
                      <a:pt x="6259" y="919"/>
                    </a:cubicBezTo>
                    <a:cubicBezTo>
                      <a:pt x="6061" y="1077"/>
                      <a:pt x="5863" y="1196"/>
                      <a:pt x="5665" y="1355"/>
                    </a:cubicBezTo>
                    <a:cubicBezTo>
                      <a:pt x="5427" y="879"/>
                      <a:pt x="5071" y="523"/>
                      <a:pt x="4596" y="285"/>
                    </a:cubicBezTo>
                    <a:cubicBezTo>
                      <a:pt x="4169" y="92"/>
                      <a:pt x="3725" y="1"/>
                      <a:pt x="32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" name="Google Shape;1033;p42">
                <a:extLst>
                  <a:ext uri="{FF2B5EF4-FFF2-40B4-BE49-F238E27FC236}">
                    <a16:creationId xmlns:a16="http://schemas.microsoft.com/office/drawing/2014/main" xmlns="" id="{29A397CE-26BE-4723-864B-1AA5A047BE30}"/>
                  </a:ext>
                </a:extLst>
              </p:cNvPr>
              <p:cNvSpPr/>
              <p:nvPr/>
            </p:nvSpPr>
            <p:spPr>
              <a:xfrm>
                <a:off x="7764357" y="2222884"/>
                <a:ext cx="100705" cy="10428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903" extrusionOk="0">
                    <a:moveTo>
                      <a:pt x="872" y="1"/>
                    </a:moveTo>
                    <a:cubicBezTo>
                      <a:pt x="793" y="1"/>
                      <a:pt x="674" y="1"/>
                      <a:pt x="594" y="40"/>
                    </a:cubicBezTo>
                    <a:cubicBezTo>
                      <a:pt x="396" y="199"/>
                      <a:pt x="238" y="397"/>
                      <a:pt x="80" y="595"/>
                    </a:cubicBezTo>
                    <a:cubicBezTo>
                      <a:pt x="0" y="674"/>
                      <a:pt x="0" y="793"/>
                      <a:pt x="80" y="872"/>
                    </a:cubicBezTo>
                    <a:cubicBezTo>
                      <a:pt x="119" y="892"/>
                      <a:pt x="169" y="902"/>
                      <a:pt x="218" y="902"/>
                    </a:cubicBezTo>
                    <a:cubicBezTo>
                      <a:pt x="268" y="902"/>
                      <a:pt x="317" y="892"/>
                      <a:pt x="357" y="872"/>
                    </a:cubicBezTo>
                    <a:cubicBezTo>
                      <a:pt x="555" y="674"/>
                      <a:pt x="713" y="476"/>
                      <a:pt x="872" y="278"/>
                    </a:cubicBezTo>
                    <a:lnTo>
                      <a:pt x="8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" name="Google Shape;1034;p42">
                <a:extLst>
                  <a:ext uri="{FF2B5EF4-FFF2-40B4-BE49-F238E27FC236}">
                    <a16:creationId xmlns:a16="http://schemas.microsoft.com/office/drawing/2014/main" xmlns="" id="{F5E8F2D2-546E-4F99-9E38-D4E251C14B44}"/>
                  </a:ext>
                </a:extLst>
              </p:cNvPr>
              <p:cNvSpPr/>
              <p:nvPr/>
            </p:nvSpPr>
            <p:spPr>
              <a:xfrm>
                <a:off x="7595055" y="2437918"/>
                <a:ext cx="146554" cy="123687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1071" extrusionOk="0">
                    <a:moveTo>
                      <a:pt x="1268" y="1"/>
                    </a:moveTo>
                    <a:cubicBezTo>
                      <a:pt x="1149" y="40"/>
                      <a:pt x="1031" y="80"/>
                      <a:pt x="951" y="159"/>
                    </a:cubicBezTo>
                    <a:cubicBezTo>
                      <a:pt x="674" y="357"/>
                      <a:pt x="397" y="555"/>
                      <a:pt x="159" y="753"/>
                    </a:cubicBezTo>
                    <a:cubicBezTo>
                      <a:pt x="80" y="833"/>
                      <a:pt x="40" y="912"/>
                      <a:pt x="1" y="991"/>
                    </a:cubicBezTo>
                    <a:cubicBezTo>
                      <a:pt x="80" y="1031"/>
                      <a:pt x="159" y="1070"/>
                      <a:pt x="278" y="1070"/>
                    </a:cubicBezTo>
                    <a:cubicBezTo>
                      <a:pt x="793" y="951"/>
                      <a:pt x="1189" y="516"/>
                      <a:pt x="12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" name="Google Shape;1035;p42">
                <a:extLst>
                  <a:ext uri="{FF2B5EF4-FFF2-40B4-BE49-F238E27FC236}">
                    <a16:creationId xmlns:a16="http://schemas.microsoft.com/office/drawing/2014/main" xmlns="" id="{781EE1C4-7295-49A0-A2F7-17C835659C31}"/>
                  </a:ext>
                </a:extLst>
              </p:cNvPr>
              <p:cNvSpPr/>
              <p:nvPr/>
            </p:nvSpPr>
            <p:spPr>
              <a:xfrm>
                <a:off x="7151357" y="2172648"/>
                <a:ext cx="128191" cy="192171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664" extrusionOk="0">
                    <a:moveTo>
                      <a:pt x="436" y="0"/>
                    </a:moveTo>
                    <a:cubicBezTo>
                      <a:pt x="396" y="40"/>
                      <a:pt x="238" y="119"/>
                      <a:pt x="238" y="159"/>
                    </a:cubicBezTo>
                    <a:cubicBezTo>
                      <a:pt x="0" y="832"/>
                      <a:pt x="396" y="1545"/>
                      <a:pt x="1109" y="1664"/>
                    </a:cubicBezTo>
                    <a:cubicBezTo>
                      <a:pt x="951" y="1426"/>
                      <a:pt x="832" y="1189"/>
                      <a:pt x="713" y="951"/>
                    </a:cubicBezTo>
                    <a:cubicBezTo>
                      <a:pt x="634" y="674"/>
                      <a:pt x="594" y="396"/>
                      <a:pt x="555" y="159"/>
                    </a:cubicBezTo>
                    <a:cubicBezTo>
                      <a:pt x="555" y="79"/>
                      <a:pt x="436" y="0"/>
                      <a:pt x="4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" name="Google Shape;1036;p42">
                <a:extLst>
                  <a:ext uri="{FF2B5EF4-FFF2-40B4-BE49-F238E27FC236}">
                    <a16:creationId xmlns:a16="http://schemas.microsoft.com/office/drawing/2014/main" xmlns="" id="{0E478884-71B0-4862-A891-3CEC3BCA4CB5}"/>
                  </a:ext>
                </a:extLst>
              </p:cNvPr>
              <p:cNvSpPr/>
              <p:nvPr/>
            </p:nvSpPr>
            <p:spPr>
              <a:xfrm>
                <a:off x="7096385" y="2264112"/>
                <a:ext cx="114564" cy="165147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430" extrusionOk="0">
                    <a:moveTo>
                      <a:pt x="199" y="0"/>
                    </a:moveTo>
                    <a:cubicBezTo>
                      <a:pt x="120" y="0"/>
                      <a:pt x="41" y="80"/>
                      <a:pt x="41" y="159"/>
                    </a:cubicBezTo>
                    <a:cubicBezTo>
                      <a:pt x="1" y="515"/>
                      <a:pt x="80" y="872"/>
                      <a:pt x="278" y="1189"/>
                    </a:cubicBezTo>
                    <a:cubicBezTo>
                      <a:pt x="381" y="1342"/>
                      <a:pt x="549" y="1430"/>
                      <a:pt x="719" y="1430"/>
                    </a:cubicBezTo>
                    <a:cubicBezTo>
                      <a:pt x="813" y="1430"/>
                      <a:pt x="907" y="1403"/>
                      <a:pt x="991" y="1347"/>
                    </a:cubicBezTo>
                    <a:cubicBezTo>
                      <a:pt x="991" y="1308"/>
                      <a:pt x="952" y="1308"/>
                      <a:pt x="912" y="1268"/>
                    </a:cubicBezTo>
                    <a:cubicBezTo>
                      <a:pt x="635" y="1030"/>
                      <a:pt x="476" y="713"/>
                      <a:pt x="476" y="397"/>
                    </a:cubicBezTo>
                    <a:cubicBezTo>
                      <a:pt x="437" y="278"/>
                      <a:pt x="437" y="198"/>
                      <a:pt x="397" y="80"/>
                    </a:cubicBezTo>
                    <a:cubicBezTo>
                      <a:pt x="318" y="40"/>
                      <a:pt x="278" y="0"/>
                      <a:pt x="1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" name="Google Shape;1037;p42">
                <a:extLst>
                  <a:ext uri="{FF2B5EF4-FFF2-40B4-BE49-F238E27FC236}">
                    <a16:creationId xmlns:a16="http://schemas.microsoft.com/office/drawing/2014/main" xmlns="" id="{5CDC8A6B-B781-49B6-9AA5-FE170763EDCA}"/>
                  </a:ext>
                </a:extLst>
              </p:cNvPr>
              <p:cNvSpPr/>
              <p:nvPr/>
            </p:nvSpPr>
            <p:spPr>
              <a:xfrm>
                <a:off x="7059892" y="1958768"/>
                <a:ext cx="100705" cy="250608"/>
              </a:xfrm>
              <a:custGeom>
                <a:avLst/>
                <a:gdLst/>
                <a:ahLst/>
                <a:cxnLst/>
                <a:rect l="l" t="t" r="r" b="b"/>
                <a:pathLst>
                  <a:path w="872" h="2170" extrusionOk="0">
                    <a:moveTo>
                      <a:pt x="713" y="0"/>
                    </a:moveTo>
                    <a:cubicBezTo>
                      <a:pt x="673" y="0"/>
                      <a:pt x="634" y="10"/>
                      <a:pt x="594" y="30"/>
                    </a:cubicBezTo>
                    <a:cubicBezTo>
                      <a:pt x="475" y="109"/>
                      <a:pt x="396" y="188"/>
                      <a:pt x="317" y="307"/>
                    </a:cubicBezTo>
                    <a:cubicBezTo>
                      <a:pt x="79" y="783"/>
                      <a:pt x="0" y="1337"/>
                      <a:pt x="79" y="1852"/>
                    </a:cubicBezTo>
                    <a:cubicBezTo>
                      <a:pt x="119" y="1971"/>
                      <a:pt x="158" y="2090"/>
                      <a:pt x="198" y="2169"/>
                    </a:cubicBezTo>
                    <a:lnTo>
                      <a:pt x="317" y="2169"/>
                    </a:lnTo>
                    <a:cubicBezTo>
                      <a:pt x="357" y="2090"/>
                      <a:pt x="357" y="1971"/>
                      <a:pt x="396" y="1852"/>
                    </a:cubicBezTo>
                    <a:cubicBezTo>
                      <a:pt x="436" y="1298"/>
                      <a:pt x="594" y="743"/>
                      <a:pt x="832" y="268"/>
                    </a:cubicBezTo>
                    <a:cubicBezTo>
                      <a:pt x="871" y="188"/>
                      <a:pt x="871" y="109"/>
                      <a:pt x="832" y="30"/>
                    </a:cubicBezTo>
                    <a:cubicBezTo>
                      <a:pt x="792" y="10"/>
                      <a:pt x="753" y="0"/>
                      <a:pt x="7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" name="Google Shape;1038;p42">
                <a:extLst>
                  <a:ext uri="{FF2B5EF4-FFF2-40B4-BE49-F238E27FC236}">
                    <a16:creationId xmlns:a16="http://schemas.microsoft.com/office/drawing/2014/main" xmlns="" id="{E62D95A3-7EBE-4381-A0D2-DCEB80DFC9B3}"/>
                  </a:ext>
                </a:extLst>
              </p:cNvPr>
              <p:cNvSpPr/>
              <p:nvPr/>
            </p:nvSpPr>
            <p:spPr>
              <a:xfrm>
                <a:off x="7523800" y="1260656"/>
                <a:ext cx="87771" cy="327754"/>
              </a:xfrm>
              <a:custGeom>
                <a:avLst/>
                <a:gdLst/>
                <a:ahLst/>
                <a:cxnLst/>
                <a:rect l="l" t="t" r="r" b="b"/>
                <a:pathLst>
                  <a:path w="760" h="2838" extrusionOk="0">
                    <a:moveTo>
                      <a:pt x="486" y="0"/>
                    </a:moveTo>
                    <a:cubicBezTo>
                      <a:pt x="389" y="0"/>
                      <a:pt x="301" y="53"/>
                      <a:pt x="301" y="173"/>
                    </a:cubicBezTo>
                    <a:cubicBezTo>
                      <a:pt x="222" y="965"/>
                      <a:pt x="142" y="1757"/>
                      <a:pt x="23" y="2549"/>
                    </a:cubicBezTo>
                    <a:cubicBezTo>
                      <a:pt x="0" y="2734"/>
                      <a:pt x="138" y="2838"/>
                      <a:pt x="266" y="2838"/>
                    </a:cubicBezTo>
                    <a:cubicBezTo>
                      <a:pt x="357" y="2838"/>
                      <a:pt x="443" y="2784"/>
                      <a:pt x="459" y="2668"/>
                    </a:cubicBezTo>
                    <a:cubicBezTo>
                      <a:pt x="618" y="1836"/>
                      <a:pt x="697" y="1044"/>
                      <a:pt x="736" y="252"/>
                    </a:cubicBezTo>
                    <a:cubicBezTo>
                      <a:pt x="759" y="94"/>
                      <a:pt x="614" y="0"/>
                      <a:pt x="4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" name="Google Shape;1039;p42">
                <a:extLst>
                  <a:ext uri="{FF2B5EF4-FFF2-40B4-BE49-F238E27FC236}">
                    <a16:creationId xmlns:a16="http://schemas.microsoft.com/office/drawing/2014/main" xmlns="" id="{F311A1A6-4F6D-4101-8DEB-A5506F6E5EFB}"/>
                  </a:ext>
                </a:extLst>
              </p:cNvPr>
              <p:cNvSpPr/>
              <p:nvPr/>
            </p:nvSpPr>
            <p:spPr>
              <a:xfrm>
                <a:off x="7887928" y="1374872"/>
                <a:ext cx="150942" cy="245988"/>
              </a:xfrm>
              <a:custGeom>
                <a:avLst/>
                <a:gdLst/>
                <a:ahLst/>
                <a:cxnLst/>
                <a:rect l="l" t="t" r="r" b="b"/>
                <a:pathLst>
                  <a:path w="1307" h="2130" extrusionOk="0">
                    <a:moveTo>
                      <a:pt x="1018" y="1"/>
                    </a:moveTo>
                    <a:cubicBezTo>
                      <a:pt x="944" y="1"/>
                      <a:pt x="872" y="40"/>
                      <a:pt x="832" y="134"/>
                    </a:cubicBezTo>
                    <a:cubicBezTo>
                      <a:pt x="594" y="689"/>
                      <a:pt x="317" y="1244"/>
                      <a:pt x="79" y="1798"/>
                    </a:cubicBezTo>
                    <a:cubicBezTo>
                      <a:pt x="1" y="1981"/>
                      <a:pt x="164" y="2130"/>
                      <a:pt x="318" y="2130"/>
                    </a:cubicBezTo>
                    <a:cubicBezTo>
                      <a:pt x="397" y="2130"/>
                      <a:pt x="474" y="2090"/>
                      <a:pt x="515" y="1996"/>
                    </a:cubicBezTo>
                    <a:cubicBezTo>
                      <a:pt x="752" y="1442"/>
                      <a:pt x="990" y="887"/>
                      <a:pt x="1228" y="332"/>
                    </a:cubicBezTo>
                    <a:cubicBezTo>
                      <a:pt x="1306" y="149"/>
                      <a:pt x="1160" y="1"/>
                      <a:pt x="10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" name="Google Shape;1040;p42">
                <a:extLst>
                  <a:ext uri="{FF2B5EF4-FFF2-40B4-BE49-F238E27FC236}">
                    <a16:creationId xmlns:a16="http://schemas.microsoft.com/office/drawing/2014/main" xmlns="" id="{1249143B-613C-4128-A586-F0D5BE9412DF}"/>
                  </a:ext>
                </a:extLst>
              </p:cNvPr>
              <p:cNvSpPr/>
              <p:nvPr/>
            </p:nvSpPr>
            <p:spPr>
              <a:xfrm>
                <a:off x="8148811" y="1612888"/>
                <a:ext cx="214229" cy="157294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362" extrusionOk="0">
                    <a:moveTo>
                      <a:pt x="1558" y="0"/>
                    </a:moveTo>
                    <a:cubicBezTo>
                      <a:pt x="1516" y="0"/>
                      <a:pt x="1470" y="16"/>
                      <a:pt x="1425" y="54"/>
                    </a:cubicBezTo>
                    <a:cubicBezTo>
                      <a:pt x="1029" y="371"/>
                      <a:pt x="633" y="688"/>
                      <a:pt x="197" y="965"/>
                    </a:cubicBezTo>
                    <a:cubicBezTo>
                      <a:pt x="1" y="1096"/>
                      <a:pt x="128" y="1361"/>
                      <a:pt x="334" y="1361"/>
                    </a:cubicBezTo>
                    <a:cubicBezTo>
                      <a:pt x="378" y="1361"/>
                      <a:pt x="426" y="1349"/>
                      <a:pt x="474" y="1322"/>
                    </a:cubicBezTo>
                    <a:cubicBezTo>
                      <a:pt x="870" y="1044"/>
                      <a:pt x="1306" y="767"/>
                      <a:pt x="1662" y="450"/>
                    </a:cubicBezTo>
                    <a:cubicBezTo>
                      <a:pt x="1855" y="290"/>
                      <a:pt x="1736" y="0"/>
                      <a:pt x="15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" name="Google Shape;1041;p42">
                <a:extLst>
                  <a:ext uri="{FF2B5EF4-FFF2-40B4-BE49-F238E27FC236}">
                    <a16:creationId xmlns:a16="http://schemas.microsoft.com/office/drawing/2014/main" xmlns="" id="{160A882B-7B21-4374-8110-653D224A7A17}"/>
                  </a:ext>
                </a:extLst>
              </p:cNvPr>
              <p:cNvSpPr/>
              <p:nvPr/>
            </p:nvSpPr>
            <p:spPr>
              <a:xfrm>
                <a:off x="8194312" y="2076217"/>
                <a:ext cx="309737" cy="73681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638" extrusionOk="0">
                    <a:moveTo>
                      <a:pt x="2375" y="1"/>
                    </a:moveTo>
                    <a:cubicBezTo>
                      <a:pt x="2363" y="1"/>
                      <a:pt x="2351" y="2"/>
                      <a:pt x="2338" y="3"/>
                    </a:cubicBezTo>
                    <a:cubicBezTo>
                      <a:pt x="1665" y="82"/>
                      <a:pt x="991" y="122"/>
                      <a:pt x="318" y="162"/>
                    </a:cubicBezTo>
                    <a:cubicBezTo>
                      <a:pt x="1" y="201"/>
                      <a:pt x="40" y="637"/>
                      <a:pt x="357" y="637"/>
                    </a:cubicBezTo>
                    <a:cubicBezTo>
                      <a:pt x="1031" y="597"/>
                      <a:pt x="1704" y="518"/>
                      <a:pt x="2378" y="479"/>
                    </a:cubicBezTo>
                    <a:cubicBezTo>
                      <a:pt x="2682" y="441"/>
                      <a:pt x="2657" y="1"/>
                      <a:pt x="23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" name="Google Shape;1042;p42">
                <a:extLst>
                  <a:ext uri="{FF2B5EF4-FFF2-40B4-BE49-F238E27FC236}">
                    <a16:creationId xmlns:a16="http://schemas.microsoft.com/office/drawing/2014/main" xmlns="" id="{9BBEF923-B97C-4F38-88CB-DD425D08B453}"/>
                  </a:ext>
                </a:extLst>
              </p:cNvPr>
              <p:cNvSpPr/>
              <p:nvPr/>
            </p:nvSpPr>
            <p:spPr>
              <a:xfrm>
                <a:off x="8079750" y="2389876"/>
                <a:ext cx="229358" cy="114564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992" extrusionOk="0">
                    <a:moveTo>
                      <a:pt x="372" y="0"/>
                    </a:moveTo>
                    <a:cubicBezTo>
                      <a:pt x="122" y="0"/>
                      <a:pt x="0" y="356"/>
                      <a:pt x="280" y="496"/>
                    </a:cubicBezTo>
                    <a:cubicBezTo>
                      <a:pt x="676" y="654"/>
                      <a:pt x="1072" y="813"/>
                      <a:pt x="1508" y="971"/>
                    </a:cubicBezTo>
                    <a:cubicBezTo>
                      <a:pt x="1541" y="985"/>
                      <a:pt x="1573" y="992"/>
                      <a:pt x="1604" y="992"/>
                    </a:cubicBezTo>
                    <a:cubicBezTo>
                      <a:pt x="1834" y="992"/>
                      <a:pt x="1985" y="645"/>
                      <a:pt x="1706" y="575"/>
                    </a:cubicBezTo>
                    <a:cubicBezTo>
                      <a:pt x="1310" y="417"/>
                      <a:pt x="874" y="219"/>
                      <a:pt x="478" y="21"/>
                    </a:cubicBezTo>
                    <a:cubicBezTo>
                      <a:pt x="441" y="7"/>
                      <a:pt x="405" y="0"/>
                      <a:pt x="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" name="Google Shape;1043;p42">
                <a:extLst>
                  <a:ext uri="{FF2B5EF4-FFF2-40B4-BE49-F238E27FC236}">
                    <a16:creationId xmlns:a16="http://schemas.microsoft.com/office/drawing/2014/main" xmlns="" id="{450D379B-7969-4202-A6DE-69BB07469EC8}"/>
                  </a:ext>
                </a:extLst>
              </p:cNvPr>
              <p:cNvSpPr/>
              <p:nvPr/>
            </p:nvSpPr>
            <p:spPr>
              <a:xfrm>
                <a:off x="7815518" y="2680785"/>
                <a:ext cx="190670" cy="267123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2313" extrusionOk="0">
                    <a:moveTo>
                      <a:pt x="311" y="0"/>
                    </a:moveTo>
                    <a:cubicBezTo>
                      <a:pt x="163" y="0"/>
                      <a:pt x="1" y="187"/>
                      <a:pt x="112" y="354"/>
                    </a:cubicBezTo>
                    <a:cubicBezTo>
                      <a:pt x="429" y="987"/>
                      <a:pt x="785" y="1621"/>
                      <a:pt x="1181" y="2215"/>
                    </a:cubicBezTo>
                    <a:cubicBezTo>
                      <a:pt x="1227" y="2284"/>
                      <a:pt x="1289" y="2313"/>
                      <a:pt x="1351" y="2313"/>
                    </a:cubicBezTo>
                    <a:cubicBezTo>
                      <a:pt x="1502" y="2313"/>
                      <a:pt x="1651" y="2136"/>
                      <a:pt x="1538" y="1938"/>
                    </a:cubicBezTo>
                    <a:cubicBezTo>
                      <a:pt x="1181" y="1344"/>
                      <a:pt x="825" y="750"/>
                      <a:pt x="468" y="116"/>
                    </a:cubicBezTo>
                    <a:cubicBezTo>
                      <a:pt x="433" y="34"/>
                      <a:pt x="37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" name="Google Shape;1044;p42">
                <a:extLst>
                  <a:ext uri="{FF2B5EF4-FFF2-40B4-BE49-F238E27FC236}">
                    <a16:creationId xmlns:a16="http://schemas.microsoft.com/office/drawing/2014/main" xmlns="" id="{7E6A113B-4C38-4DEF-9DDB-AAE5BC68BDEA}"/>
                  </a:ext>
                </a:extLst>
              </p:cNvPr>
              <p:cNvSpPr/>
              <p:nvPr/>
            </p:nvSpPr>
            <p:spPr>
              <a:xfrm>
                <a:off x="7521836" y="2870182"/>
                <a:ext cx="57166" cy="247374"/>
              </a:xfrm>
              <a:custGeom>
                <a:avLst/>
                <a:gdLst/>
                <a:ahLst/>
                <a:cxnLst/>
                <a:rect l="l" t="t" r="r" b="b"/>
                <a:pathLst>
                  <a:path w="495" h="2142" extrusionOk="0">
                    <a:moveTo>
                      <a:pt x="294" y="0"/>
                    </a:moveTo>
                    <a:cubicBezTo>
                      <a:pt x="175" y="0"/>
                      <a:pt x="40" y="90"/>
                      <a:pt x="40" y="259"/>
                    </a:cubicBezTo>
                    <a:cubicBezTo>
                      <a:pt x="40" y="813"/>
                      <a:pt x="40" y="1368"/>
                      <a:pt x="1" y="1922"/>
                    </a:cubicBezTo>
                    <a:cubicBezTo>
                      <a:pt x="1" y="2071"/>
                      <a:pt x="105" y="2141"/>
                      <a:pt x="216" y="2141"/>
                    </a:cubicBezTo>
                    <a:cubicBezTo>
                      <a:pt x="342" y="2141"/>
                      <a:pt x="476" y="2051"/>
                      <a:pt x="476" y="1883"/>
                    </a:cubicBezTo>
                    <a:lnTo>
                      <a:pt x="476" y="219"/>
                    </a:lnTo>
                    <a:cubicBezTo>
                      <a:pt x="495" y="70"/>
                      <a:pt x="400" y="0"/>
                      <a:pt x="2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" name="Google Shape;1045;p42">
                <a:extLst>
                  <a:ext uri="{FF2B5EF4-FFF2-40B4-BE49-F238E27FC236}">
                    <a16:creationId xmlns:a16="http://schemas.microsoft.com/office/drawing/2014/main" xmlns="" id="{C0B2F329-28A2-4702-99BB-87C0006EBCA9}"/>
                  </a:ext>
                </a:extLst>
              </p:cNvPr>
              <p:cNvSpPr/>
              <p:nvPr/>
            </p:nvSpPr>
            <p:spPr>
              <a:xfrm>
                <a:off x="7060238" y="2794192"/>
                <a:ext cx="209032" cy="239868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2077" extrusionOk="0">
                    <a:moveTo>
                      <a:pt x="1471" y="0"/>
                    </a:moveTo>
                    <a:cubicBezTo>
                      <a:pt x="1413" y="0"/>
                      <a:pt x="1354" y="25"/>
                      <a:pt x="1304" y="85"/>
                    </a:cubicBezTo>
                    <a:lnTo>
                      <a:pt x="116" y="1709"/>
                    </a:lnTo>
                    <a:cubicBezTo>
                      <a:pt x="0" y="1882"/>
                      <a:pt x="159" y="2077"/>
                      <a:pt x="315" y="2077"/>
                    </a:cubicBezTo>
                    <a:cubicBezTo>
                      <a:pt x="372" y="2077"/>
                      <a:pt x="430" y="2050"/>
                      <a:pt x="472" y="1986"/>
                    </a:cubicBezTo>
                    <a:lnTo>
                      <a:pt x="1661" y="402"/>
                    </a:lnTo>
                    <a:cubicBezTo>
                      <a:pt x="1809" y="223"/>
                      <a:pt x="1646" y="0"/>
                      <a:pt x="14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" name="Google Shape;1046;p42">
                <a:extLst>
                  <a:ext uri="{FF2B5EF4-FFF2-40B4-BE49-F238E27FC236}">
                    <a16:creationId xmlns:a16="http://schemas.microsoft.com/office/drawing/2014/main" xmlns="" id="{DDC27D95-935C-40B2-BADD-61A801D50B92}"/>
                  </a:ext>
                </a:extLst>
              </p:cNvPr>
              <p:cNvSpPr/>
              <p:nvPr/>
            </p:nvSpPr>
            <p:spPr>
              <a:xfrm>
                <a:off x="6816447" y="2595095"/>
                <a:ext cx="226355" cy="153714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1331" extrusionOk="0">
                    <a:moveTo>
                      <a:pt x="1620" y="0"/>
                    </a:moveTo>
                    <a:cubicBezTo>
                      <a:pt x="1586" y="0"/>
                      <a:pt x="1550" y="8"/>
                      <a:pt x="1514" y="26"/>
                    </a:cubicBezTo>
                    <a:cubicBezTo>
                      <a:pt x="1078" y="343"/>
                      <a:pt x="642" y="620"/>
                      <a:pt x="167" y="898"/>
                    </a:cubicBezTo>
                    <a:cubicBezTo>
                      <a:pt x="1" y="1030"/>
                      <a:pt x="141" y="1330"/>
                      <a:pt x="331" y="1330"/>
                    </a:cubicBezTo>
                    <a:cubicBezTo>
                      <a:pt x="368" y="1330"/>
                      <a:pt x="406" y="1319"/>
                      <a:pt x="444" y="1294"/>
                    </a:cubicBezTo>
                    <a:cubicBezTo>
                      <a:pt x="880" y="1016"/>
                      <a:pt x="1355" y="700"/>
                      <a:pt x="1791" y="422"/>
                    </a:cubicBezTo>
                    <a:cubicBezTo>
                      <a:pt x="1959" y="254"/>
                      <a:pt x="1813" y="0"/>
                      <a:pt x="16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" name="Google Shape;1047;p42">
                <a:extLst>
                  <a:ext uri="{FF2B5EF4-FFF2-40B4-BE49-F238E27FC236}">
                    <a16:creationId xmlns:a16="http://schemas.microsoft.com/office/drawing/2014/main" xmlns="" id="{1C16C601-3702-4184-8DF6-FCFC15F9ED0B}"/>
                  </a:ext>
                </a:extLst>
              </p:cNvPr>
              <p:cNvSpPr/>
              <p:nvPr/>
            </p:nvSpPr>
            <p:spPr>
              <a:xfrm>
                <a:off x="6535007" y="2382716"/>
                <a:ext cx="312740" cy="105902"/>
              </a:xfrm>
              <a:custGeom>
                <a:avLst/>
                <a:gdLst/>
                <a:ahLst/>
                <a:cxnLst/>
                <a:rect l="l" t="t" r="r" b="b"/>
                <a:pathLst>
                  <a:path w="2708" h="917" extrusionOk="0">
                    <a:moveTo>
                      <a:pt x="2291" y="1"/>
                    </a:moveTo>
                    <a:cubicBezTo>
                      <a:pt x="2277" y="1"/>
                      <a:pt x="2263" y="1"/>
                      <a:pt x="2247" y="3"/>
                    </a:cubicBezTo>
                    <a:cubicBezTo>
                      <a:pt x="1614" y="201"/>
                      <a:pt x="940" y="320"/>
                      <a:pt x="267" y="439"/>
                    </a:cubicBezTo>
                    <a:cubicBezTo>
                      <a:pt x="1" y="477"/>
                      <a:pt x="27" y="917"/>
                      <a:pt x="274" y="917"/>
                    </a:cubicBezTo>
                    <a:cubicBezTo>
                      <a:pt x="285" y="917"/>
                      <a:pt x="295" y="916"/>
                      <a:pt x="306" y="914"/>
                    </a:cubicBezTo>
                    <a:cubicBezTo>
                      <a:pt x="1020" y="796"/>
                      <a:pt x="1733" y="637"/>
                      <a:pt x="2406" y="439"/>
                    </a:cubicBezTo>
                    <a:cubicBezTo>
                      <a:pt x="2708" y="364"/>
                      <a:pt x="2578" y="1"/>
                      <a:pt x="22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" name="Google Shape;1048;p42">
                <a:extLst>
                  <a:ext uri="{FF2B5EF4-FFF2-40B4-BE49-F238E27FC236}">
                    <a16:creationId xmlns:a16="http://schemas.microsoft.com/office/drawing/2014/main" xmlns="" id="{4A438BEA-126B-4D1E-8642-F326D71DA5E8}"/>
                  </a:ext>
                </a:extLst>
              </p:cNvPr>
              <p:cNvSpPr/>
              <p:nvPr/>
            </p:nvSpPr>
            <p:spPr>
              <a:xfrm>
                <a:off x="6652687" y="2090306"/>
                <a:ext cx="178544" cy="59592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516" extrusionOk="0">
                    <a:moveTo>
                      <a:pt x="1228" y="0"/>
                    </a:moveTo>
                    <a:cubicBezTo>
                      <a:pt x="951" y="40"/>
                      <a:pt x="634" y="40"/>
                      <a:pt x="317" y="40"/>
                    </a:cubicBezTo>
                    <a:cubicBezTo>
                      <a:pt x="1" y="40"/>
                      <a:pt x="40" y="515"/>
                      <a:pt x="357" y="515"/>
                    </a:cubicBezTo>
                    <a:cubicBezTo>
                      <a:pt x="674" y="515"/>
                      <a:pt x="951" y="515"/>
                      <a:pt x="1268" y="475"/>
                    </a:cubicBezTo>
                    <a:cubicBezTo>
                      <a:pt x="1545" y="396"/>
                      <a:pt x="1506" y="4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" name="Google Shape;1049;p42">
                <a:extLst>
                  <a:ext uri="{FF2B5EF4-FFF2-40B4-BE49-F238E27FC236}">
                    <a16:creationId xmlns:a16="http://schemas.microsoft.com/office/drawing/2014/main" xmlns="" id="{3098D43E-383C-42B1-8762-D1925241A41F}"/>
                  </a:ext>
                </a:extLst>
              </p:cNvPr>
              <p:cNvSpPr/>
              <p:nvPr/>
            </p:nvSpPr>
            <p:spPr>
              <a:xfrm>
                <a:off x="6528424" y="1685298"/>
                <a:ext cx="358473" cy="160412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1389" extrusionOk="0">
                    <a:moveTo>
                      <a:pt x="386" y="1"/>
                    </a:moveTo>
                    <a:cubicBezTo>
                      <a:pt x="156" y="1"/>
                      <a:pt x="0" y="348"/>
                      <a:pt x="245" y="417"/>
                    </a:cubicBezTo>
                    <a:lnTo>
                      <a:pt x="2621" y="1368"/>
                    </a:lnTo>
                    <a:cubicBezTo>
                      <a:pt x="2659" y="1382"/>
                      <a:pt x="2695" y="1388"/>
                      <a:pt x="2729" y="1388"/>
                    </a:cubicBezTo>
                    <a:cubicBezTo>
                      <a:pt x="2979" y="1388"/>
                      <a:pt x="3103" y="1042"/>
                      <a:pt x="2859" y="972"/>
                    </a:cubicBezTo>
                    <a:lnTo>
                      <a:pt x="482" y="21"/>
                    </a:lnTo>
                    <a:cubicBezTo>
                      <a:pt x="449" y="7"/>
                      <a:pt x="417" y="1"/>
                      <a:pt x="3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7" name="Google Shape;1050;p42">
                <a:extLst>
                  <a:ext uri="{FF2B5EF4-FFF2-40B4-BE49-F238E27FC236}">
                    <a16:creationId xmlns:a16="http://schemas.microsoft.com/office/drawing/2014/main" xmlns="" id="{75E91D79-2AF0-4397-B3E3-A09BD5954283}"/>
                  </a:ext>
                </a:extLst>
              </p:cNvPr>
              <p:cNvSpPr/>
              <p:nvPr/>
            </p:nvSpPr>
            <p:spPr>
              <a:xfrm>
                <a:off x="6920962" y="1439428"/>
                <a:ext cx="157409" cy="228781"/>
              </a:xfrm>
              <a:custGeom>
                <a:avLst/>
                <a:gdLst/>
                <a:ahLst/>
                <a:cxnLst/>
                <a:rect l="l" t="t" r="r" b="b"/>
                <a:pathLst>
                  <a:path w="1363" h="1981" extrusionOk="0">
                    <a:moveTo>
                      <a:pt x="270" y="1"/>
                    </a:moveTo>
                    <a:cubicBezTo>
                      <a:pt x="131" y="1"/>
                      <a:pt x="0" y="126"/>
                      <a:pt x="54" y="288"/>
                    </a:cubicBezTo>
                    <a:cubicBezTo>
                      <a:pt x="252" y="843"/>
                      <a:pt x="530" y="1398"/>
                      <a:pt x="886" y="1913"/>
                    </a:cubicBezTo>
                    <a:cubicBezTo>
                      <a:pt x="934" y="1961"/>
                      <a:pt x="989" y="1981"/>
                      <a:pt x="1043" y="1981"/>
                    </a:cubicBezTo>
                    <a:cubicBezTo>
                      <a:pt x="1210" y="1981"/>
                      <a:pt x="1363" y="1785"/>
                      <a:pt x="1243" y="1635"/>
                    </a:cubicBezTo>
                    <a:cubicBezTo>
                      <a:pt x="926" y="1160"/>
                      <a:pt x="648" y="645"/>
                      <a:pt x="450" y="90"/>
                    </a:cubicBezTo>
                    <a:cubicBezTo>
                      <a:pt x="400" y="28"/>
                      <a:pt x="334" y="1"/>
                      <a:pt x="2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" name="Google Shape;1051;p42">
                <a:extLst>
                  <a:ext uri="{FF2B5EF4-FFF2-40B4-BE49-F238E27FC236}">
                    <a16:creationId xmlns:a16="http://schemas.microsoft.com/office/drawing/2014/main" xmlns="" id="{6B794109-761E-4E21-BB17-A7B4C100D22F}"/>
                  </a:ext>
                </a:extLst>
              </p:cNvPr>
              <p:cNvSpPr/>
              <p:nvPr/>
            </p:nvSpPr>
            <p:spPr>
              <a:xfrm>
                <a:off x="7245016" y="1392541"/>
                <a:ext cx="85807" cy="17819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1543" extrusionOk="0">
                    <a:moveTo>
                      <a:pt x="236" y="0"/>
                    </a:moveTo>
                    <a:cubicBezTo>
                      <a:pt x="113" y="0"/>
                      <a:pt x="0" y="90"/>
                      <a:pt x="21" y="259"/>
                    </a:cubicBezTo>
                    <a:cubicBezTo>
                      <a:pt x="61" y="615"/>
                      <a:pt x="180" y="1011"/>
                      <a:pt x="259" y="1368"/>
                    </a:cubicBezTo>
                    <a:cubicBezTo>
                      <a:pt x="290" y="1492"/>
                      <a:pt x="375" y="1543"/>
                      <a:pt x="463" y="1543"/>
                    </a:cubicBezTo>
                    <a:cubicBezTo>
                      <a:pt x="600" y="1543"/>
                      <a:pt x="743" y="1418"/>
                      <a:pt x="695" y="1249"/>
                    </a:cubicBezTo>
                    <a:cubicBezTo>
                      <a:pt x="615" y="892"/>
                      <a:pt x="536" y="536"/>
                      <a:pt x="496" y="219"/>
                    </a:cubicBezTo>
                    <a:cubicBezTo>
                      <a:pt x="459" y="70"/>
                      <a:pt x="344" y="0"/>
                      <a:pt x="2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" name="Google Shape;1052;p42">
              <a:extLst>
                <a:ext uri="{FF2B5EF4-FFF2-40B4-BE49-F238E27FC236}">
                  <a16:creationId xmlns:a16="http://schemas.microsoft.com/office/drawing/2014/main" xmlns="" id="{9CB664A5-B0FB-4626-92CC-CB79CD0965C9}"/>
                </a:ext>
              </a:extLst>
            </p:cNvPr>
            <p:cNvSpPr/>
            <p:nvPr/>
          </p:nvSpPr>
          <p:spPr>
            <a:xfrm>
              <a:off x="7570574" y="4280149"/>
              <a:ext cx="715594" cy="530807"/>
            </a:xfrm>
            <a:custGeom>
              <a:avLst/>
              <a:gdLst/>
              <a:ahLst/>
              <a:cxnLst/>
              <a:rect l="l" t="t" r="r" b="b"/>
              <a:pathLst>
                <a:path w="12437" h="9225" extrusionOk="0">
                  <a:moveTo>
                    <a:pt x="1895" y="0"/>
                  </a:moveTo>
                  <a:cubicBezTo>
                    <a:pt x="1313" y="0"/>
                    <a:pt x="705" y="248"/>
                    <a:pt x="197" y="558"/>
                  </a:cubicBezTo>
                  <a:cubicBezTo>
                    <a:pt x="0" y="721"/>
                    <a:pt x="155" y="993"/>
                    <a:pt x="349" y="993"/>
                  </a:cubicBezTo>
                  <a:cubicBezTo>
                    <a:pt x="390" y="993"/>
                    <a:pt x="433" y="981"/>
                    <a:pt x="474" y="954"/>
                  </a:cubicBezTo>
                  <a:cubicBezTo>
                    <a:pt x="915" y="666"/>
                    <a:pt x="1403" y="443"/>
                    <a:pt x="1857" y="443"/>
                  </a:cubicBezTo>
                  <a:cubicBezTo>
                    <a:pt x="2339" y="443"/>
                    <a:pt x="2782" y="695"/>
                    <a:pt x="3088" y="1390"/>
                  </a:cubicBezTo>
                  <a:cubicBezTo>
                    <a:pt x="3247" y="1825"/>
                    <a:pt x="3366" y="2340"/>
                    <a:pt x="3405" y="2816"/>
                  </a:cubicBezTo>
                  <a:cubicBezTo>
                    <a:pt x="3405" y="3331"/>
                    <a:pt x="3564" y="3846"/>
                    <a:pt x="3881" y="4321"/>
                  </a:cubicBezTo>
                  <a:cubicBezTo>
                    <a:pt x="4166" y="4574"/>
                    <a:pt x="4552" y="4701"/>
                    <a:pt x="4939" y="4701"/>
                  </a:cubicBezTo>
                  <a:cubicBezTo>
                    <a:pt x="5036" y="4701"/>
                    <a:pt x="5132" y="4693"/>
                    <a:pt x="5227" y="4677"/>
                  </a:cubicBezTo>
                  <a:cubicBezTo>
                    <a:pt x="5604" y="4638"/>
                    <a:pt x="5802" y="4578"/>
                    <a:pt x="6005" y="4578"/>
                  </a:cubicBezTo>
                  <a:cubicBezTo>
                    <a:pt x="6208" y="4578"/>
                    <a:pt x="6416" y="4638"/>
                    <a:pt x="6812" y="4836"/>
                  </a:cubicBezTo>
                  <a:cubicBezTo>
                    <a:pt x="7248" y="4836"/>
                    <a:pt x="7604" y="5232"/>
                    <a:pt x="7564" y="5707"/>
                  </a:cubicBezTo>
                  <a:cubicBezTo>
                    <a:pt x="7564" y="5905"/>
                    <a:pt x="7604" y="6143"/>
                    <a:pt x="7604" y="6381"/>
                  </a:cubicBezTo>
                  <a:cubicBezTo>
                    <a:pt x="7683" y="7569"/>
                    <a:pt x="8119" y="8599"/>
                    <a:pt x="9466" y="8599"/>
                  </a:cubicBezTo>
                  <a:cubicBezTo>
                    <a:pt x="10535" y="8599"/>
                    <a:pt x="11328" y="7926"/>
                    <a:pt x="11961" y="7133"/>
                  </a:cubicBezTo>
                  <a:lnTo>
                    <a:pt x="11961" y="7133"/>
                  </a:lnTo>
                  <a:cubicBezTo>
                    <a:pt x="11922" y="7728"/>
                    <a:pt x="11882" y="8361"/>
                    <a:pt x="11763" y="8956"/>
                  </a:cubicBezTo>
                  <a:cubicBezTo>
                    <a:pt x="11740" y="9117"/>
                    <a:pt x="11891" y="9224"/>
                    <a:pt x="12029" y="9224"/>
                  </a:cubicBezTo>
                  <a:cubicBezTo>
                    <a:pt x="12129" y="9224"/>
                    <a:pt x="12222" y="9168"/>
                    <a:pt x="12239" y="9035"/>
                  </a:cubicBezTo>
                  <a:cubicBezTo>
                    <a:pt x="12358" y="8282"/>
                    <a:pt x="12397" y="7490"/>
                    <a:pt x="12437" y="6698"/>
                  </a:cubicBezTo>
                  <a:cubicBezTo>
                    <a:pt x="12437" y="6618"/>
                    <a:pt x="12397" y="6579"/>
                    <a:pt x="12358" y="6539"/>
                  </a:cubicBezTo>
                  <a:cubicBezTo>
                    <a:pt x="12414" y="6371"/>
                    <a:pt x="12272" y="6203"/>
                    <a:pt x="12127" y="6203"/>
                  </a:cubicBezTo>
                  <a:cubicBezTo>
                    <a:pt x="12068" y="6203"/>
                    <a:pt x="12008" y="6232"/>
                    <a:pt x="11961" y="6302"/>
                  </a:cubicBezTo>
                  <a:lnTo>
                    <a:pt x="11961" y="6341"/>
                  </a:lnTo>
                  <a:cubicBezTo>
                    <a:pt x="11922" y="6302"/>
                    <a:pt x="11882" y="6302"/>
                    <a:pt x="11843" y="6302"/>
                  </a:cubicBezTo>
                  <a:cubicBezTo>
                    <a:pt x="11130" y="6302"/>
                    <a:pt x="10417" y="6222"/>
                    <a:pt x="9704" y="6024"/>
                  </a:cubicBezTo>
                  <a:cubicBezTo>
                    <a:pt x="9681" y="6018"/>
                    <a:pt x="9659" y="6015"/>
                    <a:pt x="9639" y="6015"/>
                  </a:cubicBezTo>
                  <a:cubicBezTo>
                    <a:pt x="9416" y="6015"/>
                    <a:pt x="9370" y="6387"/>
                    <a:pt x="9624" y="6460"/>
                  </a:cubicBezTo>
                  <a:cubicBezTo>
                    <a:pt x="10298" y="6658"/>
                    <a:pt x="10971" y="6737"/>
                    <a:pt x="11645" y="6737"/>
                  </a:cubicBezTo>
                  <a:cubicBezTo>
                    <a:pt x="11146" y="7449"/>
                    <a:pt x="10456" y="8193"/>
                    <a:pt x="9574" y="8193"/>
                  </a:cubicBezTo>
                  <a:cubicBezTo>
                    <a:pt x="9474" y="8193"/>
                    <a:pt x="9372" y="8183"/>
                    <a:pt x="9268" y="8163"/>
                  </a:cubicBezTo>
                  <a:cubicBezTo>
                    <a:pt x="7763" y="7886"/>
                    <a:pt x="8277" y="6341"/>
                    <a:pt x="8000" y="5311"/>
                  </a:cubicBezTo>
                  <a:cubicBezTo>
                    <a:pt x="7742" y="4439"/>
                    <a:pt x="7167" y="4067"/>
                    <a:pt x="6405" y="4067"/>
                  </a:cubicBezTo>
                  <a:cubicBezTo>
                    <a:pt x="6233" y="4067"/>
                    <a:pt x="6051" y="4086"/>
                    <a:pt x="5861" y="4123"/>
                  </a:cubicBezTo>
                  <a:cubicBezTo>
                    <a:pt x="5573" y="4157"/>
                    <a:pt x="5292" y="4234"/>
                    <a:pt x="5025" y="4234"/>
                  </a:cubicBezTo>
                  <a:cubicBezTo>
                    <a:pt x="4667" y="4234"/>
                    <a:pt x="4334" y="4096"/>
                    <a:pt x="4039" y="3529"/>
                  </a:cubicBezTo>
                  <a:cubicBezTo>
                    <a:pt x="3801" y="3093"/>
                    <a:pt x="3841" y="2301"/>
                    <a:pt x="3722" y="1825"/>
                  </a:cubicBezTo>
                  <a:cubicBezTo>
                    <a:pt x="3643" y="1350"/>
                    <a:pt x="3445" y="914"/>
                    <a:pt x="3167" y="558"/>
                  </a:cubicBezTo>
                  <a:cubicBezTo>
                    <a:pt x="2800" y="155"/>
                    <a:pt x="2355" y="0"/>
                    <a:pt x="18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B211EBB7-3176-4BD3-9FBD-239E70E922FE}"/>
              </a:ext>
            </a:extLst>
          </p:cNvPr>
          <p:cNvSpPr txBox="1"/>
          <p:nvPr/>
        </p:nvSpPr>
        <p:spPr>
          <a:xfrm>
            <a:off x="782113" y="3689717"/>
            <a:ext cx="35218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667" b="1" kern="0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Yêu</a:t>
            </a:r>
            <a:r>
              <a:rPr lang="en-US" sz="2667" b="1" kern="0" dirty="0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cầu</a:t>
            </a:r>
            <a:r>
              <a:rPr lang="en-US" sz="2667" b="1" kern="0" dirty="0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2667" b="1" kern="0" dirty="0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đoạn</a:t>
            </a:r>
            <a:endParaRPr lang="en-US" sz="2667" b="1" kern="0" dirty="0">
              <a:solidFill>
                <a:srgbClr val="FF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377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" grpId="0"/>
      <p:bldP spid="4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80486" y="600908"/>
            <a:ext cx="6837485" cy="830995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smtClean="0">
                <a:solidFill>
                  <a:srgbClr val="FFFFFF"/>
                </a:solidFill>
                <a:latin typeface="UTM Avo" panose="02040603050506020204" pitchFamily="18" charset="0"/>
                <a:cs typeface="Times New Roman" pitchFamily="18" charset="0"/>
                <a:sym typeface="Arial"/>
              </a:rPr>
              <a:t>Củng cố - Dặn dò</a:t>
            </a:r>
            <a:endParaRPr lang="en-US" sz="4800" b="1" dirty="0">
              <a:solidFill>
                <a:srgbClr val="FFFFFF"/>
              </a:solidFill>
              <a:latin typeface="UTM Avo" panose="02040603050506020204" pitchFamily="18" charset="0"/>
              <a:cs typeface="Times New Roman" pitchFamily="18" charset="0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345C78C-8AB1-4F58-AC6B-2E1666A602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7070"/>
          <a:stretch/>
        </p:blipFill>
        <p:spPr>
          <a:xfrm>
            <a:off x="397849" y="364961"/>
            <a:ext cx="1861257" cy="1773889"/>
          </a:xfrm>
          <a:prstGeom prst="flowChartConnector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14359" y="2730521"/>
            <a:ext cx="81954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Về</a:t>
            </a:r>
            <a:r>
              <a:rPr lang="en-US" sz="2400" b="1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nhà</a:t>
            </a:r>
            <a:r>
              <a:rPr lang="en-US" sz="2400" b="1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kể</a:t>
            </a:r>
            <a:r>
              <a:rPr lang="en-US" sz="2400" b="1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thêm</a:t>
            </a:r>
            <a:r>
              <a:rPr lang="en-US" sz="2400" b="1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một</a:t>
            </a:r>
            <a:r>
              <a:rPr lang="en-US" sz="2400" b="1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số</a:t>
            </a:r>
            <a:r>
              <a:rPr lang="en-US" sz="2400" b="1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công</a:t>
            </a:r>
            <a:r>
              <a:rPr lang="en-US" sz="2400" b="1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việc</a:t>
            </a:r>
            <a:r>
              <a:rPr lang="en-US" sz="2400" b="1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khác</a:t>
            </a:r>
            <a:r>
              <a:rPr lang="en-US" sz="2400" b="1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UTM Avo" panose="02040603050506020204" pitchFamily="18" charset="0"/>
              </a:rPr>
              <a:t>mà</a:t>
            </a:r>
            <a:r>
              <a:rPr lang="en-US" sz="2400" b="1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mình</a:t>
            </a:r>
            <a:r>
              <a:rPr lang="en-US" sz="2400" b="1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đã</a:t>
            </a:r>
            <a:r>
              <a:rPr lang="en-US" sz="2400" b="1" dirty="0" smtClean="0">
                <a:solidFill>
                  <a:srgbClr val="000000"/>
                </a:solidFill>
                <a:latin typeface="UTM Avo" panose="02040603050506020204" pitchFamily="18" charset="0"/>
              </a:rPr>
              <a:t> làm </a:t>
            </a:r>
            <a:r>
              <a:rPr lang="en-US" sz="2400" b="1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cùng</a:t>
            </a:r>
            <a:r>
              <a:rPr lang="en-US" sz="2400" b="1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người</a:t>
            </a:r>
            <a:r>
              <a:rPr lang="en-US" sz="2400" b="1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thân</a:t>
            </a:r>
            <a:r>
              <a:rPr lang="en-US" sz="2400" b="1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cho</a:t>
            </a:r>
            <a:r>
              <a:rPr lang="en-US" sz="2400" b="1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người</a:t>
            </a:r>
            <a:r>
              <a:rPr lang="en-US" sz="2400" b="1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thân</a:t>
            </a:r>
            <a:r>
              <a:rPr lang="en-US" sz="2400" b="1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nghe</a:t>
            </a:r>
            <a:r>
              <a:rPr lang="en-US" sz="2400" b="1" dirty="0" smtClean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  <a:r>
              <a:rPr lang="vi-VN" sz="2400" b="1" dirty="0" smtClean="0">
                <a:solidFill>
                  <a:srgbClr val="000000"/>
                </a:solidFill>
              </a:rPr>
              <a:t> </a:t>
            </a:r>
            <a:endParaRPr lang="en-US" sz="2400" b="1" dirty="0">
              <a:solidFill>
                <a:srgbClr val="000000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85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11EDE8B-9644-4446-96E3-F707F4637EE4}"/>
              </a:ext>
            </a:extLst>
          </p:cNvPr>
          <p:cNvSpPr txBox="1"/>
          <p:nvPr/>
        </p:nvSpPr>
        <p:spPr>
          <a:xfrm>
            <a:off x="2890467" y="842970"/>
            <a:ext cx="2869696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vi-VN" sz="2800" b="1" kern="0" dirty="0" smtClean="0">
                <a:solidFill>
                  <a:srgbClr val="17479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LUYỆN</a:t>
            </a:r>
            <a:r>
              <a:rPr lang="en-US" sz="2800" b="1" kern="0" dirty="0">
                <a:solidFill>
                  <a:srgbClr val="17479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smtClean="0">
                <a:solidFill>
                  <a:srgbClr val="17479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TẬP 2</a:t>
            </a:r>
            <a:endParaRPr lang="en-US" sz="2800" b="1" kern="0" dirty="0">
              <a:solidFill>
                <a:srgbClr val="17479D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11EDE8B-9644-4446-96E3-F707F4637EE4}"/>
              </a:ext>
            </a:extLst>
          </p:cNvPr>
          <p:cNvSpPr txBox="1"/>
          <p:nvPr/>
        </p:nvSpPr>
        <p:spPr>
          <a:xfrm>
            <a:off x="537087" y="1504177"/>
            <a:ext cx="8216179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en-US" sz="32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Viết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đoạn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kể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việc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đã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làm </a:t>
            </a:r>
            <a:r>
              <a:rPr lang="en-US" sz="32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cùng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thân</a:t>
            </a:r>
            <a:endParaRPr lang="en-US" sz="32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451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13E9087-6D70-4C5C-B95A-02B5B2B51D22}"/>
              </a:ext>
            </a:extLst>
          </p:cNvPr>
          <p:cNvSpPr txBox="1"/>
          <p:nvPr/>
        </p:nvSpPr>
        <p:spPr>
          <a:xfrm>
            <a:off x="104502" y="53521"/>
            <a:ext cx="9144001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buClr>
                <a:srgbClr val="000000"/>
              </a:buClr>
            </a:pPr>
            <a:r>
              <a:rPr lang="en-US" sz="25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Quan </a:t>
            </a:r>
            <a:r>
              <a:rPr lang="en-US" sz="2500" b="1" kern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sát</a:t>
            </a:r>
            <a:r>
              <a:rPr lang="en-US" sz="25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500" b="1" kern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tranh</a:t>
            </a:r>
            <a:r>
              <a:rPr lang="en-US" sz="25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2500" b="1" kern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nêu</a:t>
            </a:r>
            <a:r>
              <a:rPr lang="en-US" sz="25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500" b="1" kern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việc</a:t>
            </a:r>
            <a:r>
              <a:rPr lang="en-US" sz="25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500" b="1" kern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25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500" b="1" kern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bạn</a:t>
            </a:r>
            <a:r>
              <a:rPr lang="en-US" sz="25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500" b="1" kern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nhỏ</a:t>
            </a:r>
            <a:r>
              <a:rPr lang="en-US" sz="25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500" b="1" kern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đã</a:t>
            </a:r>
            <a:r>
              <a:rPr lang="en-US" sz="25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500" b="1" kern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làm</a:t>
            </a:r>
            <a:r>
              <a:rPr lang="en-US" sz="25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500" b="1" kern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cùng</a:t>
            </a:r>
            <a:r>
              <a:rPr lang="en-US" sz="25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500" b="1" kern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lang="en-US" sz="25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500" b="1" kern="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thân</a:t>
            </a:r>
            <a:r>
              <a:rPr lang="en-US" sz="25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B99C8047-E7F6-4F38-B40B-5F7EA2E0BD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1257" y="706008"/>
            <a:ext cx="8779708" cy="32648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DBFFD336-E4E7-40B8-83A6-C76003792BC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502" y="3814353"/>
            <a:ext cx="8779708" cy="2939143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19479" y="646568"/>
            <a:ext cx="2153904" cy="274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78904" y="599251"/>
            <a:ext cx="4158181" cy="26894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22262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49" y="483326"/>
            <a:ext cx="6800487" cy="51990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48766" y="5682343"/>
            <a:ext cx="44037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53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B99C8047-E7F6-4F38-B40B-5F7EA2E0BD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2094"/>
          <a:stretch/>
        </p:blipFill>
        <p:spPr>
          <a:xfrm>
            <a:off x="201818" y="1723110"/>
            <a:ext cx="3265624" cy="229180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DBFFD336-E4E7-40B8-83A6-C76003792BC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r="43794"/>
          <a:stretch/>
        </p:blipFill>
        <p:spPr>
          <a:xfrm>
            <a:off x="4410747" y="1723110"/>
            <a:ext cx="3523130" cy="22918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BFFD336-E4E7-40B8-83A6-C76003792BC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58861" t="658" r="624" b="-658"/>
          <a:stretch/>
        </p:blipFill>
        <p:spPr>
          <a:xfrm>
            <a:off x="2667518" y="4014913"/>
            <a:ext cx="3216272" cy="25914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1818" y="0"/>
            <a:ext cx="7732059" cy="168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làm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183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B99C8047-E7F6-4F38-B40B-5F7EA2E0BD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2094"/>
          <a:stretch/>
        </p:blipFill>
        <p:spPr>
          <a:xfrm>
            <a:off x="466048" y="708620"/>
            <a:ext cx="7959894" cy="53694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9237" y="5957454"/>
            <a:ext cx="46960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656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DBFFD336-E4E7-40B8-83A6-C76003792B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r="43794"/>
          <a:stretch/>
        </p:blipFill>
        <p:spPr>
          <a:xfrm>
            <a:off x="551329" y="614490"/>
            <a:ext cx="8150961" cy="53022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9237" y="5957454"/>
            <a:ext cx="45881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436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BFFD336-E4E7-40B8-83A6-C76003792B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58861" t="658" r="624" b="-658"/>
          <a:stretch/>
        </p:blipFill>
        <p:spPr>
          <a:xfrm>
            <a:off x="430312" y="749570"/>
            <a:ext cx="8197828" cy="52881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9237" y="5957454"/>
            <a:ext cx="4421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254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B99C8047-E7F6-4F38-B40B-5F7EA2E0BD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2635"/>
          <a:stretch/>
        </p:blipFill>
        <p:spPr>
          <a:xfrm>
            <a:off x="816647" y="547820"/>
            <a:ext cx="2894741" cy="25032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DBFFD336-E4E7-40B8-83A6-C76003792B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4732"/>
          <a:stretch/>
        </p:blipFill>
        <p:spPr>
          <a:xfrm>
            <a:off x="610617" y="3404192"/>
            <a:ext cx="3631819" cy="23576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5BB02DE-0696-4A73-BA6E-A2B65BE37E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494" r="-110"/>
          <a:stretch/>
        </p:blipFill>
        <p:spPr>
          <a:xfrm>
            <a:off x="4381887" y="547820"/>
            <a:ext cx="3945467" cy="25032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8C5C46D-88CC-43BF-964D-820DAC1663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988" t="3117" r="-1145" b="-3117"/>
          <a:stretch/>
        </p:blipFill>
        <p:spPr>
          <a:xfrm>
            <a:off x="5109882" y="3465747"/>
            <a:ext cx="3093937" cy="23576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0863" y="2880972"/>
            <a:ext cx="38715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9710" y="5823384"/>
            <a:ext cx="38843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468" y="5792606"/>
            <a:ext cx="40414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78330" y="2924646"/>
            <a:ext cx="4127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065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251</Words>
  <Application>Microsoft Office PowerPoint</Application>
  <PresentationFormat>On-screen Show (4:3)</PresentationFormat>
  <Paragraphs>26</Paragraphs>
  <Slides>12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Kalam</vt:lpstr>
      <vt:lpstr>Montserrat</vt:lpstr>
      <vt:lpstr>Times New Roman</vt:lpstr>
      <vt:lpstr>UTM Avo</vt:lpstr>
      <vt:lpstr>Doodle Sketchbook by Slidesgo</vt:lpstr>
      <vt:lpstr>2_Doodle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Đặng Trang</dc:creator>
  <cp:lastModifiedBy>Hoang Hong</cp:lastModifiedBy>
  <cp:revision>17</cp:revision>
  <dcterms:created xsi:type="dcterms:W3CDTF">2021-08-13T14:58:25Z</dcterms:created>
  <dcterms:modified xsi:type="dcterms:W3CDTF">2023-12-09T15:00:38Z</dcterms:modified>
</cp:coreProperties>
</file>