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wdp" ContentType="image/vnd.ms-photo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10" r:id="rId3"/>
    <p:sldId id="269" r:id="rId4"/>
    <p:sldId id="347" r:id="rId5"/>
    <p:sldId id="280" r:id="rId6"/>
    <p:sldId id="291" r:id="rId7"/>
    <p:sldId id="292" r:id="rId8"/>
    <p:sldId id="311" r:id="rId9"/>
    <p:sldId id="312" r:id="rId10"/>
    <p:sldId id="293" r:id="rId11"/>
    <p:sldId id="294" r:id="rId12"/>
    <p:sldId id="314" r:id="rId13"/>
    <p:sldId id="295" r:id="rId14"/>
    <p:sldId id="315" r:id="rId15"/>
    <p:sldId id="316" r:id="rId16"/>
    <p:sldId id="338" r:id="rId17"/>
    <p:sldId id="339" r:id="rId18"/>
    <p:sldId id="340" r:id="rId19"/>
    <p:sldId id="341" r:id="rId20"/>
    <p:sldId id="348" r:id="rId21"/>
    <p:sldId id="296" r:id="rId22"/>
    <p:sldId id="297" r:id="rId23"/>
    <p:sldId id="298" r:id="rId24"/>
    <p:sldId id="301" r:id="rId25"/>
    <p:sldId id="345" r:id="rId26"/>
    <p:sldId id="317" r:id="rId27"/>
    <p:sldId id="318" r:id="rId28"/>
    <p:sldId id="319" r:id="rId29"/>
    <p:sldId id="346" r:id="rId30"/>
    <p:sldId id="299" r:id="rId31"/>
    <p:sldId id="300" r:id="rId32"/>
    <p:sldId id="320" r:id="rId33"/>
    <p:sldId id="321" r:id="rId34"/>
    <p:sldId id="322" r:id="rId35"/>
    <p:sldId id="323" r:id="rId36"/>
    <p:sldId id="324" r:id="rId37"/>
    <p:sldId id="268" r:id="rId38"/>
  </p:sldIdLst>
  <p:sldSz cx="12192000" cy="6858000"/>
  <p:notesSz cx="6858000" cy="9144000"/>
  <p:custDataLst>
    <p:tags r:id="rId4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Windows User" initials="W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3A07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3" Type="http://schemas.openxmlformats.org/officeDocument/2006/relationships/tags" Target="tags/tag1.xml"/><Relationship Id="rId42" Type="http://schemas.openxmlformats.org/officeDocument/2006/relationships/commentAuthors" Target="commentAuthors.xml"/><Relationship Id="rId41" Type="http://schemas.openxmlformats.org/officeDocument/2006/relationships/tableStyles" Target="tableStyles.xml"/><Relationship Id="rId40" Type="http://schemas.openxmlformats.org/officeDocument/2006/relationships/viewProps" Target="viewProps.xml"/><Relationship Id="rId4" Type="http://schemas.openxmlformats.org/officeDocument/2006/relationships/slide" Target="slides/slide2.xml"/><Relationship Id="rId39" Type="http://schemas.openxmlformats.org/officeDocument/2006/relationships/presProps" Target="presProps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0468C-E0E6-4548-B762-50D9ABC6A3C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C63A2-6D71-4E11-8C0F-5ACE86A9947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0468C-E0E6-4548-B762-50D9ABC6A3C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C63A2-6D71-4E11-8C0F-5ACE86A9947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0468C-E0E6-4548-B762-50D9ABC6A3C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C63A2-6D71-4E11-8C0F-5ACE86A9947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0468C-E0E6-4548-B762-50D9ABC6A3C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C63A2-6D71-4E11-8C0F-5ACE86A9947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0468C-E0E6-4548-B762-50D9ABC6A3C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C63A2-6D71-4E11-8C0F-5ACE86A9947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0468C-E0E6-4548-B762-50D9ABC6A3C2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C63A2-6D71-4E11-8C0F-5ACE86A9947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0468C-E0E6-4548-B762-50D9ABC6A3C2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C63A2-6D71-4E11-8C0F-5ACE86A9947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0468C-E0E6-4548-B762-50D9ABC6A3C2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C63A2-6D71-4E11-8C0F-5ACE86A9947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0468C-E0E6-4548-B762-50D9ABC6A3C2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C63A2-6D71-4E11-8C0F-5ACE86A9947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0468C-E0E6-4548-B762-50D9ABC6A3C2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C63A2-6D71-4E11-8C0F-5ACE86A9947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0468C-E0E6-4548-B762-50D9ABC6A3C2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C63A2-6D71-4E11-8C0F-5ACE86A9947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C0468C-E0E6-4548-B762-50D9ABC6A3C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DC63A2-6D71-4E11-8C0F-5ACE86A9947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6.GIF"/><Relationship Id="rId5" Type="http://schemas.openxmlformats.org/officeDocument/2006/relationships/image" Target="../media/image5.png"/><Relationship Id="rId4" Type="http://schemas.openxmlformats.org/officeDocument/2006/relationships/image" Target="../media/image4.GIF"/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1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1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7.png"/><Relationship Id="rId2" Type="http://schemas.microsoft.com/office/2007/relationships/media" Target="../media/media1.mp4"/><Relationship Id="rId1" Type="http://schemas.openxmlformats.org/officeDocument/2006/relationships/video" Target="../media/media1.mp4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8.jpeg"/></Relationships>
</file>

<file path=ppt/slides/_rels/slide2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microsoft.com/office/2007/relationships/hdphoto" Target="../media/image36.wdp"/><Relationship Id="rId2" Type="http://schemas.openxmlformats.org/officeDocument/2006/relationships/image" Target="../media/image35.png"/><Relationship Id="rId1" Type="http://schemas.openxmlformats.org/officeDocument/2006/relationships/image" Target="../media/image34.jpeg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microsoft.com/office/2007/relationships/hdphoto" Target="../media/image38.wdp"/><Relationship Id="rId2" Type="http://schemas.openxmlformats.org/officeDocument/2006/relationships/image" Target="../media/image37.png"/><Relationship Id="rId1" Type="http://schemas.openxmlformats.org/officeDocument/2006/relationships/image" Target="../media/image34.jpe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3.png"/><Relationship Id="rId2" Type="http://schemas.openxmlformats.org/officeDocument/2006/relationships/image" Target="../media/image31.png"/><Relationship Id="rId1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1.png"/><Relationship Id="rId1" Type="http://schemas.openxmlformats.org/officeDocument/2006/relationships/image" Target="../media/image4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3.png"/><Relationship Id="rId1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44.png"/><Relationship Id="rId2" Type="http://schemas.openxmlformats.org/officeDocument/2006/relationships/image" Target="../media/image32.png"/><Relationship Id="rId1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microsoft.com/office/2007/relationships/hdphoto" Target="../media/image46.wdp"/><Relationship Id="rId2" Type="http://schemas.openxmlformats.org/officeDocument/2006/relationships/image" Target="../media/image45.png"/><Relationship Id="rId1" Type="http://schemas.openxmlformats.org/officeDocument/2006/relationships/image" Target="../media/image3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microsoft.com/office/2007/relationships/hdphoto" Target="../media/image48.wdp"/><Relationship Id="rId2" Type="http://schemas.openxmlformats.org/officeDocument/2006/relationships/image" Target="../media/image47.png"/><Relationship Id="rId1" Type="http://schemas.openxmlformats.org/officeDocument/2006/relationships/image" Target="../media/image34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9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0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1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2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3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1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1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5" descr="WhitecornerFlower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0"/>
            <a:ext cx="26416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6" descr="WhitecornerFlower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31497">
            <a:off x="9687983" y="-357716"/>
            <a:ext cx="2146300" cy="2861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7" descr="WhitecornerFlow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4800600"/>
            <a:ext cx="27432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8" descr="anim1690[1][1]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44800" y="5867400"/>
            <a:ext cx="68072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9" descr="17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6958955">
            <a:off x="847725" y="-9524"/>
            <a:ext cx="1428751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10" descr="17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683613">
            <a:off x="9855200" y="381001"/>
            <a:ext cx="1905000" cy="1428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11" descr="WhitecornerFlow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00600"/>
            <a:ext cx="27432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12" descr="ABARBLYL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6400" y="6682317"/>
            <a:ext cx="11785600" cy="175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3" descr="ABARBLYL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1"/>
            <a:ext cx="11785600" cy="175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4" descr="17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009402">
            <a:off x="10093325" y="4943476"/>
            <a:ext cx="1428751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5" descr="17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9183494">
            <a:off x="455085" y="5080000"/>
            <a:ext cx="1949449" cy="1464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1" name="WordArt 4"/>
          <p:cNvSpPr>
            <a:spLocks noChangeArrowheads="1" noChangeShapeType="1" noTextEdit="1"/>
          </p:cNvSpPr>
          <p:nvPr/>
        </p:nvSpPr>
        <p:spPr bwMode="auto">
          <a:xfrm>
            <a:off x="735173" y="1709640"/>
            <a:ext cx="10769600" cy="4000500"/>
          </a:xfrm>
          <a:prstGeom prst="rect">
            <a:avLst/>
          </a:prstGeom>
        </p:spPr>
        <p:txBody>
          <a:bodyPr spcFirstLastPara="1" wrap="none" lIns="121917" tIns="60958" rIns="121917" bIns="60958" fromWordArt="1">
            <a:prstTxWarp prst="textArchUp">
              <a:avLst>
                <a:gd name="adj" fmla="val 11233176"/>
              </a:avLst>
            </a:prstTxWarp>
          </a:bodyPr>
          <a:lstStyle/>
          <a:p>
            <a:pPr algn="ctr"/>
            <a:r>
              <a:rPr lang="en-US" sz="4265" kern="10" spc="-320" dirty="0" err="1">
                <a:ln w="12700">
                  <a:solidFill>
                    <a:srgbClr val="6699FF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.VnBahamasBH" panose="020BE200000000000000"/>
              </a:rPr>
              <a:t>Chµo</a:t>
            </a:r>
            <a:r>
              <a:rPr lang="en-US" sz="4265" kern="10" spc="-320" dirty="0">
                <a:ln w="12700">
                  <a:solidFill>
                    <a:srgbClr val="6699FF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.VnBahamasBH" panose="020BE200000000000000"/>
              </a:rPr>
              <a:t> </a:t>
            </a:r>
            <a:r>
              <a:rPr lang="en-US" sz="4265" kern="10" spc="-320" dirty="0" err="1">
                <a:ln w="12700">
                  <a:solidFill>
                    <a:srgbClr val="6699FF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.VnBahamasBH" panose="020BE200000000000000"/>
              </a:rPr>
              <a:t>mõng</a:t>
            </a:r>
            <a:r>
              <a:rPr lang="en-US" sz="4265" kern="10" spc="-320" dirty="0">
                <a:ln w="12700">
                  <a:solidFill>
                    <a:srgbClr val="6699FF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.VnBahamasBH" panose="020BE200000000000000"/>
              </a:rPr>
              <a:t> </a:t>
            </a:r>
            <a:r>
              <a:rPr lang="en-US" sz="4265" kern="10" spc="-320" dirty="0" err="1">
                <a:ln w="12700">
                  <a:solidFill>
                    <a:srgbClr val="6699FF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.VnBahamasBH" panose="020BE200000000000000"/>
              </a:rPr>
              <a:t>c¸c</a:t>
            </a:r>
            <a:r>
              <a:rPr lang="en-US" sz="4265" kern="10" spc="-320" dirty="0">
                <a:ln w="12700">
                  <a:solidFill>
                    <a:srgbClr val="6699FF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.VnBahamasBH" panose="020BE200000000000000"/>
              </a:rPr>
              <a:t> </a:t>
            </a:r>
            <a:r>
              <a:rPr lang="en-US" sz="4265" kern="10" spc="-320" dirty="0" err="1">
                <a:ln w="12700">
                  <a:solidFill>
                    <a:srgbClr val="6699FF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.VnBahamasBH" panose="020BE200000000000000"/>
              </a:rPr>
              <a:t>thÇy</a:t>
            </a:r>
            <a:r>
              <a:rPr lang="en-US" sz="4265" kern="10" spc="-320" dirty="0">
                <a:ln w="12700">
                  <a:solidFill>
                    <a:srgbClr val="6699FF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.VnBahamasBH" panose="020BE200000000000000"/>
              </a:rPr>
              <a:t> c« </a:t>
            </a:r>
            <a:r>
              <a:rPr lang="en-US" sz="4265" kern="10" spc="-320" dirty="0" err="1">
                <a:ln w="12700">
                  <a:solidFill>
                    <a:srgbClr val="6699FF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.VnBahamasBH" panose="020BE200000000000000"/>
              </a:rPr>
              <a:t>gi¸o</a:t>
            </a:r>
            <a:r>
              <a:rPr lang="en-US" sz="4265" kern="10" spc="-320" dirty="0">
                <a:ln w="12700">
                  <a:solidFill>
                    <a:srgbClr val="6699FF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.VnBahamasBH" panose="020BE200000000000000"/>
              </a:rPr>
              <a:t> </a:t>
            </a:r>
            <a:r>
              <a:rPr lang="en-US" sz="4265" b="1" kern="10" spc="-320" dirty="0">
                <a:ln w="12700">
                  <a:solidFill>
                    <a:srgbClr val="6699FF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.VnBahamasBH" panose="020BE200000000000000"/>
              </a:rPr>
              <a:t>V</a:t>
            </a:r>
            <a:r>
              <a:rPr lang="en-US" sz="4265" b="1" kern="10" spc="-320" dirty="0">
                <a:ln w="12700">
                  <a:solidFill>
                    <a:srgbClr val="6699FF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UTM Avo" panose="02040603050506020204" pitchFamily="18" charset="0"/>
              </a:rPr>
              <a:t>Ề</a:t>
            </a:r>
            <a:r>
              <a:rPr lang="en-US" sz="4265" b="1" kern="10" spc="-320" dirty="0">
                <a:ln w="12700">
                  <a:solidFill>
                    <a:srgbClr val="6699FF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.VnBahamasBH" panose="020BE200000000000000"/>
              </a:rPr>
              <a:t> </a:t>
            </a:r>
            <a:r>
              <a:rPr lang="en-US" sz="4265" b="1" kern="10" spc="-320" dirty="0" smtClean="0">
                <a:ln w="12700">
                  <a:solidFill>
                    <a:srgbClr val="6699FF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.VnBahamasBH" panose="020BE200000000000000"/>
              </a:rPr>
              <a:t>D</a:t>
            </a:r>
            <a:r>
              <a:rPr lang="en-US" sz="4265" b="1" kern="10" spc="-320" dirty="0" smtClean="0">
                <a:ln w="12700">
                  <a:solidFill>
                    <a:srgbClr val="6699FF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UTM Avo" panose="02040603050506020204" pitchFamily="18" charset="0"/>
              </a:rPr>
              <a:t>Ự</a:t>
            </a:r>
            <a:r>
              <a:rPr lang="en-US" sz="4265" b="1" kern="10" spc="-320" dirty="0" smtClean="0">
                <a:ln w="12700">
                  <a:solidFill>
                    <a:srgbClr val="6699FF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.VnBahamasBH" panose="020BE200000000000000"/>
              </a:rPr>
              <a:t> </a:t>
            </a:r>
            <a:r>
              <a:rPr lang="en-US" sz="4265" kern="10" spc="-320" dirty="0" smtClean="0">
                <a:ln w="12700">
                  <a:solidFill>
                    <a:srgbClr val="6699FF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.VnBahamasBH" panose="020BE200000000000000"/>
              </a:rPr>
              <a:t>GI</a:t>
            </a:r>
            <a:r>
              <a:rPr lang="en-US" sz="4265" b="1" kern="10" spc="-320" dirty="0" smtClean="0">
                <a:ln w="12700">
                  <a:solidFill>
                    <a:srgbClr val="6699FF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UTM Avo" panose="02040603050506020204" pitchFamily="18" charset="0"/>
              </a:rPr>
              <a:t>Ờ</a:t>
            </a:r>
            <a:endParaRPr lang="en-US" sz="4265" b="1" kern="10" spc="-320" dirty="0">
              <a:ln w="12700">
                <a:solidFill>
                  <a:srgbClr val="6699FF"/>
                </a:solidFill>
                <a:round/>
              </a:ln>
              <a:gradFill rotWithShape="1">
                <a:gsLst>
                  <a:gs pos="0">
                    <a:srgbClr val="A603AB"/>
                  </a:gs>
                  <a:gs pos="21001">
                    <a:srgbClr val="0819FB"/>
                  </a:gs>
                  <a:gs pos="35001">
                    <a:srgbClr val="1A8D48"/>
                  </a:gs>
                  <a:gs pos="52000">
                    <a:srgbClr val="FFFF00"/>
                  </a:gs>
                  <a:gs pos="73000">
                    <a:srgbClr val="EE3F17"/>
                  </a:gs>
                  <a:gs pos="88000">
                    <a:srgbClr val="E81766"/>
                  </a:gs>
                  <a:gs pos="100000">
                    <a:srgbClr val="A603AB"/>
                  </a:gs>
                </a:gsLst>
                <a:lin ang="5400000" scaled="1"/>
              </a:gradFill>
              <a:effectLst>
                <a:outerShdw dist="107763" dir="18900000" algn="ctr" rotWithShape="0">
                  <a:srgbClr val="FFFFCC">
                    <a:alpha val="50000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2062" name="WordArt 5"/>
          <p:cNvSpPr>
            <a:spLocks noChangeArrowheads="1" noChangeShapeType="1" noTextEdit="1"/>
          </p:cNvSpPr>
          <p:nvPr/>
        </p:nvSpPr>
        <p:spPr bwMode="auto">
          <a:xfrm>
            <a:off x="3657600" y="1890185"/>
            <a:ext cx="4876800" cy="969433"/>
          </a:xfrm>
          <a:prstGeom prst="rect">
            <a:avLst/>
          </a:prstGeom>
        </p:spPr>
        <p:txBody>
          <a:bodyPr wrap="none" lIns="121917" tIns="60958" rIns="121917" bIns="60958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5335" b="1" kern="10" dirty="0">
              <a:ln w="9525">
                <a:solidFill>
                  <a:srgbClr val="FF3399"/>
                </a:solidFill>
                <a:round/>
              </a:ln>
              <a:solidFill>
                <a:schemeClr val="tx2"/>
              </a:soli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63718" y="2940768"/>
            <a:ext cx="8310245" cy="941705"/>
          </a:xfrm>
          <a:prstGeom prst="rect">
            <a:avLst/>
          </a:prstGeom>
          <a:noFill/>
        </p:spPr>
        <p:txBody>
          <a:bodyPr wrap="none" lIns="121917" tIns="60958" rIns="121917" bIns="60958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5335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MÔN: TỰ NHIÊN VÀ XÃ HỘI</a:t>
            </a:r>
            <a:endParaRPr lang="en-US" sz="5335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43272" y="4563859"/>
            <a:ext cx="9448800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5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Giáo viên thực hiện: Trần Thị Hải</a:t>
            </a:r>
            <a:endParaRPr lang="vi-VN" sz="2665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78984" y="240885"/>
            <a:ext cx="6824077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735" b="1" dirty="0" smtClean="0">
                <a:solidFill>
                  <a:srgbClr val="FF0000"/>
                </a:solidFill>
                <a:latin typeface=".VnAvant" panose="020B7200000000000000" pitchFamily="34" charset="0"/>
              </a:rPr>
              <a:t>Trường Tiểu học Vĩnh Quỳnh</a:t>
            </a:r>
            <a:endParaRPr lang="vi-VN" sz="3735" b="1" dirty="0">
              <a:solidFill>
                <a:srgbClr val="FF0000"/>
              </a:solidFill>
            </a:endParaRPr>
          </a:p>
        </p:txBody>
      </p:sp>
      <p:sp>
        <p:nvSpPr>
          <p:cNvPr id="19" name="WordArt 4"/>
          <p:cNvSpPr>
            <a:spLocks noChangeArrowheads="1" noChangeShapeType="1" noTextEdit="1"/>
          </p:cNvSpPr>
          <p:nvPr/>
        </p:nvSpPr>
        <p:spPr bwMode="auto">
          <a:xfrm>
            <a:off x="735173" y="1722636"/>
            <a:ext cx="10769600" cy="4000500"/>
          </a:xfrm>
          <a:prstGeom prst="rect">
            <a:avLst/>
          </a:prstGeom>
        </p:spPr>
        <p:txBody>
          <a:bodyPr spcFirstLastPara="1" wrap="none" lIns="121917" tIns="60958" rIns="121917" bIns="60958" fromWordArt="1">
            <a:prstTxWarp prst="textArchUp">
              <a:avLst>
                <a:gd name="adj" fmla="val 11233176"/>
              </a:avLst>
            </a:prstTxWarp>
          </a:bodyPr>
          <a:lstStyle/>
          <a:p>
            <a:pPr algn="ctr"/>
            <a:r>
              <a:rPr lang="en-US" sz="4265" kern="10" spc="-320" dirty="0" err="1">
                <a:ln w="12700">
                  <a:solidFill>
                    <a:srgbClr val="6699FF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.VnBahamasBH" panose="020BE200000000000000"/>
              </a:rPr>
              <a:t>Chµo</a:t>
            </a:r>
            <a:r>
              <a:rPr lang="en-US" sz="4265" kern="10" spc="-320" dirty="0">
                <a:ln w="12700">
                  <a:solidFill>
                    <a:srgbClr val="6699FF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.VnBahamasBH" panose="020BE200000000000000"/>
              </a:rPr>
              <a:t> </a:t>
            </a:r>
            <a:r>
              <a:rPr lang="en-US" sz="4265" kern="10" spc="-320" dirty="0" err="1">
                <a:ln w="12700">
                  <a:solidFill>
                    <a:srgbClr val="6699FF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.VnBahamasBH" panose="020BE200000000000000"/>
              </a:rPr>
              <a:t>mõng</a:t>
            </a:r>
            <a:r>
              <a:rPr lang="en-US" sz="4265" kern="10" spc="-320" dirty="0">
                <a:ln w="12700">
                  <a:solidFill>
                    <a:srgbClr val="6699FF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.VnBahamasBH" panose="020BE200000000000000"/>
              </a:rPr>
              <a:t> </a:t>
            </a:r>
            <a:r>
              <a:rPr lang="en-US" sz="4265" kern="10" spc="-320" dirty="0" err="1">
                <a:ln w="12700">
                  <a:solidFill>
                    <a:srgbClr val="6699FF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.VnBahamasBH" panose="020BE200000000000000"/>
              </a:rPr>
              <a:t>c¸c</a:t>
            </a:r>
            <a:r>
              <a:rPr lang="en-US" sz="4265" kern="10" spc="-320" dirty="0">
                <a:ln w="12700">
                  <a:solidFill>
                    <a:srgbClr val="6699FF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.VnBahamasBH" panose="020BE200000000000000"/>
              </a:rPr>
              <a:t> </a:t>
            </a:r>
            <a:r>
              <a:rPr lang="en-US" sz="4265" kern="10" spc="-320" dirty="0" err="1">
                <a:ln w="12700">
                  <a:solidFill>
                    <a:srgbClr val="6699FF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.VnBahamasBH" panose="020BE200000000000000"/>
              </a:rPr>
              <a:t>thÇy</a:t>
            </a:r>
            <a:r>
              <a:rPr lang="en-US" sz="4265" kern="10" spc="-320" dirty="0">
                <a:ln w="12700">
                  <a:solidFill>
                    <a:srgbClr val="6699FF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.VnBahamasBH" panose="020BE200000000000000"/>
              </a:rPr>
              <a:t> c« </a:t>
            </a:r>
            <a:r>
              <a:rPr lang="en-US" sz="4265" kern="10" spc="-320" dirty="0" err="1">
                <a:ln w="12700">
                  <a:solidFill>
                    <a:srgbClr val="6699FF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.VnBahamasBH" panose="020BE200000000000000"/>
              </a:rPr>
              <a:t>gi¸o</a:t>
            </a:r>
            <a:r>
              <a:rPr lang="en-US" sz="4265" kern="10" spc="-320" dirty="0">
                <a:ln w="12700">
                  <a:solidFill>
                    <a:srgbClr val="6699FF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.VnBahamasBH" panose="020BE200000000000000"/>
              </a:rPr>
              <a:t> </a:t>
            </a:r>
            <a:r>
              <a:rPr lang="en-US" sz="4265" b="1" kern="10" spc="-320" dirty="0">
                <a:ln w="12700">
                  <a:solidFill>
                    <a:srgbClr val="6699FF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.VnBahamasBH" panose="020BE200000000000000"/>
              </a:rPr>
              <a:t>V</a:t>
            </a:r>
            <a:r>
              <a:rPr lang="en-US" sz="4265" b="1" kern="10" spc="-320" dirty="0">
                <a:ln w="12700">
                  <a:solidFill>
                    <a:srgbClr val="6699FF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UTM Avo" panose="02040603050506020204" pitchFamily="18" charset="0"/>
              </a:rPr>
              <a:t>Ề</a:t>
            </a:r>
            <a:r>
              <a:rPr lang="en-US" sz="4265" kern="10" spc="-320" dirty="0">
                <a:ln w="12700">
                  <a:solidFill>
                    <a:srgbClr val="6699FF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4265" b="1" kern="10" spc="-320" dirty="0">
                <a:ln w="12700">
                  <a:solidFill>
                    <a:srgbClr val="6699FF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.VnBahamasBH" panose="020BE200000000000000"/>
              </a:rPr>
              <a:t>D</a:t>
            </a:r>
            <a:r>
              <a:rPr lang="en-US" sz="4265" b="1" kern="10" spc="-320" dirty="0">
                <a:ln w="12700">
                  <a:solidFill>
                    <a:srgbClr val="6699FF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UTM Avo" panose="02040603050506020204" pitchFamily="18" charset="0"/>
              </a:rPr>
              <a:t>Ự</a:t>
            </a:r>
            <a:r>
              <a:rPr lang="en-US" sz="4265" b="1" kern="10" spc="-320" dirty="0">
                <a:ln w="12700">
                  <a:solidFill>
                    <a:srgbClr val="6699FF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.VnBahamasBH" panose="020BE200000000000000"/>
              </a:rPr>
              <a:t> </a:t>
            </a:r>
            <a:r>
              <a:rPr lang="en-US" sz="4265" b="1" kern="10" spc="-320" dirty="0" smtClean="0">
                <a:ln w="12700">
                  <a:solidFill>
                    <a:srgbClr val="6699FF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.VnBahamasBH" panose="020BE200000000000000"/>
              </a:rPr>
              <a:t>GI</a:t>
            </a:r>
            <a:r>
              <a:rPr lang="en-US" sz="4265" b="1" kern="10" spc="-320" dirty="0" smtClean="0">
                <a:ln w="12700">
                  <a:solidFill>
                    <a:srgbClr val="6699FF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UTM Avo" panose="02040603050506020204" pitchFamily="18" charset="0"/>
              </a:rPr>
              <a:t>Ờ</a:t>
            </a:r>
            <a:endParaRPr lang="en-US" sz="4265" b="1" kern="10" spc="-320" dirty="0">
              <a:ln w="12700">
                <a:solidFill>
                  <a:srgbClr val="6699FF"/>
                </a:solidFill>
                <a:round/>
              </a:ln>
              <a:gradFill rotWithShape="1">
                <a:gsLst>
                  <a:gs pos="0">
                    <a:srgbClr val="A603AB"/>
                  </a:gs>
                  <a:gs pos="21001">
                    <a:srgbClr val="0819FB"/>
                  </a:gs>
                  <a:gs pos="35001">
                    <a:srgbClr val="1A8D48"/>
                  </a:gs>
                  <a:gs pos="52000">
                    <a:srgbClr val="FFFF00"/>
                  </a:gs>
                  <a:gs pos="73000">
                    <a:srgbClr val="EE3F17"/>
                  </a:gs>
                  <a:gs pos="88000">
                    <a:srgbClr val="E81766"/>
                  </a:gs>
                  <a:gs pos="100000">
                    <a:srgbClr val="A603AB"/>
                  </a:gs>
                </a:gsLst>
                <a:lin ang="5400000" scaled="1"/>
              </a:gradFill>
              <a:effectLst>
                <a:outerShdw dist="107763" dir="18900000" algn="ctr" rotWithShape="0">
                  <a:srgbClr val="FFFFCC">
                    <a:alpha val="50000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5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1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1" grpId="0"/>
      <p:bldP spid="8" grpId="0"/>
      <p:bldP spid="2" grpId="0"/>
      <p:bldP spid="2" grpId="1"/>
      <p:bldP spid="3" grpId="0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3421" y="98474"/>
            <a:ext cx="5730239" cy="62879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035" y="0"/>
            <a:ext cx="5094605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2370" y="0"/>
            <a:ext cx="5273040" cy="685863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440" y="998806"/>
            <a:ext cx="9930308" cy="44031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 2" descr="z4815124911153_e4f9d3e1170386c6995b404c2de856e7"/>
          <p:cNvPicPr>
            <a:picLocks noChangeAspect="1"/>
          </p:cNvPicPr>
          <p:nvPr/>
        </p:nvPicPr>
        <p:blipFill>
          <a:blip r:embed="rId1"/>
          <a:srcRect t="20602" r="-715"/>
          <a:stretch>
            <a:fillRect/>
          </a:stretch>
        </p:blipFill>
        <p:spPr>
          <a:xfrm>
            <a:off x="622300" y="104140"/>
            <a:ext cx="11134090" cy="658304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47085" y="635"/>
            <a:ext cx="5158740" cy="685736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4415" y="45720"/>
            <a:ext cx="10380980" cy="681228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1765" y="973455"/>
            <a:ext cx="5273675" cy="463359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8085" y="973455"/>
            <a:ext cx="3200400" cy="46177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1485" y="973455"/>
            <a:ext cx="3169920" cy="463296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71270" y="81915"/>
            <a:ext cx="9909810" cy="667258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32940" y="52705"/>
            <a:ext cx="8866505" cy="680529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Trời Nắng Trời Mưa - Nhạc Thiếu Nhi Có Lời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8000" b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49824" y="1199478"/>
            <a:ext cx="9950823" cy="2428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500" b="1" dirty="0" smtClean="0">
                <a:solidFill>
                  <a:srgbClr val="FF0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  <a:endParaRPr lang="en-US" sz="11500" b="1" dirty="0">
              <a:solidFill>
                <a:srgbClr val="FF0000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ular Callout 1"/>
          <p:cNvSpPr/>
          <p:nvPr/>
        </p:nvSpPr>
        <p:spPr>
          <a:xfrm>
            <a:off x="1820545" y="112395"/>
            <a:ext cx="10118090" cy="2912110"/>
          </a:xfrm>
          <a:prstGeom prst="wedgeRoundRectCallout">
            <a:avLst>
              <a:gd name="adj1" fmla="val -42579"/>
              <a:gd name="adj2" fmla="val 80867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HOẠT ĐỘNG 2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TÌM HIỂU HOẠT ĐỘNG AN TOÀN VÀ KHÔNG AN TOÀN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(</a:t>
            </a:r>
            <a:r>
              <a:rPr kumimoji="0" lang="en-US" sz="3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trang 37) </a:t>
            </a:r>
            <a:endParaRPr kumimoji="0" lang="en-US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2" t="32410" r="10238" b="7897"/>
          <a:stretch>
            <a:fillRect/>
          </a:stretch>
        </p:blipFill>
        <p:spPr>
          <a:xfrm>
            <a:off x="0" y="3502854"/>
            <a:ext cx="4392893" cy="33818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3844" y="3426973"/>
            <a:ext cx="3282690" cy="32833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523" y="3310071"/>
            <a:ext cx="3411015" cy="35328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522" y="0"/>
            <a:ext cx="3411015" cy="331007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0333" y="-24120"/>
            <a:ext cx="3226201" cy="3334191"/>
          </a:xfrm>
          <a:prstGeom prst="rect">
            <a:avLst/>
          </a:prstGeom>
        </p:spPr>
      </p:pic>
      <p:pic>
        <p:nvPicPr>
          <p:cNvPr id="4" name="Picture 3" descr="output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9230" y="1993900"/>
            <a:ext cx="1754505" cy="1316355"/>
          </a:xfrm>
          <a:prstGeom prst="rect">
            <a:avLst/>
          </a:prstGeom>
        </p:spPr>
      </p:pic>
      <p:pic>
        <p:nvPicPr>
          <p:cNvPr id="5" name="Picture 4" descr="output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93300" y="5526405"/>
            <a:ext cx="1754505" cy="13163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l="-1000" r="-2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1486" y="464234"/>
            <a:ext cx="5456753" cy="52952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l="-1000" r="-2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4721" y="688324"/>
            <a:ext cx="5162851" cy="51638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5865" y="182245"/>
            <a:ext cx="5249545" cy="525081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55" y="0"/>
            <a:ext cx="5785485" cy="5614670"/>
          </a:xfrm>
          <a:prstGeom prst="rect">
            <a:avLst/>
          </a:prstGeom>
        </p:spPr>
      </p:pic>
      <p:pic>
        <p:nvPicPr>
          <p:cNvPr id="4" name="Picture 3" descr="outpu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8005" y="5393690"/>
            <a:ext cx="1754505" cy="1316355"/>
          </a:xfrm>
          <a:prstGeom prst="rect">
            <a:avLst/>
          </a:prstGeom>
        </p:spPr>
      </p:pic>
      <p:pic>
        <p:nvPicPr>
          <p:cNvPr id="5" name="Picture 4" descr="outpu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3385" y="5393690"/>
            <a:ext cx="1754505" cy="13163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57475" y="0"/>
            <a:ext cx="6574790" cy="677291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20485" y="113665"/>
            <a:ext cx="5008880" cy="674433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595" y="0"/>
            <a:ext cx="5036185" cy="6793865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6000" y="635"/>
            <a:ext cx="5050155" cy="685736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4800" y="0"/>
            <a:ext cx="4435475" cy="6778625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Picture 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165" y="286385"/>
            <a:ext cx="4812030" cy="49847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280" y="120650"/>
            <a:ext cx="4749800" cy="4908550"/>
          </a:xfrm>
          <a:prstGeom prst="rect">
            <a:avLst/>
          </a:prstGeom>
        </p:spPr>
      </p:pic>
      <p:pic>
        <p:nvPicPr>
          <p:cNvPr id="6" name="Picture 5" descr="output (1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9155" y="5271135"/>
            <a:ext cx="1249045" cy="1165225"/>
          </a:xfrm>
          <a:prstGeom prst="rect">
            <a:avLst/>
          </a:prstGeom>
        </p:spPr>
      </p:pic>
      <p:pic>
        <p:nvPicPr>
          <p:cNvPr id="10" name="Picture 9" descr="output (1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6520" y="5271135"/>
            <a:ext cx="1249045" cy="11652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l="-1000" r="-2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747" y="566722"/>
            <a:ext cx="4937291" cy="51025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l="-1000" r="-2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353" y="494417"/>
            <a:ext cx="5245736" cy="54330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13535" y="0"/>
            <a:ext cx="8964930" cy="67691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55365" y="0"/>
            <a:ext cx="5080635" cy="6796405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970" y="99060"/>
            <a:ext cx="11910060" cy="665988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rcRect l="2840"/>
          <a:stretch>
            <a:fillRect/>
          </a:stretch>
        </p:blipFill>
        <p:spPr>
          <a:xfrm>
            <a:off x="508000" y="83820"/>
            <a:ext cx="11512550" cy="669036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6475" y="72390"/>
            <a:ext cx="10264140" cy="671322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l="-9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70978" y="1551737"/>
            <a:ext cx="8788496" cy="193899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Triangle">
              <a:avLst>
                <a:gd name="adj" fmla="val 36526"/>
              </a:avLst>
            </a:prstTxWarp>
            <a:spAutoFit/>
          </a:bodyPr>
          <a:lstStyle/>
          <a:p>
            <a:pPr algn="ctr"/>
            <a:r>
              <a:rPr lang="en-US" sz="60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Chúc các con </a:t>
            </a:r>
            <a:endParaRPr lang="en-US" sz="6000" b="1" cap="none" spc="0" dirty="0" smtClean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en-US" sz="60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luôn chăm ngoan, học giỏi!</a:t>
            </a:r>
            <a:endParaRPr lang="en-US" sz="60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66653" y="1828800"/>
            <a:ext cx="10280467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1</a:t>
            </a:r>
            <a:endParaRPr lang="en-US" sz="5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5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hiểu các hoạt động ở trường</a:t>
            </a:r>
            <a:endParaRPr lang="en-US" sz="5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524" y="3981157"/>
            <a:ext cx="9283193" cy="280074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49"/>
            <a:ext cx="3967089" cy="393740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2776" y="43749"/>
            <a:ext cx="3991532" cy="393740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9995" y="43749"/>
            <a:ext cx="3742006" cy="41062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4553" y="339170"/>
            <a:ext cx="6175717" cy="61295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60805" y="86360"/>
            <a:ext cx="9655175" cy="667512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8970" y="0"/>
            <a:ext cx="5097145" cy="686562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0305" y="-72390"/>
            <a:ext cx="5195570" cy="693039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698" y="367306"/>
            <a:ext cx="6323925" cy="62381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2&quot; unique_id=&quot;10002&quot;&gt;&lt;object type=&quot;3&quot; unique_id=&quot;10005&quot;&gt;&lt;property id=&quot;20148&quot; value=&quot;5&quot;/&gt;&lt;property id=&quot;20300&quot; value=&quot;Slide 4&quot;/&gt;&lt;property id=&quot;20307&quot; value=&quot;259&quot;/&gt;&lt;/object&gt;&lt;object type=&quot;3&quot; unique_id=&quot;10014&quot;&gt;&lt;property id=&quot;20148&quot; value=&quot;5&quot;/&gt;&lt;property id=&quot;20300&quot; value=&quot;Slide 18&quot;/&gt;&lt;property id=&quot;20307&quot; value=&quot;268&quot;/&gt;&lt;/object&gt;&lt;object type=&quot;3&quot; unique_id=&quot;10057&quot;&gt;&lt;property id=&quot;20148&quot; value=&quot;5&quot;/&gt;&lt;property id=&quot;20300&quot; value=&quot;Slide 1&quot;/&gt;&lt;property id=&quot;20307&quot; value=&quot;269&quot;/&gt;&lt;/object&gt;&lt;object type=&quot;3&quot; unique_id=&quot;10113&quot;&gt;&lt;property id=&quot;20148&quot; value=&quot;5&quot;/&gt;&lt;property id=&quot;20300&quot; value=&quot;Slide 5&quot;/&gt;&lt;property id=&quot;20307&quot; value=&quot;271&quot;/&gt;&lt;/object&gt;&lt;object type=&quot;3&quot; unique_id=&quot;10138&quot;&gt;&lt;property id=&quot;20148&quot; value=&quot;5&quot;/&gt;&lt;property id=&quot;20300&quot; value=&quot;Slide 6&quot;/&gt;&lt;property id=&quot;20307&quot; value=&quot;272&quot;/&gt;&lt;/object&gt;&lt;object type=&quot;3&quot; unique_id=&quot;10164&quot;&gt;&lt;property id=&quot;20148&quot; value=&quot;5&quot;/&gt;&lt;property id=&quot;20300&quot; value=&quot;Slide 7&quot;/&gt;&lt;property id=&quot;20307&quot; value=&quot;274&quot;/&gt;&lt;/object&gt;&lt;object type=&quot;3&quot; unique_id=&quot;10279&quot;&gt;&lt;property id=&quot;20148&quot; value=&quot;5&quot;/&gt;&lt;property id=&quot;20300&quot; value=&quot;Slide 10&quot;/&gt;&lt;property id=&quot;20307&quot; value=&quot;276&quot;/&gt;&lt;/object&gt;&lt;object type=&quot;3&quot; unique_id=&quot;10314&quot;&gt;&lt;property id=&quot;20148&quot; value=&quot;5&quot;/&gt;&lt;property id=&quot;20300&quot; value=&quot;Slide 14&quot;/&gt;&lt;property id=&quot;20307&quot; value=&quot;277&quot;/&gt;&lt;/object&gt;&lt;object type=&quot;3&quot; unique_id=&quot;10363&quot;&gt;&lt;property id=&quot;20148&quot; value=&quot;5&quot;/&gt;&lt;property id=&quot;20300&quot; value=&quot;Slide 15&quot;/&gt;&lt;property id=&quot;20307&quot; value=&quot;278&quot;/&gt;&lt;/object&gt;&lt;object type=&quot;3&quot; unique_id=&quot;10364&quot;&gt;&lt;property id=&quot;20148&quot; value=&quot;5&quot;/&gt;&lt;property id=&quot;20300&quot; value=&quot;Slide 16&quot;/&gt;&lt;property id=&quot;20307&quot; value=&quot;279&quot;/&gt;&lt;/object&gt;&lt;object type=&quot;3&quot; unique_id=&quot;10519&quot;&gt;&lt;property id=&quot;20148&quot; value=&quot;5&quot;/&gt;&lt;property id=&quot;20300&quot; value=&quot;Slide 3&quot;/&gt;&lt;property id=&quot;20307&quot; value=&quot;280&quot;/&gt;&lt;/object&gt;&lt;object type=&quot;3&quot; unique_id=&quot;10565&quot;&gt;&lt;property id=&quot;20148&quot; value=&quot;5&quot;/&gt;&lt;property id=&quot;20300&quot; value=&quot;Slide 17&quot;/&gt;&lt;property id=&quot;20307&quot; value=&quot;281&quot;/&gt;&lt;/object&gt;&lt;object type=&quot;3&quot; unique_id=&quot;10615&quot;&gt;&lt;property id=&quot;20148&quot; value=&quot;5&quot;/&gt;&lt;property id=&quot;20300&quot; value=&quot;Slide 11&quot;/&gt;&lt;property id=&quot;20307&quot; value=&quot;282&quot;/&gt;&lt;/object&gt;&lt;object type=&quot;3&quot; unique_id=&quot;10685&quot;&gt;&lt;property id=&quot;20148&quot; value=&quot;5&quot;/&gt;&lt;property id=&quot;20300&quot; value=&quot;Slide 2&quot;/&gt;&lt;property id=&quot;20307&quot; value=&quot;284&quot;/&gt;&lt;/object&gt;&lt;object type=&quot;3&quot; unique_id=&quot;13899&quot;&gt;&lt;property id=&quot;20148&quot; value=&quot;5&quot;/&gt;&lt;property id=&quot;20300&quot; value=&quot;Slide 8&quot;/&gt;&lt;property id=&quot;20307&quot; value=&quot;285&quot;/&gt;&lt;/object&gt;&lt;object type=&quot;3&quot; unique_id=&quot;13900&quot;&gt;&lt;property id=&quot;20148&quot; value=&quot;5&quot;/&gt;&lt;property id=&quot;20300&quot; value=&quot;Slide 9&quot;/&gt;&lt;property id=&quot;20307&quot; value=&quot;286&quot;/&gt;&lt;/object&gt;&lt;object type=&quot;3&quot; unique_id=&quot;14010&quot;&gt;&lt;property id=&quot;20148&quot; value=&quot;5&quot;/&gt;&lt;property id=&quot;20300&quot; value=&quot;Slide 12&quot;/&gt;&lt;property id=&quot;20307&quot; value=&quot;287&quot;/&gt;&lt;/object&gt;&lt;object type=&quot;3&quot; unique_id=&quot;14011&quot;&gt;&lt;property id=&quot;20148&quot; value=&quot;5&quot;/&gt;&lt;property id=&quot;20300&quot; value=&quot;Slide 13&quot;/&gt;&lt;property id=&quot;20307&quot; value=&quot;288&quot;/&gt;&lt;/object&gt;&lt;/object&gt;&lt;object type=&quot;8&quot; unique_id=&quot;10028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311</Words>
  <Application>WPS Presentation</Application>
  <PresentationFormat>Widescreen</PresentationFormat>
  <Paragraphs>22</Paragraphs>
  <Slides>36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36</vt:i4>
      </vt:variant>
    </vt:vector>
  </HeadingPairs>
  <TitlesOfParts>
    <vt:vector size="49" baseType="lpstr">
      <vt:lpstr>Arial</vt:lpstr>
      <vt:lpstr>SimSun</vt:lpstr>
      <vt:lpstr>Wingdings</vt:lpstr>
      <vt:lpstr>.VnBahamasBH</vt:lpstr>
      <vt:lpstr>UTM Avo</vt:lpstr>
      <vt:lpstr>Times New Roman</vt:lpstr>
      <vt:lpstr>.VnAvant</vt:lpstr>
      <vt:lpstr>Times New Roman</vt:lpstr>
      <vt:lpstr>Calibri</vt:lpstr>
      <vt:lpstr>Microsoft YaHei</vt:lpstr>
      <vt:lpstr>Arial Unicode MS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Linh Chi</dc:creator>
  <cp:lastModifiedBy>PC</cp:lastModifiedBy>
  <cp:revision>59</cp:revision>
  <dcterms:created xsi:type="dcterms:W3CDTF">2020-08-15T01:30:00Z</dcterms:created>
  <dcterms:modified xsi:type="dcterms:W3CDTF">2023-10-25T00:59:09Z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B900B6C7EF454A65B14C3981FEBAD6C6</vt:lpwstr>
  </property>
  <property fmtid="{D5CDD505-2E9C-101B-9397-08002B2CF9AE}" pid="3" name="KSOProductBuildVer">
    <vt:lpwstr>1033-12.2.0.13266</vt:lpwstr>
  </property>
</Properties>
</file>